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95"/>
  </p:notesMasterIdLst>
  <p:sldIdLst>
    <p:sldId id="260" r:id="rId2"/>
    <p:sldId id="263" r:id="rId3"/>
    <p:sldId id="615" r:id="rId4"/>
    <p:sldId id="369" r:id="rId5"/>
    <p:sldId id="370" r:id="rId6"/>
    <p:sldId id="371" r:id="rId7"/>
    <p:sldId id="267" r:id="rId8"/>
    <p:sldId id="268" r:id="rId9"/>
    <p:sldId id="271" r:id="rId10"/>
    <p:sldId id="272" r:id="rId11"/>
    <p:sldId id="373" r:id="rId12"/>
    <p:sldId id="611" r:id="rId13"/>
    <p:sldId id="275" r:id="rId14"/>
    <p:sldId id="375" r:id="rId15"/>
    <p:sldId id="376" r:id="rId16"/>
    <p:sldId id="377" r:id="rId17"/>
    <p:sldId id="279" r:id="rId18"/>
    <p:sldId id="384" r:id="rId19"/>
    <p:sldId id="299" r:id="rId20"/>
    <p:sldId id="388" r:id="rId21"/>
    <p:sldId id="645" r:id="rId22"/>
    <p:sldId id="390" r:id="rId23"/>
    <p:sldId id="391" r:id="rId24"/>
    <p:sldId id="392" r:id="rId25"/>
    <p:sldId id="393" r:id="rId26"/>
    <p:sldId id="394" r:id="rId27"/>
    <p:sldId id="646" r:id="rId28"/>
    <p:sldId id="395" r:id="rId29"/>
    <p:sldId id="396" r:id="rId30"/>
    <p:sldId id="397" r:id="rId31"/>
    <p:sldId id="403" r:id="rId32"/>
    <p:sldId id="401" r:id="rId33"/>
    <p:sldId id="600" r:id="rId34"/>
    <p:sldId id="404" r:id="rId35"/>
    <p:sldId id="405" r:id="rId36"/>
    <p:sldId id="406" r:id="rId37"/>
    <p:sldId id="679" r:id="rId38"/>
    <p:sldId id="411" r:id="rId39"/>
    <p:sldId id="412" r:id="rId40"/>
    <p:sldId id="413" r:id="rId41"/>
    <p:sldId id="414" r:id="rId42"/>
    <p:sldId id="616" r:id="rId43"/>
    <p:sldId id="415" r:id="rId44"/>
    <p:sldId id="542" r:id="rId45"/>
    <p:sldId id="478" r:id="rId46"/>
    <p:sldId id="436" r:id="rId47"/>
    <p:sldId id="437" r:id="rId48"/>
    <p:sldId id="680" r:id="rId49"/>
    <p:sldId id="469" r:id="rId50"/>
    <p:sldId id="439" r:id="rId51"/>
    <p:sldId id="440" r:id="rId52"/>
    <p:sldId id="441" r:id="rId53"/>
    <p:sldId id="442" r:id="rId54"/>
    <p:sldId id="443" r:id="rId55"/>
    <p:sldId id="444" r:id="rId56"/>
    <p:sldId id="445" r:id="rId57"/>
    <p:sldId id="446" r:id="rId58"/>
    <p:sldId id="681" r:id="rId59"/>
    <p:sldId id="682" r:id="rId60"/>
    <p:sldId id="471" r:id="rId61"/>
    <p:sldId id="683" r:id="rId62"/>
    <p:sldId id="472" r:id="rId63"/>
    <p:sldId id="451" r:id="rId64"/>
    <p:sldId id="457" r:id="rId65"/>
    <p:sldId id="676" r:id="rId66"/>
    <p:sldId id="677" r:id="rId67"/>
    <p:sldId id="473" r:id="rId68"/>
    <p:sldId id="678" r:id="rId69"/>
    <p:sldId id="474" r:id="rId70"/>
    <p:sldId id="475" r:id="rId71"/>
    <p:sldId id="480" r:id="rId72"/>
    <p:sldId id="590" r:id="rId73"/>
    <p:sldId id="591" r:id="rId74"/>
    <p:sldId id="592" r:id="rId75"/>
    <p:sldId id="593" r:id="rId76"/>
    <p:sldId id="594" r:id="rId77"/>
    <p:sldId id="595" r:id="rId78"/>
    <p:sldId id="548" r:id="rId79"/>
    <p:sldId id="552" r:id="rId80"/>
    <p:sldId id="553" r:id="rId81"/>
    <p:sldId id="554" r:id="rId82"/>
    <p:sldId id="555" r:id="rId83"/>
    <p:sldId id="556" r:id="rId84"/>
    <p:sldId id="557" r:id="rId85"/>
    <p:sldId id="558" r:id="rId86"/>
    <p:sldId id="559" r:id="rId87"/>
    <p:sldId id="560" r:id="rId88"/>
    <p:sldId id="561" r:id="rId89"/>
    <p:sldId id="562" r:id="rId90"/>
    <p:sldId id="563" r:id="rId91"/>
    <p:sldId id="564" r:id="rId92"/>
    <p:sldId id="565" r:id="rId93"/>
    <p:sldId id="573" r:id="rId9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4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7FF"/>
    <a:srgbClr val="009242"/>
    <a:srgbClr val="AFA7A3"/>
    <a:srgbClr val="FF832F"/>
    <a:srgbClr val="00863D"/>
    <a:srgbClr val="9148C8"/>
    <a:srgbClr val="C6E6A2"/>
    <a:srgbClr val="A568D2"/>
    <a:srgbClr val="CCCCFF"/>
    <a:srgbClr val="D0E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132" autoAdjust="0"/>
    <p:restoredTop sz="99841" autoAdjust="0"/>
  </p:normalViewPr>
  <p:slideViewPr>
    <p:cSldViewPr snapToGrid="0" snapToObjects="1">
      <p:cViewPr varScale="1">
        <p:scale>
          <a:sx n="113" d="100"/>
          <a:sy n="113" d="100"/>
        </p:scale>
        <p:origin x="108" y="990"/>
      </p:cViewPr>
      <p:guideLst>
        <p:guide orient="horz" pos="24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378"/>
    </p:cViewPr>
  </p:sorterViewPr>
  <p:notesViewPr>
    <p:cSldViewPr snapToGrid="0" snapToObjects="1">
      <p:cViewPr varScale="1">
        <p:scale>
          <a:sx n="67" d="100"/>
          <a:sy n="67" d="100"/>
        </p:scale>
        <p:origin x="-1820"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315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mn-cs"/>
              </a:defRPr>
            </a:lvl1pPr>
          </a:lstStyle>
          <a:p>
            <a:pPr>
              <a:defRPr/>
            </a:pPr>
            <a:endParaRPr lang="en-US" altLang="zh-CN"/>
          </a:p>
        </p:txBody>
      </p:sp>
      <p:sp>
        <p:nvSpPr>
          <p:cNvPr id="10243" name="Rectangle 3"/>
          <p:cNvSpPr>
            <a:spLocks noGrp="1" noChangeArrowheads="1"/>
          </p:cNvSpPr>
          <p:nvPr>
            <p:ph type="dt" idx="1"/>
          </p:nvPr>
        </p:nvSpPr>
        <p:spPr bwMode="auto">
          <a:xfrm>
            <a:off x="3884613" y="0"/>
            <a:ext cx="2971800" cy="315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zh-CN"/>
          </a:p>
        </p:txBody>
      </p:sp>
      <p:sp>
        <p:nvSpPr>
          <p:cNvPr id="4100" name="Rectangle 4"/>
          <p:cNvSpPr>
            <a:spLocks noGrp="1" noRot="1" noChangeAspect="1" noChangeArrowheads="1" noTextEdit="1"/>
          </p:cNvSpPr>
          <p:nvPr>
            <p:ph type="sldImg" idx="2"/>
          </p:nvPr>
        </p:nvSpPr>
        <p:spPr bwMode="auto">
          <a:xfrm>
            <a:off x="1384300" y="368300"/>
            <a:ext cx="4089400" cy="3067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300038" y="3452813"/>
            <a:ext cx="6257925" cy="537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0246" name="Rectangle 6"/>
          <p:cNvSpPr>
            <a:spLocks noGrp="1" noChangeArrowheads="1"/>
          </p:cNvSpPr>
          <p:nvPr>
            <p:ph type="ftr" sz="quarter" idx="4"/>
          </p:nvPr>
        </p:nvSpPr>
        <p:spPr bwMode="auto">
          <a:xfrm>
            <a:off x="0" y="8937625"/>
            <a:ext cx="2971800" cy="204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mn-cs"/>
              </a:defRPr>
            </a:lvl1pPr>
          </a:lstStyle>
          <a:p>
            <a:pPr>
              <a:defRPr/>
            </a:pPr>
            <a:endParaRPr lang="en-US" altLang="zh-CN"/>
          </a:p>
        </p:txBody>
      </p:sp>
      <p:sp>
        <p:nvSpPr>
          <p:cNvPr id="10247" name="Rectangle 7"/>
          <p:cNvSpPr>
            <a:spLocks noGrp="1" noChangeArrowheads="1"/>
          </p:cNvSpPr>
          <p:nvPr>
            <p:ph type="sldNum" sz="quarter" idx="5"/>
          </p:nvPr>
        </p:nvSpPr>
        <p:spPr bwMode="auto">
          <a:xfrm>
            <a:off x="3884613" y="8937625"/>
            <a:ext cx="2971800" cy="204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1DBFC8B-6CF1-4B56-9AD1-53550FF9D22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1pPr>
    <a:lvl2pPr marL="457200"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2pPr>
    <a:lvl3pPr marL="914400"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3pPr>
    <a:lvl4pPr marL="1371600"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4pPr>
    <a:lvl5pPr marL="1828800" algn="l" rtl="0" eaLnBrk="0" fontAlgn="base" hangingPunct="0">
      <a:lnSpc>
        <a:spcPct val="90000"/>
      </a:lnSpc>
      <a:spcBef>
        <a:spcPct val="20000"/>
      </a:spcBef>
      <a:spcAft>
        <a:spcPct val="2000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047DAE0D-05DF-4D5E-B5BC-BDC7421EDD32}" type="slidenum">
              <a:rPr lang="zh-CN" altLang="en-US" smtClean="0"/>
              <a:pPr>
                <a:lnSpc>
                  <a:spcPct val="100000"/>
                </a:lnSpc>
                <a:spcBef>
                  <a:spcPct val="0"/>
                </a:spcBef>
                <a:spcAft>
                  <a:spcPct val="0"/>
                </a:spcAft>
              </a:pPr>
              <a:t>1</a:t>
            </a:fld>
            <a:endParaRPr lang="en-US" altLang="zh-CN"/>
          </a:p>
        </p:txBody>
      </p:sp>
      <p:sp>
        <p:nvSpPr>
          <p:cNvPr id="6147" name="Rectangle 2"/>
          <p:cNvSpPr>
            <a:spLocks noGrp="1" noRot="1" noChangeAspect="1" noChangeArrowheads="1" noTextEdit="1"/>
          </p:cNvSpPr>
          <p:nvPr>
            <p:ph type="sldImg"/>
          </p:nvPr>
        </p:nvSpPr>
        <p:spPr>
          <a:xfrm>
            <a:off x="1384300" y="360363"/>
            <a:ext cx="4089400" cy="3067050"/>
          </a:xfrm>
          <a:ln/>
        </p:spPr>
      </p:sp>
      <p:sp>
        <p:nvSpPr>
          <p:cNvPr id="6148" name="Rectangle 3"/>
          <p:cNvSpPr>
            <a:spLocks noGrp="1" noChangeArrowheads="1"/>
          </p:cNvSpPr>
          <p:nvPr>
            <p:ph type="body" idx="1"/>
          </p:nvPr>
        </p:nvSpPr>
        <p:spPr>
          <a:xfrm>
            <a:off x="300038" y="3435350"/>
            <a:ext cx="6257925" cy="538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43583C7B-06DF-4795-91E8-F61C72B5B02C}" type="slidenum">
              <a:rPr lang="en-US" altLang="en-US" smtClean="0"/>
              <a:pPr>
                <a:lnSpc>
                  <a:spcPct val="100000"/>
                </a:lnSpc>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43874905-8193-415C-986B-C912748EB611}" type="slidenum">
              <a:rPr lang="zh-CN" altLang="en-US" smtClean="0"/>
              <a:pPr>
                <a:lnSpc>
                  <a:spcPct val="100000"/>
                </a:lnSpc>
                <a:spcBef>
                  <a:spcPct val="0"/>
                </a:spcBef>
                <a:spcAft>
                  <a:spcPct val="0"/>
                </a:spcAft>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4D289F34-1A60-4DFE-9FBA-A471079F9B2A}" type="slidenum">
              <a:rPr lang="zh-CN" altLang="en-US" smtClean="0"/>
              <a:pPr>
                <a:lnSpc>
                  <a:spcPct val="100000"/>
                </a:lnSpc>
                <a:spcBef>
                  <a:spcPct val="0"/>
                </a:spcBef>
                <a:spcAft>
                  <a:spcPct val="0"/>
                </a:spcAft>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2F8DC8A2-920F-462D-A0ED-749D4322B81E}" type="slidenum">
              <a:rPr lang="en-US" altLang="en-US" smtClean="0"/>
              <a:pPr>
                <a:lnSpc>
                  <a:spcPct val="100000"/>
                </a:lnSpc>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0B4AAA14-7FBA-44C8-8218-7E712CED5E92}" type="slidenum">
              <a:rPr lang="zh-CN" altLang="en-US" smtClean="0"/>
              <a:pPr>
                <a:lnSpc>
                  <a:spcPct val="100000"/>
                </a:lnSpc>
                <a:spcBef>
                  <a:spcPct val="0"/>
                </a:spcBef>
                <a:spcAft>
                  <a:spcPct val="0"/>
                </a:spcAft>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3E9B610E-FEBD-44E2-92F4-3E88F7DE8AD4}" type="slidenum">
              <a:rPr lang="zh-CN" altLang="en-US" smtClean="0"/>
              <a:pPr>
                <a:lnSpc>
                  <a:spcPct val="100000"/>
                </a:lnSpc>
                <a:spcBef>
                  <a:spcPct val="0"/>
                </a:spcBef>
                <a:spcAft>
                  <a:spcPct val="0"/>
                </a:spcAft>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DEDC42F1-82D2-4EA7-9276-B05C25EF2891}" type="slidenum">
              <a:rPr lang="zh-CN" altLang="en-US" smtClean="0"/>
              <a:pPr>
                <a:lnSpc>
                  <a:spcPct val="100000"/>
                </a:lnSpc>
                <a:spcBef>
                  <a:spcPct val="0"/>
                </a:spcBef>
                <a:spcAft>
                  <a:spcPct val="0"/>
                </a:spcAft>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7D241545-84A2-47C2-B3F1-E7DB836E43F4}" type="slidenum">
              <a:rPr lang="en-US" altLang="en-US" smtClean="0"/>
              <a:pPr>
                <a:lnSpc>
                  <a:spcPct val="100000"/>
                </a:lnSpc>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7D9F2F14-0346-4E51-8CFE-7BA96D8CC400}" type="slidenum">
              <a:rPr lang="zh-CN" altLang="en-US" smtClean="0"/>
              <a:pPr>
                <a:lnSpc>
                  <a:spcPct val="100000"/>
                </a:lnSpc>
                <a:spcBef>
                  <a:spcPct val="0"/>
                </a:spcBef>
                <a:spcAft>
                  <a:spcPct val="0"/>
                </a:spcAft>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A0A8E5A7-3567-4015-A7C3-1AFF3230C49A}" type="slidenum">
              <a:rPr lang="en-US" altLang="en-US" smtClean="0"/>
              <a:pPr>
                <a:lnSpc>
                  <a:spcPct val="100000"/>
                </a:lnSpc>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15667701-C963-4081-886B-088E2764F6FC}" type="slidenum">
              <a:rPr lang="en-US" altLang="en-US" smtClean="0"/>
              <a:pPr>
                <a:lnSpc>
                  <a:spcPct val="100000"/>
                </a:lnSpc>
                <a:spcBef>
                  <a:spcPct val="0"/>
                </a:spcBef>
                <a:spcAft>
                  <a:spcPct val="0"/>
                </a:spcAft>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CA6B0259-E7E2-4709-BC9B-9E1B0948206C}" type="slidenum">
              <a:rPr lang="zh-CN" altLang="en-US" smtClean="0"/>
              <a:pPr>
                <a:lnSpc>
                  <a:spcPct val="100000"/>
                </a:lnSpc>
                <a:spcBef>
                  <a:spcPct val="0"/>
                </a:spcBef>
                <a:spcAft>
                  <a:spcPct val="0"/>
                </a:spcAft>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780AEA09-C931-42D8-8CAE-272CE716B0C8}" type="slidenum">
              <a:rPr lang="zh-CN" altLang="en-US" smtClean="0"/>
              <a:pPr>
                <a:lnSpc>
                  <a:spcPct val="100000"/>
                </a:lnSpc>
                <a:spcBef>
                  <a:spcPct val="0"/>
                </a:spcBef>
                <a:spcAft>
                  <a:spcPct val="0"/>
                </a:spcAft>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4BF7FD29-F1C5-487C-A7BD-F40395834476}" type="slidenum">
              <a:rPr lang="zh-CN" altLang="en-US" smtClean="0"/>
              <a:pPr>
                <a:lnSpc>
                  <a:spcPct val="100000"/>
                </a:lnSpc>
                <a:spcBef>
                  <a:spcPct val="0"/>
                </a:spcBef>
                <a:spcAft>
                  <a:spcPct val="0"/>
                </a:spcAft>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CF5812A5-5B7B-40EB-9986-34AF01AE9AD2}" type="slidenum">
              <a:rPr lang="zh-CN" altLang="en-US" smtClean="0"/>
              <a:pPr>
                <a:lnSpc>
                  <a:spcPct val="100000"/>
                </a:lnSpc>
                <a:spcBef>
                  <a:spcPct val="0"/>
                </a:spcBef>
                <a:spcAft>
                  <a:spcPct val="0"/>
                </a:spcAft>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37B59119-1722-4A4E-960C-6B5AB5D482BB}" type="slidenum">
              <a:rPr lang="zh-CN" altLang="en-US" smtClean="0"/>
              <a:pPr>
                <a:lnSpc>
                  <a:spcPct val="100000"/>
                </a:lnSpc>
                <a:spcBef>
                  <a:spcPct val="0"/>
                </a:spcBef>
                <a:spcAft>
                  <a:spcPct val="0"/>
                </a:spcAft>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E2A79C93-7435-4B8A-9A56-4D71D9163006}" type="slidenum">
              <a:rPr lang="zh-CN" altLang="en-US" smtClean="0"/>
              <a:pPr>
                <a:lnSpc>
                  <a:spcPct val="100000"/>
                </a:lnSpc>
                <a:spcBef>
                  <a:spcPct val="0"/>
                </a:spcBef>
                <a:spcAft>
                  <a:spcPct val="0"/>
                </a:spcAft>
              </a:pPr>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88701EBE-8149-4A98-8686-0880D21CDC47}" type="slidenum">
              <a:rPr lang="en-US" altLang="en-US" smtClean="0"/>
              <a:pPr>
                <a:lnSpc>
                  <a:spcPct val="100000"/>
                </a:lnSpc>
                <a:spcBef>
                  <a:spcPct val="0"/>
                </a:spcBef>
                <a:spcAft>
                  <a:spcPct val="0"/>
                </a:spcAft>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81470461-6F85-48EE-BD0D-5A11FFDA3176}" type="slidenum">
              <a:rPr lang="en-US" altLang="en-US" smtClean="0"/>
              <a:pPr>
                <a:lnSpc>
                  <a:spcPct val="100000"/>
                </a:lnSpc>
                <a:spcBef>
                  <a:spcPct val="0"/>
                </a:spcBef>
                <a:spcAft>
                  <a:spcPct val="0"/>
                </a:spcAft>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0036CCC1-0957-4F30-9A7E-A3B3E2502E81}" type="slidenum">
              <a:rPr lang="en-US" altLang="en-US" smtClean="0"/>
              <a:pPr>
                <a:lnSpc>
                  <a:spcPct val="100000"/>
                </a:lnSpc>
                <a:spcBef>
                  <a:spcPct val="0"/>
                </a:spcBef>
                <a:spcAft>
                  <a:spcPct val="0"/>
                </a:spcAft>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3DFE3F03-F2F7-45B4-8B5E-37105132A01D}" type="slidenum">
              <a:rPr lang="en-US" altLang="en-US" smtClean="0"/>
              <a:pPr>
                <a:lnSpc>
                  <a:spcPct val="100000"/>
                </a:lnSpc>
                <a:spcBef>
                  <a:spcPct val="0"/>
                </a:spcBef>
                <a:spcAft>
                  <a:spcPct val="0"/>
                </a:spcAft>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6576292B-F803-4FB4-95AD-2AE71C5A0F70}" type="slidenum">
              <a:rPr lang="en-US" altLang="en-US" smtClean="0"/>
              <a:pPr>
                <a:lnSpc>
                  <a:spcPct val="100000"/>
                </a:lnSpc>
                <a:spcBef>
                  <a:spcPct val="0"/>
                </a:spcBef>
                <a:spcAft>
                  <a:spcPct val="0"/>
                </a:spcAft>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CB44973F-02B3-4EE2-AEC7-124EC14639F9}" type="slidenum">
              <a:rPr lang="en-US" altLang="en-US" smtClean="0"/>
              <a:pPr>
                <a:lnSpc>
                  <a:spcPct val="100000"/>
                </a:lnSpc>
                <a:spcBef>
                  <a:spcPct val="0"/>
                </a:spcBef>
                <a:spcAft>
                  <a:spcPct val="0"/>
                </a:spcAft>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23A8C612-05FE-4DCF-A16F-D156957C7C13}" type="slidenum">
              <a:rPr lang="zh-CN" altLang="en-US" smtClean="0"/>
              <a:pPr>
                <a:lnSpc>
                  <a:spcPct val="100000"/>
                </a:lnSpc>
                <a:spcBef>
                  <a:spcPct val="0"/>
                </a:spcBef>
                <a:spcAft>
                  <a:spcPct val="0"/>
                </a:spcAft>
              </a:pPr>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04EBF8B8-830F-49EE-A4B3-8BF0909B5C72}" type="slidenum">
              <a:rPr lang="zh-CN" altLang="en-US" smtClean="0"/>
              <a:pPr>
                <a:lnSpc>
                  <a:spcPct val="100000"/>
                </a:lnSpc>
                <a:spcBef>
                  <a:spcPct val="0"/>
                </a:spcBef>
                <a:spcAft>
                  <a:spcPct val="0"/>
                </a:spcAft>
              </a:pPr>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2846205-666B-4F1E-89FF-7B531B8D0AB9}" type="slidenum">
              <a:rPr lang="en-US" altLang="en-US" sz="1200" smtClean="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A2F8300D-A555-4BE3-8DF5-38B42D5FA0B5}" type="slidenum">
              <a:rPr lang="zh-CN" altLang="en-US" smtClean="0"/>
              <a:pPr>
                <a:lnSpc>
                  <a:spcPct val="100000"/>
                </a:lnSpc>
                <a:spcBef>
                  <a:spcPct val="0"/>
                </a:spcBef>
                <a:spcAft>
                  <a:spcPct val="0"/>
                </a:spcAft>
              </a:pPr>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E0DDC25E-9437-47AA-A71C-A7412AC76763}" type="slidenum">
              <a:rPr lang="zh-CN" altLang="en-US" smtClean="0"/>
              <a:pPr>
                <a:lnSpc>
                  <a:spcPct val="100000"/>
                </a:lnSpc>
                <a:spcBef>
                  <a:spcPct val="0"/>
                </a:spcBef>
                <a:spcAft>
                  <a:spcPct val="0"/>
                </a:spcAft>
              </a:pPr>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D3853ADB-393A-465C-9E25-62DB36FCC61F}" type="slidenum">
              <a:rPr lang="zh-CN" altLang="en-US" smtClean="0"/>
              <a:pPr>
                <a:lnSpc>
                  <a:spcPct val="100000"/>
                </a:lnSpc>
                <a:spcBef>
                  <a:spcPct val="0"/>
                </a:spcBef>
                <a:spcAft>
                  <a:spcPct val="0"/>
                </a:spcAft>
              </a:pPr>
              <a:t>36</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D3853ADB-393A-465C-9E25-62DB36FCC61F}" type="slidenum">
              <a:rPr lang="zh-CN" altLang="en-US" smtClean="0"/>
              <a:pPr>
                <a:lnSpc>
                  <a:spcPct val="100000"/>
                </a:lnSpc>
                <a:spcBef>
                  <a:spcPct val="0"/>
                </a:spcBef>
                <a:spcAft>
                  <a:spcPct val="0"/>
                </a:spcAft>
              </a:pPr>
              <a:t>37</a:t>
            </a:fld>
            <a:endParaRPr lang="en-US" altLang="zh-CN"/>
          </a:p>
        </p:txBody>
      </p:sp>
    </p:spTree>
    <p:extLst>
      <p:ext uri="{BB962C8B-B14F-4D97-AF65-F5344CB8AC3E}">
        <p14:creationId xmlns:p14="http://schemas.microsoft.com/office/powerpoint/2010/main" val="4096564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2ED679B3-6324-4D72-BF1C-4417CE9254AA}" type="slidenum">
              <a:rPr lang="en-US" altLang="en-US" smtClean="0"/>
              <a:pPr>
                <a:lnSpc>
                  <a:spcPct val="100000"/>
                </a:lnSpc>
                <a:spcBef>
                  <a:spcPct val="0"/>
                </a:spcBef>
                <a:spcAft>
                  <a:spcPct val="0"/>
                </a:spcAft>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A29BBE73-CC0B-4476-B88C-C4ECFD4DD84A}" type="slidenum">
              <a:rPr lang="zh-CN" altLang="en-US" smtClean="0"/>
              <a:pPr>
                <a:lnSpc>
                  <a:spcPct val="100000"/>
                </a:lnSpc>
                <a:spcBef>
                  <a:spcPct val="0"/>
                </a:spcBef>
                <a:spcAft>
                  <a:spcPct val="0"/>
                </a:spcAft>
              </a:pPr>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266155B1-DF34-443C-9600-12C9DD2F9AD1}" type="slidenum">
              <a:rPr lang="en-US" altLang="en-US" smtClean="0"/>
              <a:pPr>
                <a:lnSpc>
                  <a:spcPct val="100000"/>
                </a:lnSpc>
                <a:spcBef>
                  <a:spcPct val="0"/>
                </a:spcBef>
                <a:spcAft>
                  <a:spcPct val="0"/>
                </a:spcAft>
              </a:pPr>
              <a:t>4</a:t>
            </a:fld>
            <a:endParaRPr lang="en-US" altLang="en-US"/>
          </a:p>
        </p:txBody>
      </p:sp>
      <p:sp>
        <p:nvSpPr>
          <p:cNvPr id="12291" name="Rectangle 2"/>
          <p:cNvSpPr>
            <a:spLocks noGrp="1" noRot="1" noChangeAspect="1" noChangeArrowheads="1" noTextEdit="1"/>
          </p:cNvSpPr>
          <p:nvPr>
            <p:ph type="sldImg"/>
          </p:nvPr>
        </p:nvSpPr>
        <p:spPr>
          <a:xfrm>
            <a:off x="1150938" y="692150"/>
            <a:ext cx="4556125" cy="34163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4A264E59-DAD9-4082-A48E-9E22007EBC28}" type="slidenum">
              <a:rPr lang="zh-CN" altLang="en-US" smtClean="0"/>
              <a:pPr>
                <a:lnSpc>
                  <a:spcPct val="100000"/>
                </a:lnSpc>
                <a:spcBef>
                  <a:spcPct val="0"/>
                </a:spcBef>
                <a:spcAft>
                  <a:spcPct val="0"/>
                </a:spcAft>
              </a:pPr>
              <a:t>40</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35F634FF-4E92-4728-8A2B-AA7E426B8820}" type="slidenum">
              <a:rPr lang="zh-CN" altLang="en-US" smtClean="0"/>
              <a:pPr>
                <a:lnSpc>
                  <a:spcPct val="100000"/>
                </a:lnSpc>
                <a:spcBef>
                  <a:spcPct val="0"/>
                </a:spcBef>
                <a:spcAft>
                  <a:spcPct val="0"/>
                </a:spcAft>
              </a:pPr>
              <a:t>41</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FD541F87-1972-47AE-8102-11C6277D03DB}" type="slidenum">
              <a:rPr lang="zh-CN" altLang="en-US" smtClean="0"/>
              <a:pPr>
                <a:lnSpc>
                  <a:spcPct val="100000"/>
                </a:lnSpc>
                <a:spcBef>
                  <a:spcPct val="0"/>
                </a:spcBef>
                <a:spcAft>
                  <a:spcPct val="0"/>
                </a:spcAft>
              </a:pPr>
              <a:t>42</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AA12D046-FC08-4F48-B923-29E22F590D92}" type="slidenum">
              <a:rPr lang="en-US" altLang="en-US" smtClean="0"/>
              <a:pPr>
                <a:lnSpc>
                  <a:spcPct val="100000"/>
                </a:lnSpc>
                <a:spcBef>
                  <a:spcPct val="0"/>
                </a:spcBef>
                <a:spcAft>
                  <a:spcPct val="0"/>
                </a:spcAft>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31532E97-7F35-4323-A70A-4388046DC4F8}" type="slidenum">
              <a:rPr lang="zh-CN" altLang="en-US" smtClean="0"/>
              <a:pPr>
                <a:lnSpc>
                  <a:spcPct val="100000"/>
                </a:lnSpc>
                <a:spcBef>
                  <a:spcPct val="0"/>
                </a:spcBef>
                <a:spcAft>
                  <a:spcPct val="0"/>
                </a:spcAft>
              </a:pPr>
              <a:t>44</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84AFE049-495F-4AFA-9834-6C907BAD4158}" type="slidenum">
              <a:rPr lang="zh-CN" altLang="en-US" smtClean="0"/>
              <a:pPr>
                <a:lnSpc>
                  <a:spcPct val="100000"/>
                </a:lnSpc>
                <a:spcBef>
                  <a:spcPct val="0"/>
                </a:spcBef>
                <a:spcAft>
                  <a:spcPct val="0"/>
                </a:spcAft>
              </a:pPr>
              <a:t>45</a:t>
            </a:fld>
            <a:endParaRPr lang="en-US" altLang="zh-CN"/>
          </a:p>
        </p:txBody>
      </p:sp>
      <p:sp>
        <p:nvSpPr>
          <p:cNvPr id="94211" name="Rectangle 2"/>
          <p:cNvSpPr>
            <a:spLocks noGrp="1" noRot="1" noChangeAspect="1" noChangeArrowheads="1" noTextEdit="1"/>
          </p:cNvSpPr>
          <p:nvPr>
            <p:ph type="sldImg"/>
          </p:nvPr>
        </p:nvSpPr>
        <p:spPr>
          <a:xfrm>
            <a:off x="1384300" y="360363"/>
            <a:ext cx="4089400" cy="3067050"/>
          </a:xfrm>
          <a:ln/>
        </p:spPr>
      </p:sp>
      <p:sp>
        <p:nvSpPr>
          <p:cNvPr id="94212" name="Rectangle 3"/>
          <p:cNvSpPr>
            <a:spLocks noGrp="1" noChangeArrowheads="1"/>
          </p:cNvSpPr>
          <p:nvPr>
            <p:ph type="body" idx="1"/>
          </p:nvPr>
        </p:nvSpPr>
        <p:spPr>
          <a:xfrm>
            <a:off x="300038" y="3435350"/>
            <a:ext cx="6257925" cy="538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626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gn="r" eaLnBrk="1" hangingPunct="1">
              <a:lnSpc>
                <a:spcPct val="100000"/>
              </a:lnSpc>
              <a:spcBef>
                <a:spcPct val="0"/>
              </a:spcBef>
              <a:spcAft>
                <a:spcPct val="0"/>
              </a:spcAft>
            </a:pPr>
            <a:fld id="{E34A8996-8EC7-417F-9F4B-4F43198CF428}" type="slidenum">
              <a:rPr lang="en-US" altLang="en-US"/>
              <a:pPr algn="r" eaLnBrk="1" hangingPunct="1">
                <a:lnSpc>
                  <a:spcPct val="100000"/>
                </a:lnSpc>
                <a:spcBef>
                  <a:spcPct val="0"/>
                </a:spcBef>
                <a:spcAft>
                  <a:spcPct val="0"/>
                </a:spcAft>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BF7407EE-22C7-4A1B-BF5B-E52F85161707}" type="slidenum">
              <a:rPr lang="en-US" altLang="en-US" smtClean="0"/>
              <a:pPr>
                <a:lnSpc>
                  <a:spcPct val="100000"/>
                </a:lnSpc>
                <a:spcBef>
                  <a:spcPct val="0"/>
                </a:spcBef>
                <a:spcAft>
                  <a:spcPct val="0"/>
                </a:spcAft>
              </a:pPr>
              <a:t>47</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BF7407EE-22C7-4A1B-BF5B-E52F85161707}" type="slidenum">
              <a:rPr lang="en-US" altLang="en-US" smtClean="0"/>
              <a:pPr>
                <a:lnSpc>
                  <a:spcPct val="100000"/>
                </a:lnSpc>
                <a:spcBef>
                  <a:spcPct val="0"/>
                </a:spcBef>
                <a:spcAft>
                  <a:spcPct val="0"/>
                </a:spcAft>
              </a:pPr>
              <a:t>48</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latin typeface="Arial" panose="020B0604020202020204" pitchFamily="34" charset="0"/>
            </a:endParaRPr>
          </a:p>
        </p:txBody>
      </p:sp>
    </p:spTree>
    <p:extLst>
      <p:ext uri="{BB962C8B-B14F-4D97-AF65-F5344CB8AC3E}">
        <p14:creationId xmlns:p14="http://schemas.microsoft.com/office/powerpoint/2010/main" val="19837735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9B504800-7FA0-49E8-893C-5E87E51FF3F4}" type="slidenum">
              <a:rPr lang="zh-CN" altLang="en-US" smtClean="0"/>
              <a:pPr>
                <a:lnSpc>
                  <a:spcPct val="100000"/>
                </a:lnSpc>
                <a:spcBef>
                  <a:spcPct val="0"/>
                </a:spcBef>
                <a:spcAft>
                  <a:spcPct val="0"/>
                </a:spcAft>
              </a:pPr>
              <a:t>49</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1150938" y="692150"/>
            <a:ext cx="4556125" cy="3416300"/>
          </a:xfrm>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4340" name="Slide Number Placeholder 3"/>
          <p:cNvSpPr>
            <a:spLocks noGrp="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AF65B55B-8A44-473F-BC0B-B8E793544CE1}" type="slidenum">
              <a:rPr lang="en-US" altLang="en-US" smtClean="0"/>
              <a:pPr>
                <a:lnSpc>
                  <a:spcPct val="100000"/>
                </a:lnSpc>
                <a:spcBef>
                  <a:spcPct val="0"/>
                </a:spcBef>
                <a:spcAft>
                  <a:spcPct val="0"/>
                </a:spcAft>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0E1D9379-D7CC-4809-9D57-ABCA455D2A7D}" type="slidenum">
              <a:rPr lang="zh-CN" altLang="en-US" smtClean="0"/>
              <a:pPr>
                <a:lnSpc>
                  <a:spcPct val="100000"/>
                </a:lnSpc>
                <a:spcBef>
                  <a:spcPct val="0"/>
                </a:spcBef>
                <a:spcAft>
                  <a:spcPct val="0"/>
                </a:spcAft>
              </a:pPr>
              <a:t>50</a:t>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445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gn="r" eaLnBrk="1" hangingPunct="1">
              <a:lnSpc>
                <a:spcPct val="100000"/>
              </a:lnSpc>
              <a:spcBef>
                <a:spcPct val="0"/>
              </a:spcBef>
              <a:spcAft>
                <a:spcPct val="0"/>
              </a:spcAft>
            </a:pPr>
            <a:fld id="{287EC6B7-DD4B-4386-8472-D595698E0BDB}" type="slidenum">
              <a:rPr lang="en-US" altLang="en-US"/>
              <a:pPr algn="r" eaLnBrk="1" hangingPunct="1">
                <a:lnSpc>
                  <a:spcPct val="100000"/>
                </a:lnSpc>
                <a:spcBef>
                  <a:spcPct val="0"/>
                </a:spcBef>
                <a:spcAft>
                  <a:spcPct val="0"/>
                </a:spcAft>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650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gn="r" eaLnBrk="1" hangingPunct="1">
              <a:lnSpc>
                <a:spcPct val="100000"/>
              </a:lnSpc>
              <a:spcBef>
                <a:spcPct val="0"/>
              </a:spcBef>
              <a:spcAft>
                <a:spcPct val="0"/>
              </a:spcAft>
            </a:pPr>
            <a:fld id="{33FADDD3-9D96-44CC-A22C-3D5F763AEA2D}" type="slidenum">
              <a:rPr lang="en-US" altLang="en-US"/>
              <a:pPr algn="r" eaLnBrk="1" hangingPunct="1">
                <a:lnSpc>
                  <a:spcPct val="100000"/>
                </a:lnSpc>
                <a:spcBef>
                  <a:spcPct val="0"/>
                </a:spcBef>
                <a:spcAft>
                  <a:spcPct val="0"/>
                </a:spcAft>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854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gn="r" eaLnBrk="1" hangingPunct="1">
              <a:lnSpc>
                <a:spcPct val="100000"/>
              </a:lnSpc>
              <a:spcBef>
                <a:spcPct val="0"/>
              </a:spcBef>
              <a:spcAft>
                <a:spcPct val="0"/>
              </a:spcAft>
            </a:pPr>
            <a:fld id="{FDBEFED4-1194-43E5-8352-DC42C1C3D5F6}" type="slidenum">
              <a:rPr lang="en-US" altLang="en-US"/>
              <a:pPr algn="r" eaLnBrk="1" hangingPunct="1">
                <a:lnSpc>
                  <a:spcPct val="100000"/>
                </a:lnSpc>
                <a:spcBef>
                  <a:spcPct val="0"/>
                </a:spcBef>
                <a:spcAft>
                  <a:spcPct val="0"/>
                </a:spcAft>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05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gn="r" eaLnBrk="1" hangingPunct="1">
              <a:lnSpc>
                <a:spcPct val="100000"/>
              </a:lnSpc>
              <a:spcBef>
                <a:spcPct val="0"/>
              </a:spcBef>
              <a:spcAft>
                <a:spcPct val="0"/>
              </a:spcAft>
            </a:pPr>
            <a:fld id="{F9DEFBA8-CC65-4412-8DB9-A3E8E6409779}" type="slidenum">
              <a:rPr lang="en-US" altLang="en-US"/>
              <a:pPr algn="r" eaLnBrk="1" hangingPunct="1">
                <a:lnSpc>
                  <a:spcPct val="100000"/>
                </a:lnSpc>
                <a:spcBef>
                  <a:spcPct val="0"/>
                </a:spcBef>
                <a:spcAft>
                  <a:spcPct val="0"/>
                </a:spcAft>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Unstructured approach usually adopt the multiple sources, receiver-driven data transfer (i.e., pull-based). </a:t>
            </a:r>
          </a:p>
          <a:p>
            <a:endParaRPr lang="en-US" altLang="zh-CN">
              <a:latin typeface="Arial" panose="020B0604020202020204" pitchFamily="34" charset="0"/>
            </a:endParaRPr>
          </a:p>
          <a:p>
            <a:r>
              <a:rPr lang="en-US" altLang="zh-CN">
                <a:latin typeface="Arial" panose="020B0604020202020204" pitchFamily="34" charset="0"/>
              </a:rPr>
              <a:t>It is interesting to notice that PPlive and PPstream has been upgraded supported VoD application since early this year.</a:t>
            </a:r>
          </a:p>
          <a:p>
            <a:r>
              <a:rPr lang="en-US" altLang="zh-CN">
                <a:latin typeface="Arial" panose="020B0604020202020204" pitchFamily="34" charset="0"/>
              </a:rPr>
              <a:t>I observe that they create a 1Gb size file for VoD usage under root directory C:/ . I suppose they use this</a:t>
            </a:r>
          </a:p>
          <a:p>
            <a:r>
              <a:rPr lang="en-US" altLang="zh-CN">
                <a:latin typeface="Arial" panose="020B0604020202020204" pitchFamily="34" charset="0"/>
              </a:rPr>
              <a:t>huge file to cache different video contents (even not viewed by the user of this computer), thus dramatically increase the diversity of </a:t>
            </a:r>
          </a:p>
          <a:p>
            <a:r>
              <a:rPr lang="en-US" altLang="zh-CN">
                <a:latin typeface="Arial" panose="020B0604020202020204" pitchFamily="34" charset="0"/>
              </a:rPr>
              <a:t>the video content in the Internet. Their VoD performance is not bad. </a:t>
            </a:r>
          </a:p>
          <a:p>
            <a:endParaRPr lang="en-US" altLang="zh-CN">
              <a:latin typeface="Arial" panose="020B0604020202020204" pitchFamily="34" charset="0"/>
            </a:endParaRPr>
          </a:p>
          <a:p>
            <a:endParaRPr lang="en-US" altLang="zh-CN">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rPr>
              <a:t>graph topology can have multiple sources for single receiver.</a:t>
            </a:r>
          </a:p>
          <a:p>
            <a:endParaRPr lang="en-US" altLang="zh-CN">
              <a:latin typeface="Arial" panose="020B0604020202020204" pitchFamily="34" charset="0"/>
            </a:endParaRPr>
          </a:p>
          <a:p>
            <a:r>
              <a:rPr lang="en-US" altLang="zh-CN">
                <a:latin typeface="Arial" panose="020B0604020202020204" pitchFamily="34" charset="0"/>
              </a:rPr>
              <a:t>Unstructured approach usually adopt the multiple sources, receiver-driven data transfer (i.e., pull-based). </a:t>
            </a:r>
          </a:p>
          <a:p>
            <a:endParaRPr lang="en-US" altLang="zh-CN">
              <a:latin typeface="Arial" panose="020B0604020202020204" pitchFamily="34" charset="0"/>
            </a:endParaRPr>
          </a:p>
          <a:p>
            <a:r>
              <a:rPr lang="en-US" altLang="zh-CN">
                <a:latin typeface="Arial" panose="020B0604020202020204" pitchFamily="34" charset="0"/>
              </a:rPr>
              <a:t>Recently unstructured idea is adopted to VoD, like [6] and [7], this is more challenging than live streaming.</a:t>
            </a:r>
          </a:p>
          <a:p>
            <a:endParaRPr lang="en-US" altLang="zh-CN">
              <a:latin typeface="Arial" panose="020B0604020202020204" pitchFamily="34" charset="0"/>
            </a:endParaRPr>
          </a:p>
          <a:p>
            <a:r>
              <a:rPr lang="en-US" altLang="zh-CN">
                <a:latin typeface="Arial" panose="020B0604020202020204" pitchFamily="34" charset="0"/>
              </a:rPr>
              <a:t>It is interesting to notice that PPlive and PPstream has been upgraded supported VoD application since early this year.</a:t>
            </a:r>
          </a:p>
          <a:p>
            <a:r>
              <a:rPr lang="en-US" altLang="zh-CN">
                <a:latin typeface="Arial" panose="020B0604020202020204" pitchFamily="34" charset="0"/>
              </a:rPr>
              <a:t>I observe that they create a 1Gb size file for VoD usage under root directory C:/ . I suppose they use this</a:t>
            </a:r>
          </a:p>
          <a:p>
            <a:r>
              <a:rPr lang="en-US" altLang="zh-CN">
                <a:latin typeface="Arial" panose="020B0604020202020204" pitchFamily="34" charset="0"/>
              </a:rPr>
              <a:t>huge file to cache different video contents (even not viewed by the user of this computer), thus dramatically increase the diversity of </a:t>
            </a:r>
          </a:p>
          <a:p>
            <a:r>
              <a:rPr lang="en-US" altLang="zh-CN">
                <a:latin typeface="Arial" panose="020B0604020202020204" pitchFamily="34" charset="0"/>
              </a:rPr>
              <a:t>the video content in the Internet. Their VoD performance is not bad. </a:t>
            </a:r>
          </a:p>
          <a:p>
            <a:endParaRPr lang="en-US" altLang="zh-CN">
              <a:latin typeface="Arial" panose="020B0604020202020204" pitchFamily="34" charset="0"/>
            </a:endParaRPr>
          </a:p>
          <a:p>
            <a:endParaRPr lang="en-US" altLang="zh-CN">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BFABB554-2FB7-4B9C-AAA2-D1E44579945F}" type="slidenum">
              <a:rPr lang="zh-CN" altLang="en-US" smtClean="0"/>
              <a:pPr>
                <a:lnSpc>
                  <a:spcPct val="100000"/>
                </a:lnSpc>
                <a:spcBef>
                  <a:spcPct val="0"/>
                </a:spcBef>
                <a:spcAft>
                  <a:spcPct val="0"/>
                </a:spcAft>
              </a:pPr>
              <a:t>57</a:t>
            </a:fld>
            <a:endParaRPr lang="en-US"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A97FA1C7-82F4-4604-AD2C-1C7E4588942D}" type="slidenum">
              <a:rPr lang="zh-CN" altLang="en-US" smtClean="0"/>
              <a:pPr>
                <a:lnSpc>
                  <a:spcPct val="100000"/>
                </a:lnSpc>
                <a:spcBef>
                  <a:spcPct val="0"/>
                </a:spcBef>
                <a:spcAft>
                  <a:spcPct val="0"/>
                </a:spcAft>
              </a:pPr>
              <a:t>58</a:t>
            </a:fld>
            <a:endParaRPr lang="en-US" altLang="zh-CN"/>
          </a:p>
        </p:txBody>
      </p:sp>
    </p:spTree>
    <p:extLst>
      <p:ext uri="{BB962C8B-B14F-4D97-AF65-F5344CB8AC3E}">
        <p14:creationId xmlns:p14="http://schemas.microsoft.com/office/powerpoint/2010/main" val="34710176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A97FA1C7-82F4-4604-AD2C-1C7E4588942D}" type="slidenum">
              <a:rPr lang="zh-CN" altLang="en-US" smtClean="0"/>
              <a:pPr>
                <a:lnSpc>
                  <a:spcPct val="100000"/>
                </a:lnSpc>
                <a:spcBef>
                  <a:spcPct val="0"/>
                </a:spcBef>
                <a:spcAft>
                  <a:spcPct val="0"/>
                </a:spcAft>
              </a:pPr>
              <a:t>59</a:t>
            </a:fld>
            <a:endParaRPr lang="en-US" altLang="zh-CN"/>
          </a:p>
        </p:txBody>
      </p:sp>
    </p:spTree>
    <p:extLst>
      <p:ext uri="{BB962C8B-B14F-4D97-AF65-F5344CB8AC3E}">
        <p14:creationId xmlns:p14="http://schemas.microsoft.com/office/powerpoint/2010/main" val="202964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6388" name="Slide Number Placeholder 3"/>
          <p:cNvSpPr>
            <a:spLocks noGrp="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0532FFD8-6D94-49B8-961A-F7F002BA743D}" type="slidenum">
              <a:rPr lang="en-US" altLang="en-US" smtClean="0"/>
              <a:pPr>
                <a:lnSpc>
                  <a:spcPct val="100000"/>
                </a:lnSpc>
                <a:spcBef>
                  <a:spcPct val="0"/>
                </a:spcBef>
                <a:spcAft>
                  <a:spcPct val="0"/>
                </a:spcAft>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825E6D97-DF35-4AA5-B0AD-2CDEFFA8634D}" type="slidenum">
              <a:rPr lang="zh-CN" altLang="en-US" smtClean="0"/>
              <a:pPr>
                <a:lnSpc>
                  <a:spcPct val="100000"/>
                </a:lnSpc>
                <a:spcBef>
                  <a:spcPct val="0"/>
                </a:spcBef>
                <a:spcAft>
                  <a:spcPct val="0"/>
                </a:spcAft>
              </a:pPr>
              <a:t>60</a:t>
            </a:fld>
            <a:endParaRPr lang="en-US"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825E6D97-DF35-4AA5-B0AD-2CDEFFA8634D}" type="slidenum">
              <a:rPr lang="zh-CN" altLang="en-US" smtClean="0"/>
              <a:pPr>
                <a:lnSpc>
                  <a:spcPct val="100000"/>
                </a:lnSpc>
                <a:spcBef>
                  <a:spcPct val="0"/>
                </a:spcBef>
                <a:spcAft>
                  <a:spcPct val="0"/>
                </a:spcAft>
              </a:pPr>
              <a:t>61</a:t>
            </a:fld>
            <a:endParaRPr lang="en-US" altLang="zh-CN"/>
          </a:p>
        </p:txBody>
      </p:sp>
    </p:spTree>
    <p:extLst>
      <p:ext uri="{BB962C8B-B14F-4D97-AF65-F5344CB8AC3E}">
        <p14:creationId xmlns:p14="http://schemas.microsoft.com/office/powerpoint/2010/main" val="42382895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555C7F79-3CB9-4AB8-BB8B-4D5945A7441B}" type="slidenum">
              <a:rPr lang="zh-CN" altLang="en-US" smtClean="0"/>
              <a:pPr>
                <a:lnSpc>
                  <a:spcPct val="100000"/>
                </a:lnSpc>
                <a:spcBef>
                  <a:spcPct val="0"/>
                </a:spcBef>
                <a:spcAft>
                  <a:spcPct val="0"/>
                </a:spcAft>
              </a:pPr>
              <a:t>62</a:t>
            </a:fld>
            <a:endParaRPr lang="en-US"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DFDEA682-7D5C-467F-B000-8793116FD448}" type="slidenum">
              <a:rPr lang="en-US" altLang="en-US" smtClean="0"/>
              <a:pPr>
                <a:lnSpc>
                  <a:spcPct val="100000"/>
                </a:lnSpc>
                <a:spcBef>
                  <a:spcPct val="0"/>
                </a:spcBef>
                <a:spcAft>
                  <a:spcPct val="0"/>
                </a:spcAft>
              </a:pPr>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AA164F84-1936-4962-BCBE-7652B72FCE20}" type="slidenum">
              <a:rPr lang="zh-CN" altLang="en-US" smtClean="0"/>
              <a:pPr>
                <a:lnSpc>
                  <a:spcPct val="100000"/>
                </a:lnSpc>
                <a:spcBef>
                  <a:spcPct val="0"/>
                </a:spcBef>
                <a:spcAft>
                  <a:spcPct val="0"/>
                </a:spcAft>
              </a:pPr>
              <a:t>64</a:t>
            </a:fld>
            <a:endParaRPr lang="en-US"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AA164F84-1936-4962-BCBE-7652B72FCE20}" type="slidenum">
              <a:rPr lang="zh-CN" altLang="en-US" smtClean="0"/>
              <a:pPr>
                <a:lnSpc>
                  <a:spcPct val="100000"/>
                </a:lnSpc>
                <a:spcBef>
                  <a:spcPct val="0"/>
                </a:spcBef>
                <a:spcAft>
                  <a:spcPct val="0"/>
                </a:spcAft>
              </a:pPr>
              <a:t>65</a:t>
            </a:fld>
            <a:endParaRPr lang="en-US" altLang="zh-CN"/>
          </a:p>
        </p:txBody>
      </p:sp>
    </p:spTree>
    <p:extLst>
      <p:ext uri="{BB962C8B-B14F-4D97-AF65-F5344CB8AC3E}">
        <p14:creationId xmlns:p14="http://schemas.microsoft.com/office/powerpoint/2010/main" val="33561838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AA164F84-1936-4962-BCBE-7652B72FCE20}" type="slidenum">
              <a:rPr lang="zh-CN" altLang="en-US" smtClean="0"/>
              <a:pPr>
                <a:lnSpc>
                  <a:spcPct val="100000"/>
                </a:lnSpc>
                <a:spcBef>
                  <a:spcPct val="0"/>
                </a:spcBef>
                <a:spcAft>
                  <a:spcPct val="0"/>
                </a:spcAft>
              </a:pPr>
              <a:t>66</a:t>
            </a:fld>
            <a:endParaRPr lang="en-US" altLang="zh-CN"/>
          </a:p>
        </p:txBody>
      </p:sp>
    </p:spTree>
    <p:extLst>
      <p:ext uri="{BB962C8B-B14F-4D97-AF65-F5344CB8AC3E}">
        <p14:creationId xmlns:p14="http://schemas.microsoft.com/office/powerpoint/2010/main" val="34477034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03868AEF-6724-4D74-93D6-6ACDF6337E10}" type="slidenum">
              <a:rPr lang="zh-CN" altLang="en-US" smtClean="0"/>
              <a:pPr>
                <a:lnSpc>
                  <a:spcPct val="100000"/>
                </a:lnSpc>
                <a:spcBef>
                  <a:spcPct val="0"/>
                </a:spcBef>
                <a:spcAft>
                  <a:spcPct val="0"/>
                </a:spcAft>
              </a:pPr>
              <a:t>67</a:t>
            </a:fld>
            <a:endParaRPr lang="en-US"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03868AEF-6724-4D74-93D6-6ACDF6337E10}" type="slidenum">
              <a:rPr lang="zh-CN" altLang="en-US" smtClean="0"/>
              <a:pPr>
                <a:lnSpc>
                  <a:spcPct val="100000"/>
                </a:lnSpc>
                <a:spcBef>
                  <a:spcPct val="0"/>
                </a:spcBef>
                <a:spcAft>
                  <a:spcPct val="0"/>
                </a:spcAft>
              </a:pPr>
              <a:t>68</a:t>
            </a:fld>
            <a:endParaRPr lang="en-US" altLang="zh-CN"/>
          </a:p>
        </p:txBody>
      </p:sp>
    </p:spTree>
    <p:extLst>
      <p:ext uri="{BB962C8B-B14F-4D97-AF65-F5344CB8AC3E}">
        <p14:creationId xmlns:p14="http://schemas.microsoft.com/office/powerpoint/2010/main" val="3939527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E0B90F3D-864E-4E30-9C49-810252D73A5D}" type="slidenum">
              <a:rPr lang="zh-CN" altLang="en-US" smtClean="0"/>
              <a:pPr>
                <a:lnSpc>
                  <a:spcPct val="100000"/>
                </a:lnSpc>
                <a:spcBef>
                  <a:spcPct val="0"/>
                </a:spcBef>
                <a:spcAft>
                  <a:spcPct val="0"/>
                </a:spcAft>
              </a:pPr>
              <a:t>69</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589BE66B-6A1A-4D7E-A13A-98DF66621DB0}" type="slidenum">
              <a:rPr lang="en-US" altLang="en-US" smtClean="0"/>
              <a:pPr>
                <a:lnSpc>
                  <a:spcPct val="100000"/>
                </a:lnSpc>
                <a:spcBef>
                  <a:spcPct val="0"/>
                </a:spcBef>
                <a:spcAft>
                  <a:spcPct val="0"/>
                </a:spcAft>
              </a:pPr>
              <a:t>7</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a:latin typeface="Arial" panose="020B0604020202020204" pitchFamily="34" charset="0"/>
              </a:rPr>
              <a:t>To achieve these two goals, the challenges are: First, We should not ask early customers to wait for latecomers.  Second, it must be still highly efficient.  That is, each video stream must still be able to serve a large number of users.  It looks like these two goals conflicting each other.  However, it is achievable in our new approach, Patching.</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FE10B263-DE4F-44CB-9433-8D616DDC4FE6}" type="slidenum">
              <a:rPr lang="zh-CN" altLang="en-US" smtClean="0"/>
              <a:pPr>
                <a:lnSpc>
                  <a:spcPct val="100000"/>
                </a:lnSpc>
                <a:spcBef>
                  <a:spcPct val="0"/>
                </a:spcBef>
                <a:spcAft>
                  <a:spcPct val="0"/>
                </a:spcAft>
              </a:pPr>
              <a:t>70</a:t>
            </a:fld>
            <a:endParaRPr lang="en-US"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753BB52A-2566-4CE5-9FE3-7A6B56AE1E54}" type="slidenum">
              <a:rPr lang="zh-CN" altLang="en-US" smtClean="0"/>
              <a:pPr>
                <a:lnSpc>
                  <a:spcPct val="100000"/>
                </a:lnSpc>
                <a:spcBef>
                  <a:spcPct val="0"/>
                </a:spcBef>
                <a:spcAft>
                  <a:spcPct val="0"/>
                </a:spcAft>
              </a:pPr>
              <a:t>71</a:t>
            </a:fld>
            <a:endParaRPr lang="en-US" altLang="zh-CN"/>
          </a:p>
        </p:txBody>
      </p:sp>
      <p:sp>
        <p:nvSpPr>
          <p:cNvPr id="135171" name="Rectangle 2"/>
          <p:cNvSpPr>
            <a:spLocks noGrp="1" noRot="1" noChangeAspect="1" noChangeArrowheads="1" noTextEdit="1"/>
          </p:cNvSpPr>
          <p:nvPr>
            <p:ph type="sldImg"/>
          </p:nvPr>
        </p:nvSpPr>
        <p:spPr>
          <a:xfrm>
            <a:off x="1384300" y="360363"/>
            <a:ext cx="4089400" cy="3067050"/>
          </a:xfrm>
          <a:ln/>
        </p:spPr>
      </p:sp>
      <p:sp>
        <p:nvSpPr>
          <p:cNvPr id="135172" name="Rectangle 3"/>
          <p:cNvSpPr>
            <a:spLocks noGrp="1" noChangeArrowheads="1"/>
          </p:cNvSpPr>
          <p:nvPr>
            <p:ph type="body" idx="1"/>
          </p:nvPr>
        </p:nvSpPr>
        <p:spPr>
          <a:xfrm>
            <a:off x="300038" y="3435350"/>
            <a:ext cx="6257925" cy="538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MANETs have no fixed routers. Instead, mobile nodes function as relay nodes or routers</a:t>
            </a:r>
            <a:endParaRPr lang="zh-TW"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A37FBD1B-EB5E-4E57-A608-695549C005AA}" type="slidenum">
              <a:rPr lang="en-US" altLang="en-US" smtClean="0"/>
              <a:pPr>
                <a:lnSpc>
                  <a:spcPct val="100000"/>
                </a:lnSpc>
                <a:spcBef>
                  <a:spcPct val="0"/>
                </a:spcBef>
                <a:spcAft>
                  <a:spcPct val="0"/>
                </a:spcAft>
              </a:pPr>
              <a:t>8</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DA32EB51-15A1-4E72-BD76-AE7D02115A30}" type="slidenum">
              <a:rPr lang="zh-CN" altLang="en-US" smtClean="0">
                <a:latin typeface="Calibri" panose="020F0502020204030204" pitchFamily="34" charset="0"/>
                <a:ea typeface="MS PGothic" panose="020B0600070205080204" pitchFamily="34" charset="-128"/>
              </a:rPr>
              <a:pPr>
                <a:lnSpc>
                  <a:spcPct val="100000"/>
                </a:lnSpc>
                <a:spcBef>
                  <a:spcPct val="0"/>
                </a:spcBef>
                <a:spcAft>
                  <a:spcPct val="0"/>
                </a:spcAft>
              </a:pPr>
              <a:t>80</a:t>
            </a:fld>
            <a:endParaRPr lang="en-US" altLang="zh-CN">
              <a:latin typeface="Calibri" panose="020F0502020204030204" pitchFamily="34" charset="0"/>
              <a:ea typeface="MS PGothic" panose="020B0600070205080204"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5A40FBC3-5C97-400B-ACBA-5A8E45699CFF}" type="slidenum">
              <a:rPr lang="zh-CN" altLang="en-US" smtClean="0">
                <a:latin typeface="Calibri" panose="020F0502020204030204" pitchFamily="34" charset="0"/>
                <a:ea typeface="MS PGothic" panose="020B0600070205080204" pitchFamily="34" charset="-128"/>
              </a:rPr>
              <a:pPr>
                <a:lnSpc>
                  <a:spcPct val="100000"/>
                </a:lnSpc>
                <a:spcBef>
                  <a:spcPct val="0"/>
                </a:spcBef>
                <a:spcAft>
                  <a:spcPct val="0"/>
                </a:spcAft>
              </a:pPr>
              <a:t>81</a:t>
            </a:fld>
            <a:endParaRPr lang="en-US" altLang="zh-CN">
              <a:latin typeface="Calibri" panose="020F0502020204030204" pitchFamily="34" charset="0"/>
              <a:ea typeface="MS PGothic" panose="020B0600070205080204"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r>
              <a:rPr lang="en-US" altLang="en-US">
                <a:ea typeface="MS PGothic" panose="020B0600070205080204" pitchFamily="34" charset="-128"/>
                <a:cs typeface="Arial" panose="020B0604020202020204" pitchFamily="34" charset="0"/>
              </a:rPr>
              <a:t> p. </a:t>
            </a:r>
            <a:fld id="{60BD68CC-93AB-4286-AB01-E677AC64A97E}" type="slidenum">
              <a:rPr lang="en-US" altLang="en-US" smtClean="0">
                <a:ea typeface="MS PGothic" panose="020B0600070205080204" pitchFamily="34" charset="-128"/>
                <a:cs typeface="Arial" panose="020B0604020202020204" pitchFamily="34" charset="0"/>
              </a:rPr>
              <a:pPr>
                <a:lnSpc>
                  <a:spcPct val="100000"/>
                </a:lnSpc>
                <a:spcBef>
                  <a:spcPct val="0"/>
                </a:spcBef>
                <a:spcAft>
                  <a:spcPct val="0"/>
                </a:spcAft>
              </a:pPr>
              <a:t>83</a:t>
            </a:fld>
            <a:endParaRPr lang="en-US" altLang="en-US">
              <a:ea typeface="MS PGothic" panose="020B0600070205080204" pitchFamily="34" charset="-128"/>
              <a:cs typeface="Arial" panose="020B0604020202020204"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latin typeface="Arial" panose="020B0604020202020204" pitchFamily="34" charset="0"/>
              </a:rPr>
              <a:t>To address frequent link breaks in high mobility environments, some recent techniques (such as</a:t>
            </a:r>
            <a:r>
              <a:rPr lang="en-US" altLang="zh-TW" sz="1000">
                <a:latin typeface="Arial" panose="020B0604020202020204" pitchFamily="34" charset="0"/>
              </a:rPr>
              <a:t> </a:t>
            </a:r>
            <a:r>
              <a:rPr lang="en-US" altLang="en-US" sz="1000">
                <a:latin typeface="Arial" panose="020B0604020202020204" pitchFamily="34" charset="0"/>
              </a:rPr>
              <a:t>Contention-based forwarding </a:t>
            </a:r>
            <a:r>
              <a:rPr lang="en-US" altLang="zh-TW" sz="1000">
                <a:latin typeface="Arial" panose="020B0604020202020204" pitchFamily="34" charset="0"/>
              </a:rPr>
              <a:t>[5], </a:t>
            </a:r>
            <a:r>
              <a:rPr lang="en-US" altLang="en-US" sz="1000">
                <a:latin typeface="Arial" panose="020B0604020202020204" pitchFamily="34" charset="0"/>
              </a:rPr>
              <a:t>Connectionless Approach </a:t>
            </a:r>
            <a:r>
              <a:rPr lang="en-US" altLang="zh-TW" sz="1000">
                <a:latin typeface="Arial" panose="020B0604020202020204" pitchFamily="34" charset="0"/>
              </a:rPr>
              <a:t>[10], and </a:t>
            </a:r>
            <a:r>
              <a:rPr lang="en-US" altLang="en-US" sz="1000">
                <a:latin typeface="Arial" panose="020B0604020202020204" pitchFamily="34" charset="0"/>
              </a:rPr>
              <a:t>Trajectory Based Forwarding </a:t>
            </a:r>
            <a:r>
              <a:rPr lang="en-US" altLang="zh-TW" sz="1000">
                <a:latin typeface="Arial" panose="020B0604020202020204" pitchFamily="34" charset="0"/>
              </a:rPr>
              <a:t>[17]) suggest to equip each node with a </a:t>
            </a:r>
            <a:r>
              <a:rPr lang="en-US" altLang="zh-TW" sz="1000" i="1">
                <a:latin typeface="Arial" panose="020B0604020202020204" pitchFamily="34" charset="0"/>
              </a:rPr>
              <a:t>global positioning system</a:t>
            </a:r>
            <a:r>
              <a:rPr lang="en-US" altLang="zh-TW" sz="1000">
                <a:latin typeface="Arial" panose="020B0604020202020204" pitchFamily="34" charset="0"/>
              </a:rPr>
              <a:t> (GPS), and let any node in the general direction of the destination node to relay the data without having to establish and maintain a communication route.  This strategy incurs less control overhead and can tolerate a higher degree of node mobility.  Extensive simulation results [9] confirmed this observation showing significant performance improvement over the rerouting methods can be achieved.  Nevertheless, the GPS-based approach requires extra hardware that is GPS receiver on every mobile node, and </a:t>
            </a:r>
            <a:r>
              <a:rPr lang="en-US" altLang="en-US" sz="1000">
                <a:latin typeface="Arial" panose="020B0604020202020204" pitchFamily="34" charset="0"/>
              </a:rPr>
              <a:t>accurate GPS locations, which may not always be provided by U.S. military. </a:t>
            </a:r>
            <a:r>
              <a:rPr lang="en-US" altLang="zh-TW" sz="1000">
                <a:latin typeface="Arial" panose="020B0604020202020204" pitchFamily="34" charset="0"/>
              </a:rPr>
              <a:t> Some recent techniques such as [20] and [14] have been proposed to provide nodes location information in the absence of GPS. However, these positioning techniques incur overhead in periodic beacons and can significantly reduce the performance of the GPS-based routing protocols in high mobility environments.</a:t>
            </a:r>
          </a:p>
          <a:p>
            <a:pPr eaLnBrk="1" hangingPunct="1"/>
            <a:endParaRPr lang="en-US" altLang="zh-TW" sz="1000">
              <a:latin typeface="Arial" panose="020B0604020202020204" pitchFamily="34" charset="0"/>
            </a:endParaRPr>
          </a:p>
          <a:p>
            <a:pPr eaLnBrk="1" hangingPunct="1"/>
            <a:r>
              <a:rPr lang="en-US" altLang="en-US" sz="1000">
                <a:latin typeface="Arial" panose="020B0604020202020204" pitchFamily="34" charset="0"/>
              </a:rPr>
              <a:t>[5] H. Fubler, J. Widmer, M. Kasemann, M. Mauve, and H. Hartenstein, “Contention-based forwarding for mobile ad hoc networks,” Ad Hoc networks, vol. 1, issue 4, pp.351-369, Nov. 2003.</a:t>
            </a:r>
          </a:p>
          <a:p>
            <a:pPr eaLnBrk="1" hangingPunct="1"/>
            <a:r>
              <a:rPr lang="en-US" altLang="en-US" sz="1000">
                <a:latin typeface="Arial" panose="020B0604020202020204" pitchFamily="34" charset="0"/>
              </a:rPr>
              <a:t>[10] Y. H. Ho, A. H. Ho, K. A. Hua, and G. L. Hamza-Lup. “A Connectionless Approach to Mobile Ad hoc Networks,” Proc. of IEEE Symposium on Computers and Communications (ISCC 2004), Vol. 1, pp. 188 - 195. Alexandria, Egypt. 28 June-1 July 2004.</a:t>
            </a:r>
          </a:p>
          <a:p>
            <a:pPr eaLnBrk="1" hangingPunct="1"/>
            <a:r>
              <a:rPr lang="en-US" altLang="en-US" sz="1000">
                <a:latin typeface="Arial" panose="020B0604020202020204" pitchFamily="34" charset="0"/>
              </a:rPr>
              <a:t>[17] D. Niculescu and  B. Nath, “Trajectory Based Forwarding and Its Applications,” Proc. of ACM/IEEE MOBICOM ’03, pp. 260–272, San Diego, California, 2003.</a:t>
            </a:r>
          </a:p>
          <a:p>
            <a:pPr eaLnBrk="1" hangingPunct="1"/>
            <a:endParaRPr lang="en-US" altLang="en-US" sz="1000">
              <a:latin typeface="Arial" panose="020B0604020202020204" pitchFamily="34" charset="0"/>
            </a:endParaRPr>
          </a:p>
          <a:p>
            <a:pPr eaLnBrk="1" hangingPunct="1"/>
            <a:r>
              <a:rPr lang="en-US" altLang="en-US" sz="1000">
                <a:latin typeface="Arial" panose="020B0604020202020204" pitchFamily="34" charset="0"/>
              </a:rPr>
              <a:t>[9] Y. H. Ho, A. H. Ho, and K. A. Hua, “Connectionless Protocol – A Localized Scheme to Ad Hoc Network.” Proc. of International Journal of Ad Hoc and Ubiquitous Computing (IJAHUC) 2007.</a:t>
            </a:r>
          </a:p>
          <a:p>
            <a:pPr eaLnBrk="1" hangingPunct="1"/>
            <a:endParaRPr lang="en-US" altLang="en-US" sz="1000">
              <a:latin typeface="Arial" panose="020B0604020202020204" pitchFamily="34" charset="0"/>
            </a:endParaRPr>
          </a:p>
          <a:p>
            <a:pPr eaLnBrk="1" hangingPunct="1"/>
            <a:r>
              <a:rPr lang="en-US" altLang="en-US" sz="1000">
                <a:latin typeface="Arial" panose="020B0604020202020204" pitchFamily="34" charset="0"/>
              </a:rPr>
              <a:t>[20] A. Rao, C. Papadimitriou, S. Ratnasamy, S. Shenker, and I. Stoica. “Geographic Routing without Location Information,” In Proc. of the 9th Annual international Conference on Mobile Computing and Networking, 2003 (MobiCom ‘03). pp. 96-108.</a:t>
            </a:r>
          </a:p>
          <a:p>
            <a:pPr eaLnBrk="1" hangingPunct="1"/>
            <a:r>
              <a:rPr lang="en-US" altLang="en-US" sz="1000">
                <a:latin typeface="Arial" panose="020B0604020202020204" pitchFamily="34" charset="0"/>
              </a:rPr>
              <a:t>[14] T. Moscibroda, R. O'Dell, M. Wattenhofer, and R. Wattenhofer, 2004. “Virtual coordinates for ad hoc and sensor networks,” In Proceedings of the 2004 Joint Workshop on Foundations of Mobile Computing, pp. 8-16.</a:t>
            </a:r>
          </a:p>
          <a:p>
            <a:pPr eaLnBrk="1" hangingPunct="1"/>
            <a:endParaRPr lang="en-US" altLang="en-US" sz="1000">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r>
              <a:rPr lang="en-US" altLang="en-US">
                <a:ea typeface="MS PGothic" panose="020B0600070205080204" pitchFamily="34" charset="-128"/>
                <a:cs typeface="Arial" panose="020B0604020202020204" pitchFamily="34" charset="0"/>
              </a:rPr>
              <a:t> p. </a:t>
            </a:r>
            <a:fld id="{D4CF0721-9EC7-47A1-B842-EC97CB83587A}" type="slidenum">
              <a:rPr lang="en-US" altLang="en-US" smtClean="0">
                <a:ea typeface="MS PGothic" panose="020B0600070205080204" pitchFamily="34" charset="-128"/>
                <a:cs typeface="Arial" panose="020B0604020202020204" pitchFamily="34" charset="0"/>
              </a:rPr>
              <a:pPr>
                <a:lnSpc>
                  <a:spcPct val="100000"/>
                </a:lnSpc>
                <a:spcBef>
                  <a:spcPct val="0"/>
                </a:spcBef>
                <a:spcAft>
                  <a:spcPct val="0"/>
                </a:spcAft>
              </a:pPr>
              <a:t>84</a:t>
            </a:fld>
            <a:endParaRPr lang="en-US" altLang="en-US">
              <a:ea typeface="MS PGothic" panose="020B0600070205080204" pitchFamily="34" charset="-128"/>
              <a:cs typeface="Arial" panose="020B0604020202020204" pitchFamily="34" charset="0"/>
            </a:endParaRPr>
          </a:p>
        </p:txBody>
      </p:sp>
      <p:sp>
        <p:nvSpPr>
          <p:cNvPr id="161795"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pPr eaLnBrk="1" hangingPunct="1">
              <a:defRPr/>
            </a:pPr>
            <a:r>
              <a:rPr lang="en-US"/>
              <a:t>To allow nodes to know which way on a virtual route is closer to the destination, VRA uses virtual routers. Suppose the grey line indicates a route traversed by a route request that the destination </a:t>
            </a:r>
            <a:r>
              <a:rPr lang="en-US" i="1"/>
              <a:t>D</a:t>
            </a:r>
            <a:r>
              <a:rPr lang="en-US"/>
              <a:t> receives. </a:t>
            </a:r>
          </a:p>
          <a:p>
            <a:pPr eaLnBrk="1" hangingPunct="1">
              <a:defRPr/>
            </a:pPr>
            <a:r>
              <a:rPr lang="en-US" i="1">
                <a:effectLst>
                  <a:outerShdw blurRad="38100" dist="38100" dir="2700000" algn="tl">
                    <a:srgbClr val="C0C0C0"/>
                  </a:outerShdw>
                </a:effectLst>
              </a:rPr>
              <a:t>Click the mouse to start animation. </a:t>
            </a:r>
          </a:p>
          <a:p>
            <a:pPr eaLnBrk="1" hangingPunct="1">
              <a:defRPr/>
            </a:pPr>
            <a:r>
              <a:rPr lang="en-US"/>
              <a:t>As the route reply traversed from the destination back to the source </a:t>
            </a:r>
            <a:r>
              <a:rPr lang="en-US" i="1"/>
              <a:t>S</a:t>
            </a:r>
            <a:r>
              <a:rPr lang="en-US"/>
              <a:t>, neighbors can overhear the reply and form virtual routers with the nodes relying the packet. A virtual router is constructed when a node </a:t>
            </a:r>
            <a:r>
              <a:rPr lang="en-US" i="1"/>
              <a:t>r</a:t>
            </a:r>
            <a:r>
              <a:rPr lang="en-US"/>
              <a:t> on a route relays the route reply packet and </a:t>
            </a:r>
            <a:r>
              <a:rPr lang="en-US" i="1"/>
              <a:t>r</a:t>
            </a:r>
            <a:r>
              <a:rPr lang="en-US"/>
              <a:t>’s neighbors overhear the packet. Thus, a virtual router is centered at </a:t>
            </a:r>
            <a:r>
              <a:rPr lang="en-US" i="1"/>
              <a:t>r</a:t>
            </a:r>
            <a:r>
              <a:rPr lang="en-US"/>
              <a:t> and consisted of </a:t>
            </a:r>
            <a:r>
              <a:rPr lang="en-US" i="1"/>
              <a:t>r</a:t>
            </a:r>
            <a:r>
              <a:rPr lang="en-US"/>
              <a:t> and its neighbors. We note, by broadcasting and overhearing, a virtual router is associated with a location and yet nodes need not know their location to realize that they belong to the virtual router. </a:t>
            </a:r>
          </a:p>
          <a:p>
            <a:pPr eaLnBrk="1" hangingPunct="1">
              <a:defRPr/>
            </a:pPr>
            <a:r>
              <a:rPr lang="en-US"/>
              <a:t>The main purpose of virtual routers is to guide the nodes which way on a virtual route to forward data packets toward the destination. As a result, there is no need for </a:t>
            </a:r>
            <a:r>
              <a:rPr lang="en-US" i="1"/>
              <a:t>r</a:t>
            </a:r>
            <a:r>
              <a:rPr lang="en-US"/>
              <a:t> to keep a track of its neighbors or coordinate them to forward data like a cluster head in a clustering protocol such as CGSR. By not tracking of the neighbors, there is also no need for nodes to periodically beacon its existence; such signal can congest the wireless medium. </a:t>
            </a:r>
          </a:p>
          <a:p>
            <a:pPr eaLnBrk="1" hangingPunct="1">
              <a:defRPr/>
            </a:pPr>
            <a:endParaRPr lang="en-US"/>
          </a:p>
          <a:p>
            <a:pPr eaLnBrk="1" hangingPunct="1">
              <a:defRPr/>
            </a:pPr>
            <a:r>
              <a:rPr lang="en-US"/>
              <a:t>Animation: Nodes are recruited to form the virtual routers as a route reply being relayed from the destination to the source.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r>
              <a:rPr lang="en-US" altLang="en-US">
                <a:ea typeface="MS PGothic" panose="020B0600070205080204" pitchFamily="34" charset="-128"/>
                <a:cs typeface="Arial" panose="020B0604020202020204" pitchFamily="34" charset="0"/>
              </a:rPr>
              <a:t> p. </a:t>
            </a:r>
            <a:fld id="{EFB7EEEA-CE14-42E4-9450-23AD70FC9996}" type="slidenum">
              <a:rPr lang="en-US" altLang="en-US" smtClean="0">
                <a:ea typeface="MS PGothic" panose="020B0600070205080204" pitchFamily="34" charset="-128"/>
                <a:cs typeface="Arial" panose="020B0604020202020204" pitchFamily="34" charset="0"/>
              </a:rPr>
              <a:pPr>
                <a:lnSpc>
                  <a:spcPct val="100000"/>
                </a:lnSpc>
                <a:spcBef>
                  <a:spcPct val="0"/>
                </a:spcBef>
                <a:spcAft>
                  <a:spcPct val="0"/>
                </a:spcAft>
              </a:pPr>
              <a:t>85</a:t>
            </a:fld>
            <a:endParaRPr lang="en-US" altLang="en-US">
              <a:ea typeface="MS PGothic" panose="020B0600070205080204" pitchFamily="34" charset="-128"/>
              <a:cs typeface="Arial" panose="020B0604020202020204"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Since nodes that receive the Route Reply can move away from the current route over time, the destination can recruit replacement nodes by periodically sending out an unsolicited Route Reply, called Route Update, to the source node.  The destination includes its own node ID, the node ID of the source, the list of nodes traversed by the latest data packet received by the destination from the source, and a unique ID for the new route. </a:t>
            </a:r>
            <a:r>
              <a:rPr lang="en-US" altLang="en-US" i="1">
                <a:latin typeface="Arial" panose="020B0604020202020204" pitchFamily="34" charset="0"/>
              </a:rPr>
              <a:t>Click the mouse to proceed to the next page. </a:t>
            </a:r>
          </a:p>
          <a:p>
            <a:pPr eaLnBrk="1" hangingPunct="1"/>
            <a:endParaRPr lang="en-US" altLang="en-US" i="1">
              <a:latin typeface="Arial" panose="020B0604020202020204" pitchFamily="34" charset="0"/>
            </a:endParaRPr>
          </a:p>
          <a:p>
            <a:pPr eaLnBrk="1" hangingPunct="1"/>
            <a:r>
              <a:rPr lang="en-US" altLang="en-US">
                <a:latin typeface="Arial" panose="020B0604020202020204" pitchFamily="34" charset="0"/>
              </a:rPr>
              <a:t>Animation: 3 data packets traverse 3 different physical routes.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r>
              <a:rPr lang="en-US" altLang="en-US">
                <a:ea typeface="MS PGothic" panose="020B0600070205080204" pitchFamily="34" charset="-128"/>
                <a:cs typeface="Arial" panose="020B0604020202020204" pitchFamily="34" charset="0"/>
              </a:rPr>
              <a:t> p. </a:t>
            </a:r>
            <a:fld id="{8B60CA08-29B3-4B5A-A935-CF1C4D872ADF}" type="slidenum">
              <a:rPr lang="en-US" altLang="en-US" smtClean="0">
                <a:ea typeface="MS PGothic" panose="020B0600070205080204" pitchFamily="34" charset="-128"/>
                <a:cs typeface="Arial" panose="020B0604020202020204" pitchFamily="34" charset="0"/>
              </a:rPr>
              <a:pPr>
                <a:lnSpc>
                  <a:spcPct val="100000"/>
                </a:lnSpc>
                <a:spcBef>
                  <a:spcPct val="0"/>
                </a:spcBef>
                <a:spcAft>
                  <a:spcPct val="0"/>
                </a:spcAft>
              </a:pPr>
              <a:t>86</a:t>
            </a:fld>
            <a:endParaRPr lang="en-US" altLang="en-US">
              <a:ea typeface="MS PGothic" panose="020B0600070205080204" pitchFamily="34" charset="-128"/>
              <a:cs typeface="Arial" panose="020B0604020202020204"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Since nodes that receive the Route Reply can move away from the current route over time, the destination can recruit replacement nodes by periodically sending out an unsolicited Route Reply, called Route Update, to the source node.  The destination includes its own node ID, the node ID of the source, the list of nodes traversed by the latest data packet received by the destination from the source, and a unique ID for the new route. </a:t>
            </a:r>
            <a:r>
              <a:rPr lang="en-US" altLang="en-US" i="1">
                <a:latin typeface="Arial" panose="020B0604020202020204" pitchFamily="34" charset="0"/>
              </a:rPr>
              <a:t>Click the mouse to proceed to the next page. </a:t>
            </a:r>
          </a:p>
          <a:p>
            <a:pPr eaLnBrk="1" hangingPunct="1"/>
            <a:endParaRPr lang="en-US" altLang="en-US" i="1">
              <a:latin typeface="Arial" panose="020B0604020202020204" pitchFamily="34" charset="0"/>
            </a:endParaRPr>
          </a:p>
          <a:p>
            <a:pPr eaLnBrk="1" hangingPunct="1"/>
            <a:r>
              <a:rPr lang="en-US" altLang="en-US">
                <a:latin typeface="Arial" panose="020B0604020202020204" pitchFamily="34" charset="0"/>
              </a:rPr>
              <a:t>Animation: 3 data packets traverse 3 different physical routes.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r>
              <a:rPr lang="en-US" altLang="en-US">
                <a:latin typeface="Calibri" panose="020F0502020204030204" pitchFamily="34" charset="0"/>
                <a:ea typeface="MS PGothic" panose="020B0600070205080204" pitchFamily="34" charset="-128"/>
                <a:cs typeface="Arial" panose="020B0604020202020204" pitchFamily="34" charset="0"/>
              </a:rPr>
              <a:t> p. </a:t>
            </a:r>
            <a:fld id="{85E02CB4-5C3E-4457-8D24-8AE6B6E84CEB}" type="slidenum">
              <a:rPr lang="en-US" altLang="en-US" smtClean="0">
                <a:latin typeface="Calibri" panose="020F0502020204030204" pitchFamily="34" charset="0"/>
                <a:ea typeface="MS PGothic" panose="020B0600070205080204" pitchFamily="34" charset="-128"/>
                <a:cs typeface="Arial" panose="020B0604020202020204" pitchFamily="34" charset="0"/>
              </a:rPr>
              <a:pPr>
                <a:lnSpc>
                  <a:spcPct val="100000"/>
                </a:lnSpc>
                <a:spcBef>
                  <a:spcPct val="0"/>
                </a:spcBef>
                <a:spcAft>
                  <a:spcPct val="0"/>
                </a:spcAft>
              </a:pPr>
              <a:t>87</a:t>
            </a:fld>
            <a:endParaRPr lang="en-US" altLang="en-US">
              <a:latin typeface="Calibri" panose="020F0502020204030204" pitchFamily="34" charset="0"/>
              <a:ea typeface="MS PGothic" panose="020B0600070205080204" pitchFamily="34" charset="-128"/>
              <a:cs typeface="Arial" panose="020B0604020202020204"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spcBef>
                <a:spcPct val="0"/>
              </a:spcBef>
            </a:pPr>
            <a:r>
              <a:rPr lang="en-US" altLang="en-US">
                <a:latin typeface="Arial" panose="020B0604020202020204" pitchFamily="34" charset="0"/>
              </a:rPr>
              <a:t>When a non-destination node </a:t>
            </a:r>
            <a:r>
              <a:rPr lang="en-US" altLang="en-US" i="1">
                <a:latin typeface="Arial" panose="020B0604020202020204" pitchFamily="34" charset="0"/>
              </a:rPr>
              <a:t>n</a:t>
            </a:r>
            <a:r>
              <a:rPr lang="en-US" altLang="en-US">
                <a:latin typeface="Arial" panose="020B0604020202020204" pitchFamily="34" charset="0"/>
              </a:rPr>
              <a:t> receives a never seen data packet from </a:t>
            </a:r>
            <a:r>
              <a:rPr lang="en-US" altLang="en-US" i="1">
                <a:latin typeface="Arial" panose="020B0604020202020204" pitchFamily="34" charset="0"/>
              </a:rPr>
              <a:t>m</a:t>
            </a:r>
            <a:r>
              <a:rPr lang="en-US" altLang="en-US">
                <a:latin typeface="Arial" panose="020B0604020202020204" pitchFamily="34" charset="0"/>
              </a:rPr>
              <a:t>, the data forwarding procedure is as follows: </a:t>
            </a:r>
          </a:p>
          <a:p>
            <a:pPr marL="227013" indent="-227013" eaLnBrk="1" hangingPunct="1">
              <a:spcBef>
                <a:spcPct val="0"/>
              </a:spcBef>
            </a:pPr>
            <a:r>
              <a:rPr lang="en-US" altLang="en-US" i="1">
                <a:latin typeface="Arial" panose="020B0604020202020204" pitchFamily="34" charset="0"/>
              </a:rPr>
              <a:t>Click the mouse for every step of the forwarding algorithm</a:t>
            </a:r>
          </a:p>
          <a:p>
            <a:pPr marL="227013" indent="-227013" eaLnBrk="1" hangingPunct="1">
              <a:spcBef>
                <a:spcPct val="0"/>
              </a:spcBef>
              <a:buFontTx/>
              <a:buAutoNum type="arabicPeriod"/>
            </a:pPr>
            <a:r>
              <a:rPr lang="en-US" altLang="en-US">
                <a:latin typeface="Arial" panose="020B0604020202020204" pitchFamily="34" charset="0"/>
              </a:rPr>
              <a:t>If </a:t>
            </a:r>
            <a:r>
              <a:rPr lang="en-US" altLang="en-US" i="1">
                <a:latin typeface="Arial" panose="020B0604020202020204" pitchFamily="34" charset="0"/>
              </a:rPr>
              <a:t>n</a:t>
            </a:r>
            <a:r>
              <a:rPr lang="en-US" altLang="en-US">
                <a:latin typeface="Arial" panose="020B0604020202020204" pitchFamily="34" charset="0"/>
              </a:rPr>
              <a:t> is not in the VR of </a:t>
            </a:r>
            <a:r>
              <a:rPr lang="en-US" altLang="en-US" i="1">
                <a:latin typeface="Arial" panose="020B0604020202020204" pitchFamily="34" charset="0"/>
              </a:rPr>
              <a:t>m</a:t>
            </a:r>
            <a:r>
              <a:rPr lang="en-US" altLang="en-US">
                <a:latin typeface="Arial" panose="020B0604020202020204" pitchFamily="34" charset="0"/>
              </a:rPr>
              <a:t>, </a:t>
            </a:r>
            <a:r>
              <a:rPr lang="en-US" altLang="en-US" i="1">
                <a:latin typeface="Arial" panose="020B0604020202020204" pitchFamily="34" charset="0"/>
              </a:rPr>
              <a:t>n</a:t>
            </a:r>
            <a:r>
              <a:rPr lang="en-US" altLang="en-US">
                <a:latin typeface="Arial" panose="020B0604020202020204" pitchFamily="34" charset="0"/>
              </a:rPr>
              <a:t> drops the packet.</a:t>
            </a:r>
          </a:p>
          <a:p>
            <a:pPr marL="227013" indent="-227013" eaLnBrk="1" hangingPunct="1">
              <a:spcBef>
                <a:spcPct val="0"/>
              </a:spcBef>
              <a:buFontTx/>
              <a:buAutoNum type="arabicPeriod"/>
            </a:pPr>
            <a:r>
              <a:rPr lang="en-US" altLang="en-US">
                <a:latin typeface="Arial" panose="020B0604020202020204" pitchFamily="34" charset="0"/>
              </a:rPr>
              <a:t>Else, </a:t>
            </a:r>
            <a:r>
              <a:rPr lang="en-US" altLang="en-US" i="1">
                <a:latin typeface="Arial" panose="020B0604020202020204" pitchFamily="34" charset="0"/>
              </a:rPr>
              <a:t>n</a:t>
            </a:r>
            <a:r>
              <a:rPr lang="en-US" altLang="en-US">
                <a:latin typeface="Arial" panose="020B0604020202020204" pitchFamily="34" charset="0"/>
              </a:rPr>
              <a:t> might need to forward the data and </a:t>
            </a:r>
            <a:r>
              <a:rPr lang="en-US" altLang="en-US" i="1">
                <a:latin typeface="Arial" panose="020B0604020202020204" pitchFamily="34" charset="0"/>
              </a:rPr>
              <a:t>n</a:t>
            </a:r>
            <a:r>
              <a:rPr lang="en-US" altLang="en-US">
                <a:latin typeface="Arial" panose="020B0604020202020204" pitchFamily="34" charset="0"/>
              </a:rPr>
              <a:t> delays the forwarding.  </a:t>
            </a:r>
            <a:r>
              <a:rPr lang="en-US" altLang="en-US" i="1">
                <a:latin typeface="Arial" panose="020B0604020202020204" pitchFamily="34" charset="0"/>
              </a:rPr>
              <a:t>n</a:t>
            </a:r>
            <a:r>
              <a:rPr lang="en-US" altLang="en-US">
                <a:latin typeface="Arial" panose="020B0604020202020204" pitchFamily="34" charset="0"/>
              </a:rPr>
              <a:t> sets its delay as </a:t>
            </a:r>
            <a:r>
              <a:rPr lang="en-US" altLang="en-US" i="1">
                <a:latin typeface="Arial" panose="020B0604020202020204" pitchFamily="34" charset="0"/>
              </a:rPr>
              <a:t>rand(node-&gt;seed)</a:t>
            </a:r>
            <a:r>
              <a:rPr lang="en-US" altLang="en-US" i="1">
                <a:latin typeface="Arial" panose="020B0604020202020204" pitchFamily="34" charset="0"/>
                <a:sym typeface="Symbol" panose="05050102010706020507" pitchFamily="18" charset="2"/>
              </a:rPr>
              <a:t></a:t>
            </a:r>
            <a:r>
              <a:rPr lang="en-US" altLang="en-US" i="1">
                <a:latin typeface="Arial" panose="020B0604020202020204" pitchFamily="34" charset="0"/>
              </a:rPr>
              <a:t>t </a:t>
            </a:r>
            <a:r>
              <a:rPr lang="en-US" altLang="en-US">
                <a:latin typeface="Arial" panose="020B0604020202020204" pitchFamily="34" charset="0"/>
              </a:rPr>
              <a:t>second</a:t>
            </a:r>
          </a:p>
          <a:p>
            <a:pPr marL="227013" indent="-227013" eaLnBrk="1" hangingPunct="1">
              <a:spcBef>
                <a:spcPct val="0"/>
              </a:spcBef>
              <a:buFontTx/>
              <a:buAutoNum type="arabicPeriod"/>
            </a:pPr>
            <a:r>
              <a:rPr lang="en-US" altLang="en-US">
                <a:latin typeface="Arial" panose="020B0604020202020204" pitchFamily="34" charset="0"/>
              </a:rPr>
              <a:t>During this delay period, </a:t>
            </a:r>
            <a:r>
              <a:rPr lang="en-US" altLang="en-US" i="1">
                <a:latin typeface="Arial" panose="020B0604020202020204" pitchFamily="34" charset="0"/>
              </a:rPr>
              <a:t>n</a:t>
            </a:r>
            <a:r>
              <a:rPr lang="en-US" altLang="en-US">
                <a:latin typeface="Arial" panose="020B0604020202020204" pitchFamily="34" charset="0"/>
              </a:rPr>
              <a:t> will cancel the forwarding if </a:t>
            </a:r>
            <a:r>
              <a:rPr lang="en-US" altLang="en-US" i="1">
                <a:latin typeface="Arial" panose="020B0604020202020204" pitchFamily="34" charset="0"/>
              </a:rPr>
              <a:t>n</a:t>
            </a:r>
            <a:r>
              <a:rPr lang="en-US" altLang="en-US">
                <a:latin typeface="Arial" panose="020B0604020202020204" pitchFamily="34" charset="0"/>
              </a:rPr>
              <a:t> hears the same packet again broadcasted by another node. </a:t>
            </a:r>
          </a:p>
          <a:p>
            <a:pPr marL="227013" indent="-227013" eaLnBrk="1" hangingPunct="1">
              <a:spcBef>
                <a:spcPct val="0"/>
              </a:spcBef>
              <a:buFontTx/>
              <a:buAutoNum type="arabicPeriod"/>
            </a:pPr>
            <a:r>
              <a:rPr lang="en-US" altLang="en-US">
                <a:latin typeface="Arial" panose="020B0604020202020204" pitchFamily="34" charset="0"/>
              </a:rPr>
              <a:t>At the end of the delay period, if the forwarding decision has not been cancelled, </a:t>
            </a:r>
            <a:r>
              <a:rPr lang="en-US" altLang="en-US" i="1">
                <a:latin typeface="Arial" panose="020B0604020202020204" pitchFamily="34" charset="0"/>
              </a:rPr>
              <a:t>n </a:t>
            </a:r>
            <a:r>
              <a:rPr lang="en-US" altLang="en-US">
                <a:latin typeface="Arial" panose="020B0604020202020204" pitchFamily="34" charset="0"/>
              </a:rPr>
              <a:t>forwards the data.</a:t>
            </a:r>
            <a:endParaRPr lang="en-US" altLang="en-US" sz="1000">
              <a:latin typeface="Arial" panose="020B0604020202020204" pitchFamily="34" charset="0"/>
            </a:endParaRPr>
          </a:p>
          <a:p>
            <a:pPr marL="227013" indent="-227013" eaLnBrk="1" hangingPunct="1">
              <a:spcBef>
                <a:spcPct val="0"/>
              </a:spcBef>
            </a:pPr>
            <a:endParaRPr lang="en-US" altLang="en-US" sz="1000">
              <a:latin typeface="Arial" panose="020B0604020202020204" pitchFamily="34" charset="0"/>
            </a:endParaRPr>
          </a:p>
          <a:p>
            <a:pPr marL="227013" indent="-227013" eaLnBrk="1" hangingPunct="1">
              <a:spcBef>
                <a:spcPct val="0"/>
              </a:spcBef>
            </a:pPr>
            <a:r>
              <a:rPr lang="en-US" altLang="en-US" sz="1000">
                <a:latin typeface="Arial" panose="020B0604020202020204" pitchFamily="34" charset="0"/>
              </a:rPr>
              <a:t>Animation: Steps 1, 2, 3, and 4. </a:t>
            </a:r>
          </a:p>
          <a:p>
            <a:pPr marL="227013" indent="-227013" eaLnBrk="1" hangingPunct="1">
              <a:spcBef>
                <a:spcPct val="0"/>
              </a:spcBef>
            </a:pPr>
            <a:endParaRPr lang="en-US" altLang="en-US" sz="1000">
              <a:latin typeface="Arial" panose="020B0604020202020204" pitchFamily="34" charset="0"/>
            </a:endParaRPr>
          </a:p>
          <a:p>
            <a:pPr marL="227013" indent="-227013" eaLnBrk="1" hangingPunct="1">
              <a:spcBef>
                <a:spcPct val="0"/>
              </a:spcBef>
            </a:pPr>
            <a:endParaRPr lang="en-US" altLang="en-US" sz="1000">
              <a:latin typeface="Arial" panose="020B0604020202020204" pitchFamily="34" charset="0"/>
            </a:endParaRPr>
          </a:p>
          <a:p>
            <a:pPr marL="227013" indent="-227013" eaLnBrk="1" hangingPunct="1">
              <a:spcBef>
                <a:spcPct val="0"/>
              </a:spcBef>
            </a:pPr>
            <a:r>
              <a:rPr lang="en-US" altLang="en-US">
                <a:latin typeface="Arial" panose="020B0604020202020204" pitchFamily="34" charset="0"/>
              </a:rPr>
              <a:t>In Step 1 of the above procedure, </a:t>
            </a:r>
            <a:r>
              <a:rPr lang="en-US" altLang="en-US" i="1">
                <a:latin typeface="Arial" panose="020B0604020202020204" pitchFamily="34" charset="0"/>
              </a:rPr>
              <a:t>n</a:t>
            </a:r>
            <a:r>
              <a:rPr lang="en-US" altLang="en-US">
                <a:latin typeface="Arial" panose="020B0604020202020204" pitchFamily="34" charset="0"/>
              </a:rPr>
              <a:t> determines if it is part of the path by comparing the </a:t>
            </a:r>
            <a:r>
              <a:rPr lang="en-US" altLang="en-US" i="1">
                <a:latin typeface="Arial" panose="020B0604020202020204" pitchFamily="34" charset="0"/>
              </a:rPr>
              <a:t>Path ID</a:t>
            </a:r>
            <a:r>
              <a:rPr lang="en-US" altLang="en-US">
                <a:latin typeface="Arial" panose="020B0604020202020204" pitchFamily="34" charset="0"/>
              </a:rPr>
              <a:t> field of the data packet with all the path ID’s the node has identified from the overheard Path Reply packets.  If the path ID in the packet matches the path ID of one of the overheard path reply message packets saved in a cache, the node </a:t>
            </a:r>
            <a:r>
              <a:rPr lang="en-US" altLang="en-US" i="1">
                <a:latin typeface="Arial" panose="020B0604020202020204" pitchFamily="34" charset="0"/>
              </a:rPr>
              <a:t>n</a:t>
            </a:r>
            <a:r>
              <a:rPr lang="en-US" altLang="en-US">
                <a:latin typeface="Arial" panose="020B0604020202020204" pitchFamily="34" charset="0"/>
              </a:rPr>
              <a:t> is in the communication path.  Periodically, each node can remove from its cache the path IDs that have not been heard for a predetermined period of time.  Other cache replacement policy such as Least Recently Used can also be considered. </a:t>
            </a:r>
          </a:p>
          <a:p>
            <a:pPr marL="227013" indent="-227013" eaLnBrk="1" hangingPunct="1">
              <a:spcBef>
                <a:spcPct val="0"/>
              </a:spcBef>
            </a:pPr>
            <a:endParaRPr lang="en-US" altLang="en-US" sz="1000">
              <a:latin typeface="Arial" panose="020B0604020202020204" pitchFamily="34" charset="0"/>
            </a:endParaRPr>
          </a:p>
          <a:p>
            <a:pPr marL="227013" indent="-227013" eaLnBrk="1" hangingPunct="1">
              <a:spcBef>
                <a:spcPct val="0"/>
              </a:spcBef>
            </a:pPr>
            <a:r>
              <a:rPr lang="en-US" altLang="en-US" sz="1000">
                <a:latin typeface="Arial" panose="020B0604020202020204" pitchFamily="34" charset="0"/>
              </a:rPr>
              <a:t>=============================================================================</a:t>
            </a:r>
          </a:p>
          <a:p>
            <a:pPr marL="227013" indent="-227013" eaLnBrk="1" hangingPunct="1">
              <a:spcBef>
                <a:spcPct val="0"/>
              </a:spcBef>
            </a:pPr>
            <a:endParaRPr lang="en-US" altLang="en-US" sz="1000">
              <a:latin typeface="Arial" panose="020B0604020202020204" pitchFamily="34" charset="0"/>
            </a:endParaRPr>
          </a:p>
          <a:p>
            <a:pPr marL="227013" indent="-227013" eaLnBrk="1" hangingPunct="1">
              <a:spcBef>
                <a:spcPct val="0"/>
              </a:spcBef>
            </a:pPr>
            <a:endParaRPr lang="en-US" altLang="en-US" sz="1000">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r>
              <a:rPr lang="en-US" altLang="en-US">
                <a:ea typeface="MS PGothic" panose="020B0600070205080204" pitchFamily="34" charset="-128"/>
                <a:cs typeface="Arial" panose="020B0604020202020204" pitchFamily="34" charset="0"/>
              </a:rPr>
              <a:t> p. </a:t>
            </a:r>
            <a:fld id="{507AFEF5-FFEF-45AA-8E1D-0FC8DD80352F}" type="slidenum">
              <a:rPr lang="en-US" altLang="en-US" smtClean="0">
                <a:ea typeface="MS PGothic" panose="020B0600070205080204" pitchFamily="34" charset="-128"/>
                <a:cs typeface="Arial" panose="020B0604020202020204" pitchFamily="34" charset="0"/>
              </a:rPr>
              <a:pPr>
                <a:lnSpc>
                  <a:spcPct val="100000"/>
                </a:lnSpc>
                <a:spcBef>
                  <a:spcPct val="0"/>
                </a:spcBef>
                <a:spcAft>
                  <a:spcPct val="0"/>
                </a:spcAft>
              </a:pPr>
              <a:t>88</a:t>
            </a:fld>
            <a:endParaRPr lang="en-US" altLang="en-US">
              <a:ea typeface="MS PGothic" panose="020B0600070205080204" pitchFamily="34" charset="-128"/>
              <a:cs typeface="Arial" panose="020B0604020202020204" pitchFamily="34"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Since nodes that receive the Route Reply can move away from the current route over time, the destination can recruit replacement nodes by periodically sending out an unsolicited Route Reply, called Route Update, to the source node.  The destination includes its own node ID, the node ID of the source, the list of nodes traversed by the latest data packet received by the destination from the source, and a unique ID for the new route. </a:t>
            </a:r>
            <a:r>
              <a:rPr lang="en-US" altLang="en-US" i="1">
                <a:latin typeface="Arial" panose="020B0604020202020204" pitchFamily="34" charset="0"/>
              </a:rPr>
              <a:t>Click the mouse to proceed to the next page. </a:t>
            </a:r>
          </a:p>
          <a:p>
            <a:pPr eaLnBrk="1" hangingPunct="1"/>
            <a:endParaRPr lang="en-US" altLang="en-US" i="1">
              <a:latin typeface="Arial" panose="020B0604020202020204" pitchFamily="34" charset="0"/>
            </a:endParaRPr>
          </a:p>
          <a:p>
            <a:pPr eaLnBrk="1" hangingPunct="1"/>
            <a:r>
              <a:rPr lang="en-US" altLang="en-US">
                <a:latin typeface="Arial" panose="020B0604020202020204" pitchFamily="34" charset="0"/>
              </a:rPr>
              <a:t>Animation: 3 data packets traverse 3 different physical routes.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r>
              <a:rPr lang="en-US" altLang="en-US">
                <a:ea typeface="MS PGothic" panose="020B0600070205080204" pitchFamily="34" charset="-128"/>
                <a:cs typeface="Arial" panose="020B0604020202020204" pitchFamily="34" charset="0"/>
              </a:rPr>
              <a:t> p. </a:t>
            </a:r>
            <a:fld id="{86FD0092-65E5-4A69-BDD4-F6209D35524B}" type="slidenum">
              <a:rPr lang="en-US" altLang="en-US" smtClean="0">
                <a:ea typeface="MS PGothic" panose="020B0600070205080204" pitchFamily="34" charset="-128"/>
                <a:cs typeface="Arial" panose="020B0604020202020204" pitchFamily="34" charset="0"/>
              </a:rPr>
              <a:pPr>
                <a:lnSpc>
                  <a:spcPct val="100000"/>
                </a:lnSpc>
                <a:spcBef>
                  <a:spcPct val="0"/>
                </a:spcBef>
                <a:spcAft>
                  <a:spcPct val="0"/>
                </a:spcAft>
              </a:pPr>
              <a:t>89</a:t>
            </a:fld>
            <a:endParaRPr lang="en-US" altLang="en-US">
              <a:ea typeface="MS PGothic" panose="020B0600070205080204" pitchFamily="34" charset="-128"/>
              <a:cs typeface="Arial" panose="020B0604020202020204" pitchFamily="34"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Continue from previous slide: </a:t>
            </a:r>
          </a:p>
          <a:p>
            <a:pPr eaLnBrk="1" hangingPunct="1">
              <a:buFontTx/>
              <a:buChar char="•"/>
            </a:pPr>
            <a:r>
              <a:rPr lang="en-US" altLang="en-US">
                <a:latin typeface="Arial" panose="020B0604020202020204" pitchFamily="34" charset="0"/>
              </a:rPr>
              <a:t>The nodes listed in the Route Update packet relay the Route Update to the source node.  Each of these nodes establishes a new virtual router identified by the corresponding node ID, and these new virtual routers define a new route between the source and destination nodes. Once the source receives the Route Update, it will discard the old route and include the ID of new route in the headers of the subsequent data packets. </a:t>
            </a:r>
          </a:p>
          <a:p>
            <a:pPr eaLnBrk="1" hangingPunct="1">
              <a:buFontTx/>
              <a:buChar char="•"/>
            </a:pPr>
            <a:r>
              <a:rPr lang="en-US" altLang="en-US">
                <a:latin typeface="Arial" panose="020B0604020202020204" pitchFamily="34" charset="0"/>
              </a:rPr>
              <a:t>We note that a virtual route needs much less control overhead to maintain than a clustering structure. Unlike a clustering protocol that relies on periodic beaconing to detect the presence of a cluster member, VRA only uses the nodes that forward the last data packet to establish new virtual routers. Neighbors of these nodes only need to overhear the update to know they are part of the new virtual routers.  The old virtual routers can simply be discarded as nodes do not see any data traversed over the old virtual route a while after the source starts to send out data over the new route. </a:t>
            </a:r>
          </a:p>
          <a:p>
            <a:pPr eaLnBrk="1" hangingPunct="1">
              <a:buFontTx/>
              <a:buChar char="•"/>
            </a:pPr>
            <a:r>
              <a:rPr lang="en-US" altLang="en-US">
                <a:latin typeface="Arial" panose="020B0604020202020204" pitchFamily="34" charset="0"/>
              </a:rPr>
              <a:t>Because the old virtual routers are simply discarded, VRA, unlike CGSR, does not need to keep track which node is in which virtual router nor require every node to periodically broadcast beacon messages. By not maintaining the virtual routers, VRA can easily be applicable in an environment where nodes move independent of each other and in high speed whereas a clustering protocol like CGSR is not suitable for such environment.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Animation: old virtual route fades away after a new virtual route is established.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2A89E978-5187-48A8-8BF7-89202AE776DE}" type="slidenum">
              <a:rPr lang="en-US" altLang="en-US" smtClean="0"/>
              <a:pPr>
                <a:lnSpc>
                  <a:spcPct val="100000"/>
                </a:lnSpc>
                <a:spcBef>
                  <a:spcPct val="0"/>
                </a:spcBef>
                <a:spcAft>
                  <a:spcPct val="0"/>
                </a:spcAft>
              </a:pPr>
              <a:t>9</a:t>
            </a:fld>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BA0C236B-786C-40EB-9328-E09D4615F229}" type="slidenum">
              <a:rPr lang="en-US" altLang="en-US" smtClean="0">
                <a:latin typeface="Calibri" panose="020F0502020204030204" pitchFamily="34" charset="0"/>
                <a:ea typeface="MS PGothic" panose="020B0600070205080204" pitchFamily="34" charset="-128"/>
              </a:rPr>
              <a:pPr>
                <a:lnSpc>
                  <a:spcPct val="100000"/>
                </a:lnSpc>
                <a:spcBef>
                  <a:spcPct val="0"/>
                </a:spcBef>
                <a:spcAft>
                  <a:spcPct val="0"/>
                </a:spcAft>
              </a:pPr>
              <a:t>90</a:t>
            </a:fld>
            <a:endParaRPr lang="en-US" altLang="en-US">
              <a:latin typeface="Calibri" panose="020F0502020204030204" pitchFamily="34" charset="0"/>
              <a:ea typeface="MS PGothic" panose="020B0600070205080204"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E61A7A8A-9747-45D6-8817-869B9BD83552}" type="slidenum">
              <a:rPr lang="en-US" altLang="en-US" smtClean="0">
                <a:latin typeface="Calibri" panose="020F0502020204030204" pitchFamily="34" charset="0"/>
                <a:ea typeface="MS PGothic" panose="020B0600070205080204" pitchFamily="34" charset="-128"/>
              </a:rPr>
              <a:pPr>
                <a:lnSpc>
                  <a:spcPct val="100000"/>
                </a:lnSpc>
                <a:spcBef>
                  <a:spcPct val="0"/>
                </a:spcBef>
                <a:spcAft>
                  <a:spcPct val="0"/>
                </a:spcAft>
              </a:pPr>
              <a:t>91</a:t>
            </a:fld>
            <a:endParaRPr lang="en-US" altLang="en-US">
              <a:latin typeface="Calibri" panose="020F0502020204030204" pitchFamily="34" charset="0"/>
              <a:ea typeface="MS PGothic" panose="020B0600070205080204" pitchFamily="34"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1494E76B-FEE8-4B7C-BD39-28CFF455F2F4}" type="slidenum">
              <a:rPr lang="en-US" altLang="en-US" smtClean="0">
                <a:latin typeface="Calibri" panose="020F0502020204030204" pitchFamily="34" charset="0"/>
                <a:ea typeface="MS PGothic" panose="020B0600070205080204" pitchFamily="34" charset="-128"/>
              </a:rPr>
              <a:pPr>
                <a:lnSpc>
                  <a:spcPct val="100000"/>
                </a:lnSpc>
                <a:spcBef>
                  <a:spcPct val="0"/>
                </a:spcBef>
                <a:spcAft>
                  <a:spcPct val="0"/>
                </a:spcAft>
              </a:pPr>
              <a:t>92</a:t>
            </a:fld>
            <a:endParaRPr lang="en-US" altLang="en-US">
              <a:latin typeface="Calibri" panose="020F0502020204030204" pitchFamily="34" charset="0"/>
              <a:ea typeface="MS PGothic" panose="020B0600070205080204" pitchFamily="34"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spcAft>
                <a:spcPct val="20000"/>
              </a:spcAft>
              <a:defRPr sz="1200">
                <a:solidFill>
                  <a:schemeClr val="tx1"/>
                </a:solidFill>
                <a:latin typeface="Arial" panose="020B0604020202020204" pitchFamily="34" charset="0"/>
              </a:defRPr>
            </a:lvl1pPr>
            <a:lvl2pPr marL="742950" indent="-285750">
              <a:lnSpc>
                <a:spcPct val="90000"/>
              </a:lnSpc>
              <a:spcBef>
                <a:spcPct val="20000"/>
              </a:spcBef>
              <a:spcAft>
                <a:spcPct val="20000"/>
              </a:spcAft>
              <a:defRPr sz="1200">
                <a:solidFill>
                  <a:schemeClr val="tx1"/>
                </a:solidFill>
                <a:latin typeface="Arial" panose="020B0604020202020204" pitchFamily="34" charset="0"/>
              </a:defRPr>
            </a:lvl2pPr>
            <a:lvl3pPr marL="1143000" indent="-228600">
              <a:lnSpc>
                <a:spcPct val="90000"/>
              </a:lnSpc>
              <a:spcBef>
                <a:spcPct val="20000"/>
              </a:spcBef>
              <a:spcAft>
                <a:spcPct val="20000"/>
              </a:spcAft>
              <a:defRPr sz="1200">
                <a:solidFill>
                  <a:schemeClr val="tx1"/>
                </a:solidFill>
                <a:latin typeface="Arial" panose="020B0604020202020204" pitchFamily="34" charset="0"/>
              </a:defRPr>
            </a:lvl3pPr>
            <a:lvl4pPr marL="1600200" indent="-228600">
              <a:lnSpc>
                <a:spcPct val="90000"/>
              </a:lnSpc>
              <a:spcBef>
                <a:spcPct val="20000"/>
              </a:spcBef>
              <a:spcAft>
                <a:spcPct val="20000"/>
              </a:spcAft>
              <a:defRPr sz="1200">
                <a:solidFill>
                  <a:schemeClr val="tx1"/>
                </a:solidFill>
                <a:latin typeface="Arial" panose="020B0604020202020204" pitchFamily="34" charset="0"/>
              </a:defRPr>
            </a:lvl4pPr>
            <a:lvl5pPr marL="2057400" indent="-228600">
              <a:lnSpc>
                <a:spcPct val="90000"/>
              </a:lnSpc>
              <a:spcBef>
                <a:spcPct val="20000"/>
              </a:spcBef>
              <a:spcAft>
                <a:spcPct val="20000"/>
              </a:spcAft>
              <a:defRPr sz="12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20000"/>
              </a:spcAft>
              <a:defRPr sz="1200">
                <a:solidFill>
                  <a:schemeClr val="tx1"/>
                </a:solidFill>
                <a:latin typeface="Arial" panose="020B0604020202020204" pitchFamily="34" charset="0"/>
              </a:defRPr>
            </a:lvl9pPr>
          </a:lstStyle>
          <a:p>
            <a:pPr>
              <a:lnSpc>
                <a:spcPct val="100000"/>
              </a:lnSpc>
              <a:spcBef>
                <a:spcPct val="0"/>
              </a:spcBef>
              <a:spcAft>
                <a:spcPct val="0"/>
              </a:spcAft>
            </a:pPr>
            <a:fld id="{7F1656ED-93BA-40F1-B2E9-49ACC2435BB8}" type="slidenum">
              <a:rPr lang="en-US" altLang="en-US" smtClean="0">
                <a:latin typeface="Calibri" panose="020F0502020204030204" pitchFamily="34" charset="0"/>
                <a:ea typeface="MS PGothic" panose="020B0600070205080204" pitchFamily="34" charset="-128"/>
              </a:rPr>
              <a:pPr>
                <a:lnSpc>
                  <a:spcPct val="100000"/>
                </a:lnSpc>
                <a:spcBef>
                  <a:spcPct val="0"/>
                </a:spcBef>
                <a:spcAft>
                  <a:spcPct val="0"/>
                </a:spcAft>
              </a:pPr>
              <a:t>93</a:t>
            </a:fld>
            <a:endParaRPr lang="en-US" altLang="en-US">
              <a:latin typeface="Calibri" panose="020F050202020403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4" descr="CE07_PPT_Ima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75"/>
            <a:ext cx="9145588"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78"/>
          <p:cNvGraphicFramePr>
            <a:graphicFrameLocks noChangeAspect="1"/>
          </p:cNvGraphicFramePr>
          <p:nvPr userDrawn="1"/>
        </p:nvGraphicFramePr>
        <p:xfrm>
          <a:off x="1800225" y="3981450"/>
          <a:ext cx="7343775" cy="2876550"/>
        </p:xfrm>
        <a:graphic>
          <a:graphicData uri="http://schemas.openxmlformats.org/presentationml/2006/ole">
            <mc:AlternateContent xmlns:mc="http://schemas.openxmlformats.org/markup-compatibility/2006">
              <mc:Choice xmlns:v="urn:schemas-microsoft-com:vml" Requires="v">
                <p:oleObj spid="_x0000_s183314" name="Image" r:id="rId4" imgW="9790476" imgH="3834921" progId="Photoshop.Image.8">
                  <p:embed/>
                </p:oleObj>
              </mc:Choice>
              <mc:Fallback>
                <p:oleObj name="Image" r:id="rId4" imgW="9790476" imgH="3834921" progId="Photoshop.Image.8">
                  <p:embed/>
                  <p:pic>
                    <p:nvPicPr>
                      <p:cNvPr id="2051" name="Object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3981450"/>
                        <a:ext cx="73437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Line 51"/>
          <p:cNvSpPr>
            <a:spLocks noChangeShapeType="1"/>
          </p:cNvSpPr>
          <p:nvPr userDrawn="1"/>
        </p:nvSpPr>
        <p:spPr bwMode="gray">
          <a:xfrm>
            <a:off x="1793875" y="0"/>
            <a:ext cx="0" cy="6858000"/>
          </a:xfrm>
          <a:prstGeom prst="line">
            <a:avLst/>
          </a:prstGeom>
          <a:noFill/>
          <a:ln w="15875">
            <a:solidFill>
              <a:srgbClr val="B9C9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2"/>
          <p:cNvSpPr>
            <a:spLocks noChangeShapeType="1"/>
          </p:cNvSpPr>
          <p:nvPr userDrawn="1"/>
        </p:nvSpPr>
        <p:spPr bwMode="gray">
          <a:xfrm>
            <a:off x="1793875" y="0"/>
            <a:ext cx="0" cy="6858000"/>
          </a:xfrm>
          <a:prstGeom prst="line">
            <a:avLst/>
          </a:prstGeom>
          <a:noFill/>
          <a:ln w="15875">
            <a:solidFill>
              <a:srgbClr val="B9C9D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9"/>
          <p:cNvSpPr>
            <a:spLocks noChangeShapeType="1"/>
          </p:cNvSpPr>
          <p:nvPr userDrawn="1"/>
        </p:nvSpPr>
        <p:spPr bwMode="gray">
          <a:xfrm>
            <a:off x="0" y="3976688"/>
            <a:ext cx="1800225" cy="0"/>
          </a:xfrm>
          <a:prstGeom prst="line">
            <a:avLst/>
          </a:prstGeom>
          <a:noFill/>
          <a:ln w="15875">
            <a:solidFill>
              <a:srgbClr val="B9C9D7"/>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77" descr="full_banner_111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325438"/>
            <a:ext cx="3578225"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58"/>
          <p:cNvSpPr>
            <a:spLocks noChangeShapeType="1"/>
          </p:cNvSpPr>
          <p:nvPr userDrawn="1"/>
        </p:nvSpPr>
        <p:spPr bwMode="gray">
          <a:xfrm>
            <a:off x="1793875" y="3976688"/>
            <a:ext cx="7350125" cy="0"/>
          </a:xfrm>
          <a:prstGeom prst="line">
            <a:avLst/>
          </a:prstGeom>
          <a:noFill/>
          <a:ln w="15875">
            <a:solidFill>
              <a:srgbClr val="99B1C5"/>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 name="Picture 103" descr="CE07_WordMark"/>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100" y="5041900"/>
            <a:ext cx="17002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2" name="Rectangle 60"/>
          <p:cNvSpPr>
            <a:spLocks noGrp="1" noChangeArrowheads="1"/>
          </p:cNvSpPr>
          <p:nvPr>
            <p:ph type="ctrTitle"/>
          </p:nvPr>
        </p:nvSpPr>
        <p:spPr bwMode="auto">
          <a:xfrm>
            <a:off x="2033588" y="4340225"/>
            <a:ext cx="6746875" cy="914400"/>
          </a:xfrm>
        </p:spPr>
        <p:txBody>
          <a:bodyPr/>
          <a:lstStyle>
            <a:lvl1pPr>
              <a:defRPr/>
            </a:lvl1pPr>
          </a:lstStyle>
          <a:p>
            <a:r>
              <a:rPr lang="en-US" altLang="zh-CN"/>
              <a:t>Click to edit Master title style</a:t>
            </a:r>
          </a:p>
        </p:txBody>
      </p:sp>
      <p:sp>
        <p:nvSpPr>
          <p:cNvPr id="3133" name="Rectangle 61"/>
          <p:cNvSpPr>
            <a:spLocks noGrp="1" noChangeArrowheads="1"/>
          </p:cNvSpPr>
          <p:nvPr>
            <p:ph type="subTitle" idx="1"/>
          </p:nvPr>
        </p:nvSpPr>
        <p:spPr>
          <a:xfrm>
            <a:off x="2033588" y="5494338"/>
            <a:ext cx="6746875" cy="890587"/>
          </a:xfrm>
        </p:spPr>
        <p:txBody>
          <a:bodyPr anchor="ctr"/>
          <a:lstStyle>
            <a:lvl1pPr marL="0" indent="0">
              <a:buFontTx/>
              <a:buNone/>
              <a:defRPr sz="1900">
                <a:solidFill>
                  <a:schemeClr val="bg1"/>
                </a:solidFill>
              </a:defRPr>
            </a:lvl1pPr>
          </a:lstStyle>
          <a:p>
            <a:r>
              <a:rPr lang="en-US" altLang="zh-CN"/>
              <a:t>Click to edit Master subtitle style</a:t>
            </a:r>
          </a:p>
        </p:txBody>
      </p:sp>
    </p:spTree>
    <p:extLst>
      <p:ext uri="{BB962C8B-B14F-4D97-AF65-F5344CB8AC3E}">
        <p14:creationId xmlns:p14="http://schemas.microsoft.com/office/powerpoint/2010/main" val="284870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6" descr="Untitled-12_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915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userDrawn="1"/>
        </p:nvSpPr>
        <p:spPr bwMode="ltGray">
          <a:xfrm flipV="1">
            <a:off x="0" y="6605588"/>
            <a:ext cx="9144000" cy="252412"/>
          </a:xfrm>
          <a:prstGeom prst="rect">
            <a:avLst/>
          </a:prstGeom>
          <a:solidFill>
            <a:srgbClr val="AFB9C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lIns="45720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zh-CN" altLang="en-US" sz="1000">
              <a:ea typeface="宋体" panose="02010600030101010101" pitchFamily="2" charset="-122"/>
            </a:endParaRPr>
          </a:p>
        </p:txBody>
      </p:sp>
      <p:grpSp>
        <p:nvGrpSpPr>
          <p:cNvPr id="6" name="Group 42"/>
          <p:cNvGrpSpPr>
            <a:grpSpLocks/>
          </p:cNvGrpSpPr>
          <p:nvPr userDrawn="1"/>
        </p:nvGrpSpPr>
        <p:grpSpPr bwMode="auto">
          <a:xfrm>
            <a:off x="4622800" y="6588125"/>
            <a:ext cx="4521200" cy="271463"/>
            <a:chOff x="2912" y="4150"/>
            <a:chExt cx="2848" cy="171"/>
          </a:xfrm>
        </p:grpSpPr>
        <p:pic>
          <p:nvPicPr>
            <p:cNvPr id="7" name="Picture 24" descr="SlideMasterTabShadow"/>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ltGray">
            <a:xfrm>
              <a:off x="2912" y="4160"/>
              <a:ext cx="284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5" descr="SlideMasterTab_92dpi"/>
            <p:cNvSpPr>
              <a:spLocks/>
            </p:cNvSpPr>
            <p:nvPr userDrawn="1"/>
          </p:nvSpPr>
          <p:spPr bwMode="ltGray">
            <a:xfrm>
              <a:off x="3099" y="4150"/>
              <a:ext cx="2468" cy="171"/>
            </a:xfrm>
            <a:custGeom>
              <a:avLst/>
              <a:gdLst>
                <a:gd name="T0" fmla="*/ 2588 w 2464"/>
                <a:gd name="T1" fmla="*/ 170 h 171"/>
                <a:gd name="T2" fmla="*/ 2588 w 2464"/>
                <a:gd name="T3" fmla="*/ 69 h 171"/>
                <a:gd name="T4" fmla="*/ 2521 w 2464"/>
                <a:gd name="T5" fmla="*/ 2 h 171"/>
                <a:gd name="T6" fmla="*/ 64 w 2464"/>
                <a:gd name="T7" fmla="*/ 0 h 171"/>
                <a:gd name="T8" fmla="*/ 0 w 2464"/>
                <a:gd name="T9" fmla="*/ 63 h 171"/>
                <a:gd name="T10" fmla="*/ 0 w 2464"/>
                <a:gd name="T11" fmla="*/ 171 h 171"/>
                <a:gd name="T12" fmla="*/ 2588 w 2464"/>
                <a:gd name="T13" fmla="*/ 17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4" h="171">
                  <a:moveTo>
                    <a:pt x="2464" y="170"/>
                  </a:moveTo>
                  <a:cubicBezTo>
                    <a:pt x="2464" y="170"/>
                    <a:pt x="2464" y="119"/>
                    <a:pt x="2464" y="69"/>
                  </a:cubicBezTo>
                  <a:cubicBezTo>
                    <a:pt x="2461" y="12"/>
                    <a:pt x="2416" y="2"/>
                    <a:pt x="2397" y="2"/>
                  </a:cubicBezTo>
                  <a:cubicBezTo>
                    <a:pt x="2397" y="2"/>
                    <a:pt x="1230" y="1"/>
                    <a:pt x="64" y="0"/>
                  </a:cubicBezTo>
                  <a:cubicBezTo>
                    <a:pt x="53" y="0"/>
                    <a:pt x="2" y="10"/>
                    <a:pt x="0" y="63"/>
                  </a:cubicBezTo>
                  <a:cubicBezTo>
                    <a:pt x="0" y="117"/>
                    <a:pt x="0" y="171"/>
                    <a:pt x="0" y="171"/>
                  </a:cubicBezTo>
                  <a:lnTo>
                    <a:pt x="2464" y="170"/>
                  </a:lnTo>
                  <a:close/>
                </a:path>
              </a:pathLst>
            </a:custGeom>
            <a:blipFill dpi="0" rotWithShape="1">
              <a:blip r:embed="rId4"/>
              <a:srcRect/>
              <a:stretch>
                <a:fillRect/>
              </a:stretch>
            </a:blip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anchor="ctr"/>
            <a:lstStyle/>
            <a:p>
              <a:endParaRPr lang="en-US"/>
            </a:p>
          </p:txBody>
        </p:sp>
      </p:grpSp>
      <p:pic>
        <p:nvPicPr>
          <p:cNvPr id="9"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81838" y="342900"/>
            <a:ext cx="206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5"/>
          <p:cNvSpPr>
            <a:spLocks noGrp="1" noChangeArrowheads="1"/>
          </p:cNvSpPr>
          <p:nvPr>
            <p:ph type="ftr" sz="quarter" idx="10"/>
          </p:nvPr>
        </p:nvSpPr>
        <p:spPr/>
        <p:txBody>
          <a:bodyPr/>
          <a:lstStyle>
            <a:lvl1pPr>
              <a:defRPr/>
            </a:lvl1pPr>
          </a:lstStyle>
          <a:p>
            <a:pPr>
              <a:defRPr/>
            </a:pPr>
            <a:r>
              <a:rPr lang="zh-CN" altLang="en-US"/>
              <a:t>Presentation Identifier Goes Here</a:t>
            </a:r>
            <a:endParaRPr lang="en-US" altLang="zh-CN"/>
          </a:p>
        </p:txBody>
      </p:sp>
      <p:sp>
        <p:nvSpPr>
          <p:cNvPr id="11" name="Rectangle 6"/>
          <p:cNvSpPr>
            <a:spLocks noGrp="1" noChangeArrowheads="1"/>
          </p:cNvSpPr>
          <p:nvPr>
            <p:ph type="sldNum" sz="quarter" idx="11"/>
          </p:nvPr>
        </p:nvSpPr>
        <p:spPr/>
        <p:txBody>
          <a:bodyPr/>
          <a:lstStyle>
            <a:lvl1pPr>
              <a:defRPr/>
            </a:lvl1pPr>
          </a:lstStyle>
          <a:p>
            <a:pPr>
              <a:defRPr/>
            </a:pPr>
            <a:fld id="{9A92F899-1F41-46DE-8718-8B561B1F48F0}" type="slidenum">
              <a:rPr lang="zh-CN" altLang="en-US"/>
              <a:pPr>
                <a:defRPr/>
              </a:pPr>
              <a:t>‹#›</a:t>
            </a:fld>
            <a:endParaRPr lang="en-US" altLang="zh-CN"/>
          </a:p>
        </p:txBody>
      </p:sp>
    </p:spTree>
    <p:extLst>
      <p:ext uri="{BB962C8B-B14F-4D97-AF65-F5344CB8AC3E}">
        <p14:creationId xmlns:p14="http://schemas.microsoft.com/office/powerpoint/2010/main" val="52669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white">
          <a:xfrm>
            <a:off x="142875" y="152400"/>
            <a:ext cx="6699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142875" y="1300163"/>
            <a:ext cx="8766175"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2" name="Rectangle 5"/>
          <p:cNvSpPr>
            <a:spLocks noGrp="1" noChangeArrowheads="1"/>
          </p:cNvSpPr>
          <p:nvPr>
            <p:ph type="ftr" sz="quarter" idx="3"/>
          </p:nvPr>
        </p:nvSpPr>
        <p:spPr bwMode="auto">
          <a:xfrm>
            <a:off x="6696075" y="6643688"/>
            <a:ext cx="407988" cy="152400"/>
          </a:xfrm>
          <a:prstGeom prst="rect">
            <a:avLst/>
          </a:prstGeom>
          <a:ln algn="ctr">
            <a:miter lim="800000"/>
            <a:headEnd/>
            <a:tailEnd/>
          </a:ln>
        </p:spPr>
        <p:txBody>
          <a:bodyPr vert="horz" wrap="none" lIns="0" tIns="0" rIns="0" bIns="0" numCol="1" anchor="ctr" anchorCtr="1" compatLnSpc="1">
            <a:prstTxWarp prst="textNoShape">
              <a:avLst/>
            </a:prstTxWarp>
            <a:spAutoFit/>
          </a:bodyPr>
          <a:lstStyle>
            <a:lvl1pPr algn="ctr" eaLnBrk="0" hangingPunct="0">
              <a:defRPr sz="1000">
                <a:solidFill>
                  <a:schemeClr val="bg1"/>
                </a:solidFill>
                <a:latin typeface="Arial" charset="0"/>
                <a:ea typeface="宋体" pitchFamily="2" charset="-122"/>
                <a:cs typeface="Arial" charset="0"/>
              </a:defRPr>
            </a:lvl1pPr>
          </a:lstStyle>
          <a:p>
            <a:pPr>
              <a:defRPr/>
            </a:pPr>
            <a:r>
              <a:rPr lang="zh-CN" altLang="en-US"/>
              <a:t>Presentation Identifier Goes Here</a:t>
            </a:r>
            <a:endParaRPr lang="en-US" altLang="zh-CN"/>
          </a:p>
        </p:txBody>
      </p:sp>
      <p:sp>
        <p:nvSpPr>
          <p:cNvPr id="13" name="Rectangle 6"/>
          <p:cNvSpPr>
            <a:spLocks noGrp="1" noChangeArrowheads="1"/>
          </p:cNvSpPr>
          <p:nvPr>
            <p:ph type="sldNum" sz="quarter" idx="4"/>
          </p:nvPr>
        </p:nvSpPr>
        <p:spPr bwMode="auto">
          <a:xfrm>
            <a:off x="8874125" y="6643688"/>
            <a:ext cx="155575" cy="152400"/>
          </a:xfrm>
          <a:prstGeom prst="rect">
            <a:avLst/>
          </a:prstGeom>
          <a:ln algn="ctr">
            <a:miter lim="800000"/>
            <a:headEnd/>
            <a:tailEnd/>
          </a:ln>
        </p:spPr>
        <p:txBody>
          <a:bodyPr vert="horz" wrap="none" lIns="0" tIns="0" rIns="0" bIns="0" numCol="1" anchor="ctr" anchorCtr="1" compatLnSpc="1">
            <a:prstTxWarp prst="textNoShape">
              <a:avLst/>
            </a:prstTxWarp>
            <a:spAutoFit/>
          </a:bodyPr>
          <a:lstStyle>
            <a:lvl1pPr algn="ctr" eaLnBrk="0" hangingPunct="0">
              <a:defRPr sz="1000" b="1">
                <a:solidFill>
                  <a:srgbClr val="333333"/>
                </a:solidFill>
                <a:ea typeface="宋体" panose="02010600030101010101" pitchFamily="2" charset="-122"/>
              </a:defRPr>
            </a:lvl1pPr>
          </a:lstStyle>
          <a:p>
            <a:pPr>
              <a:defRPr/>
            </a:pPr>
            <a:fld id="{6ACD45FD-9092-4162-B4D7-3F1910487AB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Lst>
  <p:hf hdr="0" ftr="0" dt="0"/>
  <p:txStyles>
    <p:titleStyle>
      <a:lvl1pPr algn="l" rtl="0" eaLnBrk="0" fontAlgn="base" hangingPunct="0">
        <a:spcBef>
          <a:spcPct val="0"/>
        </a:spcBef>
        <a:spcAft>
          <a:spcPct val="0"/>
        </a:spcAft>
        <a:defRPr sz="3200" b="1">
          <a:solidFill>
            <a:schemeClr val="bg1"/>
          </a:solidFill>
          <a:latin typeface="Arial" charset="0"/>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233363" indent="-233363" algn="l" rtl="0" eaLnBrk="0" fontAlgn="base" hangingPunct="0">
        <a:lnSpc>
          <a:spcPct val="95000"/>
        </a:lnSpc>
        <a:spcBef>
          <a:spcPct val="0"/>
        </a:spcBef>
        <a:spcAft>
          <a:spcPct val="35000"/>
        </a:spcAft>
        <a:buClr>
          <a:srgbClr val="678BA8"/>
        </a:buClr>
        <a:buChar char="•"/>
        <a:defRPr sz="2800">
          <a:solidFill>
            <a:schemeClr val="tx1"/>
          </a:solidFill>
          <a:latin typeface="Arial" charset="0"/>
          <a:ea typeface="+mn-ea"/>
          <a:cs typeface="+mn-cs"/>
        </a:defRPr>
      </a:lvl1pPr>
      <a:lvl2pPr marL="633413" indent="-285750" algn="l" rtl="0" eaLnBrk="0" fontAlgn="base" hangingPunct="0">
        <a:lnSpc>
          <a:spcPct val="95000"/>
        </a:lnSpc>
        <a:spcBef>
          <a:spcPct val="0"/>
        </a:spcBef>
        <a:spcAft>
          <a:spcPct val="35000"/>
        </a:spcAft>
        <a:buClr>
          <a:schemeClr val="folHlink"/>
        </a:buClr>
        <a:buFont typeface="Arial" panose="020B0604020202020204" pitchFamily="34" charset="0"/>
        <a:buChar char="–"/>
        <a:defRPr sz="2400">
          <a:solidFill>
            <a:schemeClr val="tx1"/>
          </a:solidFill>
          <a:latin typeface="Arial" charset="0"/>
        </a:defRPr>
      </a:lvl2pPr>
      <a:lvl3pPr marL="976313" indent="-228600" algn="l" rtl="0" eaLnBrk="0" fontAlgn="base" hangingPunct="0">
        <a:lnSpc>
          <a:spcPct val="95000"/>
        </a:lnSpc>
        <a:spcBef>
          <a:spcPct val="0"/>
        </a:spcBef>
        <a:spcAft>
          <a:spcPct val="35000"/>
        </a:spcAft>
        <a:buClr>
          <a:schemeClr val="bg2"/>
        </a:buClr>
        <a:buChar char="•"/>
        <a:defRPr sz="2000">
          <a:solidFill>
            <a:schemeClr val="tx1"/>
          </a:solidFill>
          <a:latin typeface="Arial" charset="0"/>
        </a:defRPr>
      </a:lvl3pPr>
      <a:lvl4pPr marL="1319213" indent="-228600" algn="l" rtl="0" eaLnBrk="0" fontAlgn="base" hangingPunct="0">
        <a:lnSpc>
          <a:spcPct val="95000"/>
        </a:lnSpc>
        <a:spcBef>
          <a:spcPct val="0"/>
        </a:spcBef>
        <a:spcAft>
          <a:spcPct val="35000"/>
        </a:spcAft>
        <a:buClr>
          <a:schemeClr val="bg2"/>
        </a:buClr>
        <a:buChar char="–"/>
        <a:defRPr sz="2000">
          <a:solidFill>
            <a:schemeClr val="tx1"/>
          </a:solidFill>
          <a:latin typeface="Arial" charset="0"/>
        </a:defRPr>
      </a:lvl4pPr>
      <a:lvl5pPr marL="1662113" indent="-228600" algn="l" rtl="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charset="0"/>
        </a:defRPr>
      </a:lvl5pPr>
      <a:lvl6pPr marL="2119313" indent="-228600" algn="l" rtl="0" fontAlgn="base">
        <a:lnSpc>
          <a:spcPct val="95000"/>
        </a:lnSpc>
        <a:spcBef>
          <a:spcPct val="0"/>
        </a:spcBef>
        <a:spcAft>
          <a:spcPct val="35000"/>
        </a:spcAft>
        <a:buClr>
          <a:schemeClr val="bg2"/>
        </a:buClr>
        <a:buFont typeface="Arial" charset="0"/>
        <a:buChar char="◦"/>
        <a:defRPr sz="1200">
          <a:solidFill>
            <a:schemeClr val="tx1"/>
          </a:solidFill>
          <a:latin typeface="+mn-lt"/>
        </a:defRPr>
      </a:lvl6pPr>
      <a:lvl7pPr marL="2576513" indent="-228600" algn="l" rtl="0" fontAlgn="base">
        <a:lnSpc>
          <a:spcPct val="95000"/>
        </a:lnSpc>
        <a:spcBef>
          <a:spcPct val="0"/>
        </a:spcBef>
        <a:spcAft>
          <a:spcPct val="35000"/>
        </a:spcAft>
        <a:buClr>
          <a:schemeClr val="bg2"/>
        </a:buClr>
        <a:buFont typeface="Arial" charset="0"/>
        <a:buChar char="◦"/>
        <a:defRPr sz="1200">
          <a:solidFill>
            <a:schemeClr val="tx1"/>
          </a:solidFill>
          <a:latin typeface="+mn-lt"/>
        </a:defRPr>
      </a:lvl7pPr>
      <a:lvl8pPr marL="3033713" indent="-228600" algn="l" rtl="0" fontAlgn="base">
        <a:lnSpc>
          <a:spcPct val="95000"/>
        </a:lnSpc>
        <a:spcBef>
          <a:spcPct val="0"/>
        </a:spcBef>
        <a:spcAft>
          <a:spcPct val="35000"/>
        </a:spcAft>
        <a:buClr>
          <a:schemeClr val="bg2"/>
        </a:buClr>
        <a:buFont typeface="Arial" charset="0"/>
        <a:buChar char="◦"/>
        <a:defRPr sz="1200">
          <a:solidFill>
            <a:schemeClr val="tx1"/>
          </a:solidFill>
          <a:latin typeface="+mn-lt"/>
        </a:defRPr>
      </a:lvl8pPr>
      <a:lvl9pPr marL="3490913" indent="-228600" algn="l" rtl="0" fontAlgn="base">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7.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28.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26.wmf"/><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31.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5.w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oleObject" Target="../embeddings/oleObject17.bin"/><Relationship Id="rId3" Type="http://schemas.openxmlformats.org/officeDocument/2006/relationships/notesSlide" Target="../notesSlides/notesSlide40.xml"/><Relationship Id="rId7" Type="http://schemas.openxmlformats.org/officeDocument/2006/relationships/oleObject" Target="../embeddings/oleObject12.bin"/><Relationship Id="rId12"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64.wmf"/><Relationship Id="rId1" Type="http://schemas.openxmlformats.org/officeDocument/2006/relationships/vmlDrawing" Target="../drawings/vmlDrawing11.vml"/><Relationship Id="rId6" Type="http://schemas.openxmlformats.org/officeDocument/2006/relationships/image" Target="../media/image63.png"/><Relationship Id="rId11" Type="http://schemas.openxmlformats.org/officeDocument/2006/relationships/oleObject" Target="../embeddings/oleObject15.bin"/><Relationship Id="rId5" Type="http://schemas.openxmlformats.org/officeDocument/2006/relationships/image" Target="../media/image62.wmf"/><Relationship Id="rId15" Type="http://schemas.openxmlformats.org/officeDocument/2006/relationships/oleObject" Target="../embeddings/oleObject19.bin"/><Relationship Id="rId10" Type="http://schemas.openxmlformats.org/officeDocument/2006/relationships/oleObject" Target="../embeddings/oleObject14.bin"/><Relationship Id="rId4" Type="http://schemas.openxmlformats.org/officeDocument/2006/relationships/image" Target="../media/image61.png"/><Relationship Id="rId9" Type="http://schemas.openxmlformats.org/officeDocument/2006/relationships/oleObject" Target="../embeddings/oleObject13.bin"/><Relationship Id="rId14"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5.emf"/><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6.png"/><Relationship Id="rId5" Type="http://schemas.openxmlformats.org/officeDocument/2006/relationships/image" Target="../media/image65.emf"/><Relationship Id="rId4" Type="http://schemas.openxmlformats.org/officeDocument/2006/relationships/oleObject" Target="../embeddings/oleObject2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7.wmf"/><Relationship Id="rId5" Type="http://schemas.openxmlformats.org/officeDocument/2006/relationships/oleObject" Target="../embeddings/oleObject22.bin"/><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image" Target="../media/image71.wmf"/></Relationships>
</file>

<file path=ppt/slides/_rels/slide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74.emf"/><Relationship Id="rId4" Type="http://schemas.openxmlformats.org/officeDocument/2006/relationships/oleObject" Target="../embeddings/oleObject23.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59.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79.wmf"/><Relationship Id="rId4" Type="http://schemas.openxmlformats.org/officeDocument/2006/relationships/oleObject" Target="../embeddings/oleObject24.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79.wmf"/><Relationship Id="rId4" Type="http://schemas.openxmlformats.org/officeDocument/2006/relationships/oleObject" Target="../embeddings/oleObject25.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80.wmf"/><Relationship Id="rId4" Type="http://schemas.openxmlformats.org/officeDocument/2006/relationships/oleObject" Target="../embeddings/oleObject26.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81.emf"/><Relationship Id="rId4" Type="http://schemas.openxmlformats.org/officeDocument/2006/relationships/oleObject" Target="../embeddings/oleObject27.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82.emf"/><Relationship Id="rId4" Type="http://schemas.openxmlformats.org/officeDocument/2006/relationships/oleObject" Target="../embeddings/oleObject28.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0.bin"/><Relationship Id="rId5" Type="http://schemas.openxmlformats.org/officeDocument/2006/relationships/image" Target="../media/image82.emf"/><Relationship Id="rId4" Type="http://schemas.openxmlformats.org/officeDocument/2006/relationships/oleObject" Target="../embeddings/oleObject29.bin"/></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6.wmf"/><Relationship Id="rId4" Type="http://schemas.openxmlformats.org/officeDocument/2006/relationships/image" Target="../media/image25.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90.wmf"/></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white">
          <a:xfrm>
            <a:off x="1901825" y="3905250"/>
            <a:ext cx="7242175" cy="1657350"/>
          </a:xfrm>
        </p:spPr>
        <p:txBody>
          <a:bodyPr/>
          <a:lstStyle/>
          <a:p>
            <a:pPr eaLnBrk="1" hangingPunct="1">
              <a:spcBef>
                <a:spcPts val="1200"/>
              </a:spcBef>
            </a:pPr>
            <a:r>
              <a:rPr lang="en-US" altLang="zh-CN">
                <a:latin typeface="Arial" panose="020B0604020202020204" pitchFamily="34" charset="0"/>
                <a:ea typeface="宋体" panose="02010600030101010101" pitchFamily="2" charset="-122"/>
              </a:rPr>
              <a:t>Scalable Video Delivery Techniques</a:t>
            </a:r>
            <a:br>
              <a:rPr lang="en-US" altLang="zh-CN" sz="2800">
                <a:latin typeface="Arial" panose="020B0604020202020204" pitchFamily="34" charset="0"/>
                <a:ea typeface="宋体" panose="02010600030101010101" pitchFamily="2" charset="-122"/>
              </a:rPr>
            </a:br>
            <a:endParaRPr lang="en-US" altLang="zh-CN" sz="2000">
              <a:solidFill>
                <a:srgbClr val="FFCC00"/>
              </a:solidFill>
              <a:latin typeface="Arial" panose="020B0604020202020204" pitchFamily="34" charset="0"/>
              <a:ea typeface="宋体" panose="02010600030101010101" pitchFamily="2" charset="-122"/>
            </a:endParaRPr>
          </a:p>
        </p:txBody>
      </p:sp>
      <p:sp>
        <p:nvSpPr>
          <p:cNvPr id="5123" name="Rectangle 3"/>
          <p:cNvSpPr>
            <a:spLocks noGrp="1" noChangeArrowheads="1"/>
          </p:cNvSpPr>
          <p:nvPr>
            <p:ph type="subTitle" idx="1"/>
          </p:nvPr>
        </p:nvSpPr>
        <p:spPr bwMode="white">
          <a:xfrm>
            <a:off x="3903663" y="5381625"/>
            <a:ext cx="3127375" cy="1066800"/>
          </a:xfrm>
        </p:spPr>
        <p:txBody>
          <a:bodyPr/>
          <a:lstStyle/>
          <a:p>
            <a:pPr algn="ctr" eaLnBrk="1" hangingPunct="1">
              <a:lnSpc>
                <a:spcPct val="85000"/>
              </a:lnSpc>
            </a:pPr>
            <a:r>
              <a:rPr lang="en-US" altLang="zh-CN" sz="1700" i="1">
                <a:latin typeface="Arial" panose="020B0604020202020204" pitchFamily="34" charset="0"/>
                <a:ea typeface="宋体" panose="02010600030101010101" pitchFamily="2" charset="-122"/>
              </a:rPr>
              <a:t>Kien A. Hua</a:t>
            </a:r>
          </a:p>
          <a:p>
            <a:pPr algn="ctr" eaLnBrk="1" hangingPunct="1">
              <a:lnSpc>
                <a:spcPct val="100000"/>
              </a:lnSpc>
              <a:spcAft>
                <a:spcPct val="0"/>
              </a:spcAft>
            </a:pPr>
            <a:r>
              <a:rPr lang="en-US" altLang="zh-CN" sz="1700">
                <a:latin typeface="Arial" panose="020B0604020202020204" pitchFamily="34" charset="0"/>
                <a:ea typeface="宋体" panose="02010600030101010101" pitchFamily="2" charset="-122"/>
              </a:rPr>
              <a:t>Data Systems Lab</a:t>
            </a:r>
          </a:p>
          <a:p>
            <a:pPr algn="ctr" eaLnBrk="1" hangingPunct="1">
              <a:lnSpc>
                <a:spcPct val="100000"/>
              </a:lnSpc>
              <a:spcAft>
                <a:spcPct val="0"/>
              </a:spcAft>
            </a:pPr>
            <a:r>
              <a:rPr lang="en-US" altLang="zh-CN" sz="1700">
                <a:latin typeface="Arial" panose="020B0604020202020204" pitchFamily="34" charset="0"/>
                <a:ea typeface="宋体" panose="02010600030101010101" pitchFamily="2" charset="-122"/>
              </a:rPr>
              <a:t>School of EECS</a:t>
            </a:r>
            <a:br>
              <a:rPr lang="en-US" altLang="zh-CN" sz="1700">
                <a:latin typeface="Arial" panose="020B0604020202020204" pitchFamily="34" charset="0"/>
                <a:ea typeface="宋体" panose="02010600030101010101" pitchFamily="2" charset="-122"/>
              </a:rPr>
            </a:br>
            <a:r>
              <a:rPr lang="en-US" altLang="zh-CN" sz="1700">
                <a:latin typeface="Arial" panose="020B0604020202020204" pitchFamily="34" charset="0"/>
                <a:ea typeface="宋体" panose="02010600030101010101" pitchFamily="2" charset="-122"/>
              </a:rPr>
              <a:t>University of Central Florida</a:t>
            </a: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334963"/>
            <a:ext cx="638016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5" name="Rectangle 7"/>
          <p:cNvSpPr>
            <a:spLocks noChangeArrowheads="1"/>
          </p:cNvSpPr>
          <p:nvPr/>
        </p:nvSpPr>
        <p:spPr bwMode="auto">
          <a:xfrm>
            <a:off x="0" y="4903788"/>
            <a:ext cx="1736725" cy="1011237"/>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zh-TW" altLang="en-US" sz="2400">
              <a:ea typeface="新細明體" pitchFamily="18"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47650" y="139700"/>
            <a:ext cx="7772400" cy="838200"/>
          </a:xfrm>
        </p:spPr>
        <p:txBody>
          <a:bodyPr/>
          <a:lstStyle/>
          <a:p>
            <a:r>
              <a:rPr lang="en-US" altLang="en-US" sz="4400">
                <a:latin typeface="Comic Sans MS" panose="030F0702030302020204" pitchFamily="66" charset="0"/>
              </a:rPr>
              <a:t>Generating Function</a:t>
            </a:r>
          </a:p>
        </p:txBody>
      </p:sp>
      <p:sp>
        <p:nvSpPr>
          <p:cNvPr id="23555" name="Rectangle 3"/>
          <p:cNvSpPr>
            <a:spLocks noGrp="1" noChangeArrowheads="1"/>
          </p:cNvSpPr>
          <p:nvPr>
            <p:ph idx="1"/>
          </p:nvPr>
        </p:nvSpPr>
        <p:spPr>
          <a:xfrm>
            <a:off x="582613" y="1524000"/>
            <a:ext cx="7772400" cy="1219200"/>
          </a:xfrm>
        </p:spPr>
        <p:txBody>
          <a:bodyPr/>
          <a:lstStyle/>
          <a:p>
            <a:pPr>
              <a:buFontTx/>
              <a:buNone/>
            </a:pPr>
            <a:r>
              <a:rPr lang="en-US" altLang="en-US" sz="3200">
                <a:latin typeface="Comic Sans MS" panose="030F0702030302020204" pitchFamily="66" charset="0"/>
              </a:rPr>
              <a:t>The broadcast series is generated using the following recursive function:</a:t>
            </a:r>
          </a:p>
        </p:txBody>
      </p:sp>
      <p:graphicFrame>
        <p:nvGraphicFramePr>
          <p:cNvPr id="23556" name="Object 4"/>
          <p:cNvGraphicFramePr>
            <a:graphicFrameLocks noChangeAspect="1"/>
          </p:cNvGraphicFramePr>
          <p:nvPr/>
        </p:nvGraphicFramePr>
        <p:xfrm>
          <a:off x="4133850" y="3187700"/>
          <a:ext cx="114300" cy="215900"/>
        </p:xfrm>
        <a:graphic>
          <a:graphicData uri="http://schemas.openxmlformats.org/presentationml/2006/ole">
            <mc:AlternateContent xmlns:mc="http://schemas.openxmlformats.org/markup-compatibility/2006">
              <mc:Choice xmlns:v="urn:schemas-microsoft-com:vml" Requires="v">
                <p:oleObj spid="_x0000_s23605" name="Equation" r:id="rId4" imgW="114151" imgH="215619" progId="Equation.3">
                  <p:embed/>
                </p:oleObj>
              </mc:Choice>
              <mc:Fallback>
                <p:oleObj name="Equation" r:id="rId4" imgW="114151" imgH="21561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850" y="318770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984" name="Group 80"/>
          <p:cNvGraphicFramePr>
            <a:graphicFrameLocks noGrp="1"/>
          </p:cNvGraphicFramePr>
          <p:nvPr/>
        </p:nvGraphicFramePr>
        <p:xfrm>
          <a:off x="2895600" y="2914650"/>
          <a:ext cx="4800600" cy="3108348"/>
        </p:xfrm>
        <a:graphic>
          <a:graphicData uri="http://schemas.openxmlformats.org/drawingml/2006/table">
            <a:tbl>
              <a:tblPr/>
              <a:tblGrid>
                <a:gridCol w="2400300">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tblGrid>
              <a:tr h="5180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rPr>
                        <a:t>1</a:t>
                      </a:r>
                    </a:p>
                  </a:txBody>
                  <a:tcPr marT="45669" marB="45669"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rPr>
                        <a:t>If </a:t>
                      </a:r>
                      <a:r>
                        <a:rPr kumimoji="0" lang="en-US" sz="2800" b="0" i="1" u="none" strike="noStrike" cap="none" normalizeH="0" baseline="0" dirty="0">
                          <a:ln>
                            <a:noFill/>
                          </a:ln>
                          <a:solidFill>
                            <a:schemeClr val="tx1"/>
                          </a:solidFill>
                          <a:effectLst/>
                          <a:latin typeface="Calibri" pitchFamily="34" charset="0"/>
                        </a:rPr>
                        <a:t>n</a:t>
                      </a:r>
                      <a:r>
                        <a:rPr kumimoji="0" lang="en-US" sz="2800" b="0" i="0" u="none" strike="noStrike" cap="none" normalizeH="0" baseline="0" dirty="0">
                          <a:ln>
                            <a:noFill/>
                          </a:ln>
                          <a:solidFill>
                            <a:schemeClr val="tx1"/>
                          </a:solidFill>
                          <a:effectLst/>
                          <a:latin typeface="Calibri" pitchFamily="34" charset="0"/>
                        </a:rPr>
                        <a:t> = 1,</a:t>
                      </a:r>
                    </a:p>
                  </a:txBody>
                  <a:tcPr marT="45669" marB="45669"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80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rPr>
                        <a:t>2</a:t>
                      </a:r>
                    </a:p>
                  </a:txBody>
                  <a:tcPr marT="45669" marB="45669"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rPr>
                        <a:t>If </a:t>
                      </a:r>
                      <a:r>
                        <a:rPr kumimoji="0" lang="en-US" sz="2800" b="0" i="1" u="none" strike="noStrike" cap="none" normalizeH="0" baseline="0" dirty="0">
                          <a:ln>
                            <a:noFill/>
                          </a:ln>
                          <a:solidFill>
                            <a:schemeClr val="tx1"/>
                          </a:solidFill>
                          <a:effectLst/>
                          <a:latin typeface="Calibri" pitchFamily="34" charset="0"/>
                        </a:rPr>
                        <a:t>n</a:t>
                      </a:r>
                      <a:r>
                        <a:rPr kumimoji="0" lang="en-US" sz="2800" b="0" i="0" u="none" strike="noStrike" cap="none" normalizeH="0" baseline="0" dirty="0">
                          <a:ln>
                            <a:noFill/>
                          </a:ln>
                          <a:solidFill>
                            <a:schemeClr val="tx1"/>
                          </a:solidFill>
                          <a:effectLst/>
                          <a:latin typeface="Calibri" pitchFamily="34" charset="0"/>
                        </a:rPr>
                        <a:t> = 2 or 3,</a:t>
                      </a:r>
                    </a:p>
                  </a:txBody>
                  <a:tcPr marT="45669" marB="4566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0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rPr>
                        <a:t>2 </a:t>
                      </a:r>
                      <a:r>
                        <a:rPr kumimoji="0" lang="en-US" sz="2800" b="0" i="0" u="none" strike="noStrike" cap="none" normalizeH="0" baseline="0" dirty="0">
                          <a:ln>
                            <a:noFill/>
                          </a:ln>
                          <a:solidFill>
                            <a:schemeClr val="tx1"/>
                          </a:solidFill>
                          <a:effectLst/>
                          <a:latin typeface="Calibri" pitchFamily="34" charset="0"/>
                          <a:cs typeface="Times New Roman" pitchFamily="18" charset="0"/>
                        </a:rPr>
                        <a:t>· </a:t>
                      </a:r>
                      <a:r>
                        <a:rPr kumimoji="0" lang="en-US" sz="2800" b="0" i="1" u="none" strike="noStrike" cap="none" normalizeH="0" baseline="0" dirty="0">
                          <a:ln>
                            <a:noFill/>
                          </a:ln>
                          <a:solidFill>
                            <a:schemeClr val="tx1"/>
                          </a:solidFill>
                          <a:effectLst/>
                          <a:latin typeface="Calibri" pitchFamily="34" charset="0"/>
                          <a:cs typeface="Times New Roman" pitchFamily="18" charset="0"/>
                        </a:rPr>
                        <a:t>f</a:t>
                      </a:r>
                      <a:r>
                        <a:rPr kumimoji="0" lang="en-US" sz="2800" b="0" i="0" u="none" strike="noStrike" cap="none" normalizeH="0" baseline="0" dirty="0">
                          <a:ln>
                            <a:noFill/>
                          </a:ln>
                          <a:solidFill>
                            <a:schemeClr val="tx1"/>
                          </a:solidFill>
                          <a:effectLst/>
                          <a:latin typeface="Calibri" pitchFamily="34" charset="0"/>
                          <a:cs typeface="Times New Roman" pitchFamily="18" charset="0"/>
                        </a:rPr>
                        <a:t>(</a:t>
                      </a:r>
                      <a:r>
                        <a:rPr kumimoji="0" lang="en-US" sz="2800" b="0" i="1" u="none" strike="noStrike" cap="none" normalizeH="0" baseline="0" dirty="0">
                          <a:ln>
                            <a:noFill/>
                          </a:ln>
                          <a:solidFill>
                            <a:schemeClr val="tx1"/>
                          </a:solidFill>
                          <a:effectLst/>
                          <a:latin typeface="Calibri" pitchFamily="34" charset="0"/>
                          <a:cs typeface="Times New Roman" pitchFamily="18" charset="0"/>
                        </a:rPr>
                        <a:t>n</a:t>
                      </a:r>
                      <a:r>
                        <a:rPr kumimoji="0" lang="en-US" sz="2800" b="0" i="0" u="none" strike="noStrike" cap="none" normalizeH="0" baseline="0" dirty="0">
                          <a:ln>
                            <a:noFill/>
                          </a:ln>
                          <a:solidFill>
                            <a:schemeClr val="tx1"/>
                          </a:solidFill>
                          <a:effectLst/>
                          <a:latin typeface="Calibri" pitchFamily="34" charset="0"/>
                          <a:cs typeface="Times New Roman" pitchFamily="18" charset="0"/>
                        </a:rPr>
                        <a:t> - 1)+1</a:t>
                      </a:r>
                      <a:endParaRPr kumimoji="0" lang="en-US" sz="2800" b="0" i="0" u="none" strike="noStrike" cap="none" normalizeH="0" baseline="0" dirty="0">
                        <a:ln>
                          <a:noFill/>
                        </a:ln>
                        <a:solidFill>
                          <a:schemeClr val="tx1"/>
                        </a:solidFill>
                        <a:effectLst/>
                        <a:latin typeface="Calibri" pitchFamily="34" charset="0"/>
                      </a:endParaRPr>
                    </a:p>
                  </a:txBody>
                  <a:tcPr marT="45669" marB="45669"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alibri" pitchFamily="34" charset="0"/>
                        </a:rPr>
                        <a:t>If </a:t>
                      </a:r>
                      <a:r>
                        <a:rPr kumimoji="0" lang="en-US" sz="2800" b="0" i="1" u="none" strike="noStrike" cap="none" normalizeH="0" baseline="0">
                          <a:ln>
                            <a:noFill/>
                          </a:ln>
                          <a:solidFill>
                            <a:schemeClr val="tx1"/>
                          </a:solidFill>
                          <a:effectLst/>
                          <a:latin typeface="Calibri" pitchFamily="34" charset="0"/>
                        </a:rPr>
                        <a:t>n</a:t>
                      </a:r>
                      <a:r>
                        <a:rPr kumimoji="0" lang="en-US" sz="2800" b="0" i="0" u="none" strike="noStrike" cap="none" normalizeH="0" baseline="0">
                          <a:ln>
                            <a:noFill/>
                          </a:ln>
                          <a:solidFill>
                            <a:schemeClr val="tx1"/>
                          </a:solidFill>
                          <a:effectLst/>
                          <a:latin typeface="Calibri" pitchFamily="34" charset="0"/>
                        </a:rPr>
                        <a:t> mod 4 = 0.</a:t>
                      </a:r>
                    </a:p>
                  </a:txBody>
                  <a:tcPr marT="45669" marB="4566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0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Calibri" pitchFamily="34" charset="0"/>
                        </a:rPr>
                        <a:t>f</a:t>
                      </a:r>
                      <a:r>
                        <a:rPr kumimoji="0" lang="en-US" sz="2800" b="0" i="0" u="none" strike="noStrike" cap="none" normalizeH="0" baseline="0">
                          <a:ln>
                            <a:noFill/>
                          </a:ln>
                          <a:solidFill>
                            <a:schemeClr val="tx1"/>
                          </a:solidFill>
                          <a:effectLst/>
                          <a:latin typeface="Calibri" pitchFamily="34" charset="0"/>
                        </a:rPr>
                        <a:t>(</a:t>
                      </a:r>
                      <a:r>
                        <a:rPr kumimoji="0" lang="en-US" sz="2800" b="0" i="1" u="none" strike="noStrike" cap="none" normalizeH="0" baseline="0">
                          <a:ln>
                            <a:noFill/>
                          </a:ln>
                          <a:solidFill>
                            <a:schemeClr val="tx1"/>
                          </a:solidFill>
                          <a:effectLst/>
                          <a:latin typeface="Calibri" pitchFamily="34" charset="0"/>
                        </a:rPr>
                        <a:t>n</a:t>
                      </a:r>
                      <a:r>
                        <a:rPr kumimoji="0" lang="en-US" sz="2800" b="0" i="0" u="none" strike="noStrike" cap="none" normalizeH="0" baseline="0">
                          <a:ln>
                            <a:noFill/>
                          </a:ln>
                          <a:solidFill>
                            <a:schemeClr val="tx1"/>
                          </a:solidFill>
                          <a:effectLst/>
                          <a:latin typeface="Calibri" pitchFamily="34" charset="0"/>
                        </a:rPr>
                        <a:t>-1)</a:t>
                      </a:r>
                    </a:p>
                  </a:txBody>
                  <a:tcPr marT="45669" marB="45669"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alibri" pitchFamily="34" charset="0"/>
                        </a:rPr>
                        <a:t>If </a:t>
                      </a:r>
                      <a:r>
                        <a:rPr kumimoji="0" lang="en-US" sz="2800" b="0" i="1" u="none" strike="noStrike" cap="none" normalizeH="0" baseline="0">
                          <a:ln>
                            <a:noFill/>
                          </a:ln>
                          <a:solidFill>
                            <a:schemeClr val="tx1"/>
                          </a:solidFill>
                          <a:effectLst/>
                          <a:latin typeface="Calibri" pitchFamily="34" charset="0"/>
                        </a:rPr>
                        <a:t>n</a:t>
                      </a:r>
                      <a:r>
                        <a:rPr kumimoji="0" lang="en-US" sz="2800" b="0" i="0" u="none" strike="noStrike" cap="none" normalizeH="0" baseline="0">
                          <a:ln>
                            <a:noFill/>
                          </a:ln>
                          <a:solidFill>
                            <a:schemeClr val="tx1"/>
                          </a:solidFill>
                          <a:effectLst/>
                          <a:latin typeface="Calibri" pitchFamily="34" charset="0"/>
                        </a:rPr>
                        <a:t> mod 4 = 1,</a:t>
                      </a:r>
                    </a:p>
                  </a:txBody>
                  <a:tcPr marT="45669" marB="4566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80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alibri" pitchFamily="34" charset="0"/>
                        </a:rPr>
                        <a:t>2 </a:t>
                      </a:r>
                      <a:r>
                        <a:rPr kumimoji="0" lang="en-US" sz="2800" b="0" i="0" u="none" strike="noStrike" cap="none" normalizeH="0" baseline="0">
                          <a:ln>
                            <a:noFill/>
                          </a:ln>
                          <a:solidFill>
                            <a:schemeClr val="tx1"/>
                          </a:solidFill>
                          <a:effectLst/>
                          <a:latin typeface="Calibri" pitchFamily="34" charset="0"/>
                          <a:cs typeface="Times New Roman" pitchFamily="18" charset="0"/>
                        </a:rPr>
                        <a:t>· </a:t>
                      </a:r>
                      <a:r>
                        <a:rPr kumimoji="0" lang="en-US" sz="2800" b="0" i="1" u="none" strike="noStrike" cap="none" normalizeH="0" baseline="0">
                          <a:ln>
                            <a:noFill/>
                          </a:ln>
                          <a:solidFill>
                            <a:schemeClr val="tx1"/>
                          </a:solidFill>
                          <a:effectLst/>
                          <a:latin typeface="Calibri" pitchFamily="34" charset="0"/>
                          <a:cs typeface="Times New Roman" pitchFamily="18" charset="0"/>
                        </a:rPr>
                        <a:t>f</a:t>
                      </a:r>
                      <a:r>
                        <a:rPr kumimoji="0" lang="en-US" sz="2800" b="0" i="0" u="none" strike="noStrike" cap="none" normalizeH="0" baseline="0">
                          <a:ln>
                            <a:noFill/>
                          </a:ln>
                          <a:solidFill>
                            <a:schemeClr val="tx1"/>
                          </a:solidFill>
                          <a:effectLst/>
                          <a:latin typeface="Calibri" pitchFamily="34" charset="0"/>
                          <a:cs typeface="Times New Roman" pitchFamily="18" charset="0"/>
                        </a:rPr>
                        <a:t>(</a:t>
                      </a:r>
                      <a:r>
                        <a:rPr kumimoji="0" lang="en-US" sz="2800" b="0" i="1" u="none" strike="noStrike" cap="none" normalizeH="0" baseline="0">
                          <a:ln>
                            <a:noFill/>
                          </a:ln>
                          <a:solidFill>
                            <a:schemeClr val="tx1"/>
                          </a:solidFill>
                          <a:effectLst/>
                          <a:latin typeface="Calibri" pitchFamily="34" charset="0"/>
                          <a:cs typeface="Times New Roman" pitchFamily="18" charset="0"/>
                        </a:rPr>
                        <a:t>n</a:t>
                      </a:r>
                      <a:r>
                        <a:rPr kumimoji="0" lang="en-US" sz="2800" b="0" i="0" u="none" strike="noStrike" cap="none" normalizeH="0" baseline="0">
                          <a:ln>
                            <a:noFill/>
                          </a:ln>
                          <a:solidFill>
                            <a:schemeClr val="tx1"/>
                          </a:solidFill>
                          <a:effectLst/>
                          <a:latin typeface="Calibri" pitchFamily="34" charset="0"/>
                          <a:cs typeface="Times New Roman" pitchFamily="18" charset="0"/>
                        </a:rPr>
                        <a:t> - 1) + 2</a:t>
                      </a:r>
                    </a:p>
                  </a:txBody>
                  <a:tcPr marT="45669" marB="45669"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alibri" pitchFamily="34" charset="0"/>
                        </a:rPr>
                        <a:t>If </a:t>
                      </a:r>
                      <a:r>
                        <a:rPr kumimoji="0" lang="en-US" sz="2800" b="0" i="1" u="none" strike="noStrike" cap="none" normalizeH="0" baseline="0">
                          <a:ln>
                            <a:noFill/>
                          </a:ln>
                          <a:solidFill>
                            <a:schemeClr val="tx1"/>
                          </a:solidFill>
                          <a:effectLst/>
                          <a:latin typeface="Calibri" pitchFamily="34" charset="0"/>
                        </a:rPr>
                        <a:t>n</a:t>
                      </a:r>
                      <a:r>
                        <a:rPr kumimoji="0" lang="en-US" sz="2800" b="0" i="0" u="none" strike="noStrike" cap="none" normalizeH="0" baseline="0">
                          <a:ln>
                            <a:noFill/>
                          </a:ln>
                          <a:solidFill>
                            <a:schemeClr val="tx1"/>
                          </a:solidFill>
                          <a:effectLst/>
                          <a:latin typeface="Calibri" pitchFamily="34" charset="0"/>
                        </a:rPr>
                        <a:t> mod 4 = 2,</a:t>
                      </a:r>
                    </a:p>
                  </a:txBody>
                  <a:tcPr marT="45669" marB="4566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180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Calibri" pitchFamily="34" charset="0"/>
                        </a:rPr>
                        <a:t>f</a:t>
                      </a:r>
                      <a:r>
                        <a:rPr kumimoji="0" lang="en-US" sz="2800" b="0" i="0" u="none" strike="noStrike" cap="none" normalizeH="0" baseline="0">
                          <a:ln>
                            <a:noFill/>
                          </a:ln>
                          <a:solidFill>
                            <a:schemeClr val="tx1"/>
                          </a:solidFill>
                          <a:effectLst/>
                          <a:latin typeface="Calibri" pitchFamily="34" charset="0"/>
                        </a:rPr>
                        <a:t>(</a:t>
                      </a:r>
                      <a:r>
                        <a:rPr kumimoji="0" lang="en-US" sz="2800" b="0" i="1" u="none" strike="noStrike" cap="none" normalizeH="0" baseline="0">
                          <a:ln>
                            <a:noFill/>
                          </a:ln>
                          <a:solidFill>
                            <a:schemeClr val="tx1"/>
                          </a:solidFill>
                          <a:effectLst/>
                          <a:latin typeface="Calibri" pitchFamily="34" charset="0"/>
                        </a:rPr>
                        <a:t>n</a:t>
                      </a:r>
                      <a:r>
                        <a:rPr kumimoji="0" lang="en-US" sz="2800" b="0" i="0" u="none" strike="noStrike" cap="none" normalizeH="0" baseline="0">
                          <a:ln>
                            <a:noFill/>
                          </a:ln>
                          <a:solidFill>
                            <a:schemeClr val="tx1"/>
                          </a:solidFill>
                          <a:effectLst/>
                          <a:latin typeface="Calibri" pitchFamily="34" charset="0"/>
                        </a:rPr>
                        <a:t> – 1)</a:t>
                      </a:r>
                    </a:p>
                  </a:txBody>
                  <a:tcPr marT="45669" marB="45669"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itchFamily="34" charset="0"/>
                        </a:rPr>
                        <a:t>If </a:t>
                      </a:r>
                      <a:r>
                        <a:rPr kumimoji="0" lang="en-US" sz="2800" b="0" i="1" u="none" strike="noStrike" cap="none" normalizeH="0" baseline="0" dirty="0">
                          <a:ln>
                            <a:noFill/>
                          </a:ln>
                          <a:solidFill>
                            <a:schemeClr val="tx1"/>
                          </a:solidFill>
                          <a:effectLst/>
                          <a:latin typeface="Calibri" pitchFamily="34" charset="0"/>
                        </a:rPr>
                        <a:t>n</a:t>
                      </a:r>
                      <a:r>
                        <a:rPr kumimoji="0" lang="en-US" sz="2800" b="0" i="0" u="none" strike="noStrike" cap="none" normalizeH="0" baseline="0" dirty="0">
                          <a:ln>
                            <a:noFill/>
                          </a:ln>
                          <a:solidFill>
                            <a:schemeClr val="tx1"/>
                          </a:solidFill>
                          <a:effectLst/>
                          <a:latin typeface="Calibri" pitchFamily="34" charset="0"/>
                        </a:rPr>
                        <a:t> mod 4 = 3</a:t>
                      </a:r>
                    </a:p>
                  </a:txBody>
                  <a:tcPr marT="45669" marB="45669"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3570" name="Object 81"/>
          <p:cNvGraphicFramePr>
            <a:graphicFrameLocks noChangeAspect="1"/>
          </p:cNvGraphicFramePr>
          <p:nvPr/>
        </p:nvGraphicFramePr>
        <p:xfrm>
          <a:off x="4133850" y="3187700"/>
          <a:ext cx="114300" cy="215900"/>
        </p:xfrm>
        <a:graphic>
          <a:graphicData uri="http://schemas.openxmlformats.org/presentationml/2006/ole">
            <mc:AlternateContent xmlns:mc="http://schemas.openxmlformats.org/markup-compatibility/2006">
              <mc:Choice xmlns:v="urn:schemas-microsoft-com:vml" Requires="v">
                <p:oleObj spid="_x0000_s23606" name="Equation" r:id="rId6" imgW="114151" imgH="215619" progId="Equation.3">
                  <p:embed/>
                </p:oleObj>
              </mc:Choice>
              <mc:Fallback>
                <p:oleObj name="Equation" r:id="rId6" imgW="114151" imgH="215619" progId="Equation.3">
                  <p:embed/>
                  <p:pic>
                    <p:nvPicPr>
                      <p:cNvPr id="0" name="Object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850" y="318770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71" name="AutoShape 82"/>
          <p:cNvSpPr>
            <a:spLocks/>
          </p:cNvSpPr>
          <p:nvPr/>
        </p:nvSpPr>
        <p:spPr bwMode="auto">
          <a:xfrm>
            <a:off x="2667000" y="2990850"/>
            <a:ext cx="152400" cy="3048000"/>
          </a:xfrm>
          <a:prstGeom prst="leftBrace">
            <a:avLst>
              <a:gd name="adj1" fmla="val 14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23572" name="Text Box 83"/>
          <p:cNvSpPr txBox="1">
            <a:spLocks noChangeArrowheads="1"/>
          </p:cNvSpPr>
          <p:nvPr/>
        </p:nvSpPr>
        <p:spPr bwMode="auto">
          <a:xfrm>
            <a:off x="1600200" y="4168775"/>
            <a:ext cx="957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a:latin typeface="Calibri" panose="020F0502020204030204" pitchFamily="34" charset="0"/>
              </a:rPr>
              <a:t>f(n)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A0A3A7-E594-48A1-ABBA-49F3B1F4A1BA}"/>
              </a:ext>
            </a:extLst>
          </p:cNvPr>
          <p:cNvSpPr/>
          <p:nvPr/>
        </p:nvSpPr>
        <p:spPr bwMode="auto">
          <a:xfrm>
            <a:off x="893928" y="4759380"/>
            <a:ext cx="3173106" cy="1504942"/>
          </a:xfrm>
          <a:prstGeom prst="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5602" name="Title 1"/>
          <p:cNvSpPr>
            <a:spLocks noGrp="1"/>
          </p:cNvSpPr>
          <p:nvPr>
            <p:ph type="title"/>
          </p:nvPr>
        </p:nvSpPr>
        <p:spPr>
          <a:xfrm>
            <a:off x="142875" y="71438"/>
            <a:ext cx="6699250" cy="952500"/>
          </a:xfrm>
        </p:spPr>
        <p:txBody>
          <a:bodyPr/>
          <a:lstStyle/>
          <a:p>
            <a:r>
              <a:rPr lang="en-US" altLang="en-US" sz="4000">
                <a:latin typeface="Arial" panose="020B0604020202020204" pitchFamily="34" charset="0"/>
              </a:rPr>
              <a:t>Skyscraper Broadcasting</a:t>
            </a:r>
            <a:br>
              <a:rPr lang="en-US" altLang="en-US">
                <a:latin typeface="Arial" panose="020B0604020202020204" pitchFamily="34" charset="0"/>
              </a:rPr>
            </a:br>
            <a:r>
              <a:rPr lang="en-US" altLang="en-US" sz="2800">
                <a:latin typeface="Arial" panose="020B0604020202020204" pitchFamily="34" charset="0"/>
              </a:rPr>
              <a:t>Playback Procedure</a:t>
            </a:r>
            <a:endParaRPr lang="en-US" altLang="en-US">
              <a:latin typeface="Arial" panose="020B0604020202020204" pitchFamily="34" charset="0"/>
            </a:endParaRPr>
          </a:p>
        </p:txBody>
      </p:sp>
      <p:graphicFrame>
        <p:nvGraphicFramePr>
          <p:cNvPr id="25603" name="Object 4"/>
          <p:cNvGraphicFramePr>
            <a:graphicFrameLocks noGrp="1" noChangeAspect="1"/>
          </p:cNvGraphicFramePr>
          <p:nvPr>
            <p:ph idx="1"/>
            <p:extLst>
              <p:ext uri="{D42A27DB-BD31-4B8C-83A1-F6EECF244321}">
                <p14:modId xmlns:p14="http://schemas.microsoft.com/office/powerpoint/2010/main" val="533419391"/>
              </p:ext>
            </p:extLst>
          </p:nvPr>
        </p:nvGraphicFramePr>
        <p:xfrm>
          <a:off x="609600" y="171450"/>
          <a:ext cx="7518400" cy="6172200"/>
        </p:xfrm>
        <a:graphic>
          <a:graphicData uri="http://schemas.openxmlformats.org/presentationml/2006/ole">
            <mc:AlternateContent xmlns:mc="http://schemas.openxmlformats.org/markup-compatibility/2006">
              <mc:Choice xmlns:v="urn:schemas-microsoft-com:vml" Requires="v">
                <p:oleObj spid="_x0000_s25623" name="Visio" r:id="rId4" imgW="6409030" imgH="5261762" progId="Visio.Drawing.11">
                  <p:embed/>
                </p:oleObj>
              </mc:Choice>
              <mc:Fallback>
                <p:oleObj name="Visio" r:id="rId4" imgW="6409030" imgH="5261762" progId="Visio.Drawing.11">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1450"/>
                        <a:ext cx="7518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FB8CB3F5-36FC-467D-A0D7-4905E96DB76C}" type="slidenum">
              <a:rPr lang="zh-CN" altLang="en-US" sz="1000" smtClean="0">
                <a:solidFill>
                  <a:srgbClr val="333333"/>
                </a:solidFill>
              </a:rPr>
              <a:pPr>
                <a:lnSpc>
                  <a:spcPct val="100000"/>
                </a:lnSpc>
                <a:spcAft>
                  <a:spcPct val="0"/>
                </a:spcAft>
                <a:buClrTx/>
                <a:buFontTx/>
                <a:buNone/>
              </a:pPr>
              <a:t>11</a:t>
            </a:fld>
            <a:endParaRPr lang="en-US" altLang="zh-CN" sz="1000">
              <a:solidFill>
                <a:srgbClr val="333333"/>
              </a:solidFill>
            </a:endParaRPr>
          </a:p>
        </p:txBody>
      </p:sp>
      <p:sp>
        <p:nvSpPr>
          <p:cNvPr id="5" name="Rectangle 3"/>
          <p:cNvSpPr txBox="1">
            <a:spLocks noChangeArrowheads="1"/>
          </p:cNvSpPr>
          <p:nvPr/>
        </p:nvSpPr>
        <p:spPr bwMode="auto">
          <a:xfrm>
            <a:off x="685800" y="1738313"/>
            <a:ext cx="7620000" cy="2697162"/>
          </a:xfrm>
          <a:prstGeom prst="rect">
            <a:avLst/>
          </a:prstGeom>
          <a:noFill/>
          <a:ln w="9525">
            <a:noFill/>
            <a:miter lim="800000"/>
            <a:headEnd/>
            <a:tailEnd/>
          </a:ln>
        </p:spPr>
        <p:txBody>
          <a:bodyPr/>
          <a:lstStyle/>
          <a:p>
            <a:pPr marL="233363" indent="-233363">
              <a:lnSpc>
                <a:spcPct val="95000"/>
              </a:lnSpc>
              <a:spcAft>
                <a:spcPct val="55000"/>
              </a:spcAft>
              <a:buClr>
                <a:srgbClr val="678BA8"/>
              </a:buClr>
              <a:buFontTx/>
              <a:buChar char="•"/>
              <a:defRPr/>
            </a:pPr>
            <a:r>
              <a:rPr lang="en-US" kern="0" dirty="0">
                <a:latin typeface="Comic Sans MS" pitchFamily="66" charset="0"/>
                <a:cs typeface="+mn-cs"/>
              </a:rPr>
              <a:t>The </a:t>
            </a:r>
            <a:r>
              <a:rPr lang="en-US" b="1" i="1" kern="0" dirty="0">
                <a:solidFill>
                  <a:srgbClr val="CC3300"/>
                </a:solidFill>
                <a:latin typeface="Comic Sans MS" pitchFamily="66" charset="0"/>
                <a:cs typeface="+mn-cs"/>
              </a:rPr>
              <a:t>Odd Loader</a:t>
            </a:r>
            <a:r>
              <a:rPr lang="en-US" kern="0" dirty="0">
                <a:latin typeface="Comic Sans MS" pitchFamily="66" charset="0"/>
                <a:cs typeface="+mn-cs"/>
              </a:rPr>
              <a:t> and the </a:t>
            </a:r>
            <a:r>
              <a:rPr lang="en-US" b="1" i="1" kern="0" dirty="0">
                <a:solidFill>
                  <a:srgbClr val="CC3300"/>
                </a:solidFill>
                <a:latin typeface="Comic Sans MS" pitchFamily="66" charset="0"/>
                <a:cs typeface="+mn-cs"/>
              </a:rPr>
              <a:t>Even Loader</a:t>
            </a:r>
            <a:r>
              <a:rPr lang="en-US" kern="0" dirty="0">
                <a:latin typeface="Comic Sans MS" pitchFamily="66" charset="0"/>
                <a:cs typeface="+mn-cs"/>
              </a:rPr>
              <a:t> download the odd groups and the even groups, respectively. </a:t>
            </a:r>
          </a:p>
          <a:p>
            <a:pPr marL="233363" indent="-233363">
              <a:lnSpc>
                <a:spcPct val="95000"/>
              </a:lnSpc>
              <a:spcAft>
                <a:spcPct val="55000"/>
              </a:spcAft>
              <a:buClr>
                <a:srgbClr val="678BA8"/>
              </a:buClr>
              <a:buFontTx/>
              <a:buChar char="•"/>
              <a:defRPr/>
            </a:pPr>
            <a:r>
              <a:rPr lang="en-US" kern="0" dirty="0">
                <a:latin typeface="Comic Sans MS" pitchFamily="66" charset="0"/>
                <a:cs typeface="+mn-cs"/>
              </a:rPr>
              <a:t>The </a:t>
            </a:r>
            <a:r>
              <a:rPr lang="en-US" i="1" kern="0" dirty="0">
                <a:latin typeface="Comic Sans MS" pitchFamily="66" charset="0"/>
                <a:cs typeface="+mn-cs"/>
              </a:rPr>
              <a:t>W</a:t>
            </a:r>
            <a:r>
              <a:rPr lang="en-US" kern="0" dirty="0">
                <a:latin typeface="Comic Sans MS" pitchFamily="66" charset="0"/>
                <a:cs typeface="+mn-cs"/>
              </a:rPr>
              <a:t>-segments are downloaded sequentially using only one loader. </a:t>
            </a:r>
          </a:p>
          <a:p>
            <a:pPr marL="233363" indent="-233363">
              <a:lnSpc>
                <a:spcPct val="95000"/>
              </a:lnSpc>
              <a:spcAft>
                <a:spcPct val="35000"/>
              </a:spcAft>
              <a:buClr>
                <a:srgbClr val="678BA8"/>
              </a:buClr>
              <a:buFontTx/>
              <a:buChar char="•"/>
              <a:defRPr/>
            </a:pPr>
            <a:r>
              <a:rPr lang="en-US" kern="0" dirty="0">
                <a:latin typeface="Comic Sans MS" pitchFamily="66" charset="0"/>
                <a:cs typeface="+mn-cs"/>
              </a:rPr>
              <a:t>As the loaders fill the buffer, the </a:t>
            </a:r>
            <a:r>
              <a:rPr lang="en-US" b="1" i="1" kern="0" dirty="0">
                <a:solidFill>
                  <a:srgbClr val="CC3300"/>
                </a:solidFill>
                <a:latin typeface="Comic Sans MS" pitchFamily="66" charset="0"/>
                <a:cs typeface="+mn-cs"/>
              </a:rPr>
              <a:t>Video Player</a:t>
            </a:r>
            <a:r>
              <a:rPr lang="en-US" kern="0" dirty="0">
                <a:latin typeface="Comic Sans MS" pitchFamily="66" charset="0"/>
                <a:cs typeface="+mn-cs"/>
              </a:rPr>
              <a:t> consumes the data in the buffer.</a:t>
            </a:r>
          </a:p>
          <a:p>
            <a:pPr marL="233363" indent="-233363">
              <a:lnSpc>
                <a:spcPct val="95000"/>
              </a:lnSpc>
              <a:spcAft>
                <a:spcPct val="35000"/>
              </a:spcAft>
              <a:buClr>
                <a:srgbClr val="678BA8"/>
              </a:buClr>
              <a:buFontTx/>
              <a:buChar char="•"/>
              <a:defRPr/>
            </a:pPr>
            <a:endParaRPr lang="en-US" kern="0" dirty="0">
              <a:latin typeface="Comic Sans MS" pitchFamily="66" charset="0"/>
              <a:cs typeface="+mn-cs"/>
            </a:endParaRPr>
          </a:p>
        </p:txBody>
      </p:sp>
      <p:pic>
        <p:nvPicPr>
          <p:cNvPr id="6" name="Picture 2" descr="Dell PowerEdge T330 Tower Server : Servers | Dell">
            <a:extLst>
              <a:ext uri="{FF2B5EF4-FFF2-40B4-BE49-F238E27FC236}">
                <a16:creationId xmlns:a16="http://schemas.microsoft.com/office/drawing/2014/main" id="{0BBFF5F6-0571-4DAA-9AAC-0B72829BAF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2896" y="4320080"/>
            <a:ext cx="2649384" cy="135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42875" y="63500"/>
            <a:ext cx="6699250" cy="952500"/>
          </a:xfrm>
        </p:spPr>
        <p:txBody>
          <a:bodyPr/>
          <a:lstStyle/>
          <a:p>
            <a:r>
              <a:rPr lang="en-US" altLang="en-US" sz="4000">
                <a:latin typeface="Arial" panose="020B0604020202020204" pitchFamily="34" charset="0"/>
              </a:rPr>
              <a:t>Skyscraper Broadcasting</a:t>
            </a:r>
            <a:br>
              <a:rPr lang="en-US" altLang="en-US">
                <a:latin typeface="Arial" panose="020B0604020202020204" pitchFamily="34" charset="0"/>
              </a:rPr>
            </a:br>
            <a:r>
              <a:rPr lang="en-US" altLang="en-US">
                <a:latin typeface="Arial" panose="020B0604020202020204" pitchFamily="34" charset="0"/>
              </a:rPr>
              <a:t>Playback Procedure</a:t>
            </a:r>
          </a:p>
        </p:txBody>
      </p:sp>
      <p:graphicFrame>
        <p:nvGraphicFramePr>
          <p:cNvPr id="27651" name="Object 13"/>
          <p:cNvGraphicFramePr>
            <a:graphicFrameLocks noGrp="1" noChangeAspect="1"/>
          </p:cNvGraphicFramePr>
          <p:nvPr>
            <p:ph idx="1"/>
            <p:extLst>
              <p:ext uri="{D42A27DB-BD31-4B8C-83A1-F6EECF244321}">
                <p14:modId xmlns:p14="http://schemas.microsoft.com/office/powerpoint/2010/main" val="3908256827"/>
              </p:ext>
            </p:extLst>
          </p:nvPr>
        </p:nvGraphicFramePr>
        <p:xfrm>
          <a:off x="1739900" y="1079500"/>
          <a:ext cx="7237413" cy="4638675"/>
        </p:xfrm>
        <a:graphic>
          <a:graphicData uri="http://schemas.openxmlformats.org/presentationml/2006/ole">
            <mc:AlternateContent xmlns:mc="http://schemas.openxmlformats.org/markup-compatibility/2006">
              <mc:Choice xmlns:v="urn:schemas-microsoft-com:vml" Requires="v">
                <p:oleObj spid="_x0000_s27683" name="Visio" r:id="rId4" imgW="4898647" imgH="3137502" progId="Visio.Drawing.11">
                  <p:embed/>
                </p:oleObj>
              </mc:Choice>
              <mc:Fallback>
                <p:oleObj name="Visio" r:id="rId4" imgW="4898647" imgH="3137502" progId="Visio.Drawing.11">
                  <p:embed/>
                  <p:pic>
                    <p:nvPicPr>
                      <p:cNvPr id="0" name="Object 1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900" y="1079500"/>
                        <a:ext cx="723741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F1C6C675-ECF0-4A82-BA4D-AB47B62C41A4}" type="slidenum">
              <a:rPr lang="zh-CN" altLang="en-US" sz="1000" smtClean="0">
                <a:solidFill>
                  <a:srgbClr val="333333"/>
                </a:solidFill>
              </a:rPr>
              <a:pPr>
                <a:lnSpc>
                  <a:spcPct val="100000"/>
                </a:lnSpc>
                <a:spcAft>
                  <a:spcPct val="0"/>
                </a:spcAft>
                <a:buClrTx/>
                <a:buFontTx/>
                <a:buNone/>
              </a:pPr>
              <a:t>12</a:t>
            </a:fld>
            <a:endParaRPr lang="en-US" altLang="zh-CN" sz="1000">
              <a:solidFill>
                <a:srgbClr val="333333"/>
              </a:solidFill>
            </a:endParaRPr>
          </a:p>
        </p:txBody>
      </p:sp>
      <p:sp>
        <p:nvSpPr>
          <p:cNvPr id="5" name="Rectangle 3"/>
          <p:cNvSpPr txBox="1">
            <a:spLocks noChangeArrowheads="1"/>
          </p:cNvSpPr>
          <p:nvPr/>
        </p:nvSpPr>
        <p:spPr bwMode="auto">
          <a:xfrm>
            <a:off x="838200" y="6016625"/>
            <a:ext cx="7620000" cy="457200"/>
          </a:xfrm>
          <a:prstGeom prst="rect">
            <a:avLst/>
          </a:prstGeom>
          <a:solidFill>
            <a:srgbClr val="FFEDD3"/>
          </a:solidFill>
          <a:ln w="9525">
            <a:noFill/>
            <a:miter lim="800000"/>
            <a:headEnd/>
            <a:tailEnd/>
          </a:ln>
        </p:spPr>
        <p:txBody>
          <a:bodyPr anchor="ctr" anchorCtr="1"/>
          <a:lstStyle/>
          <a:p>
            <a:pPr marL="233363" indent="-233363">
              <a:lnSpc>
                <a:spcPct val="90000"/>
              </a:lnSpc>
              <a:spcAft>
                <a:spcPts val="0"/>
              </a:spcAft>
              <a:buClr>
                <a:srgbClr val="678BA8"/>
              </a:buClr>
              <a:defRPr/>
            </a:pPr>
            <a:r>
              <a:rPr lang="en-US" sz="2000" kern="0" dirty="0">
                <a:latin typeface="Comic Sans MS" pitchFamily="66" charset="0"/>
                <a:cs typeface="+mn-cs"/>
              </a:rPr>
              <a:t>Each segment is available before it is needed for the playback</a:t>
            </a:r>
          </a:p>
          <a:p>
            <a:pPr marL="233363" indent="-233363">
              <a:lnSpc>
                <a:spcPct val="0"/>
              </a:lnSpc>
              <a:spcAft>
                <a:spcPct val="35000"/>
              </a:spcAft>
              <a:buClr>
                <a:srgbClr val="678BA8"/>
              </a:buClr>
              <a:buFontTx/>
              <a:buChar char="•"/>
              <a:defRPr/>
            </a:pPr>
            <a:endParaRPr lang="en-US" sz="2000" kern="0" dirty="0">
              <a:latin typeface="Comic Sans MS" pitchFamily="66" charset="0"/>
              <a:cs typeface="+mn-cs"/>
            </a:endParaRPr>
          </a:p>
        </p:txBody>
      </p:sp>
      <p:sp>
        <p:nvSpPr>
          <p:cNvPr id="27654" name="Text Box 4"/>
          <p:cNvSpPr txBox="1">
            <a:spLocks noChangeArrowheads="1"/>
          </p:cNvSpPr>
          <p:nvPr/>
        </p:nvSpPr>
        <p:spPr bwMode="auto">
          <a:xfrm>
            <a:off x="1511300" y="154146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lang="en-US" altLang="en-US" sz="2400"/>
              <a:t>1</a:t>
            </a:r>
          </a:p>
        </p:txBody>
      </p:sp>
      <p:sp>
        <p:nvSpPr>
          <p:cNvPr id="27655" name="Text Box 5"/>
          <p:cNvSpPr txBox="1">
            <a:spLocks noChangeArrowheads="1"/>
          </p:cNvSpPr>
          <p:nvPr/>
        </p:nvSpPr>
        <p:spPr bwMode="auto">
          <a:xfrm>
            <a:off x="1516063" y="196056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lang="en-US" altLang="en-US" sz="2400">
                <a:solidFill>
                  <a:srgbClr val="FF5050"/>
                </a:solidFill>
              </a:rPr>
              <a:t>2</a:t>
            </a:r>
          </a:p>
        </p:txBody>
      </p:sp>
      <p:sp>
        <p:nvSpPr>
          <p:cNvPr id="27656" name="Text Box 6"/>
          <p:cNvSpPr txBox="1">
            <a:spLocks noChangeArrowheads="1"/>
          </p:cNvSpPr>
          <p:nvPr/>
        </p:nvSpPr>
        <p:spPr bwMode="auto">
          <a:xfrm>
            <a:off x="1522413" y="239395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lang="en-US" altLang="en-US" sz="2400">
                <a:solidFill>
                  <a:srgbClr val="FF5050"/>
                </a:solidFill>
              </a:rPr>
              <a:t>3</a:t>
            </a:r>
          </a:p>
        </p:txBody>
      </p:sp>
      <p:sp>
        <p:nvSpPr>
          <p:cNvPr id="27657" name="Text Box 7"/>
          <p:cNvSpPr txBox="1">
            <a:spLocks noChangeArrowheads="1"/>
          </p:cNvSpPr>
          <p:nvPr/>
        </p:nvSpPr>
        <p:spPr bwMode="auto">
          <a:xfrm>
            <a:off x="1527175" y="28067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lang="en-US" altLang="en-US" sz="2400"/>
              <a:t>4</a:t>
            </a:r>
          </a:p>
        </p:txBody>
      </p:sp>
      <p:sp>
        <p:nvSpPr>
          <p:cNvPr id="27658" name="Text Box 8"/>
          <p:cNvSpPr txBox="1">
            <a:spLocks noChangeArrowheads="1"/>
          </p:cNvSpPr>
          <p:nvPr/>
        </p:nvSpPr>
        <p:spPr bwMode="auto">
          <a:xfrm>
            <a:off x="1530350" y="32337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lang="en-US" altLang="en-US" sz="2400"/>
              <a:t>5</a:t>
            </a:r>
          </a:p>
        </p:txBody>
      </p:sp>
      <p:sp>
        <p:nvSpPr>
          <p:cNvPr id="27659" name="Text Box 9"/>
          <p:cNvSpPr txBox="1">
            <a:spLocks noChangeArrowheads="1"/>
          </p:cNvSpPr>
          <p:nvPr/>
        </p:nvSpPr>
        <p:spPr bwMode="auto">
          <a:xfrm>
            <a:off x="1524000" y="3652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lang="en-US" altLang="en-US" sz="2400">
                <a:solidFill>
                  <a:srgbClr val="FF5050"/>
                </a:solidFill>
              </a:rPr>
              <a:t>6</a:t>
            </a:r>
          </a:p>
        </p:txBody>
      </p:sp>
      <p:sp>
        <p:nvSpPr>
          <p:cNvPr id="27660" name="Text Box 10"/>
          <p:cNvSpPr txBox="1">
            <a:spLocks noChangeArrowheads="1"/>
          </p:cNvSpPr>
          <p:nvPr/>
        </p:nvSpPr>
        <p:spPr bwMode="auto">
          <a:xfrm>
            <a:off x="1503363" y="41163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lang="en-US" altLang="en-US" sz="2400">
                <a:solidFill>
                  <a:srgbClr val="FF5050"/>
                </a:solidFill>
              </a:rPr>
              <a:t>7</a:t>
            </a:r>
          </a:p>
        </p:txBody>
      </p:sp>
      <p:sp>
        <p:nvSpPr>
          <p:cNvPr id="27661" name="Text Box 11"/>
          <p:cNvSpPr txBox="1">
            <a:spLocks noChangeArrowheads="1"/>
          </p:cNvSpPr>
          <p:nvPr/>
        </p:nvSpPr>
        <p:spPr bwMode="auto">
          <a:xfrm>
            <a:off x="1509713" y="451485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lang="en-US" altLang="en-US" sz="2400"/>
              <a:t>8</a:t>
            </a:r>
          </a:p>
        </p:txBody>
      </p:sp>
      <p:sp>
        <p:nvSpPr>
          <p:cNvPr id="27662" name="Text Box 12"/>
          <p:cNvSpPr txBox="1">
            <a:spLocks noChangeArrowheads="1"/>
          </p:cNvSpPr>
          <p:nvPr/>
        </p:nvSpPr>
        <p:spPr bwMode="auto">
          <a:xfrm>
            <a:off x="665163" y="5087938"/>
            <a:ext cx="2319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latin typeface="Comic Sans MS" panose="030F0702030302020204" pitchFamily="66" charset="0"/>
              </a:rPr>
              <a:t>Playback schedule:</a:t>
            </a:r>
          </a:p>
        </p:txBody>
      </p:sp>
      <p:cxnSp>
        <p:nvCxnSpPr>
          <p:cNvPr id="27663" name="Straight Arrow Connector 5"/>
          <p:cNvCxnSpPr>
            <a:cxnSpLocks noChangeShapeType="1"/>
          </p:cNvCxnSpPr>
          <p:nvPr/>
        </p:nvCxnSpPr>
        <p:spPr bwMode="auto">
          <a:xfrm>
            <a:off x="3244850" y="3649663"/>
            <a:ext cx="349250" cy="1685925"/>
          </a:xfrm>
          <a:prstGeom prst="straightConnector1">
            <a:avLst/>
          </a:prstGeom>
          <a:noFill/>
          <a:ln w="12700" algn="ctr">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2" name="Left Brace 1">
            <a:extLst>
              <a:ext uri="{FF2B5EF4-FFF2-40B4-BE49-F238E27FC236}">
                <a16:creationId xmlns:a16="http://schemas.microsoft.com/office/drawing/2014/main" id="{64C9A79B-9B0B-4BC8-9667-2497CB4707FC}"/>
              </a:ext>
            </a:extLst>
          </p:cNvPr>
          <p:cNvSpPr/>
          <p:nvPr/>
        </p:nvSpPr>
        <p:spPr bwMode="auto">
          <a:xfrm>
            <a:off x="1180497" y="1651793"/>
            <a:ext cx="298449" cy="3229769"/>
          </a:xfrm>
          <a:prstGeom prst="leftBrac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4378A769-EC26-4CA1-9CF9-5D98F2B39637}"/>
              </a:ext>
            </a:extLst>
          </p:cNvPr>
          <p:cNvSpPr txBox="1"/>
          <p:nvPr/>
        </p:nvSpPr>
        <p:spPr>
          <a:xfrm rot="16200000">
            <a:off x="-617394" y="3087610"/>
            <a:ext cx="3220753" cy="400110"/>
          </a:xfrm>
          <a:prstGeom prst="rect">
            <a:avLst/>
          </a:prstGeom>
          <a:noFill/>
        </p:spPr>
        <p:txBody>
          <a:bodyPr wrap="none" rtlCol="0">
            <a:spAutoFit/>
          </a:bodyPr>
          <a:lstStyle/>
          <a:p>
            <a:r>
              <a:rPr lang="en-US" sz="2000" dirty="0"/>
              <a:t>8 communication channels</a:t>
            </a:r>
          </a:p>
        </p:txBody>
      </p:sp>
      <p:sp>
        <p:nvSpPr>
          <p:cNvPr id="4" name="TextBox 3">
            <a:extLst>
              <a:ext uri="{FF2B5EF4-FFF2-40B4-BE49-F238E27FC236}">
                <a16:creationId xmlns:a16="http://schemas.microsoft.com/office/drawing/2014/main" id="{BF9131A6-7DD6-48B9-9E73-FC08B1B5C695}"/>
              </a:ext>
            </a:extLst>
          </p:cNvPr>
          <p:cNvSpPr txBox="1"/>
          <p:nvPr/>
        </p:nvSpPr>
        <p:spPr>
          <a:xfrm>
            <a:off x="3279140" y="3720603"/>
            <a:ext cx="426720" cy="400110"/>
          </a:xfrm>
          <a:prstGeom prst="rect">
            <a:avLst/>
          </a:prstGeom>
          <a:noFill/>
        </p:spPr>
        <p:txBody>
          <a:bodyPr wrap="none" rtlCol="0">
            <a:spAutoFit/>
          </a:bodyPr>
          <a:lstStyle/>
          <a:p>
            <a:r>
              <a:rPr lang="en-US" sz="2000" dirty="0"/>
              <a:t>W</a:t>
            </a:r>
          </a:p>
        </p:txBody>
      </p:sp>
      <p:pic>
        <p:nvPicPr>
          <p:cNvPr id="6" name="Picture 5">
            <a:extLst>
              <a:ext uri="{FF2B5EF4-FFF2-40B4-BE49-F238E27FC236}">
                <a16:creationId xmlns:a16="http://schemas.microsoft.com/office/drawing/2014/main" id="{F2D0B578-79A9-4E4C-A7FB-05ADD6F52180}"/>
              </a:ext>
            </a:extLst>
          </p:cNvPr>
          <p:cNvPicPr>
            <a:picLocks noChangeAspect="1"/>
          </p:cNvPicPr>
          <p:nvPr/>
        </p:nvPicPr>
        <p:blipFill>
          <a:blip r:embed="rId6"/>
          <a:stretch>
            <a:fillRect/>
          </a:stretch>
        </p:blipFill>
        <p:spPr>
          <a:xfrm>
            <a:off x="2204848" y="3680791"/>
            <a:ext cx="566977" cy="536494"/>
          </a:xfrm>
          <a:prstGeom prst="rect">
            <a:avLst/>
          </a:prstGeom>
        </p:spPr>
      </p:pic>
      <p:pic>
        <p:nvPicPr>
          <p:cNvPr id="20" name="Picture 19">
            <a:extLst>
              <a:ext uri="{FF2B5EF4-FFF2-40B4-BE49-F238E27FC236}">
                <a16:creationId xmlns:a16="http://schemas.microsoft.com/office/drawing/2014/main" id="{CC43CFCE-8527-4D4E-A254-DF9F51B4E903}"/>
              </a:ext>
            </a:extLst>
          </p:cNvPr>
          <p:cNvPicPr>
            <a:picLocks noChangeAspect="1"/>
          </p:cNvPicPr>
          <p:nvPr/>
        </p:nvPicPr>
        <p:blipFill>
          <a:blip r:embed="rId6"/>
          <a:stretch>
            <a:fillRect/>
          </a:stretch>
        </p:blipFill>
        <p:spPr>
          <a:xfrm>
            <a:off x="2204848" y="4114302"/>
            <a:ext cx="566977" cy="536494"/>
          </a:xfrm>
          <a:prstGeom prst="rect">
            <a:avLst/>
          </a:prstGeom>
        </p:spPr>
      </p:pic>
      <p:pic>
        <p:nvPicPr>
          <p:cNvPr id="21" name="Picture 20">
            <a:extLst>
              <a:ext uri="{FF2B5EF4-FFF2-40B4-BE49-F238E27FC236}">
                <a16:creationId xmlns:a16="http://schemas.microsoft.com/office/drawing/2014/main" id="{0BFF61A5-586A-49AB-9FB5-BBAA1C27E2F1}"/>
              </a:ext>
            </a:extLst>
          </p:cNvPr>
          <p:cNvPicPr>
            <a:picLocks noChangeAspect="1"/>
          </p:cNvPicPr>
          <p:nvPr/>
        </p:nvPicPr>
        <p:blipFill>
          <a:blip r:embed="rId6"/>
          <a:stretch>
            <a:fillRect/>
          </a:stretch>
        </p:blipFill>
        <p:spPr>
          <a:xfrm>
            <a:off x="2216646" y="4521885"/>
            <a:ext cx="566977" cy="527269"/>
          </a:xfrm>
          <a:prstGeom prst="rect">
            <a:avLst/>
          </a:prstGeom>
        </p:spPr>
      </p:pic>
      <p:pic>
        <p:nvPicPr>
          <p:cNvPr id="22" name="Picture 21">
            <a:extLst>
              <a:ext uri="{FF2B5EF4-FFF2-40B4-BE49-F238E27FC236}">
                <a16:creationId xmlns:a16="http://schemas.microsoft.com/office/drawing/2014/main" id="{9AA54163-C492-498B-B96D-84B69A780B27}"/>
              </a:ext>
            </a:extLst>
          </p:cNvPr>
          <p:cNvPicPr>
            <a:picLocks noChangeAspect="1"/>
          </p:cNvPicPr>
          <p:nvPr/>
        </p:nvPicPr>
        <p:blipFill>
          <a:blip r:embed="rId6"/>
          <a:stretch>
            <a:fillRect/>
          </a:stretch>
        </p:blipFill>
        <p:spPr>
          <a:xfrm>
            <a:off x="4248482" y="4113391"/>
            <a:ext cx="566977" cy="536494"/>
          </a:xfrm>
          <a:prstGeom prst="rect">
            <a:avLst/>
          </a:prstGeom>
        </p:spPr>
      </p:pic>
      <p:pic>
        <p:nvPicPr>
          <p:cNvPr id="23" name="Picture 22">
            <a:extLst>
              <a:ext uri="{FF2B5EF4-FFF2-40B4-BE49-F238E27FC236}">
                <a16:creationId xmlns:a16="http://schemas.microsoft.com/office/drawing/2014/main" id="{68BAC175-9DEA-4BE5-BEB1-49C30258F58C}"/>
              </a:ext>
            </a:extLst>
          </p:cNvPr>
          <p:cNvPicPr>
            <a:picLocks noChangeAspect="1"/>
          </p:cNvPicPr>
          <p:nvPr/>
        </p:nvPicPr>
        <p:blipFill>
          <a:blip r:embed="rId6"/>
          <a:stretch>
            <a:fillRect/>
          </a:stretch>
        </p:blipFill>
        <p:spPr>
          <a:xfrm>
            <a:off x="4256303" y="4521014"/>
            <a:ext cx="566977" cy="536494"/>
          </a:xfrm>
          <a:prstGeom prst="rect">
            <a:avLst/>
          </a:prstGeom>
        </p:spPr>
      </p:pic>
      <p:pic>
        <p:nvPicPr>
          <p:cNvPr id="24" name="Picture 23">
            <a:extLst>
              <a:ext uri="{FF2B5EF4-FFF2-40B4-BE49-F238E27FC236}">
                <a16:creationId xmlns:a16="http://schemas.microsoft.com/office/drawing/2014/main" id="{503E370E-F233-4141-BE3D-50BD08B68C04}"/>
              </a:ext>
            </a:extLst>
          </p:cNvPr>
          <p:cNvPicPr>
            <a:picLocks noChangeAspect="1"/>
          </p:cNvPicPr>
          <p:nvPr/>
        </p:nvPicPr>
        <p:blipFill>
          <a:blip r:embed="rId6"/>
          <a:stretch>
            <a:fillRect/>
          </a:stretch>
        </p:blipFill>
        <p:spPr>
          <a:xfrm>
            <a:off x="5263035" y="4511749"/>
            <a:ext cx="566977" cy="536494"/>
          </a:xfrm>
          <a:prstGeom prst="rect">
            <a:avLst/>
          </a:prstGeom>
        </p:spPr>
      </p:pic>
      <p:grpSp>
        <p:nvGrpSpPr>
          <p:cNvPr id="15" name="Group 14">
            <a:extLst>
              <a:ext uri="{FF2B5EF4-FFF2-40B4-BE49-F238E27FC236}">
                <a16:creationId xmlns:a16="http://schemas.microsoft.com/office/drawing/2014/main" id="{717DFA67-6CF2-4C83-8C9D-A399EE61605F}"/>
              </a:ext>
            </a:extLst>
          </p:cNvPr>
          <p:cNvGrpSpPr/>
          <p:nvPr/>
        </p:nvGrpSpPr>
        <p:grpSpPr>
          <a:xfrm>
            <a:off x="2829330" y="5335586"/>
            <a:ext cx="4217984" cy="355601"/>
            <a:chOff x="2829330" y="5335586"/>
            <a:chExt cx="4217984" cy="355601"/>
          </a:xfrm>
        </p:grpSpPr>
        <p:cxnSp>
          <p:nvCxnSpPr>
            <p:cNvPr id="8" name="Straight Connector 7">
              <a:extLst>
                <a:ext uri="{FF2B5EF4-FFF2-40B4-BE49-F238E27FC236}">
                  <a16:creationId xmlns:a16="http://schemas.microsoft.com/office/drawing/2014/main" id="{CE70EEF2-9CF8-4BC2-8613-EA951A6A6FDF}"/>
                </a:ext>
              </a:extLst>
            </p:cNvPr>
            <p:cNvCxnSpPr>
              <a:cxnSpLocks/>
            </p:cNvCxnSpPr>
            <p:nvPr/>
          </p:nvCxnSpPr>
          <p:spPr bwMode="auto">
            <a:xfrm>
              <a:off x="2829330" y="5335588"/>
              <a:ext cx="9121" cy="346075"/>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93124F2A-7D63-4760-AD78-1D64E0A33783}"/>
                </a:ext>
              </a:extLst>
            </p:cNvPr>
            <p:cNvCxnSpPr>
              <a:cxnSpLocks/>
            </p:cNvCxnSpPr>
            <p:nvPr/>
          </p:nvCxnSpPr>
          <p:spPr bwMode="auto">
            <a:xfrm>
              <a:off x="3000783" y="5335587"/>
              <a:ext cx="9121" cy="346075"/>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55ACC63A-03DF-4EFB-B54B-BEECD2D575CD}"/>
                </a:ext>
              </a:extLst>
            </p:cNvPr>
            <p:cNvCxnSpPr>
              <a:cxnSpLocks/>
            </p:cNvCxnSpPr>
            <p:nvPr/>
          </p:nvCxnSpPr>
          <p:spPr bwMode="auto">
            <a:xfrm>
              <a:off x="3161116" y="5345112"/>
              <a:ext cx="9121" cy="346075"/>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B9E52D2-0713-4F17-9159-AD7A7D5E7B17}"/>
                </a:ext>
              </a:extLst>
            </p:cNvPr>
            <p:cNvCxnSpPr>
              <a:cxnSpLocks/>
            </p:cNvCxnSpPr>
            <p:nvPr/>
          </p:nvCxnSpPr>
          <p:spPr bwMode="auto">
            <a:xfrm>
              <a:off x="3589740" y="5340351"/>
              <a:ext cx="9121" cy="346075"/>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2CBA8F7B-40DE-4F82-BF29-D8AA3FDFA219}"/>
                </a:ext>
              </a:extLst>
            </p:cNvPr>
            <p:cNvCxnSpPr>
              <a:cxnSpLocks/>
            </p:cNvCxnSpPr>
            <p:nvPr/>
          </p:nvCxnSpPr>
          <p:spPr bwMode="auto">
            <a:xfrm>
              <a:off x="4023531" y="5345112"/>
              <a:ext cx="9121" cy="346075"/>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0B4B12EA-2C27-47AF-9C70-144D688559F3}"/>
                </a:ext>
              </a:extLst>
            </p:cNvPr>
            <p:cNvCxnSpPr>
              <a:cxnSpLocks/>
            </p:cNvCxnSpPr>
            <p:nvPr/>
          </p:nvCxnSpPr>
          <p:spPr bwMode="auto">
            <a:xfrm>
              <a:off x="5011939" y="5335588"/>
              <a:ext cx="9121" cy="346075"/>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0B36F8AA-A3D0-4391-9428-2342D6ACA55D}"/>
                </a:ext>
              </a:extLst>
            </p:cNvPr>
            <p:cNvCxnSpPr>
              <a:cxnSpLocks/>
            </p:cNvCxnSpPr>
            <p:nvPr/>
          </p:nvCxnSpPr>
          <p:spPr bwMode="auto">
            <a:xfrm>
              <a:off x="6034687" y="5340350"/>
              <a:ext cx="9121" cy="346075"/>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6D49AFC9-97E1-4140-A33D-00D8759FE0A4}"/>
                </a:ext>
              </a:extLst>
            </p:cNvPr>
            <p:cNvCxnSpPr>
              <a:cxnSpLocks/>
            </p:cNvCxnSpPr>
            <p:nvPr/>
          </p:nvCxnSpPr>
          <p:spPr bwMode="auto">
            <a:xfrm>
              <a:off x="7047314" y="5335586"/>
              <a:ext cx="0" cy="346075"/>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8" name="Connector: Elbow 17">
            <a:extLst>
              <a:ext uri="{FF2B5EF4-FFF2-40B4-BE49-F238E27FC236}">
                <a16:creationId xmlns:a16="http://schemas.microsoft.com/office/drawing/2014/main" id="{95DDB91C-F926-412C-BD73-038C9CF5F7B6}"/>
              </a:ext>
            </a:extLst>
          </p:cNvPr>
          <p:cNvCxnSpPr/>
          <p:nvPr/>
        </p:nvCxnSpPr>
        <p:spPr bwMode="auto">
          <a:xfrm rot="16200000" flipH="1">
            <a:off x="2574334" y="4320179"/>
            <a:ext cx="1685923" cy="344890"/>
          </a:xfrm>
          <a:prstGeom prst="bentConnector3">
            <a:avLst>
              <a:gd name="adj1" fmla="val 80357"/>
            </a:avLst>
          </a:prstGeom>
          <a:solidFill>
            <a:schemeClr val="accent1"/>
          </a:solidFill>
          <a:ln w="76200" cap="flat" cmpd="sng" algn="ctr">
            <a:solidFill>
              <a:schemeClr val="bg2"/>
            </a:solidFill>
            <a:prstDash val="solid"/>
            <a:round/>
            <a:headEnd type="none" w="med" len="med"/>
            <a:tailEnd type="triangle"/>
          </a:ln>
          <a:effectLst/>
        </p:spPr>
      </p:cxnSp>
      <p:cxnSp>
        <p:nvCxnSpPr>
          <p:cNvPr id="46" name="Connector: Elbow 45">
            <a:extLst>
              <a:ext uri="{FF2B5EF4-FFF2-40B4-BE49-F238E27FC236}">
                <a16:creationId xmlns:a16="http://schemas.microsoft.com/office/drawing/2014/main" id="{A8211EEA-1053-41C5-BB38-2ED20F881D9A}"/>
              </a:ext>
            </a:extLst>
          </p:cNvPr>
          <p:cNvCxnSpPr>
            <a:cxnSpLocks/>
          </p:cNvCxnSpPr>
          <p:nvPr/>
        </p:nvCxnSpPr>
        <p:spPr bwMode="auto">
          <a:xfrm rot="16200000" flipH="1">
            <a:off x="4007887" y="4499810"/>
            <a:ext cx="1020955" cy="987153"/>
          </a:xfrm>
          <a:prstGeom prst="bentConnector3">
            <a:avLst>
              <a:gd name="adj1" fmla="val 50000"/>
            </a:avLst>
          </a:prstGeom>
          <a:solidFill>
            <a:schemeClr val="accent1"/>
          </a:solidFill>
          <a:ln w="76200" cap="flat" cmpd="sng" algn="ctr">
            <a:solidFill>
              <a:schemeClr val="bg2"/>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MCj03113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3" y="1281113"/>
            <a:ext cx="27971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MCj0279984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043113"/>
            <a:ext cx="27638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Grp="1" noChangeArrowheads="1"/>
          </p:cNvSpPr>
          <p:nvPr>
            <p:ph type="title"/>
          </p:nvPr>
        </p:nvSpPr>
        <p:spPr>
          <a:xfrm>
            <a:off x="220663" y="0"/>
            <a:ext cx="6356350" cy="1143000"/>
          </a:xfrm>
        </p:spPr>
        <p:txBody>
          <a:bodyPr/>
          <a:lstStyle/>
          <a:p>
            <a:pPr>
              <a:lnSpc>
                <a:spcPts val="4000"/>
              </a:lnSpc>
            </a:pPr>
            <a:r>
              <a:rPr lang="en-US" altLang="en-US" sz="4000">
                <a:latin typeface="Comic Sans MS" panose="030F0702030302020204" pitchFamily="66" charset="0"/>
              </a:rPr>
              <a:t>Advantages of</a:t>
            </a:r>
            <a:br>
              <a:rPr lang="en-US" altLang="en-US" sz="4000">
                <a:latin typeface="Comic Sans MS" panose="030F0702030302020204" pitchFamily="66" charset="0"/>
              </a:rPr>
            </a:br>
            <a:r>
              <a:rPr lang="en-US" altLang="en-US" sz="4000">
                <a:latin typeface="Comic Sans MS" panose="030F0702030302020204" pitchFamily="66" charset="0"/>
              </a:rPr>
              <a:t>Skyscraper Broadcasting</a:t>
            </a:r>
          </a:p>
        </p:txBody>
      </p:sp>
      <p:sp>
        <p:nvSpPr>
          <p:cNvPr id="6150" name="Rectangle 4"/>
          <p:cNvSpPr>
            <a:spLocks noGrp="1" noChangeArrowheads="1"/>
          </p:cNvSpPr>
          <p:nvPr>
            <p:ph idx="1"/>
          </p:nvPr>
        </p:nvSpPr>
        <p:spPr>
          <a:xfrm>
            <a:off x="381000" y="1752600"/>
            <a:ext cx="5311775" cy="4267200"/>
          </a:xfrm>
        </p:spPr>
        <p:txBody>
          <a:bodyPr/>
          <a:lstStyle/>
          <a:p>
            <a:pPr>
              <a:spcAft>
                <a:spcPts val="1200"/>
              </a:spcAft>
            </a:pPr>
            <a:r>
              <a:rPr lang="en-US" altLang="en-US">
                <a:solidFill>
                  <a:srgbClr val="990000"/>
                </a:solidFill>
                <a:latin typeface="Comic Sans MS" panose="030F0702030302020204" pitchFamily="66" charset="0"/>
              </a:rPr>
              <a:t>Unlimited scalability</a:t>
            </a:r>
          </a:p>
          <a:p>
            <a:pPr>
              <a:spcAft>
                <a:spcPts val="1200"/>
              </a:spcAft>
            </a:pPr>
            <a:r>
              <a:rPr lang="en-US" altLang="en-US">
                <a:solidFill>
                  <a:srgbClr val="990000"/>
                </a:solidFill>
                <a:latin typeface="Comic Sans MS" panose="030F0702030302020204" pitchFamily="66" charset="0"/>
              </a:rPr>
              <a:t>Service latency</a:t>
            </a:r>
            <a:r>
              <a:rPr lang="en-US" altLang="en-US">
                <a:solidFill>
                  <a:srgbClr val="008080"/>
                </a:solidFill>
                <a:latin typeface="Comic Sans MS" panose="030F0702030302020204" pitchFamily="66" charset="0"/>
              </a:rPr>
              <a:t> </a:t>
            </a:r>
            <a:r>
              <a:rPr lang="en-US" altLang="en-US">
                <a:latin typeface="Comic Sans MS" panose="030F0702030302020204" pitchFamily="66" charset="0"/>
              </a:rPr>
              <a:t>can be </a:t>
            </a:r>
            <a:r>
              <a:rPr lang="en-US" altLang="en-US">
                <a:solidFill>
                  <a:srgbClr val="990000"/>
                </a:solidFill>
                <a:latin typeface="Comic Sans MS" panose="030F0702030302020204" pitchFamily="66" charset="0"/>
              </a:rPr>
              <a:t>reduced exponentially</a:t>
            </a:r>
            <a:r>
              <a:rPr lang="en-US" altLang="en-US">
                <a:latin typeface="Comic Sans MS" panose="030F0702030302020204" pitchFamily="66" charset="0"/>
              </a:rPr>
              <a:t> with increases in server bandwidth</a:t>
            </a:r>
          </a:p>
          <a:p>
            <a:r>
              <a:rPr lang="en-US" altLang="en-US">
                <a:latin typeface="Comic Sans MS" panose="030F0702030302020204" pitchFamily="66" charset="0"/>
              </a:rPr>
              <a:t>Since </a:t>
            </a:r>
            <a:r>
              <a:rPr lang="en-US" altLang="en-US" i="1">
                <a:latin typeface="Comic Sans MS" panose="030F0702030302020204" pitchFamily="66" charset="0"/>
              </a:rPr>
              <a:t>W</a:t>
            </a:r>
            <a:r>
              <a:rPr lang="en-US" altLang="en-US">
                <a:latin typeface="Comic Sans MS" panose="030F0702030302020204" pitchFamily="66" charset="0"/>
              </a:rPr>
              <a:t>-segments are downloaded sequentially, </a:t>
            </a:r>
            <a:r>
              <a:rPr lang="en-US" altLang="en-US">
                <a:solidFill>
                  <a:srgbClr val="990000"/>
                </a:solidFill>
                <a:latin typeface="Comic Sans MS" panose="030F0702030302020204" pitchFamily="66" charset="0"/>
              </a:rPr>
              <a:t>buffer requirement is minimal</a:t>
            </a:r>
            <a:r>
              <a:rPr lang="en-US" altLang="en-US">
                <a:latin typeface="Arial" panose="020B0604020202020204" pitchFamily="34" charset="0"/>
              </a:rPr>
              <a:t>.</a:t>
            </a:r>
          </a:p>
          <a:p>
            <a:endParaRPr lang="en-US" altLang="en-US">
              <a:latin typeface="Arial" panose="020B0604020202020204" pitchFamily="34" charset="0"/>
            </a:endParaRPr>
          </a:p>
        </p:txBody>
      </p:sp>
      <p:graphicFrame>
        <p:nvGraphicFramePr>
          <p:cNvPr id="29702" name="Object 5"/>
          <p:cNvGraphicFramePr>
            <a:graphicFrameLocks noChangeAspect="1"/>
          </p:cNvGraphicFramePr>
          <p:nvPr/>
        </p:nvGraphicFramePr>
        <p:xfrm>
          <a:off x="6858000" y="2500313"/>
          <a:ext cx="1181100" cy="3622675"/>
        </p:xfrm>
        <a:graphic>
          <a:graphicData uri="http://schemas.openxmlformats.org/presentationml/2006/ole">
            <mc:AlternateContent xmlns:mc="http://schemas.openxmlformats.org/markup-compatibility/2006">
              <mc:Choice xmlns:v="urn:schemas-microsoft-com:vml" Requires="v">
                <p:oleObj spid="_x0000_s29721" name="Visio" r:id="rId6" imgW="608040" imgH="1865160" progId="Visio.Drawing.11">
                  <p:embed/>
                </p:oleObj>
              </mc:Choice>
              <mc:Fallback>
                <p:oleObj name="Visio" r:id="rId6" imgW="608040" imgH="1865160"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2500313"/>
                        <a:ext cx="1181100"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3" name="Text Box 6"/>
          <p:cNvSpPr txBox="1">
            <a:spLocks noChangeArrowheads="1"/>
          </p:cNvSpPr>
          <p:nvPr/>
        </p:nvSpPr>
        <p:spPr bwMode="auto">
          <a:xfrm>
            <a:off x="6454775" y="6076950"/>
            <a:ext cx="205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solidFill>
                  <a:srgbClr val="CC3300"/>
                </a:solidFill>
              </a:rPr>
              <a:t>Skyscraper</a:t>
            </a:r>
            <a:endParaRPr lang="en-US" altLang="en-US" sz="2400">
              <a:solidFill>
                <a:srgbClr val="CC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1000"/>
                                        <p:tgtEl>
                                          <p:spTgt spid="6150">
                                            <p:txEl>
                                              <p:pRg st="0" end="0"/>
                                            </p:txEl>
                                          </p:spTgt>
                                        </p:tgtEl>
                                      </p:cBhvr>
                                    </p:animEffect>
                                    <p:anim calcmode="lin" valueType="num">
                                      <p:cBhvr>
                                        <p:cTn id="8" dur="1000" fill="hold"/>
                                        <p:tgtEl>
                                          <p:spTgt spid="61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150">
                                            <p:txEl>
                                              <p:pRg st="1" end="1"/>
                                            </p:txEl>
                                          </p:spTgt>
                                        </p:tgtEl>
                                        <p:attrNameLst>
                                          <p:attrName>style.visibility</p:attrName>
                                        </p:attrNameLst>
                                      </p:cBhvr>
                                      <p:to>
                                        <p:strVal val="visible"/>
                                      </p:to>
                                    </p:set>
                                    <p:animEffect transition="in" filter="fade">
                                      <p:cBhvr>
                                        <p:cTn id="14" dur="1000"/>
                                        <p:tgtEl>
                                          <p:spTgt spid="6150">
                                            <p:txEl>
                                              <p:pRg st="1" end="1"/>
                                            </p:txEl>
                                          </p:spTgt>
                                        </p:tgtEl>
                                      </p:cBhvr>
                                    </p:animEffect>
                                    <p:anim calcmode="lin" valueType="num">
                                      <p:cBhvr>
                                        <p:cTn id="15" dur="1000" fill="hold"/>
                                        <p:tgtEl>
                                          <p:spTgt spid="61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150">
                                            <p:txEl>
                                              <p:pRg st="2" end="2"/>
                                            </p:txEl>
                                          </p:spTgt>
                                        </p:tgtEl>
                                        <p:attrNameLst>
                                          <p:attrName>style.visibility</p:attrName>
                                        </p:attrNameLst>
                                      </p:cBhvr>
                                      <p:to>
                                        <p:strVal val="visible"/>
                                      </p:to>
                                    </p:set>
                                    <p:animEffect transition="in" filter="fade">
                                      <p:cBhvr>
                                        <p:cTn id="21" dur="1000"/>
                                        <p:tgtEl>
                                          <p:spTgt spid="6150">
                                            <p:txEl>
                                              <p:pRg st="2" end="2"/>
                                            </p:txEl>
                                          </p:spTgt>
                                        </p:tgtEl>
                                      </p:cBhvr>
                                    </p:animEffect>
                                    <p:anim calcmode="lin" valueType="num">
                                      <p:cBhvr>
                                        <p:cTn id="22" dur="1000" fill="hold"/>
                                        <p:tgtEl>
                                          <p:spTgt spid="615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latin typeface="Arial" panose="020B0604020202020204" pitchFamily="34" charset="0"/>
              </a:rPr>
              <a:t>Client Centric Approach (CCA)</a:t>
            </a: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9885DF54-4532-46CC-B166-A214880A4EAD}" type="slidenum">
              <a:rPr lang="zh-CN" altLang="en-US" sz="1000" smtClean="0">
                <a:solidFill>
                  <a:srgbClr val="333333"/>
                </a:solidFill>
              </a:rPr>
              <a:pPr>
                <a:lnSpc>
                  <a:spcPct val="100000"/>
                </a:lnSpc>
                <a:spcAft>
                  <a:spcPct val="0"/>
                </a:spcAft>
                <a:buClrTx/>
                <a:buFontTx/>
                <a:buNone/>
              </a:pPr>
              <a:t>14</a:t>
            </a:fld>
            <a:endParaRPr lang="en-US" altLang="zh-CN" sz="1000">
              <a:solidFill>
                <a:srgbClr val="333333"/>
              </a:solidFill>
            </a:endParaRPr>
          </a:p>
        </p:txBody>
      </p:sp>
      <p:sp>
        <p:nvSpPr>
          <p:cNvPr id="5" name="Rectangle 3"/>
          <p:cNvSpPr txBox="1">
            <a:spLocks noChangeArrowheads="1"/>
          </p:cNvSpPr>
          <p:nvPr/>
        </p:nvSpPr>
        <p:spPr bwMode="auto">
          <a:xfrm>
            <a:off x="282575" y="1497013"/>
            <a:ext cx="3962400" cy="4800600"/>
          </a:xfrm>
          <a:prstGeom prst="rect">
            <a:avLst/>
          </a:prstGeom>
          <a:noFill/>
          <a:ln w="9525">
            <a:noFill/>
            <a:miter lim="800000"/>
            <a:headEnd/>
            <a:tailEnd/>
          </a:ln>
        </p:spPr>
        <p:txBody>
          <a:bodyPr/>
          <a:lstStyle/>
          <a:p>
            <a:pPr marL="233363" indent="-233363">
              <a:lnSpc>
                <a:spcPct val="90000"/>
              </a:lnSpc>
              <a:spcAft>
                <a:spcPct val="70000"/>
              </a:spcAft>
              <a:buClr>
                <a:srgbClr val="678BA8"/>
              </a:buClr>
              <a:buFontTx/>
              <a:buChar char="•"/>
              <a:defRPr/>
            </a:pPr>
            <a:r>
              <a:rPr lang="en-US" kern="0" dirty="0">
                <a:latin typeface="Comic Sans MS" pitchFamily="66" charset="0"/>
                <a:cs typeface="+mn-cs"/>
              </a:rPr>
              <a:t>Segments are grouped according to the number of channels the clients can download simultaneously</a:t>
            </a:r>
          </a:p>
          <a:p>
            <a:pPr marL="233363" indent="-233363">
              <a:lnSpc>
                <a:spcPct val="90000"/>
              </a:lnSpc>
              <a:spcAft>
                <a:spcPct val="70000"/>
              </a:spcAft>
              <a:buClr>
                <a:srgbClr val="678BA8"/>
              </a:buClr>
              <a:buFontTx/>
              <a:buChar char="•"/>
              <a:defRPr/>
            </a:pPr>
            <a:r>
              <a:rPr lang="en-US" kern="0" dirty="0">
                <a:latin typeface="Comic Sans MS" pitchFamily="66" charset="0"/>
                <a:cs typeface="+mn-cs"/>
              </a:rPr>
              <a:t>Inside each group, each segment is twice the size of the last segment</a:t>
            </a:r>
          </a:p>
          <a:p>
            <a:pPr marL="233363" indent="-233363">
              <a:lnSpc>
                <a:spcPct val="90000"/>
              </a:lnSpc>
              <a:spcAft>
                <a:spcPct val="70000"/>
              </a:spcAft>
              <a:buClr>
                <a:srgbClr val="678BA8"/>
              </a:buClr>
              <a:buFontTx/>
              <a:buChar char="•"/>
              <a:defRPr/>
            </a:pPr>
            <a:r>
              <a:rPr lang="en-US" kern="0" dirty="0">
                <a:latin typeface="Comic Sans MS" pitchFamily="66" charset="0"/>
                <a:cs typeface="+mn-cs"/>
              </a:rPr>
              <a:t>The first segment of any group is the same size as the last segment of the previous group</a:t>
            </a:r>
          </a:p>
        </p:txBody>
      </p:sp>
      <p:graphicFrame>
        <p:nvGraphicFramePr>
          <p:cNvPr id="31749" name="Object 4"/>
          <p:cNvGraphicFramePr>
            <a:graphicFrameLocks noGrp="1" noChangeAspect="1"/>
          </p:cNvGraphicFramePr>
          <p:nvPr>
            <p:ph sz="half" idx="4294967295"/>
          </p:nvPr>
        </p:nvGraphicFramePr>
        <p:xfrm>
          <a:off x="4564063" y="1671638"/>
          <a:ext cx="3810000" cy="833437"/>
        </p:xfrm>
        <a:graphic>
          <a:graphicData uri="http://schemas.openxmlformats.org/presentationml/2006/ole">
            <mc:AlternateContent xmlns:mc="http://schemas.openxmlformats.org/markup-compatibility/2006">
              <mc:Choice xmlns:v="urn:schemas-microsoft-com:vml" Requires="v">
                <p:oleObj spid="_x0000_s31789" name="Equation" r:id="rId4" imgW="3251200" imgH="711200" progId="Equation.3">
                  <p:embed/>
                </p:oleObj>
              </mc:Choice>
              <mc:Fallback>
                <p:oleObj name="Equation" r:id="rId4" imgW="3251200" imgH="7112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063" y="1671638"/>
                        <a:ext cx="3810000" cy="833437"/>
                      </a:xfrm>
                      <a:prstGeom prst="rect">
                        <a:avLst/>
                      </a:prstGeom>
                      <a:solidFill>
                        <a:srgbClr val="FFEDD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4106863" y="2922588"/>
          <a:ext cx="4572000" cy="2857500"/>
        </p:xfrm>
        <a:graphic>
          <a:graphicData uri="http://schemas.openxmlformats.org/presentationml/2006/ole">
            <mc:AlternateContent xmlns:mc="http://schemas.openxmlformats.org/markup-compatibility/2006">
              <mc:Choice xmlns:v="urn:schemas-microsoft-com:vml" Requires="v">
                <p:oleObj spid="_x0000_s31790" name="Visio" r:id="rId6" imgW="7010724" imgH="3611100" progId="Visio.Drawing.11">
                  <p:embed/>
                </p:oleObj>
              </mc:Choice>
              <mc:Fallback>
                <p:oleObj name="Visio" r:id="rId6" imgW="7010724" imgH="3611100" progId="Visio.Drawing.11">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6863" y="2922588"/>
                        <a:ext cx="4572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1" name="Text Box 7"/>
          <p:cNvSpPr txBox="1">
            <a:spLocks noChangeArrowheads="1"/>
          </p:cNvSpPr>
          <p:nvPr/>
        </p:nvSpPr>
        <p:spPr bwMode="auto">
          <a:xfrm>
            <a:off x="4765675" y="5775325"/>
            <a:ext cx="36703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latin typeface="Arial Unicode MS" panose="020B0604020202020204" pitchFamily="34" charset="-128"/>
                <a:ea typeface="Arial Unicode MS" panose="020B0604020202020204" pitchFamily="34" charset="-128"/>
                <a:cs typeface="Arial Unicode MS" panose="020B0604020202020204" pitchFamily="34" charset="-128"/>
              </a:rPr>
              <a:t>C = 3  (Clients have three loaders)</a:t>
            </a:r>
          </a:p>
        </p:txBody>
      </p:sp>
      <p:sp>
        <p:nvSpPr>
          <p:cNvPr id="2" name="TextBox 1"/>
          <p:cNvSpPr txBox="1">
            <a:spLocks noChangeArrowheads="1"/>
          </p:cNvSpPr>
          <p:nvPr/>
        </p:nvSpPr>
        <p:spPr bwMode="auto">
          <a:xfrm>
            <a:off x="5360988" y="2887663"/>
            <a:ext cx="2682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200">
                <a:solidFill>
                  <a:srgbClr val="FF0000"/>
                </a:solidFill>
              </a:rPr>
              <a:t>1</a:t>
            </a:r>
          </a:p>
        </p:txBody>
      </p:sp>
      <p:sp>
        <p:nvSpPr>
          <p:cNvPr id="9" name="TextBox 8"/>
          <p:cNvSpPr txBox="1">
            <a:spLocks noChangeArrowheads="1"/>
          </p:cNvSpPr>
          <p:nvPr/>
        </p:nvSpPr>
        <p:spPr bwMode="auto">
          <a:xfrm>
            <a:off x="5443538" y="3216275"/>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200">
                <a:solidFill>
                  <a:srgbClr val="FF0000"/>
                </a:solidFill>
              </a:rPr>
              <a:t>2</a:t>
            </a:r>
          </a:p>
        </p:txBody>
      </p:sp>
      <p:sp>
        <p:nvSpPr>
          <p:cNvPr id="10" name="TextBox 9"/>
          <p:cNvSpPr txBox="1">
            <a:spLocks noChangeArrowheads="1"/>
          </p:cNvSpPr>
          <p:nvPr/>
        </p:nvSpPr>
        <p:spPr bwMode="auto">
          <a:xfrm>
            <a:off x="5578475" y="354647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200">
                <a:solidFill>
                  <a:srgbClr val="FF0000"/>
                </a:solidFill>
              </a:rPr>
              <a:t>4</a:t>
            </a:r>
          </a:p>
        </p:txBody>
      </p:sp>
      <p:sp>
        <p:nvSpPr>
          <p:cNvPr id="11" name="TextBox 10"/>
          <p:cNvSpPr txBox="1">
            <a:spLocks noChangeArrowheads="1"/>
          </p:cNvSpPr>
          <p:nvPr/>
        </p:nvSpPr>
        <p:spPr bwMode="auto">
          <a:xfrm>
            <a:off x="5572125" y="3863975"/>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200" b="1">
                <a:solidFill>
                  <a:srgbClr val="7030A0"/>
                </a:solidFill>
              </a:rPr>
              <a:t>4</a:t>
            </a:r>
          </a:p>
        </p:txBody>
      </p:sp>
      <p:sp>
        <p:nvSpPr>
          <p:cNvPr id="12" name="TextBox 11"/>
          <p:cNvSpPr txBox="1">
            <a:spLocks noChangeArrowheads="1"/>
          </p:cNvSpPr>
          <p:nvPr/>
        </p:nvSpPr>
        <p:spPr bwMode="auto">
          <a:xfrm>
            <a:off x="5838825" y="4192588"/>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200" b="1">
                <a:solidFill>
                  <a:srgbClr val="7030A0"/>
                </a:solidFill>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4400">
                <a:latin typeface="Arial" panose="020B0604020202020204" pitchFamily="34" charset="0"/>
              </a:rPr>
              <a:t>CCA Broadcasting</a:t>
            </a: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5D0E9504-D64F-4AD0-A309-5B74371E4E1E}" type="slidenum">
              <a:rPr lang="zh-CN" altLang="en-US" sz="1000" smtClean="0">
                <a:solidFill>
                  <a:srgbClr val="333333"/>
                </a:solidFill>
              </a:rPr>
              <a:pPr>
                <a:lnSpc>
                  <a:spcPct val="100000"/>
                </a:lnSpc>
                <a:spcAft>
                  <a:spcPct val="0"/>
                </a:spcAft>
                <a:buClrTx/>
                <a:buFontTx/>
                <a:buNone/>
              </a:pPr>
              <a:t>15</a:t>
            </a:fld>
            <a:endParaRPr lang="en-US" altLang="zh-CN" sz="1000">
              <a:solidFill>
                <a:srgbClr val="333333"/>
              </a:solidFill>
            </a:endParaRPr>
          </a:p>
        </p:txBody>
      </p:sp>
      <p:sp>
        <p:nvSpPr>
          <p:cNvPr id="5" name="Rectangle 3"/>
          <p:cNvSpPr txBox="1">
            <a:spLocks noChangeArrowheads="1"/>
          </p:cNvSpPr>
          <p:nvPr/>
        </p:nvSpPr>
        <p:spPr bwMode="auto">
          <a:xfrm>
            <a:off x="176213" y="1622425"/>
            <a:ext cx="4221162" cy="5021263"/>
          </a:xfrm>
          <a:prstGeom prst="rect">
            <a:avLst/>
          </a:prstGeom>
          <a:noFill/>
          <a:ln w="9525">
            <a:noFill/>
            <a:miter lim="800000"/>
            <a:headEnd/>
            <a:tailEnd/>
          </a:ln>
        </p:spPr>
        <p:txBody>
          <a:bodyPr/>
          <a:lstStyle/>
          <a:p>
            <a:pPr marL="233363" indent="-233363">
              <a:lnSpc>
                <a:spcPct val="90000"/>
              </a:lnSpc>
              <a:spcAft>
                <a:spcPct val="60000"/>
              </a:spcAft>
              <a:buClr>
                <a:srgbClr val="678BA8"/>
              </a:buClr>
              <a:buFontTx/>
              <a:buChar char="•"/>
              <a:defRPr/>
            </a:pPr>
            <a:r>
              <a:rPr lang="en-US" kern="0" dirty="0">
                <a:solidFill>
                  <a:srgbClr val="3333CC"/>
                </a:solidFill>
                <a:latin typeface="Comic Sans MS" pitchFamily="66" charset="0"/>
                <a:cs typeface="+mn-cs"/>
              </a:rPr>
              <a:t>Server broadcasts each segment at playback rate</a:t>
            </a:r>
          </a:p>
          <a:p>
            <a:pPr marL="233363" indent="-233363">
              <a:lnSpc>
                <a:spcPct val="90000"/>
              </a:lnSpc>
              <a:spcAft>
                <a:spcPct val="60000"/>
              </a:spcAft>
              <a:buClr>
                <a:srgbClr val="678BA8"/>
              </a:buClr>
              <a:buFontTx/>
              <a:buChar char="•"/>
              <a:defRPr/>
            </a:pPr>
            <a:r>
              <a:rPr lang="en-US" kern="0" dirty="0">
                <a:solidFill>
                  <a:srgbClr val="3333CC"/>
                </a:solidFill>
                <a:latin typeface="Comic Sans MS" pitchFamily="66" charset="0"/>
                <a:cs typeface="+mn-cs"/>
              </a:rPr>
              <a:t>Clients use </a:t>
            </a:r>
            <a:r>
              <a:rPr lang="en-US" i="1" kern="0" dirty="0">
                <a:solidFill>
                  <a:srgbClr val="3333CC"/>
                </a:solidFill>
                <a:latin typeface="Comic Sans MS" pitchFamily="66" charset="0"/>
                <a:cs typeface="+mn-cs"/>
              </a:rPr>
              <a:t>c</a:t>
            </a:r>
            <a:r>
              <a:rPr lang="en-US" kern="0" dirty="0">
                <a:solidFill>
                  <a:srgbClr val="3333CC"/>
                </a:solidFill>
                <a:latin typeface="Comic Sans MS" pitchFamily="66" charset="0"/>
                <a:cs typeface="+mn-cs"/>
              </a:rPr>
              <a:t> loaders</a:t>
            </a:r>
          </a:p>
          <a:p>
            <a:pPr marL="233363" indent="-233363">
              <a:lnSpc>
                <a:spcPct val="90000"/>
              </a:lnSpc>
              <a:spcAft>
                <a:spcPct val="60000"/>
              </a:spcAft>
              <a:buClr>
                <a:srgbClr val="678BA8"/>
              </a:buClr>
              <a:buFontTx/>
              <a:buChar char="•"/>
              <a:defRPr/>
            </a:pPr>
            <a:r>
              <a:rPr lang="en-US" kern="0" dirty="0">
                <a:solidFill>
                  <a:srgbClr val="3333CC"/>
                </a:solidFill>
                <a:latin typeface="Comic Sans MS" pitchFamily="66" charset="0"/>
                <a:cs typeface="+mn-cs"/>
              </a:rPr>
              <a:t>Each loader downloads its streams sequentially, </a:t>
            </a:r>
          </a:p>
          <a:p>
            <a:pPr marL="633413" lvl="1" indent="-285750">
              <a:lnSpc>
                <a:spcPct val="90000"/>
              </a:lnSpc>
              <a:spcAft>
                <a:spcPts val="2400"/>
              </a:spcAft>
              <a:buClr>
                <a:schemeClr val="accent4">
                  <a:lumMod val="95000"/>
                  <a:lumOff val="5000"/>
                </a:schemeClr>
              </a:buClr>
              <a:buFont typeface="Arial" charset="0"/>
              <a:buChar char="–"/>
              <a:defRPr/>
            </a:pPr>
            <a:r>
              <a:rPr lang="en-US" sz="1800" kern="0" dirty="0">
                <a:solidFill>
                  <a:srgbClr val="002060"/>
                </a:solidFill>
                <a:latin typeface="Comic Sans MS" pitchFamily="66" charset="0"/>
                <a:cs typeface="+mn-cs"/>
              </a:rPr>
              <a:t>e.g., </a:t>
            </a:r>
            <a:r>
              <a:rPr lang="en-US" sz="1800" i="1" kern="0" dirty="0" err="1">
                <a:solidFill>
                  <a:srgbClr val="002060"/>
                </a:solidFill>
                <a:latin typeface="Comic Sans MS" pitchFamily="66" charset="0"/>
                <a:cs typeface="+mn-cs"/>
              </a:rPr>
              <a:t>i</a:t>
            </a:r>
            <a:r>
              <a:rPr lang="en-US" sz="1800" i="1" kern="0" dirty="0">
                <a:solidFill>
                  <a:srgbClr val="002060"/>
                </a:solidFill>
                <a:latin typeface="Comic Sans MS" pitchFamily="66" charset="0"/>
                <a:cs typeface="+mn-cs"/>
              </a:rPr>
              <a:t> </a:t>
            </a:r>
            <a:r>
              <a:rPr lang="en-US" sz="1800" kern="0" baseline="30000" dirty="0" err="1">
                <a:solidFill>
                  <a:srgbClr val="002060"/>
                </a:solidFill>
                <a:latin typeface="Comic Sans MS" pitchFamily="66" charset="0"/>
                <a:cs typeface="+mn-cs"/>
              </a:rPr>
              <a:t>th</a:t>
            </a:r>
            <a:r>
              <a:rPr lang="en-US" sz="1800" kern="0" dirty="0">
                <a:solidFill>
                  <a:srgbClr val="002060"/>
                </a:solidFill>
                <a:latin typeface="Comic Sans MS" pitchFamily="66" charset="0"/>
                <a:cs typeface="+mn-cs"/>
              </a:rPr>
              <a:t> loader is responsible for segments </a:t>
            </a:r>
            <a:r>
              <a:rPr lang="en-US" sz="1800" i="1" kern="0" dirty="0" err="1">
                <a:solidFill>
                  <a:srgbClr val="002060"/>
                </a:solidFill>
                <a:latin typeface="Comic Sans MS" pitchFamily="66" charset="0"/>
                <a:cs typeface="+mn-cs"/>
              </a:rPr>
              <a:t>i</a:t>
            </a:r>
            <a:r>
              <a:rPr lang="en-US" sz="1800" i="1" kern="0" dirty="0">
                <a:solidFill>
                  <a:srgbClr val="002060"/>
                </a:solidFill>
                <a:latin typeface="Comic Sans MS" pitchFamily="66" charset="0"/>
                <a:cs typeface="+mn-cs"/>
              </a:rPr>
              <a:t>, </a:t>
            </a:r>
            <a:r>
              <a:rPr lang="en-US" sz="1800" i="1" kern="0" dirty="0" err="1">
                <a:solidFill>
                  <a:srgbClr val="002060"/>
                </a:solidFill>
                <a:latin typeface="Comic Sans MS" pitchFamily="66" charset="0"/>
                <a:cs typeface="+mn-cs"/>
              </a:rPr>
              <a:t>i+c</a:t>
            </a:r>
            <a:r>
              <a:rPr lang="en-US" sz="1800" i="1" kern="0" dirty="0">
                <a:solidFill>
                  <a:srgbClr val="002060"/>
                </a:solidFill>
                <a:latin typeface="Comic Sans MS" pitchFamily="66" charset="0"/>
                <a:cs typeface="+mn-cs"/>
              </a:rPr>
              <a:t>, i+2c, i+3c,</a:t>
            </a:r>
            <a:r>
              <a:rPr lang="en-US" sz="1800" kern="0" dirty="0">
                <a:solidFill>
                  <a:srgbClr val="002060"/>
                </a:solidFill>
                <a:latin typeface="Comic Sans MS" pitchFamily="66" charset="0"/>
                <a:cs typeface="+mn-cs"/>
              </a:rPr>
              <a:t> …</a:t>
            </a:r>
          </a:p>
          <a:p>
            <a:pPr marL="233363" indent="-233363">
              <a:lnSpc>
                <a:spcPct val="90000"/>
              </a:lnSpc>
              <a:spcAft>
                <a:spcPct val="35000"/>
              </a:spcAft>
              <a:buClr>
                <a:srgbClr val="678BA8"/>
              </a:buClr>
              <a:buFontTx/>
              <a:buChar char="•"/>
              <a:defRPr/>
            </a:pPr>
            <a:r>
              <a:rPr lang="en-US" kern="0" dirty="0">
                <a:solidFill>
                  <a:srgbClr val="3333CC"/>
                </a:solidFill>
                <a:latin typeface="Comic Sans MS" pitchFamily="66" charset="0"/>
                <a:cs typeface="+mn-cs"/>
              </a:rPr>
              <a:t>Equally-sized W-segments are downloaded sequentially using one loader</a:t>
            </a:r>
            <a:endParaRPr lang="en-US" kern="0" dirty="0">
              <a:solidFill>
                <a:srgbClr val="3333CC"/>
              </a:solidFill>
              <a:latin typeface="Arial" charset="0"/>
              <a:cs typeface="+mn-cs"/>
            </a:endParaRPr>
          </a:p>
        </p:txBody>
      </p:sp>
      <p:graphicFrame>
        <p:nvGraphicFramePr>
          <p:cNvPr id="33797" name="Object 4"/>
          <p:cNvGraphicFramePr>
            <a:graphicFrameLocks noChangeAspect="1"/>
          </p:cNvGraphicFramePr>
          <p:nvPr/>
        </p:nvGraphicFramePr>
        <p:xfrm>
          <a:off x="4044950" y="1430338"/>
          <a:ext cx="4829175" cy="3017837"/>
        </p:xfrm>
        <a:graphic>
          <a:graphicData uri="http://schemas.openxmlformats.org/presentationml/2006/ole">
            <mc:AlternateContent xmlns:mc="http://schemas.openxmlformats.org/markup-compatibility/2006">
              <mc:Choice xmlns:v="urn:schemas-microsoft-com:vml" Requires="v">
                <p:oleObj spid="_x0000_s33815" name="Visio" r:id="rId4" imgW="7010724" imgH="3611100" progId="Visio.Drawing.11">
                  <p:embed/>
                </p:oleObj>
              </mc:Choice>
              <mc:Fallback>
                <p:oleObj name="Visio" r:id="rId4" imgW="7010724" imgH="361110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4950" y="1430338"/>
                        <a:ext cx="4829175"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8" name="Text Box 5"/>
          <p:cNvSpPr txBox="1">
            <a:spLocks noChangeArrowheads="1"/>
          </p:cNvSpPr>
          <p:nvPr/>
        </p:nvSpPr>
        <p:spPr bwMode="auto">
          <a:xfrm>
            <a:off x="4533900" y="4471988"/>
            <a:ext cx="438626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defRPr/>
            </a:pPr>
            <a:r>
              <a:rPr lang="en-US" altLang="en-US" sz="2000" dirty="0">
                <a:latin typeface="Arial Unicode MS" panose="020B0604020202020204" pitchFamily="34" charset="-128"/>
                <a:ea typeface="Arial Unicode MS" panose="020B0604020202020204" pitchFamily="34" charset="-128"/>
                <a:cs typeface="Arial Unicode MS" panose="020B0604020202020204" pitchFamily="34" charset="-128"/>
              </a:rPr>
              <a:t>C = 3  (Clients have three loaders)</a:t>
            </a:r>
          </a:p>
          <a:p>
            <a:pPr marL="231775" indent="-231775" algn="just" eaLnBrk="1" hangingPunct="1">
              <a:lnSpc>
                <a:spcPct val="100000"/>
              </a:lnSpc>
              <a:spcAft>
                <a:spcPct val="0"/>
              </a:spcAft>
              <a:buClrTx/>
              <a:tabLst>
                <a:tab pos="231775" algn="l"/>
              </a:tabLst>
              <a:defRPr/>
            </a:pPr>
            <a:r>
              <a:rPr lang="en-US"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1</a:t>
            </a:r>
            <a:r>
              <a:rPr lang="en-US" altLang="en-US" sz="1800" baseline="30000" dirty="0">
                <a:latin typeface="Arial Unicode MS" panose="020B0604020202020204" pitchFamily="34" charset="-128"/>
                <a:ea typeface="Arial Unicode MS" panose="020B0604020202020204" pitchFamily="34" charset="-128"/>
                <a:cs typeface="Arial Unicode MS" panose="020B0604020202020204" pitchFamily="34" charset="-128"/>
              </a:rPr>
              <a:t>st</a:t>
            </a:r>
            <a:r>
              <a:rPr lang="en-US"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 loader downloads from the first channel of each group</a:t>
            </a:r>
          </a:p>
          <a:p>
            <a:pPr marL="231775" indent="-231775" algn="just" eaLnBrk="1" hangingPunct="1">
              <a:lnSpc>
                <a:spcPct val="100000"/>
              </a:lnSpc>
              <a:spcAft>
                <a:spcPct val="0"/>
              </a:spcAft>
              <a:buClrTx/>
              <a:tabLst>
                <a:tab pos="231775" algn="l"/>
              </a:tabLst>
              <a:defRPr/>
            </a:pPr>
            <a:r>
              <a:rPr lang="en-US"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2</a:t>
            </a:r>
            <a:r>
              <a:rPr lang="en-US" altLang="en-US" sz="1800" baseline="30000" dirty="0">
                <a:latin typeface="Arial Unicode MS" panose="020B0604020202020204" pitchFamily="34" charset="-128"/>
                <a:ea typeface="Arial Unicode MS" panose="020B0604020202020204" pitchFamily="34" charset="-128"/>
                <a:cs typeface="Arial Unicode MS" panose="020B0604020202020204" pitchFamily="34" charset="-128"/>
              </a:rPr>
              <a:t>nd</a:t>
            </a:r>
            <a:r>
              <a:rPr lang="en-US"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 loader downloads from the second channel of each group</a:t>
            </a:r>
          </a:p>
          <a:p>
            <a:pPr marL="231775" indent="-231775" algn="just" eaLnBrk="1" hangingPunct="1">
              <a:lnSpc>
                <a:spcPct val="100000"/>
              </a:lnSpc>
              <a:spcAft>
                <a:spcPct val="0"/>
              </a:spcAft>
              <a:buClrTx/>
              <a:tabLst>
                <a:tab pos="231775" algn="l"/>
              </a:tabLst>
              <a:defRPr/>
            </a:pPr>
            <a:r>
              <a:rPr lang="en-US"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3</a:t>
            </a:r>
            <a:r>
              <a:rPr lang="en-US" altLang="en-US" sz="1800" baseline="30000" dirty="0">
                <a:latin typeface="Arial Unicode MS" panose="020B0604020202020204" pitchFamily="34" charset="-128"/>
                <a:ea typeface="Arial Unicode MS" panose="020B0604020202020204" pitchFamily="34" charset="-128"/>
                <a:cs typeface="Arial Unicode MS" panose="020B0604020202020204" pitchFamily="34" charset="-128"/>
              </a:rPr>
              <a:t>rd</a:t>
            </a:r>
            <a:r>
              <a:rPr lang="en-US"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 loader downloads from the third channel of each group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4400">
                <a:latin typeface="Arial" panose="020B0604020202020204" pitchFamily="34" charset="0"/>
              </a:rPr>
              <a:t>CCA Example</a:t>
            </a:r>
          </a:p>
        </p:txBody>
      </p:sp>
      <p:sp>
        <p:nvSpPr>
          <p:cNvPr id="358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67EEABC2-BFD3-4996-812B-C1EDE64A0AA0}" type="slidenum">
              <a:rPr lang="zh-CN" altLang="en-US" sz="1000" smtClean="0">
                <a:solidFill>
                  <a:srgbClr val="333333"/>
                </a:solidFill>
              </a:rPr>
              <a:pPr>
                <a:lnSpc>
                  <a:spcPct val="100000"/>
                </a:lnSpc>
                <a:spcAft>
                  <a:spcPct val="0"/>
                </a:spcAft>
                <a:buClrTx/>
                <a:buFontTx/>
                <a:buNone/>
              </a:pPr>
              <a:t>16</a:t>
            </a:fld>
            <a:endParaRPr lang="en-US" altLang="zh-CN" sz="1000">
              <a:solidFill>
                <a:srgbClr val="333333"/>
              </a:solidFill>
            </a:endParaRPr>
          </a:p>
        </p:txBody>
      </p:sp>
      <p:graphicFrame>
        <p:nvGraphicFramePr>
          <p:cNvPr id="35844" name="Object 2"/>
          <p:cNvGraphicFramePr>
            <a:graphicFrameLocks noChangeAspect="1"/>
          </p:cNvGraphicFramePr>
          <p:nvPr/>
        </p:nvGraphicFramePr>
        <p:xfrm>
          <a:off x="992188" y="1268413"/>
          <a:ext cx="6283325" cy="5156200"/>
        </p:xfrm>
        <a:graphic>
          <a:graphicData uri="http://schemas.openxmlformats.org/presentationml/2006/ole">
            <mc:AlternateContent xmlns:mc="http://schemas.openxmlformats.org/markup-compatibility/2006">
              <mc:Choice xmlns:v="urn:schemas-microsoft-com:vml" Requires="v">
                <p:oleObj spid="_x0000_s35870" name="Visio" r:id="rId4" imgW="5772717" imgH="4736167" progId="Visio.Drawing.11">
                  <p:embed/>
                </p:oleObj>
              </mc:Choice>
              <mc:Fallback>
                <p:oleObj name="Visio" r:id="rId4" imgW="5772717" imgH="4736167"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188" y="1268413"/>
                        <a:ext cx="6283325"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Straight Arrow Connector 2"/>
          <p:cNvCxnSpPr>
            <a:cxnSpLocks noChangeShapeType="1"/>
          </p:cNvCxnSpPr>
          <p:nvPr/>
        </p:nvCxnSpPr>
        <p:spPr bwMode="auto">
          <a:xfrm>
            <a:off x="3726432" y="3089275"/>
            <a:ext cx="230188" cy="1400175"/>
          </a:xfrm>
          <a:prstGeom prst="straightConnector1">
            <a:avLst/>
          </a:prstGeom>
          <a:noFill/>
          <a:ln w="57150" algn="ctr">
            <a:solidFill>
              <a:srgbClr val="9148C8"/>
            </a:solidFill>
            <a:round/>
            <a:headEnd/>
            <a:tailEnd type="triangle" w="med" len="med"/>
          </a:ln>
          <a:extLst>
            <a:ext uri="{909E8E84-426E-40DD-AFC4-6F175D3DCCD1}">
              <a14:hiddenFill xmlns:a14="http://schemas.microsoft.com/office/drawing/2010/main">
                <a:noFill/>
              </a14:hiddenFill>
            </a:ext>
          </a:extLst>
        </p:spPr>
      </p:cxnSp>
      <p:sp>
        <p:nvSpPr>
          <p:cNvPr id="35846" name="Right Brace 1"/>
          <p:cNvSpPr>
            <a:spLocks/>
          </p:cNvSpPr>
          <p:nvPr/>
        </p:nvSpPr>
        <p:spPr bwMode="auto">
          <a:xfrm>
            <a:off x="7042150" y="1500188"/>
            <a:ext cx="87313" cy="479425"/>
          </a:xfrm>
          <a:prstGeom prst="rightBrace">
            <a:avLst>
              <a:gd name="adj1" fmla="val 8338"/>
              <a:gd name="adj2" fmla="val 50000"/>
            </a:avLst>
          </a:prstGeom>
          <a:noFill/>
          <a:ln w="12700" algn="ctr">
            <a:solidFill>
              <a:srgbClr val="00863D"/>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35847" name="TextBox 3"/>
          <p:cNvSpPr txBox="1">
            <a:spLocks noChangeArrowheads="1"/>
          </p:cNvSpPr>
          <p:nvPr/>
        </p:nvSpPr>
        <p:spPr bwMode="auto">
          <a:xfrm>
            <a:off x="7129463" y="1570038"/>
            <a:ext cx="927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600">
                <a:solidFill>
                  <a:srgbClr val="00863D"/>
                </a:solidFill>
              </a:rPr>
              <a:t>Group 1</a:t>
            </a:r>
          </a:p>
        </p:txBody>
      </p:sp>
      <p:sp>
        <p:nvSpPr>
          <p:cNvPr id="35848" name="Right Brace 7"/>
          <p:cNvSpPr>
            <a:spLocks/>
          </p:cNvSpPr>
          <p:nvPr/>
        </p:nvSpPr>
        <p:spPr bwMode="auto">
          <a:xfrm>
            <a:off x="7042150" y="2041525"/>
            <a:ext cx="87313" cy="477838"/>
          </a:xfrm>
          <a:prstGeom prst="rightBrace">
            <a:avLst>
              <a:gd name="adj1" fmla="val 8310"/>
              <a:gd name="adj2" fmla="val 50000"/>
            </a:avLst>
          </a:prstGeom>
          <a:noFill/>
          <a:ln w="12700" algn="ctr">
            <a:solidFill>
              <a:srgbClr val="00863D"/>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35849" name="TextBox 8"/>
          <p:cNvSpPr txBox="1">
            <a:spLocks noChangeArrowheads="1"/>
          </p:cNvSpPr>
          <p:nvPr/>
        </p:nvSpPr>
        <p:spPr bwMode="auto">
          <a:xfrm>
            <a:off x="7129463" y="2111375"/>
            <a:ext cx="92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600">
                <a:solidFill>
                  <a:srgbClr val="00863D"/>
                </a:solidFill>
              </a:rPr>
              <a:t>Group 2</a:t>
            </a:r>
          </a:p>
        </p:txBody>
      </p:sp>
      <p:sp>
        <p:nvSpPr>
          <p:cNvPr id="35850" name="Right Brace 9"/>
          <p:cNvSpPr>
            <a:spLocks/>
          </p:cNvSpPr>
          <p:nvPr/>
        </p:nvSpPr>
        <p:spPr bwMode="auto">
          <a:xfrm>
            <a:off x="7032625" y="2609850"/>
            <a:ext cx="87313" cy="479425"/>
          </a:xfrm>
          <a:prstGeom prst="rightBrace">
            <a:avLst>
              <a:gd name="adj1" fmla="val 8338"/>
              <a:gd name="adj2" fmla="val 50000"/>
            </a:avLst>
          </a:prstGeom>
          <a:noFill/>
          <a:ln w="12700" algn="ctr">
            <a:solidFill>
              <a:srgbClr val="00863D"/>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35851" name="TextBox 10"/>
          <p:cNvSpPr txBox="1">
            <a:spLocks noChangeArrowheads="1"/>
          </p:cNvSpPr>
          <p:nvPr/>
        </p:nvSpPr>
        <p:spPr bwMode="auto">
          <a:xfrm>
            <a:off x="7119938" y="2679700"/>
            <a:ext cx="927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600">
                <a:solidFill>
                  <a:srgbClr val="00863D"/>
                </a:solidFill>
              </a:rPr>
              <a:t>Group 3</a:t>
            </a:r>
          </a:p>
        </p:txBody>
      </p:sp>
      <p:sp>
        <p:nvSpPr>
          <p:cNvPr id="35852" name="Right Brace 11"/>
          <p:cNvSpPr>
            <a:spLocks/>
          </p:cNvSpPr>
          <p:nvPr/>
        </p:nvSpPr>
        <p:spPr bwMode="auto">
          <a:xfrm>
            <a:off x="7042150" y="3178175"/>
            <a:ext cx="87313" cy="1036638"/>
          </a:xfrm>
          <a:prstGeom prst="rightBrace">
            <a:avLst>
              <a:gd name="adj1" fmla="val 8300"/>
              <a:gd name="adj2" fmla="val 50000"/>
            </a:avLst>
          </a:prstGeom>
          <a:noFill/>
          <a:ln w="12700" algn="ctr">
            <a:solidFill>
              <a:srgbClr val="00863D"/>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35853" name="TextBox 12"/>
          <p:cNvSpPr txBox="1">
            <a:spLocks noChangeArrowheads="1"/>
          </p:cNvSpPr>
          <p:nvPr/>
        </p:nvSpPr>
        <p:spPr bwMode="auto">
          <a:xfrm>
            <a:off x="7129463" y="3249613"/>
            <a:ext cx="1163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600">
                <a:solidFill>
                  <a:srgbClr val="00863D"/>
                </a:solidFill>
              </a:rPr>
              <a:t>Segments /w the same size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7638" y="152400"/>
            <a:ext cx="6489700" cy="914400"/>
          </a:xfrm>
        </p:spPr>
        <p:txBody>
          <a:bodyPr/>
          <a:lstStyle/>
          <a:p>
            <a:r>
              <a:rPr lang="en-US" altLang="en-US" sz="4800">
                <a:latin typeface="Comic Sans MS" panose="030F0702030302020204" pitchFamily="66" charset="0"/>
              </a:rPr>
              <a:t>Advantages of CCA</a:t>
            </a:r>
          </a:p>
        </p:txBody>
      </p:sp>
      <p:sp>
        <p:nvSpPr>
          <p:cNvPr id="37891" name="Rectangle 3"/>
          <p:cNvSpPr>
            <a:spLocks noGrp="1" noChangeArrowheads="1"/>
          </p:cNvSpPr>
          <p:nvPr>
            <p:ph idx="1"/>
          </p:nvPr>
        </p:nvSpPr>
        <p:spPr>
          <a:xfrm>
            <a:off x="576263" y="1589088"/>
            <a:ext cx="4035425" cy="4525962"/>
          </a:xfrm>
        </p:spPr>
        <p:txBody>
          <a:bodyPr/>
          <a:lstStyle/>
          <a:p>
            <a:pPr marL="284163" indent="-284163">
              <a:lnSpc>
                <a:spcPct val="90000"/>
              </a:lnSpc>
              <a:spcAft>
                <a:spcPct val="60000"/>
              </a:spcAft>
            </a:pPr>
            <a:r>
              <a:rPr lang="en-US" altLang="en-US" sz="3600" dirty="0">
                <a:latin typeface="Comic Sans MS" panose="030F0702030302020204" pitchFamily="66" charset="0"/>
              </a:rPr>
              <a:t>It has the advantages of Skyscraper Broadcasting</a:t>
            </a:r>
          </a:p>
          <a:p>
            <a:pPr marL="284163" indent="-284163">
              <a:lnSpc>
                <a:spcPct val="90000"/>
              </a:lnSpc>
              <a:spcAft>
                <a:spcPct val="60000"/>
              </a:spcAft>
            </a:pPr>
            <a:r>
              <a:rPr lang="en-US" altLang="en-US" sz="3600" dirty="0">
                <a:latin typeface="Comic Sans MS" panose="030F0702030302020204" pitchFamily="66" charset="0"/>
              </a:rPr>
              <a:t>It can leverage client bandwidth to improve performance</a:t>
            </a:r>
          </a:p>
        </p:txBody>
      </p:sp>
      <p:pic>
        <p:nvPicPr>
          <p:cNvPr id="37892" name="Picture 3" descr="colored-figure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8" y="2430463"/>
            <a:ext cx="26701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colored-figure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4402138"/>
            <a:ext cx="26701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
          <p:cNvSpPr txBox="1">
            <a:spLocks noChangeArrowheads="1"/>
          </p:cNvSpPr>
          <p:nvPr/>
        </p:nvSpPr>
        <p:spPr bwMode="auto">
          <a:xfrm>
            <a:off x="5286375" y="1428750"/>
            <a:ext cx="3451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2400">
                <a:solidFill>
                  <a:srgbClr val="9148C8"/>
                </a:solidFill>
              </a:rPr>
              <a:t>Screen shot of prototype using C=3</a:t>
            </a:r>
          </a:p>
        </p:txBody>
      </p:sp>
      <p:sp>
        <p:nvSpPr>
          <p:cNvPr id="7" name="TextBox 6"/>
          <p:cNvSpPr txBox="1">
            <a:spLocks noChangeArrowheads="1"/>
          </p:cNvSpPr>
          <p:nvPr/>
        </p:nvSpPr>
        <p:spPr bwMode="auto">
          <a:xfrm>
            <a:off x="4473575" y="5461073"/>
            <a:ext cx="4327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2400" b="1" dirty="0">
                <a:solidFill>
                  <a:srgbClr val="FF0000"/>
                </a:solidFill>
                <a:latin typeface="Bradley Hand ITC" panose="03070402050302030203" pitchFamily="66" charset="0"/>
              </a:rPr>
              <a:t>What if clients do not have the same streaming capability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42875" y="111125"/>
            <a:ext cx="6845300" cy="952500"/>
          </a:xfrm>
        </p:spPr>
        <p:txBody>
          <a:bodyPr/>
          <a:lstStyle/>
          <a:p>
            <a:r>
              <a:rPr lang="en-US" altLang="en-US" sz="4000" b="0">
                <a:latin typeface="Arial" panose="020B0604020202020204" pitchFamily="34" charset="0"/>
              </a:rPr>
              <a:t>Support Client Heterogeneity</a:t>
            </a:r>
          </a:p>
        </p:txBody>
      </p:sp>
      <p:sp>
        <p:nvSpPr>
          <p:cNvPr id="399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D267C044-5AB0-4EC5-96BF-27B9A72AD3DA}" type="slidenum">
              <a:rPr lang="zh-CN" altLang="en-US" sz="1000" smtClean="0">
                <a:solidFill>
                  <a:srgbClr val="333333"/>
                </a:solidFill>
              </a:rPr>
              <a:pPr>
                <a:lnSpc>
                  <a:spcPct val="100000"/>
                </a:lnSpc>
                <a:spcAft>
                  <a:spcPct val="0"/>
                </a:spcAft>
                <a:buClrTx/>
                <a:buFontTx/>
                <a:buNone/>
              </a:pPr>
              <a:t>18</a:t>
            </a:fld>
            <a:endParaRPr lang="en-US" altLang="zh-CN" sz="1000">
              <a:solidFill>
                <a:srgbClr val="333333"/>
              </a:solidFill>
            </a:endParaRPr>
          </a:p>
        </p:txBody>
      </p:sp>
      <p:sp>
        <p:nvSpPr>
          <p:cNvPr id="5" name="Rectangle 3"/>
          <p:cNvSpPr txBox="1">
            <a:spLocks noChangeArrowheads="1"/>
          </p:cNvSpPr>
          <p:nvPr/>
        </p:nvSpPr>
        <p:spPr bwMode="auto">
          <a:xfrm>
            <a:off x="204788" y="1479550"/>
            <a:ext cx="3919537" cy="4114800"/>
          </a:xfrm>
          <a:prstGeom prst="rect">
            <a:avLst/>
          </a:prstGeom>
          <a:noFill/>
          <a:ln w="9525">
            <a:noFill/>
            <a:miter lim="800000"/>
            <a:headEnd/>
            <a:tailEnd/>
          </a:ln>
        </p:spPr>
        <p:txBody>
          <a:bodyPr/>
          <a:lstStyle/>
          <a:p>
            <a:pPr marL="230188" indent="-230188">
              <a:lnSpc>
                <a:spcPct val="95000"/>
              </a:lnSpc>
              <a:spcAft>
                <a:spcPct val="70000"/>
              </a:spcAft>
              <a:buClr>
                <a:srgbClr val="678BA8"/>
              </a:buClr>
              <a:buFontTx/>
              <a:buChar char="•"/>
              <a:defRPr/>
            </a:pPr>
            <a:r>
              <a:rPr lang="en-US" sz="2600" kern="0" dirty="0">
                <a:latin typeface="Comic Sans MS" pitchFamily="66" charset="0"/>
                <a:cs typeface="+mn-cs"/>
              </a:rPr>
              <a:t>Encode the video data as a series of layers</a:t>
            </a:r>
          </a:p>
          <a:p>
            <a:pPr marL="230188" indent="-230188">
              <a:lnSpc>
                <a:spcPct val="95000"/>
              </a:lnSpc>
              <a:spcAft>
                <a:spcPct val="70000"/>
              </a:spcAft>
              <a:buClr>
                <a:srgbClr val="678BA8"/>
              </a:buClr>
              <a:buFontTx/>
              <a:buChar char="•"/>
              <a:defRPr/>
            </a:pPr>
            <a:r>
              <a:rPr lang="en-US" sz="2600" kern="0" dirty="0">
                <a:latin typeface="Comic Sans MS" pitchFamily="66" charset="0"/>
                <a:cs typeface="+mn-cs"/>
              </a:rPr>
              <a:t>A user can individually mould its service to fit its capacity</a:t>
            </a:r>
          </a:p>
          <a:p>
            <a:pPr marL="230188" indent="-230188">
              <a:lnSpc>
                <a:spcPct val="95000"/>
              </a:lnSpc>
              <a:spcAft>
                <a:spcPct val="70000"/>
              </a:spcAft>
              <a:buClr>
                <a:srgbClr val="678BA8"/>
              </a:buClr>
              <a:buFontTx/>
              <a:buChar char="•"/>
              <a:defRPr/>
            </a:pPr>
            <a:r>
              <a:rPr lang="en-US" sz="2600" kern="0" dirty="0">
                <a:latin typeface="Comic Sans MS" pitchFamily="66" charset="0"/>
                <a:cs typeface="+mn-cs"/>
              </a:rPr>
              <a:t>A user keeps adding layers until it is congested, then drops the higher layer</a:t>
            </a:r>
          </a:p>
        </p:txBody>
      </p:sp>
      <p:pic>
        <p:nvPicPr>
          <p:cNvPr id="39941" name="Picture 5" descr="[EPS5,5in]Multire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2136775"/>
            <a:ext cx="44958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4"/>
          <p:cNvSpPr txBox="1">
            <a:spLocks noChangeArrowheads="1"/>
          </p:cNvSpPr>
          <p:nvPr/>
        </p:nvSpPr>
        <p:spPr bwMode="auto">
          <a:xfrm>
            <a:off x="1804988" y="5903913"/>
            <a:ext cx="6208712" cy="530225"/>
          </a:xfrm>
          <a:prstGeom prst="rect">
            <a:avLst/>
          </a:prstGeom>
          <a:solidFill>
            <a:srgbClr val="FFED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solidFill>
                  <a:srgbClr val="800000"/>
                </a:solidFill>
                <a:latin typeface="Comic Sans MS" panose="030F0702030302020204" pitchFamily="66" charset="0"/>
              </a:rPr>
              <a:t>Drawback:  Compromise the display quality</a:t>
            </a:r>
          </a:p>
        </p:txBody>
      </p:sp>
      <p:sp>
        <p:nvSpPr>
          <p:cNvPr id="39943" name="TextBox 1"/>
          <p:cNvSpPr txBox="1">
            <a:spLocks noChangeArrowheads="1"/>
          </p:cNvSpPr>
          <p:nvPr/>
        </p:nvSpPr>
        <p:spPr bwMode="auto">
          <a:xfrm>
            <a:off x="5262563" y="1522413"/>
            <a:ext cx="361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2400">
                <a:solidFill>
                  <a:srgbClr val="FF0000"/>
                </a:solidFill>
              </a:rPr>
              <a:t>Multi-resolution encoding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descr="http://www.bibalex.org/psc/Attachment/Attachment/Original/how_to_choose_website_designers1.jpg_201411031246272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75" y="4286250"/>
            <a:ext cx="223837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Grp="1" noChangeArrowheads="1"/>
          </p:cNvSpPr>
          <p:nvPr>
            <p:ph type="title"/>
          </p:nvPr>
        </p:nvSpPr>
        <p:spPr>
          <a:xfrm>
            <a:off x="63500" y="23813"/>
            <a:ext cx="8305800" cy="1143000"/>
          </a:xfrm>
        </p:spPr>
        <p:txBody>
          <a:bodyPr/>
          <a:lstStyle/>
          <a:p>
            <a:r>
              <a:rPr lang="en-US" altLang="en-US" sz="3400">
                <a:latin typeface="Comic Sans MS" panose="030F0702030302020204" pitchFamily="66" charset="0"/>
              </a:rPr>
              <a:t>HeRO: Heterogeneous</a:t>
            </a:r>
            <a:br>
              <a:rPr lang="en-US" altLang="en-US" sz="3400">
                <a:latin typeface="Comic Sans MS" panose="030F0702030302020204" pitchFamily="66" charset="0"/>
              </a:rPr>
            </a:br>
            <a:r>
              <a:rPr lang="en-US" altLang="en-US" sz="3400">
                <a:latin typeface="Comic Sans MS" panose="030F0702030302020204" pitchFamily="66" charset="0"/>
              </a:rPr>
              <a:t>Receiver-Oriented Broadcasting </a:t>
            </a:r>
          </a:p>
        </p:txBody>
      </p:sp>
      <p:sp>
        <p:nvSpPr>
          <p:cNvPr id="41988" name="Rectangle 3"/>
          <p:cNvSpPr>
            <a:spLocks noGrp="1" noChangeArrowheads="1"/>
          </p:cNvSpPr>
          <p:nvPr>
            <p:ph idx="1"/>
          </p:nvPr>
        </p:nvSpPr>
        <p:spPr>
          <a:xfrm>
            <a:off x="501650" y="1616075"/>
            <a:ext cx="8115300" cy="3292475"/>
          </a:xfrm>
        </p:spPr>
        <p:txBody>
          <a:bodyPr/>
          <a:lstStyle/>
          <a:p>
            <a:pPr marL="338138" indent="-338138">
              <a:spcAft>
                <a:spcPct val="70000"/>
              </a:spcAft>
              <a:buFont typeface="Wingdings" panose="05000000000000000000" pitchFamily="2" charset="2"/>
              <a:buChar char="§"/>
            </a:pPr>
            <a:r>
              <a:rPr lang="en-US" altLang="en-US" sz="3600">
                <a:latin typeface="Comic Sans MS" panose="030F0702030302020204" pitchFamily="66" charset="0"/>
              </a:rPr>
              <a:t>Allows receivers of various communication capabilities to share the same periodic broadcast</a:t>
            </a:r>
          </a:p>
          <a:p>
            <a:pPr marL="338138" indent="-338138">
              <a:spcAft>
                <a:spcPct val="70000"/>
              </a:spcAft>
              <a:buFont typeface="Wingdings" panose="05000000000000000000" pitchFamily="2" charset="2"/>
              <a:buChar char="§"/>
            </a:pPr>
            <a:r>
              <a:rPr lang="en-US" altLang="en-US" sz="3600">
                <a:latin typeface="Comic Sans MS" panose="030F0702030302020204" pitchFamily="66" charset="0"/>
              </a:rPr>
              <a:t>These receivers enjoy the same high video quality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875" y="152400"/>
            <a:ext cx="6888163" cy="952500"/>
          </a:xfrm>
        </p:spPr>
        <p:txBody>
          <a:bodyPr/>
          <a:lstStyle/>
          <a:p>
            <a:r>
              <a:rPr lang="en-US" altLang="en-US" sz="4200" b="0">
                <a:latin typeface="Comic Sans MS" panose="030F0702030302020204" pitchFamily="66" charset="0"/>
              </a:rPr>
              <a:t>Communication Bottleneck</a:t>
            </a:r>
          </a:p>
        </p:txBody>
      </p:sp>
      <p:sp>
        <p:nvSpPr>
          <p:cNvPr id="5" name="Content Placeholder 2"/>
          <p:cNvSpPr>
            <a:spLocks noGrp="1"/>
          </p:cNvSpPr>
          <p:nvPr>
            <p:ph idx="1"/>
          </p:nvPr>
        </p:nvSpPr>
        <p:spPr>
          <a:xfrm>
            <a:off x="393700" y="1343025"/>
            <a:ext cx="8162925" cy="2513013"/>
          </a:xfrm>
        </p:spPr>
        <p:txBody>
          <a:bodyPr/>
          <a:lstStyle/>
          <a:p>
            <a:pPr>
              <a:lnSpc>
                <a:spcPct val="100000"/>
              </a:lnSpc>
              <a:spcAft>
                <a:spcPts val="1200"/>
              </a:spcAft>
            </a:pPr>
            <a:r>
              <a:rPr lang="en-US" altLang="en-US" dirty="0" err="1">
                <a:solidFill>
                  <a:srgbClr val="A568D2"/>
                </a:solidFill>
                <a:latin typeface="Arial" panose="020B0604020202020204" pitchFamily="34" charset="0"/>
              </a:rPr>
              <a:t>VoD</a:t>
            </a:r>
            <a:r>
              <a:rPr lang="en-US" altLang="en-US" dirty="0">
                <a:solidFill>
                  <a:srgbClr val="A568D2"/>
                </a:solidFill>
                <a:latin typeface="Arial" panose="020B0604020202020204" pitchFamily="34" charset="0"/>
              </a:rPr>
              <a:t> streaming </a:t>
            </a:r>
            <a:r>
              <a:rPr lang="en-US" altLang="en-US" dirty="0">
                <a:latin typeface="Arial" panose="020B0604020202020204" pitchFamily="34" charset="0"/>
              </a:rPr>
              <a:t>(e.g., Netflix, YouTube, Hulu) will make up about 80% of Internet traffic</a:t>
            </a:r>
          </a:p>
          <a:p>
            <a:pPr>
              <a:lnSpc>
                <a:spcPct val="100000"/>
              </a:lnSpc>
              <a:spcAft>
                <a:spcPts val="1200"/>
              </a:spcAft>
            </a:pPr>
            <a:r>
              <a:rPr lang="en-US" altLang="en-US" dirty="0">
                <a:latin typeface="Arial" panose="020B0604020202020204" pitchFamily="34" charset="0"/>
              </a:rPr>
              <a:t>Internet of Things are adding significant more traffic (</a:t>
            </a:r>
            <a:r>
              <a:rPr lang="en-US" altLang="en-US" dirty="0">
                <a:solidFill>
                  <a:srgbClr val="A568D2"/>
                </a:solidFill>
                <a:latin typeface="Arial" panose="020B0604020202020204" pitchFamily="34" charset="0"/>
              </a:rPr>
              <a:t>continuous live streaming</a:t>
            </a:r>
            <a:r>
              <a:rPr lang="en-US" altLang="en-US" dirty="0">
                <a:latin typeface="Arial" panose="020B0604020202020204" pitchFamily="34" charset="0"/>
              </a:rPr>
              <a:t>)</a:t>
            </a:r>
          </a:p>
        </p:txBody>
      </p:sp>
      <p:pic>
        <p:nvPicPr>
          <p:cNvPr id="7176" name="Picture 8" descr="https://tribeyeo.files.wordpress.com/2014/10/netflix_logo_digitalvideo.jpg?w=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3794125"/>
            <a:ext cx="1801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http://www.userlogos.org/files/logos/samuelelliot/hulu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5348288"/>
            <a:ext cx="19224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http://bloggingme.net/wp-content/uploads/2015/05/Amazon-logo-700x4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463" y="3670300"/>
            <a:ext cx="13954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http://www.droid-life.com/wp-content/uploads/2014/10/hbo-go-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9850" y="4427538"/>
            <a:ext cx="2476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2" descr="http://freestyledigitalmedia.tv/wp-content/uploads/2014/08/itunes-logo-png-transparen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613" y="4595813"/>
            <a:ext cx="17732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5270500" y="3711575"/>
            <a:ext cx="3327400" cy="2695575"/>
            <a:chOff x="5270500" y="3711575"/>
            <a:chExt cx="3327400" cy="2695612"/>
          </a:xfrm>
        </p:grpSpPr>
        <p:pic>
          <p:nvPicPr>
            <p:cNvPr id="6" name="Picture 5" descr="security-camera-roundup-pic-1.jpg"/>
            <p:cNvPicPr>
              <a:picLocks noChangeAspect="1"/>
            </p:cNvPicPr>
            <p:nvPr/>
          </p:nvPicPr>
          <p:blipFill>
            <a:blip r:embed="rId8"/>
            <a:stretch>
              <a:fillRect/>
            </a:stretch>
          </p:blipFill>
          <p:spPr>
            <a:xfrm>
              <a:off x="5270500" y="3711575"/>
              <a:ext cx="3143250" cy="2357470"/>
            </a:xfrm>
            <a:prstGeom prst="rect">
              <a:avLst/>
            </a:prstGeom>
            <a:ln w="38100" cmpd="sng"/>
          </p:spPr>
          <p:style>
            <a:lnRef idx="3">
              <a:schemeClr val="lt1"/>
            </a:lnRef>
            <a:fillRef idx="1">
              <a:schemeClr val="accent2"/>
            </a:fillRef>
            <a:effectRef idx="1">
              <a:schemeClr val="accent2"/>
            </a:effectRef>
            <a:fontRef idx="minor">
              <a:schemeClr val="lt1"/>
            </a:fontRef>
          </p:style>
        </p:pic>
        <p:pic>
          <p:nvPicPr>
            <p:cNvPr id="7180" name="Picture 16" descr="http://www.wink.com/img/product/nest-learning-thermostat/variants/854448003037/hero_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5501" y="5284788"/>
              <a:ext cx="1122399" cy="112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8" descr="https://d2qxwxxauf5yxr.cloudfront.net/images/support/index/landing-smoke_alarm-cbc4a06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8920" y="5348288"/>
              <a:ext cx="934630" cy="93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82" name="Picture 14" descr="https://s3.amazonaws.com/piktochartv2-dev/v2/uploads/6f821c28-7fe2-4a8b-b5b0-6bc1ec244ab1/bfb30582bc9cca2dd64a77bb18008c07e4f592e2_origin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0438" y="5119688"/>
            <a:ext cx="1858962"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7176"/>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0"/>
                                  </p:stCondLst>
                                  <p:childTnLst>
                                    <p:set>
                                      <p:cBhvr>
                                        <p:cTn id="15" dur="1" fill="hold">
                                          <p:stCondLst>
                                            <p:cond delay="0"/>
                                          </p:stCondLst>
                                        </p:cTn>
                                        <p:tgtEl>
                                          <p:spTgt spid="7178"/>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7182"/>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nodeType="afterEffect">
                                  <p:stCondLst>
                                    <p:cond delay="0"/>
                                  </p:stCondLst>
                                  <p:childTnLst>
                                    <p:set>
                                      <p:cBhvr>
                                        <p:cTn id="21" dur="1" fill="hold">
                                          <p:stCondLst>
                                            <p:cond delay="0"/>
                                          </p:stCondLst>
                                        </p:cTn>
                                        <p:tgtEl>
                                          <p:spTgt spid="7190"/>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0"/>
                                          </p:stCondLst>
                                        </p:cTn>
                                        <p:tgtEl>
                                          <p:spTgt spid="7184"/>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nodeType="afterEffect">
                                  <p:stCondLst>
                                    <p:cond delay="0"/>
                                  </p:stCondLst>
                                  <p:childTnLst>
                                    <p:set>
                                      <p:cBhvr>
                                        <p:cTn id="27" dur="1" fill="hold">
                                          <p:stCondLst>
                                            <p:cond delay="0"/>
                                          </p:stCondLst>
                                        </p:cTn>
                                        <p:tgtEl>
                                          <p:spTgt spid="718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1000"/>
                            </p:stCondLst>
                            <p:childTnLst>
                              <p:par>
                                <p:cTn id="36" presetID="5" presetClass="entr" presetSubtype="1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42875" y="152400"/>
            <a:ext cx="6867525" cy="952500"/>
          </a:xfrm>
        </p:spPr>
        <p:txBody>
          <a:bodyPr/>
          <a:lstStyle/>
          <a:p>
            <a:r>
              <a:rPr lang="en-US" altLang="en-US" sz="3800">
                <a:latin typeface="Arial" panose="020B0604020202020204" pitchFamily="34" charset="0"/>
              </a:rPr>
              <a:t>HeRO – Data Segmentation</a:t>
            </a: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9E7DA746-8CF3-4A9C-85AD-FEA763CA01B4}" type="slidenum">
              <a:rPr lang="zh-CN" altLang="en-US" sz="1000" smtClean="0">
                <a:solidFill>
                  <a:srgbClr val="333333"/>
                </a:solidFill>
              </a:rPr>
              <a:pPr>
                <a:lnSpc>
                  <a:spcPct val="100000"/>
                </a:lnSpc>
                <a:spcAft>
                  <a:spcPct val="0"/>
                </a:spcAft>
                <a:buClrTx/>
                <a:buFontTx/>
                <a:buNone/>
              </a:pPr>
              <a:t>20</a:t>
            </a:fld>
            <a:endParaRPr lang="en-US" altLang="zh-CN" sz="1000">
              <a:solidFill>
                <a:srgbClr val="333333"/>
              </a:solidFill>
            </a:endParaRPr>
          </a:p>
        </p:txBody>
      </p:sp>
      <p:sp>
        <p:nvSpPr>
          <p:cNvPr id="5" name="Rectangle 3"/>
          <p:cNvSpPr txBox="1">
            <a:spLocks noChangeArrowheads="1"/>
          </p:cNvSpPr>
          <p:nvPr/>
        </p:nvSpPr>
        <p:spPr bwMode="auto">
          <a:xfrm>
            <a:off x="768350" y="1817688"/>
            <a:ext cx="7543800" cy="925512"/>
          </a:xfrm>
          <a:prstGeom prst="rect">
            <a:avLst/>
          </a:prstGeom>
          <a:solidFill>
            <a:srgbClr val="CCCCFF"/>
          </a:solidFill>
          <a:ln w="9525">
            <a:noFill/>
            <a:miter lim="800000"/>
            <a:headEnd/>
            <a:tailEnd/>
          </a:ln>
        </p:spPr>
        <p:txBody>
          <a:bodyPr/>
          <a:lstStyle/>
          <a:p>
            <a:pPr marL="233363" indent="1588">
              <a:lnSpc>
                <a:spcPct val="95000"/>
              </a:lnSpc>
              <a:spcAft>
                <a:spcPct val="70000"/>
              </a:spcAft>
              <a:buClr>
                <a:srgbClr val="678BA8"/>
              </a:buClr>
              <a:defRPr/>
            </a:pPr>
            <a:r>
              <a:rPr lang="en-US" sz="2800" kern="0" dirty="0">
                <a:latin typeface="Comic Sans MS" pitchFamily="66" charset="0"/>
                <a:cs typeface="+mn-cs"/>
              </a:rPr>
              <a:t>The size of the </a:t>
            </a:r>
            <a:r>
              <a:rPr lang="en-US" sz="2800" i="1" kern="0" dirty="0" err="1">
                <a:latin typeface="Comic Sans MS" pitchFamily="66" charset="0"/>
                <a:cs typeface="+mn-cs"/>
              </a:rPr>
              <a:t>i</a:t>
            </a:r>
            <a:r>
              <a:rPr lang="en-US" sz="2800" i="1" kern="0" dirty="0">
                <a:latin typeface="Comic Sans MS" pitchFamily="66" charset="0"/>
                <a:cs typeface="+mn-cs"/>
              </a:rPr>
              <a:t> </a:t>
            </a:r>
            <a:r>
              <a:rPr lang="en-US" sz="2800" i="1" kern="0" baseline="30000" dirty="0" err="1">
                <a:latin typeface="Comic Sans MS" pitchFamily="66" charset="0"/>
                <a:cs typeface="+mn-cs"/>
              </a:rPr>
              <a:t>th</a:t>
            </a:r>
            <a:r>
              <a:rPr lang="en-US" sz="2800" kern="0" dirty="0">
                <a:latin typeface="Comic Sans MS" pitchFamily="66" charset="0"/>
                <a:cs typeface="+mn-cs"/>
              </a:rPr>
              <a:t>  segment is 2</a:t>
            </a:r>
            <a:r>
              <a:rPr lang="en-US" sz="2800" kern="0" baseline="30000" dirty="0">
                <a:latin typeface="Comic Sans MS" pitchFamily="66" charset="0"/>
                <a:cs typeface="+mn-cs"/>
              </a:rPr>
              <a:t>i-1</a:t>
            </a:r>
            <a:r>
              <a:rPr lang="en-US" sz="2800" kern="0" dirty="0">
                <a:latin typeface="Comic Sans MS" pitchFamily="66" charset="0"/>
                <a:cs typeface="+mn-cs"/>
              </a:rPr>
              <a:t> times the size of the first segment</a:t>
            </a:r>
          </a:p>
        </p:txBody>
      </p:sp>
      <p:pic>
        <p:nvPicPr>
          <p:cNvPr id="44037"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71475" y="3305175"/>
            <a:ext cx="8408988" cy="2286000"/>
          </a:xfrm>
        </p:spPr>
      </p:pic>
      <p:sp>
        <p:nvSpPr>
          <p:cNvPr id="6" name="TextBox 5"/>
          <p:cNvSpPr txBox="1">
            <a:spLocks noChangeArrowheads="1"/>
          </p:cNvSpPr>
          <p:nvPr/>
        </p:nvSpPr>
        <p:spPr bwMode="auto">
          <a:xfrm>
            <a:off x="1303338" y="3395663"/>
            <a:ext cx="26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200" b="1">
                <a:solidFill>
                  <a:srgbClr val="9148C8"/>
                </a:solidFill>
              </a:rPr>
              <a:t>1</a:t>
            </a:r>
          </a:p>
        </p:txBody>
      </p:sp>
      <p:sp>
        <p:nvSpPr>
          <p:cNvPr id="7" name="TextBox 6"/>
          <p:cNvSpPr txBox="1">
            <a:spLocks noChangeArrowheads="1"/>
          </p:cNvSpPr>
          <p:nvPr/>
        </p:nvSpPr>
        <p:spPr bwMode="auto">
          <a:xfrm>
            <a:off x="1436688" y="3675063"/>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200" b="1">
                <a:solidFill>
                  <a:srgbClr val="9148C8"/>
                </a:solidFill>
              </a:rPr>
              <a:t>2</a:t>
            </a:r>
          </a:p>
        </p:txBody>
      </p:sp>
      <p:sp>
        <p:nvSpPr>
          <p:cNvPr id="8" name="TextBox 7"/>
          <p:cNvSpPr txBox="1">
            <a:spLocks noChangeArrowheads="1"/>
          </p:cNvSpPr>
          <p:nvPr/>
        </p:nvSpPr>
        <p:spPr bwMode="auto">
          <a:xfrm>
            <a:off x="1646238" y="395287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200" b="1">
                <a:solidFill>
                  <a:srgbClr val="9148C8"/>
                </a:solidFill>
              </a:rPr>
              <a:t>4</a:t>
            </a:r>
          </a:p>
        </p:txBody>
      </p:sp>
      <p:sp>
        <p:nvSpPr>
          <p:cNvPr id="9" name="TextBox 8"/>
          <p:cNvSpPr txBox="1">
            <a:spLocks noChangeArrowheads="1"/>
          </p:cNvSpPr>
          <p:nvPr/>
        </p:nvSpPr>
        <p:spPr bwMode="auto">
          <a:xfrm>
            <a:off x="2051050" y="4229100"/>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200" b="1">
                <a:solidFill>
                  <a:srgbClr val="7030A0"/>
                </a:solidFill>
              </a:rPr>
              <a:t>8</a:t>
            </a:r>
          </a:p>
        </p:txBody>
      </p:sp>
      <p:sp>
        <p:nvSpPr>
          <p:cNvPr id="10" name="TextBox 9"/>
          <p:cNvSpPr txBox="1">
            <a:spLocks noChangeArrowheads="1"/>
          </p:cNvSpPr>
          <p:nvPr/>
        </p:nvSpPr>
        <p:spPr bwMode="auto">
          <a:xfrm>
            <a:off x="2989263" y="4506913"/>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200" b="1">
                <a:solidFill>
                  <a:srgbClr val="7030A0"/>
                </a:solidFill>
              </a:rPr>
              <a:t>16</a:t>
            </a:r>
          </a:p>
        </p:txBody>
      </p:sp>
      <p:sp>
        <p:nvSpPr>
          <p:cNvPr id="11" name="TextBox 10"/>
          <p:cNvSpPr txBox="1">
            <a:spLocks noChangeArrowheads="1"/>
          </p:cNvSpPr>
          <p:nvPr/>
        </p:nvSpPr>
        <p:spPr bwMode="auto">
          <a:xfrm>
            <a:off x="4805363" y="477678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1200" b="1">
                <a:solidFill>
                  <a:srgbClr val="9148C8"/>
                </a:solidFill>
              </a:rPr>
              <a:t>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36525" y="104775"/>
            <a:ext cx="6918325" cy="952500"/>
          </a:xfrm>
        </p:spPr>
        <p:txBody>
          <a:bodyPr/>
          <a:lstStyle/>
          <a:p>
            <a:r>
              <a:rPr lang="en-US" altLang="en-US" sz="4000">
                <a:latin typeface="Arial" panose="020B0604020202020204" pitchFamily="34" charset="0"/>
              </a:rPr>
              <a:t>HeRO – Download Strategy</a:t>
            </a:r>
          </a:p>
        </p:txBody>
      </p:sp>
      <p:sp>
        <p:nvSpPr>
          <p:cNvPr id="46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3D3A70CD-5BCE-4E0F-9412-91761C927E7A}" type="slidenum">
              <a:rPr lang="zh-CN" altLang="en-US" sz="1000" smtClean="0">
                <a:solidFill>
                  <a:srgbClr val="333333"/>
                </a:solidFill>
              </a:rPr>
              <a:pPr>
                <a:lnSpc>
                  <a:spcPct val="100000"/>
                </a:lnSpc>
                <a:spcAft>
                  <a:spcPct val="0"/>
                </a:spcAft>
                <a:buClrTx/>
                <a:buFontTx/>
                <a:buNone/>
              </a:pPr>
              <a:t>21</a:t>
            </a:fld>
            <a:endParaRPr lang="en-US" altLang="zh-CN" sz="1000">
              <a:solidFill>
                <a:srgbClr val="333333"/>
              </a:solidFill>
            </a:endParaRPr>
          </a:p>
        </p:txBody>
      </p:sp>
      <p:sp>
        <p:nvSpPr>
          <p:cNvPr id="5" name="Rectangle 3"/>
          <p:cNvSpPr txBox="1">
            <a:spLocks noChangeArrowheads="1"/>
          </p:cNvSpPr>
          <p:nvPr/>
        </p:nvSpPr>
        <p:spPr bwMode="auto">
          <a:xfrm>
            <a:off x="158750" y="1339850"/>
            <a:ext cx="8715375" cy="1300163"/>
          </a:xfrm>
          <a:prstGeom prst="rect">
            <a:avLst/>
          </a:prstGeom>
          <a:noFill/>
          <a:ln w="9525">
            <a:noFill/>
            <a:miter lim="800000"/>
            <a:headEnd/>
            <a:tailEnd/>
          </a:ln>
        </p:spPr>
        <p:txBody>
          <a:bodyPr/>
          <a:lstStyle/>
          <a:p>
            <a:pPr marL="233363" indent="-233363">
              <a:lnSpc>
                <a:spcPct val="90000"/>
              </a:lnSpc>
              <a:spcAft>
                <a:spcPct val="35000"/>
              </a:spcAft>
              <a:buClr>
                <a:srgbClr val="678BA8"/>
              </a:buClr>
              <a:buFont typeface="Wingdings" pitchFamily="2" charset="2"/>
              <a:buChar char="§"/>
              <a:defRPr/>
            </a:pPr>
            <a:r>
              <a:rPr lang="en-US" sz="2000" kern="0" dirty="0">
                <a:latin typeface="Comic Sans MS" pitchFamily="66" charset="0"/>
                <a:cs typeface="+mn-cs"/>
              </a:rPr>
              <a:t>Loader </a:t>
            </a:r>
            <a:r>
              <a:rPr lang="en-US" sz="2000" i="1" kern="0" dirty="0" err="1">
                <a:latin typeface="Comic Sans MS" pitchFamily="66" charset="0"/>
                <a:cs typeface="+mn-cs"/>
              </a:rPr>
              <a:t>i</a:t>
            </a:r>
            <a:r>
              <a:rPr lang="en-US" sz="2000" kern="0" dirty="0">
                <a:latin typeface="Comic Sans MS" pitchFamily="66" charset="0"/>
                <a:cs typeface="+mn-cs"/>
              </a:rPr>
              <a:t>  downloads segments </a:t>
            </a:r>
            <a:r>
              <a:rPr lang="en-US" sz="2000" i="1" kern="0" dirty="0" err="1">
                <a:latin typeface="Comic Sans MS" pitchFamily="66" charset="0"/>
                <a:cs typeface="+mn-cs"/>
              </a:rPr>
              <a:t>i</a:t>
            </a:r>
            <a:r>
              <a:rPr lang="en-US" sz="2000" kern="0" dirty="0">
                <a:latin typeface="Comic Sans MS" pitchFamily="66" charset="0"/>
                <a:cs typeface="+mn-cs"/>
              </a:rPr>
              <a:t>, </a:t>
            </a:r>
            <a:r>
              <a:rPr lang="en-US" sz="2000" i="1" kern="0" dirty="0" err="1">
                <a:latin typeface="Comic Sans MS" pitchFamily="66" charset="0"/>
                <a:cs typeface="+mn-cs"/>
              </a:rPr>
              <a:t>i+C</a:t>
            </a:r>
            <a:r>
              <a:rPr lang="en-US" sz="2000" kern="0" dirty="0">
                <a:latin typeface="Comic Sans MS" pitchFamily="66" charset="0"/>
                <a:cs typeface="+mn-cs"/>
              </a:rPr>
              <a:t>, </a:t>
            </a:r>
            <a:r>
              <a:rPr lang="en-US" sz="2000" i="1" kern="0" dirty="0">
                <a:latin typeface="Comic Sans MS" pitchFamily="66" charset="0"/>
                <a:cs typeface="+mn-cs"/>
              </a:rPr>
              <a:t>i+2C</a:t>
            </a:r>
            <a:r>
              <a:rPr lang="en-US" sz="2000" kern="0" dirty="0">
                <a:latin typeface="Comic Sans MS" pitchFamily="66" charset="0"/>
                <a:cs typeface="+mn-cs"/>
              </a:rPr>
              <a:t>, </a:t>
            </a:r>
            <a:r>
              <a:rPr lang="en-US" sz="2000" i="1" kern="0" dirty="0">
                <a:latin typeface="Comic Sans MS" pitchFamily="66" charset="0"/>
                <a:cs typeface="+mn-cs"/>
              </a:rPr>
              <a:t>i+3C</a:t>
            </a:r>
            <a:r>
              <a:rPr lang="en-US" sz="2000" kern="0" dirty="0">
                <a:latin typeface="Comic Sans MS" pitchFamily="66" charset="0"/>
                <a:cs typeface="+mn-cs"/>
              </a:rPr>
              <a:t>, etc. sequentially, where </a:t>
            </a:r>
            <a:r>
              <a:rPr lang="en-US" sz="2000" i="1" kern="0" dirty="0">
                <a:latin typeface="Comic Sans MS" pitchFamily="66" charset="0"/>
                <a:cs typeface="+mn-cs"/>
              </a:rPr>
              <a:t>C</a:t>
            </a:r>
            <a:r>
              <a:rPr lang="en-US" sz="2000" kern="0" dirty="0">
                <a:latin typeface="Comic Sans MS" pitchFamily="66" charset="0"/>
                <a:cs typeface="+mn-cs"/>
              </a:rPr>
              <a:t>  is the number of loaders available.</a:t>
            </a:r>
          </a:p>
          <a:p>
            <a:pPr marL="233363" indent="-233363">
              <a:lnSpc>
                <a:spcPct val="90000"/>
              </a:lnSpc>
              <a:spcAft>
                <a:spcPct val="35000"/>
              </a:spcAft>
              <a:buClr>
                <a:srgbClr val="678BA8"/>
              </a:buClr>
              <a:buFont typeface="Wingdings" pitchFamily="2" charset="2"/>
              <a:buChar char="§"/>
              <a:defRPr/>
            </a:pPr>
            <a:r>
              <a:rPr lang="en-US" sz="2000" kern="0" dirty="0">
                <a:latin typeface="Comic Sans MS" pitchFamily="66" charset="0"/>
              </a:rPr>
              <a:t>The</a:t>
            </a:r>
            <a:r>
              <a:rPr lang="en-US" sz="2000" kern="0" dirty="0">
                <a:latin typeface="Arial" charset="0"/>
              </a:rPr>
              <a:t> </a:t>
            </a:r>
            <a:r>
              <a:rPr lang="en-US" sz="2000" kern="0" dirty="0">
                <a:latin typeface="Comic Sans MS" pitchFamily="66" charset="0"/>
              </a:rPr>
              <a:t>number of loaders needed depends on the arrival time of the service request  </a:t>
            </a:r>
            <a:r>
              <a:rPr lang="en-US" sz="2000" kern="0" dirty="0">
                <a:solidFill>
                  <a:srgbClr val="9148C8"/>
                </a:solidFill>
                <a:latin typeface="Comic Sans MS" pitchFamily="66" charset="0"/>
              </a:rPr>
              <a:t>(</a:t>
            </a:r>
            <a:r>
              <a:rPr lang="en-US" sz="2000" kern="0" dirty="0">
                <a:solidFill>
                  <a:srgbClr val="9148C8"/>
                </a:solidFill>
                <a:latin typeface="Calibri" panose="020F0502020204030204" pitchFamily="34" charset="0"/>
                <a:cs typeface="Calibri" panose="020F0502020204030204" pitchFamily="34" charset="0"/>
              </a:rPr>
              <a:t>→ </a:t>
            </a:r>
            <a:r>
              <a:rPr lang="en-US" sz="2000" kern="0" dirty="0">
                <a:solidFill>
                  <a:srgbClr val="9148C8"/>
                </a:solidFill>
                <a:latin typeface="Comic Sans MS" pitchFamily="66" charset="0"/>
              </a:rPr>
              <a:t>Service latency depends on the client’s capability)</a:t>
            </a:r>
            <a:endParaRPr lang="en-US" sz="2000" kern="0" dirty="0">
              <a:latin typeface="Comic Sans MS" pitchFamily="66" charset="0"/>
              <a:cs typeface="+mn-cs"/>
            </a:endParaRPr>
          </a:p>
          <a:p>
            <a:pPr marL="233363" indent="-233363">
              <a:lnSpc>
                <a:spcPct val="90000"/>
              </a:lnSpc>
              <a:spcAft>
                <a:spcPct val="70000"/>
              </a:spcAft>
              <a:buClr>
                <a:srgbClr val="678BA8"/>
              </a:buClr>
              <a:buFontTx/>
              <a:buChar char="•"/>
              <a:defRPr/>
            </a:pPr>
            <a:endParaRPr lang="en-US" sz="2000" kern="0" dirty="0">
              <a:latin typeface="Comic Sans MS" pitchFamily="66" charset="0"/>
              <a:cs typeface="+mn-cs"/>
            </a:endParaRPr>
          </a:p>
        </p:txBody>
      </p:sp>
      <p:pic>
        <p:nvPicPr>
          <p:cNvPr id="46085" name="Picture 7" descr="[EPS6in]Segmentation_worstcase_00"/>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143000" y="2828925"/>
            <a:ext cx="6934200" cy="3617913"/>
          </a:xfrm>
          <a:ln w="19050">
            <a:solidFill>
              <a:srgbClr val="000000"/>
            </a:solidFill>
            <a:miter lim="800000"/>
            <a:headEnd/>
            <a:tailEnd/>
          </a:ln>
        </p:spPr>
      </p:pic>
      <p:sp>
        <p:nvSpPr>
          <p:cNvPr id="7" name="Oval 10"/>
          <p:cNvSpPr>
            <a:spLocks noChangeArrowheads="1"/>
          </p:cNvSpPr>
          <p:nvPr/>
        </p:nvSpPr>
        <p:spPr bwMode="auto">
          <a:xfrm>
            <a:off x="1981200" y="3844925"/>
            <a:ext cx="6019800" cy="381000"/>
          </a:xfrm>
          <a:prstGeom prst="ellipse">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7111" name="Line 11"/>
          <p:cNvSpPr>
            <a:spLocks noChangeShapeType="1"/>
          </p:cNvSpPr>
          <p:nvPr/>
        </p:nvSpPr>
        <p:spPr bwMode="auto">
          <a:xfrm>
            <a:off x="2286000" y="3276600"/>
            <a:ext cx="1624013" cy="0"/>
          </a:xfrm>
          <a:prstGeom prst="line">
            <a:avLst/>
          </a:prstGeom>
          <a:noFill/>
          <a:ln w="19050">
            <a:solidFill>
              <a:srgbClr val="DC83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12" name="Line 12"/>
          <p:cNvSpPr>
            <a:spLocks noChangeShapeType="1"/>
          </p:cNvSpPr>
          <p:nvPr/>
        </p:nvSpPr>
        <p:spPr bwMode="auto">
          <a:xfrm>
            <a:off x="5984875" y="3276600"/>
            <a:ext cx="1635125" cy="0"/>
          </a:xfrm>
          <a:prstGeom prst="line">
            <a:avLst/>
          </a:prstGeom>
          <a:noFill/>
          <a:ln w="19050">
            <a:solidFill>
              <a:srgbClr val="DC8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Text Box 13"/>
          <p:cNvSpPr txBox="1">
            <a:spLocks noChangeArrowheads="1"/>
          </p:cNvSpPr>
          <p:nvPr/>
        </p:nvSpPr>
        <p:spPr bwMode="auto">
          <a:xfrm>
            <a:off x="4114800" y="3046413"/>
            <a:ext cx="16240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b="1">
                <a:solidFill>
                  <a:srgbClr val="DC8300"/>
                </a:solidFill>
                <a:latin typeface="Comic Sans MS" panose="030F0702030302020204" pitchFamily="66" charset="0"/>
              </a:rPr>
              <a:t>Global Period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wipe(right)">
                                      <p:cBhvr>
                                        <p:cTn id="7" dur="500"/>
                                        <p:tgtEl>
                                          <p:spTgt spid="47111"/>
                                        </p:tgtEl>
                                      </p:cBhvr>
                                    </p:animEffect>
                                  </p:childTnLst>
                                </p:cTn>
                              </p:par>
                              <p:par>
                                <p:cTn id="8" presetID="22" presetClass="entr" presetSubtype="8" fill="hold" nodeType="withEffect">
                                  <p:stCondLst>
                                    <p:cond delay="0"/>
                                  </p:stCondLst>
                                  <p:childTnLst>
                                    <p:set>
                                      <p:cBhvr>
                                        <p:cTn id="9" dur="1" fill="hold">
                                          <p:stCondLst>
                                            <p:cond delay="0"/>
                                          </p:stCondLst>
                                        </p:cTn>
                                        <p:tgtEl>
                                          <p:spTgt spid="47112"/>
                                        </p:tgtEl>
                                        <p:attrNameLst>
                                          <p:attrName>style.visibility</p:attrName>
                                        </p:attrNameLst>
                                      </p:cBhvr>
                                      <p:to>
                                        <p:strVal val="visible"/>
                                      </p:to>
                                    </p:set>
                                    <p:animEffect transition="in" filter="wipe(left)">
                                      <p:cBhvr>
                                        <p:cTn id="10" dur="500"/>
                                        <p:tgtEl>
                                          <p:spTgt spid="47112"/>
                                        </p:tgtEl>
                                      </p:cBhvr>
                                    </p:animEffect>
                                  </p:childTnLst>
                                </p:cTn>
                              </p:par>
                            </p:childTnLst>
                          </p:cTn>
                        </p:par>
                        <p:par>
                          <p:cTn id="11" fill="hold" nodeType="afterGroup">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42875" y="87313"/>
            <a:ext cx="6699250" cy="952500"/>
          </a:xfrm>
        </p:spPr>
        <p:txBody>
          <a:bodyPr/>
          <a:lstStyle/>
          <a:p>
            <a:r>
              <a:rPr lang="en-US" altLang="en-US" sz="4000">
                <a:latin typeface="Arial" panose="020B0604020202020204" pitchFamily="34" charset="0"/>
              </a:rPr>
              <a:t>HeRO – Regular Channels</a:t>
            </a: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F2A837C3-B1F5-433E-96BC-D02BDA5DDEE6}" type="slidenum">
              <a:rPr lang="zh-CN" altLang="en-US" sz="1000" smtClean="0">
                <a:solidFill>
                  <a:srgbClr val="333333"/>
                </a:solidFill>
              </a:rPr>
              <a:pPr>
                <a:lnSpc>
                  <a:spcPct val="100000"/>
                </a:lnSpc>
                <a:spcAft>
                  <a:spcPct val="0"/>
                </a:spcAft>
                <a:buClrTx/>
                <a:buFontTx/>
                <a:buNone/>
              </a:pPr>
              <a:t>22</a:t>
            </a:fld>
            <a:endParaRPr lang="en-US" altLang="zh-CN" sz="1000">
              <a:solidFill>
                <a:srgbClr val="333333"/>
              </a:solidFill>
            </a:endParaRPr>
          </a:p>
        </p:txBody>
      </p:sp>
      <p:sp>
        <p:nvSpPr>
          <p:cNvPr id="5" name="Rectangle 3"/>
          <p:cNvSpPr txBox="1">
            <a:spLocks noChangeArrowheads="1"/>
          </p:cNvSpPr>
          <p:nvPr/>
        </p:nvSpPr>
        <p:spPr bwMode="auto">
          <a:xfrm>
            <a:off x="871538" y="1392238"/>
            <a:ext cx="7456487" cy="990600"/>
          </a:xfrm>
          <a:prstGeom prst="rect">
            <a:avLst/>
          </a:prstGeom>
          <a:noFill/>
          <a:ln w="9525">
            <a:noFill/>
            <a:miter lim="800000"/>
            <a:headEnd/>
            <a:tailEnd/>
          </a:ln>
        </p:spPr>
        <p:txBody>
          <a:bodyPr/>
          <a:lstStyle/>
          <a:p>
            <a:pPr marL="233363" indent="-3175">
              <a:lnSpc>
                <a:spcPct val="95000"/>
              </a:lnSpc>
              <a:spcAft>
                <a:spcPct val="70000"/>
              </a:spcAft>
              <a:buClr>
                <a:srgbClr val="678BA8"/>
              </a:buClr>
              <a:defRPr/>
            </a:pPr>
            <a:r>
              <a:rPr lang="en-US" sz="2800" kern="0" dirty="0">
                <a:latin typeface="Comic Sans MS" pitchFamily="66" charset="0"/>
                <a:cs typeface="+mn-cs"/>
              </a:rPr>
              <a:t>This user can download from </a:t>
            </a:r>
            <a:r>
              <a:rPr lang="en-US" sz="2800" kern="0" dirty="0">
                <a:solidFill>
                  <a:srgbClr val="FF0000"/>
                </a:solidFill>
                <a:latin typeface="Comic Sans MS" pitchFamily="66" charset="0"/>
                <a:cs typeface="+mn-cs"/>
              </a:rPr>
              <a:t>six channels</a:t>
            </a:r>
            <a:r>
              <a:rPr lang="en-US" sz="2800" kern="0" dirty="0">
                <a:latin typeface="Comic Sans MS" pitchFamily="66" charset="0"/>
                <a:cs typeface="+mn-cs"/>
              </a:rPr>
              <a:t> simultaneously</a:t>
            </a:r>
          </a:p>
        </p:txBody>
      </p:sp>
      <p:pic>
        <p:nvPicPr>
          <p:cNvPr id="48133" name="Picture 6" descr="[EPS6in]Segmentation_request_01f"/>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038225" y="2493963"/>
            <a:ext cx="7246938" cy="3783012"/>
          </a:xfrm>
        </p:spPr>
      </p:pic>
      <p:sp>
        <p:nvSpPr>
          <p:cNvPr id="48134" name="Line 8"/>
          <p:cNvSpPr>
            <a:spLocks noChangeShapeType="1"/>
          </p:cNvSpPr>
          <p:nvPr/>
        </p:nvSpPr>
        <p:spPr bwMode="auto">
          <a:xfrm>
            <a:off x="2138363" y="2916238"/>
            <a:ext cx="0" cy="381000"/>
          </a:xfrm>
          <a:prstGeom prst="line">
            <a:avLst/>
          </a:prstGeom>
          <a:noFill/>
          <a:ln w="127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8135" name="Text Box 9"/>
          <p:cNvSpPr txBox="1">
            <a:spLocks noChangeArrowheads="1"/>
          </p:cNvSpPr>
          <p:nvPr/>
        </p:nvSpPr>
        <p:spPr bwMode="auto">
          <a:xfrm>
            <a:off x="1752600" y="2687638"/>
            <a:ext cx="106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kumimoji="1" lang="fr-FR" altLang="en-US" sz="1200" b="1">
                <a:solidFill>
                  <a:srgbClr val="FF0000"/>
                </a:solidFill>
              </a:rPr>
              <a:t>Request 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12713" y="76200"/>
            <a:ext cx="6954837" cy="952500"/>
          </a:xfrm>
        </p:spPr>
        <p:txBody>
          <a:bodyPr/>
          <a:lstStyle/>
          <a:p>
            <a:r>
              <a:rPr lang="en-US" altLang="en-US" sz="4000">
                <a:latin typeface="Arial" panose="020B0604020202020204" pitchFamily="34" charset="0"/>
              </a:rPr>
              <a:t>HeRO –Regular Channels</a:t>
            </a:r>
          </a:p>
        </p:txBody>
      </p:sp>
      <p:sp>
        <p:nvSpPr>
          <p:cNvPr id="501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12BA1320-5C6C-4849-AC67-01A359F4A6E0}" type="slidenum">
              <a:rPr lang="zh-CN" altLang="en-US" sz="1000" smtClean="0">
                <a:solidFill>
                  <a:srgbClr val="333333"/>
                </a:solidFill>
              </a:rPr>
              <a:pPr>
                <a:lnSpc>
                  <a:spcPct val="100000"/>
                </a:lnSpc>
                <a:spcAft>
                  <a:spcPct val="0"/>
                </a:spcAft>
                <a:buClrTx/>
                <a:buFontTx/>
                <a:buNone/>
              </a:pPr>
              <a:t>23</a:t>
            </a:fld>
            <a:endParaRPr lang="en-US" altLang="zh-CN" sz="1000">
              <a:solidFill>
                <a:srgbClr val="333333"/>
              </a:solidFill>
            </a:endParaRPr>
          </a:p>
        </p:txBody>
      </p:sp>
      <p:sp>
        <p:nvSpPr>
          <p:cNvPr id="5" name="Rectangle 3"/>
          <p:cNvSpPr txBox="1">
            <a:spLocks noChangeArrowheads="1"/>
          </p:cNvSpPr>
          <p:nvPr/>
        </p:nvSpPr>
        <p:spPr bwMode="auto">
          <a:xfrm>
            <a:off x="838200" y="1444625"/>
            <a:ext cx="7412038" cy="992188"/>
          </a:xfrm>
          <a:prstGeom prst="rect">
            <a:avLst/>
          </a:prstGeom>
          <a:noFill/>
          <a:ln w="9525">
            <a:noFill/>
            <a:miter lim="800000"/>
            <a:headEnd/>
            <a:tailEnd/>
          </a:ln>
        </p:spPr>
        <p:txBody>
          <a:bodyPr/>
          <a:lstStyle/>
          <a:p>
            <a:pPr marL="233363" indent="-3175">
              <a:lnSpc>
                <a:spcPct val="95000"/>
              </a:lnSpc>
              <a:spcAft>
                <a:spcPct val="70000"/>
              </a:spcAft>
              <a:buClr>
                <a:srgbClr val="678BA8"/>
              </a:buClr>
              <a:defRPr/>
            </a:pPr>
            <a:r>
              <a:rPr lang="en-US" sz="2800" kern="0" dirty="0">
                <a:latin typeface="Comic Sans MS" pitchFamily="66" charset="0"/>
                <a:cs typeface="+mn-cs"/>
              </a:rPr>
              <a:t>This user can download from </a:t>
            </a:r>
            <a:r>
              <a:rPr lang="en-US" sz="2800" kern="0" dirty="0">
                <a:solidFill>
                  <a:srgbClr val="FF0000"/>
                </a:solidFill>
                <a:latin typeface="Comic Sans MS" pitchFamily="66" charset="0"/>
                <a:cs typeface="+mn-cs"/>
              </a:rPr>
              <a:t>two channels</a:t>
            </a:r>
            <a:r>
              <a:rPr lang="en-US" sz="2800" kern="0" dirty="0">
                <a:latin typeface="Comic Sans MS" pitchFamily="66" charset="0"/>
                <a:cs typeface="+mn-cs"/>
              </a:rPr>
              <a:t> simultaneously</a:t>
            </a:r>
          </a:p>
        </p:txBody>
      </p:sp>
      <p:pic>
        <p:nvPicPr>
          <p:cNvPr id="50181" name="Picture 10" descr="[EPS6in]Segmentation_request_04f"/>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073150" y="2684463"/>
            <a:ext cx="7091363" cy="3702050"/>
          </a:xfrm>
        </p:spPr>
      </p:pic>
      <p:sp>
        <p:nvSpPr>
          <p:cNvPr id="50182" name="Text Box 6"/>
          <p:cNvSpPr txBox="1">
            <a:spLocks noChangeArrowheads="1"/>
          </p:cNvSpPr>
          <p:nvPr/>
        </p:nvSpPr>
        <p:spPr bwMode="auto">
          <a:xfrm>
            <a:off x="4983163" y="286385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kumimoji="1" lang="fr-FR" altLang="en-US" sz="1200" b="1">
                <a:solidFill>
                  <a:srgbClr val="FF0000"/>
                </a:solidFill>
              </a:rPr>
              <a:t>Request 2</a:t>
            </a:r>
          </a:p>
        </p:txBody>
      </p:sp>
      <p:sp>
        <p:nvSpPr>
          <p:cNvPr id="50183" name="Line 5"/>
          <p:cNvSpPr>
            <a:spLocks noChangeShapeType="1"/>
          </p:cNvSpPr>
          <p:nvPr/>
        </p:nvSpPr>
        <p:spPr bwMode="auto">
          <a:xfrm>
            <a:off x="5440363" y="3092450"/>
            <a:ext cx="0" cy="381000"/>
          </a:xfrm>
          <a:prstGeom prst="line">
            <a:avLst/>
          </a:prstGeom>
          <a:noFill/>
          <a:ln w="127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42875" y="76200"/>
            <a:ext cx="6699250" cy="952500"/>
          </a:xfrm>
        </p:spPr>
        <p:txBody>
          <a:bodyPr/>
          <a:lstStyle/>
          <a:p>
            <a:r>
              <a:rPr lang="en-US" altLang="en-US">
                <a:latin typeface="Arial" panose="020B0604020202020204" pitchFamily="34" charset="0"/>
              </a:rPr>
              <a:t>Worst-Case for Clients with</a:t>
            </a:r>
            <a:br>
              <a:rPr lang="en-US" altLang="en-US">
                <a:latin typeface="Arial" panose="020B0604020202020204" pitchFamily="34" charset="0"/>
              </a:rPr>
            </a:br>
            <a:r>
              <a:rPr lang="en-US" altLang="en-US">
                <a:latin typeface="Arial" panose="020B0604020202020204" pitchFamily="34" charset="0"/>
              </a:rPr>
              <a:t>Two Loaders</a:t>
            </a:r>
          </a:p>
        </p:txBody>
      </p:sp>
      <p:sp>
        <p:nvSpPr>
          <p:cNvPr id="52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B0A5C65A-027D-44FB-B7DB-E621C112AACF}" type="slidenum">
              <a:rPr lang="zh-CN" altLang="en-US" sz="1000" smtClean="0">
                <a:solidFill>
                  <a:srgbClr val="333333"/>
                </a:solidFill>
              </a:rPr>
              <a:pPr>
                <a:lnSpc>
                  <a:spcPct val="100000"/>
                </a:lnSpc>
                <a:spcAft>
                  <a:spcPct val="0"/>
                </a:spcAft>
                <a:buClrTx/>
                <a:buFontTx/>
                <a:buNone/>
              </a:pPr>
              <a:t>24</a:t>
            </a:fld>
            <a:endParaRPr lang="en-US" altLang="zh-CN" sz="1000">
              <a:solidFill>
                <a:srgbClr val="333333"/>
              </a:solidFill>
            </a:endParaRPr>
          </a:p>
        </p:txBody>
      </p:sp>
      <p:sp>
        <p:nvSpPr>
          <p:cNvPr id="5" name="Rectangle 3"/>
          <p:cNvSpPr txBox="1">
            <a:spLocks noChangeArrowheads="1"/>
          </p:cNvSpPr>
          <p:nvPr/>
        </p:nvSpPr>
        <p:spPr bwMode="auto">
          <a:xfrm>
            <a:off x="685800" y="1524000"/>
            <a:ext cx="7924800" cy="1425575"/>
          </a:xfrm>
          <a:prstGeom prst="rect">
            <a:avLst/>
          </a:prstGeom>
          <a:noFill/>
          <a:ln w="9525">
            <a:noFill/>
            <a:miter lim="800000"/>
            <a:headEnd/>
            <a:tailEnd/>
          </a:ln>
        </p:spPr>
        <p:txBody>
          <a:bodyPr/>
          <a:lstStyle/>
          <a:p>
            <a:pPr marL="233363" indent="-233363">
              <a:lnSpc>
                <a:spcPct val="95000"/>
              </a:lnSpc>
              <a:spcAft>
                <a:spcPct val="40000"/>
              </a:spcAft>
              <a:buClr>
                <a:srgbClr val="678BA8"/>
              </a:buClr>
              <a:buFont typeface="Wingdings" pitchFamily="2" charset="2"/>
              <a:buChar char="§"/>
              <a:defRPr/>
            </a:pPr>
            <a:r>
              <a:rPr lang="en-US" kern="0" dirty="0">
                <a:latin typeface="Comic Sans MS" pitchFamily="66" charset="0"/>
                <a:cs typeface="+mn-cs"/>
              </a:rPr>
              <a:t>Worst-case latency is 11 time units</a:t>
            </a:r>
          </a:p>
          <a:p>
            <a:pPr marL="233363" indent="-233363">
              <a:lnSpc>
                <a:spcPct val="95000"/>
              </a:lnSpc>
              <a:spcAft>
                <a:spcPct val="35000"/>
              </a:spcAft>
              <a:buClr>
                <a:srgbClr val="678BA8"/>
              </a:buClr>
              <a:buFont typeface="Wingdings" pitchFamily="2" charset="2"/>
              <a:buChar char="§"/>
              <a:defRPr/>
            </a:pPr>
            <a:r>
              <a:rPr lang="en-US" kern="0" dirty="0">
                <a:latin typeface="Comic Sans MS" pitchFamily="66" charset="0"/>
                <a:cs typeface="+mn-cs"/>
              </a:rPr>
              <a:t>The worst-cases appear because the broadcast periods coincide at the end of the global period</a:t>
            </a:r>
          </a:p>
          <a:p>
            <a:pPr marL="233363" indent="-233363">
              <a:lnSpc>
                <a:spcPct val="95000"/>
              </a:lnSpc>
              <a:spcAft>
                <a:spcPct val="70000"/>
              </a:spcAft>
              <a:buClr>
                <a:srgbClr val="678BA8"/>
              </a:buClr>
              <a:defRPr/>
            </a:pPr>
            <a:endParaRPr lang="en-US" sz="1800" i="1" kern="0" dirty="0">
              <a:latin typeface="Comic Sans MS" pitchFamily="66" charset="0"/>
              <a:cs typeface="+mn-cs"/>
            </a:endParaRPr>
          </a:p>
        </p:txBody>
      </p:sp>
      <p:pic>
        <p:nvPicPr>
          <p:cNvPr id="52229" name="Picture 8" descr="[EPS6in]Segmentation_worstcase_0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31825" y="3105150"/>
            <a:ext cx="5791200" cy="3024188"/>
          </a:xfrm>
        </p:spPr>
      </p:pic>
      <p:sp>
        <p:nvSpPr>
          <p:cNvPr id="52230" name="Text Box 5"/>
          <p:cNvSpPr txBox="1">
            <a:spLocks noChangeArrowheads="1"/>
          </p:cNvSpPr>
          <p:nvPr/>
        </p:nvSpPr>
        <p:spPr bwMode="auto">
          <a:xfrm>
            <a:off x="4213225" y="310515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kumimoji="1" lang="fr-FR" altLang="en-US" sz="1200" b="1">
                <a:solidFill>
                  <a:srgbClr val="FF0000"/>
                </a:solidFill>
              </a:rPr>
              <a:t>Request 2</a:t>
            </a:r>
          </a:p>
        </p:txBody>
      </p:sp>
      <p:sp>
        <p:nvSpPr>
          <p:cNvPr id="52231" name="Line 6"/>
          <p:cNvSpPr>
            <a:spLocks noChangeShapeType="1"/>
          </p:cNvSpPr>
          <p:nvPr/>
        </p:nvSpPr>
        <p:spPr bwMode="auto">
          <a:xfrm>
            <a:off x="4741863" y="3333750"/>
            <a:ext cx="0" cy="381000"/>
          </a:xfrm>
          <a:prstGeom prst="line">
            <a:avLst/>
          </a:prstGeom>
          <a:noFill/>
          <a:ln w="127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Oval 10"/>
          <p:cNvSpPr>
            <a:spLocks noChangeArrowheads="1"/>
          </p:cNvSpPr>
          <p:nvPr/>
        </p:nvSpPr>
        <p:spPr bwMode="auto">
          <a:xfrm>
            <a:off x="5965825" y="4171950"/>
            <a:ext cx="228600" cy="18288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76809" name="Line 12"/>
          <p:cNvSpPr>
            <a:spLocks noChangeShapeType="1"/>
          </p:cNvSpPr>
          <p:nvPr/>
        </p:nvSpPr>
        <p:spPr bwMode="auto">
          <a:xfrm flipH="1" flipV="1">
            <a:off x="6089650" y="5010150"/>
            <a:ext cx="714375" cy="228600"/>
          </a:xfrm>
          <a:prstGeom prst="line">
            <a:avLst/>
          </a:prstGeom>
          <a:noFill/>
          <a:ln w="19050">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0" name="Text Box 13"/>
          <p:cNvSpPr txBox="1">
            <a:spLocks noChangeArrowheads="1"/>
          </p:cNvSpPr>
          <p:nvPr/>
        </p:nvSpPr>
        <p:spPr bwMode="auto">
          <a:xfrm>
            <a:off x="6373813" y="4933950"/>
            <a:ext cx="227806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lang="en-US" altLang="en-US" sz="1600">
                <a:solidFill>
                  <a:srgbClr val="003366"/>
                </a:solidFill>
                <a:latin typeface="Comic Sans MS" panose="030F0702030302020204" pitchFamily="66" charset="0"/>
              </a:rPr>
              <a:t>Coincidence of the</a:t>
            </a:r>
          </a:p>
          <a:p>
            <a:pPr algn="r" eaLnBrk="1" hangingPunct="1">
              <a:lnSpc>
                <a:spcPct val="100000"/>
              </a:lnSpc>
              <a:spcAft>
                <a:spcPts val="1200"/>
              </a:spcAft>
              <a:buClrTx/>
              <a:buFontTx/>
              <a:buNone/>
            </a:pPr>
            <a:r>
              <a:rPr lang="en-US" altLang="en-US" sz="1600">
                <a:solidFill>
                  <a:srgbClr val="003366"/>
                </a:solidFill>
                <a:latin typeface="Comic Sans MS" panose="030F0702030302020204" pitchFamily="66" charset="0"/>
              </a:rPr>
              <a:t>      broadcast periods</a:t>
            </a:r>
          </a:p>
          <a:p>
            <a:pPr algn="r" eaLnBrk="1" hangingPunct="1">
              <a:lnSpc>
                <a:spcPct val="100000"/>
              </a:lnSpc>
              <a:spcAft>
                <a:spcPct val="0"/>
              </a:spcAft>
              <a:buClrTx/>
              <a:buFont typeface="Wingdings" panose="05000000000000000000" pitchFamily="2" charset="2"/>
              <a:buChar char="F"/>
            </a:pPr>
            <a:r>
              <a:rPr lang="en-US" altLang="en-US" sz="1600">
                <a:solidFill>
                  <a:srgbClr val="003366"/>
                </a:solidFill>
                <a:latin typeface="Comic Sans MS" panose="030F0702030302020204" pitchFamily="66" charset="0"/>
                <a:sym typeface="Wingdings" panose="05000000000000000000" pitchFamily="2" charset="2"/>
              </a:rPr>
              <a:t>require more </a:t>
            </a:r>
          </a:p>
          <a:p>
            <a:pPr algn="r" eaLnBrk="1" hangingPunct="1">
              <a:lnSpc>
                <a:spcPct val="100000"/>
              </a:lnSpc>
              <a:spcAft>
                <a:spcPct val="0"/>
              </a:spcAft>
              <a:buClrTx/>
              <a:buFontTx/>
              <a:buNone/>
            </a:pPr>
            <a:r>
              <a:rPr lang="en-US" altLang="en-US" sz="1600">
                <a:solidFill>
                  <a:srgbClr val="003366"/>
                </a:solidFill>
                <a:latin typeface="Comic Sans MS" panose="030F0702030302020204" pitchFamily="66" charset="0"/>
                <a:sym typeface="Wingdings" panose="05000000000000000000" pitchFamily="2" charset="2"/>
              </a:rPr>
              <a:t>loaders</a:t>
            </a:r>
            <a:endParaRPr lang="en-US" altLang="en-US" sz="1600">
              <a:solidFill>
                <a:srgbClr val="003366"/>
              </a:solidFill>
              <a:latin typeface="Comic Sans MS" panose="030F0702030302020204" pitchFamily="66" charset="0"/>
            </a:endParaRPr>
          </a:p>
        </p:txBody>
      </p:sp>
      <p:sp>
        <p:nvSpPr>
          <p:cNvPr id="12" name="Line 14"/>
          <p:cNvSpPr>
            <a:spLocks noChangeShapeType="1"/>
          </p:cNvSpPr>
          <p:nvPr/>
        </p:nvSpPr>
        <p:spPr bwMode="auto">
          <a:xfrm>
            <a:off x="4794250" y="4029075"/>
            <a:ext cx="1828800" cy="0"/>
          </a:xfrm>
          <a:prstGeom prst="line">
            <a:avLst/>
          </a:prstGeom>
          <a:noFill/>
          <a:ln w="127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 name="Text Box 15"/>
          <p:cNvSpPr txBox="1">
            <a:spLocks noChangeArrowheads="1"/>
          </p:cNvSpPr>
          <p:nvPr/>
        </p:nvSpPr>
        <p:spPr bwMode="auto">
          <a:xfrm>
            <a:off x="5208588" y="3838575"/>
            <a:ext cx="957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kumimoji="1" lang="fr-FR" altLang="en-US" sz="1000" b="1">
                <a:solidFill>
                  <a:srgbClr val="003366"/>
                </a:solidFill>
              </a:rPr>
              <a:t>11 time units</a:t>
            </a:r>
          </a:p>
        </p:txBody>
      </p:sp>
      <p:sp>
        <p:nvSpPr>
          <p:cNvPr id="52237" name="Right Brace 1"/>
          <p:cNvSpPr>
            <a:spLocks/>
          </p:cNvSpPr>
          <p:nvPr/>
        </p:nvSpPr>
        <p:spPr bwMode="auto">
          <a:xfrm rot="5400000">
            <a:off x="3730625" y="3998913"/>
            <a:ext cx="184150" cy="4533900"/>
          </a:xfrm>
          <a:prstGeom prst="rightBrace">
            <a:avLst>
              <a:gd name="adj1" fmla="val 8321"/>
              <a:gd name="adj2" fmla="val 50000"/>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38" name="TextBox 2"/>
          <p:cNvSpPr txBox="1">
            <a:spLocks noChangeArrowheads="1"/>
          </p:cNvSpPr>
          <p:nvPr/>
        </p:nvSpPr>
        <p:spPr bwMode="auto">
          <a:xfrm>
            <a:off x="2670175" y="6243638"/>
            <a:ext cx="2306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r>
              <a:rPr lang="en-US" altLang="en-US" sz="2000">
                <a:solidFill>
                  <a:srgbClr val="002060"/>
                </a:solidFill>
              </a:rPr>
              <a:t>1 broadcast period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out)">
                                      <p:cBhvr>
                                        <p:cTn id="12" dur="500"/>
                                        <p:tgtEl>
                                          <p:spTgt spid="13"/>
                                        </p:tgtEl>
                                      </p:cBhvr>
                                    </p:animEffect>
                                  </p:childTnLst>
                                </p:cTn>
                              </p:par>
                            </p:childTnLst>
                          </p:cTn>
                        </p:par>
                        <p:par>
                          <p:cTn id="13" fill="hold" nodeType="afterGroup">
                            <p:stCondLst>
                              <p:cond delay="1000"/>
                            </p:stCondLst>
                            <p:childTnLst>
                              <p:par>
                                <p:cTn id="14" presetID="16" presetClass="entr" presetSubtype="4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Horizontal)">
                                      <p:cBhvr>
                                        <p:cTn id="16" dur="500"/>
                                        <p:tgtEl>
                                          <p:spTgt spid="9"/>
                                        </p:tgtEl>
                                      </p:cBhvr>
                                    </p:animEffect>
                                  </p:childTnLst>
                                </p:cTn>
                              </p:par>
                            </p:childTnLst>
                          </p:cTn>
                        </p:par>
                        <p:par>
                          <p:cTn id="17" fill="hold" nodeType="afterGroup">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76810"/>
                                        </p:tgtEl>
                                        <p:attrNameLst>
                                          <p:attrName>style.visibility</p:attrName>
                                        </p:attrNameLst>
                                      </p:cBhvr>
                                      <p:to>
                                        <p:strVal val="visible"/>
                                      </p:to>
                                    </p:set>
                                    <p:animEffect transition="in" filter="fade">
                                      <p:cBhvr>
                                        <p:cTn id="20" dur="1000"/>
                                        <p:tgtEl>
                                          <p:spTgt spid="76810"/>
                                        </p:tgtEl>
                                      </p:cBhvr>
                                    </p:animEffect>
                                    <p:anim calcmode="lin" valueType="num">
                                      <p:cBhvr>
                                        <p:cTn id="21" dur="1000" fill="hold"/>
                                        <p:tgtEl>
                                          <p:spTgt spid="76810"/>
                                        </p:tgtEl>
                                        <p:attrNameLst>
                                          <p:attrName>ppt_x</p:attrName>
                                        </p:attrNameLst>
                                      </p:cBhvr>
                                      <p:tavLst>
                                        <p:tav tm="0">
                                          <p:val>
                                            <p:strVal val="#ppt_x"/>
                                          </p:val>
                                        </p:tav>
                                        <p:tav tm="100000">
                                          <p:val>
                                            <p:strVal val="#ppt_x"/>
                                          </p:val>
                                        </p:tav>
                                      </p:tavLst>
                                    </p:anim>
                                    <p:anim calcmode="lin" valueType="num">
                                      <p:cBhvr>
                                        <p:cTn id="22" dur="1000" fill="hold"/>
                                        <p:tgtEl>
                                          <p:spTgt spid="76810"/>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500"/>
                            </p:stCondLst>
                            <p:childTnLst>
                              <p:par>
                                <p:cTn id="24" presetID="22" presetClass="entr" presetSubtype="4" fill="hold" nodeType="afterEffect">
                                  <p:stCondLst>
                                    <p:cond delay="0"/>
                                  </p:stCondLst>
                                  <p:childTnLst>
                                    <p:set>
                                      <p:cBhvr>
                                        <p:cTn id="25" dur="1" fill="hold">
                                          <p:stCondLst>
                                            <p:cond delay="0"/>
                                          </p:stCondLst>
                                        </p:cTn>
                                        <p:tgtEl>
                                          <p:spTgt spid="76809"/>
                                        </p:tgtEl>
                                        <p:attrNameLst>
                                          <p:attrName>style.visibility</p:attrName>
                                        </p:attrNameLst>
                                      </p:cBhvr>
                                      <p:to>
                                        <p:strVal val="visible"/>
                                      </p:to>
                                    </p:set>
                                    <p:animEffect transition="in" filter="wipe(down)">
                                      <p:cBhvr>
                                        <p:cTn id="26" dur="500"/>
                                        <p:tgtEl>
                                          <p:spTgt spid="76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6810" grpId="0"/>
      <p:bldP spid="1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42875" y="100013"/>
            <a:ext cx="6699250" cy="952500"/>
          </a:xfrm>
        </p:spPr>
        <p:txBody>
          <a:bodyPr/>
          <a:lstStyle/>
          <a:p>
            <a:r>
              <a:rPr lang="en-US" altLang="en-US">
                <a:latin typeface="Arial" panose="020B0604020202020204" pitchFamily="34" charset="0"/>
              </a:rPr>
              <a:t>Worst Case for Clients with</a:t>
            </a:r>
            <a:br>
              <a:rPr lang="en-US" altLang="en-US">
                <a:latin typeface="Arial" panose="020B0604020202020204" pitchFamily="34" charset="0"/>
              </a:rPr>
            </a:br>
            <a:r>
              <a:rPr lang="en-US" altLang="en-US">
                <a:latin typeface="Arial" panose="020B0604020202020204" pitchFamily="34" charset="0"/>
              </a:rPr>
              <a:t>Three Loaders</a:t>
            </a: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1B09D88C-F2B7-40D0-A0DB-1BA133DBA3EA}" type="slidenum">
              <a:rPr lang="zh-CN" altLang="en-US" sz="1000" smtClean="0">
                <a:solidFill>
                  <a:srgbClr val="333333"/>
                </a:solidFill>
              </a:rPr>
              <a:pPr>
                <a:lnSpc>
                  <a:spcPct val="100000"/>
                </a:lnSpc>
                <a:spcAft>
                  <a:spcPct val="0"/>
                </a:spcAft>
                <a:buClrTx/>
                <a:buFontTx/>
                <a:buNone/>
              </a:pPr>
              <a:t>25</a:t>
            </a:fld>
            <a:endParaRPr lang="en-US" altLang="zh-CN" sz="1000">
              <a:solidFill>
                <a:srgbClr val="333333"/>
              </a:solidFill>
            </a:endParaRPr>
          </a:p>
        </p:txBody>
      </p:sp>
      <p:pic>
        <p:nvPicPr>
          <p:cNvPr id="54276" name="Picture 13" descr="[EPS6in]Segmentation_worstcase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57538"/>
            <a:ext cx="6105525"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685800" y="1524000"/>
            <a:ext cx="7924800" cy="1414463"/>
          </a:xfrm>
          <a:prstGeom prst="rect">
            <a:avLst/>
          </a:prstGeom>
          <a:noFill/>
          <a:ln w="9525">
            <a:noFill/>
            <a:miter lim="800000"/>
            <a:headEnd/>
            <a:tailEnd/>
          </a:ln>
        </p:spPr>
        <p:txBody>
          <a:bodyPr/>
          <a:lstStyle/>
          <a:p>
            <a:pPr marL="233363" indent="-233363">
              <a:lnSpc>
                <a:spcPct val="95000"/>
              </a:lnSpc>
              <a:spcAft>
                <a:spcPct val="40000"/>
              </a:spcAft>
              <a:buClr>
                <a:srgbClr val="678BA8"/>
              </a:buClr>
              <a:buFont typeface="Wingdings" pitchFamily="2" charset="2"/>
              <a:buChar char="§"/>
              <a:defRPr/>
            </a:pPr>
            <a:r>
              <a:rPr lang="en-US" kern="0" dirty="0">
                <a:latin typeface="Comic Sans MS" pitchFamily="66" charset="0"/>
                <a:cs typeface="+mn-cs"/>
              </a:rPr>
              <a:t>Worst-case latency is 5 time units</a:t>
            </a:r>
          </a:p>
          <a:p>
            <a:pPr marL="233363" indent="-233363">
              <a:lnSpc>
                <a:spcPct val="95000"/>
              </a:lnSpc>
              <a:spcAft>
                <a:spcPct val="35000"/>
              </a:spcAft>
              <a:buClr>
                <a:srgbClr val="678BA8"/>
              </a:buClr>
              <a:buFont typeface="Wingdings" pitchFamily="2" charset="2"/>
              <a:buChar char="§"/>
              <a:defRPr/>
            </a:pPr>
            <a:r>
              <a:rPr lang="en-US" kern="0" dirty="0">
                <a:latin typeface="Comic Sans MS" pitchFamily="66" charset="0"/>
                <a:cs typeface="+mn-cs"/>
              </a:rPr>
              <a:t>The worst-cases appear because the broadcast periods coincide at the end of the global period</a:t>
            </a:r>
          </a:p>
          <a:p>
            <a:pPr marL="233363" indent="-233363">
              <a:lnSpc>
                <a:spcPct val="95000"/>
              </a:lnSpc>
              <a:spcAft>
                <a:spcPct val="70000"/>
              </a:spcAft>
              <a:buClr>
                <a:srgbClr val="678BA8"/>
              </a:buClr>
              <a:defRPr/>
            </a:pPr>
            <a:endParaRPr lang="en-US" sz="1800" i="1" kern="0" dirty="0">
              <a:latin typeface="Comic Sans MS" pitchFamily="66" charset="0"/>
              <a:cs typeface="+mn-cs"/>
            </a:endParaRPr>
          </a:p>
        </p:txBody>
      </p:sp>
      <p:sp>
        <p:nvSpPr>
          <p:cNvPr id="8" name="Line 14"/>
          <p:cNvSpPr>
            <a:spLocks noChangeShapeType="1"/>
          </p:cNvSpPr>
          <p:nvPr/>
        </p:nvSpPr>
        <p:spPr bwMode="auto">
          <a:xfrm>
            <a:off x="5762625" y="3533775"/>
            <a:ext cx="1588" cy="304800"/>
          </a:xfrm>
          <a:prstGeom prst="line">
            <a:avLst/>
          </a:prstGeom>
          <a:noFill/>
          <a:ln w="127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 Box 15"/>
          <p:cNvSpPr txBox="1">
            <a:spLocks noChangeArrowheads="1"/>
          </p:cNvSpPr>
          <p:nvPr/>
        </p:nvSpPr>
        <p:spPr bwMode="auto">
          <a:xfrm>
            <a:off x="5105400" y="3270250"/>
            <a:ext cx="927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kumimoji="1" lang="fr-FR" altLang="en-US" sz="1400" b="1">
                <a:solidFill>
                  <a:srgbClr val="FF0000"/>
                </a:solidFill>
              </a:rPr>
              <a:t>Request</a:t>
            </a:r>
          </a:p>
        </p:txBody>
      </p:sp>
      <p:sp>
        <p:nvSpPr>
          <p:cNvPr id="10" name="Line 16"/>
          <p:cNvSpPr>
            <a:spLocks noChangeShapeType="1"/>
          </p:cNvSpPr>
          <p:nvPr/>
        </p:nvSpPr>
        <p:spPr bwMode="auto">
          <a:xfrm flipV="1">
            <a:off x="5791200" y="4103688"/>
            <a:ext cx="728663" cy="1587"/>
          </a:xfrm>
          <a:prstGeom prst="line">
            <a:avLst/>
          </a:prstGeom>
          <a:noFill/>
          <a:ln w="127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Text Box 17"/>
          <p:cNvSpPr txBox="1">
            <a:spLocks noChangeArrowheads="1"/>
          </p:cNvSpPr>
          <p:nvPr/>
        </p:nvSpPr>
        <p:spPr bwMode="auto">
          <a:xfrm>
            <a:off x="5770563" y="3883025"/>
            <a:ext cx="887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kumimoji="1" lang="fr-FR" altLang="en-US" sz="1000" b="1">
                <a:solidFill>
                  <a:srgbClr val="003366"/>
                </a:solidFill>
              </a:rPr>
              <a:t>5 time units</a:t>
            </a:r>
          </a:p>
        </p:txBody>
      </p:sp>
      <p:sp>
        <p:nvSpPr>
          <p:cNvPr id="12" name="Oval 18"/>
          <p:cNvSpPr>
            <a:spLocks noChangeArrowheads="1"/>
          </p:cNvSpPr>
          <p:nvPr/>
        </p:nvSpPr>
        <p:spPr bwMode="auto">
          <a:xfrm>
            <a:off x="6172200" y="4295775"/>
            <a:ext cx="198438" cy="1887538"/>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77835" name="Text Box 9"/>
          <p:cNvSpPr txBox="1">
            <a:spLocks noChangeArrowheads="1"/>
          </p:cNvSpPr>
          <p:nvPr/>
        </p:nvSpPr>
        <p:spPr bwMode="auto">
          <a:xfrm>
            <a:off x="6629400" y="4856163"/>
            <a:ext cx="225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1600">
                <a:solidFill>
                  <a:srgbClr val="003366"/>
                </a:solidFill>
                <a:latin typeface="Comic Sans MS" panose="030F0702030302020204" pitchFamily="66" charset="0"/>
              </a:rPr>
              <a:t>Coincidence of the</a:t>
            </a:r>
          </a:p>
          <a:p>
            <a:pPr algn="ctr" eaLnBrk="1" hangingPunct="1">
              <a:lnSpc>
                <a:spcPct val="100000"/>
              </a:lnSpc>
              <a:spcAft>
                <a:spcPct val="0"/>
              </a:spcAft>
              <a:buClrTx/>
              <a:buFontTx/>
              <a:buNone/>
            </a:pPr>
            <a:r>
              <a:rPr lang="en-US" altLang="en-US" sz="1600">
                <a:solidFill>
                  <a:srgbClr val="003366"/>
                </a:solidFill>
                <a:latin typeface="Comic Sans MS" panose="030F0702030302020204" pitchFamily="66" charset="0"/>
              </a:rPr>
              <a:t>      broadcast periods</a:t>
            </a:r>
          </a:p>
        </p:txBody>
      </p:sp>
      <p:sp>
        <p:nvSpPr>
          <p:cNvPr id="77836" name="Line 8"/>
          <p:cNvSpPr>
            <a:spLocks noChangeShapeType="1"/>
          </p:cNvSpPr>
          <p:nvPr/>
        </p:nvSpPr>
        <p:spPr bwMode="auto">
          <a:xfrm flipH="1">
            <a:off x="6272213" y="5233988"/>
            <a:ext cx="685800" cy="304800"/>
          </a:xfrm>
          <a:prstGeom prst="line">
            <a:avLst/>
          </a:prstGeom>
          <a:noFill/>
          <a:ln w="19050">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par>
                          <p:cTn id="8" fill="hold" nodeType="afterGroup">
                            <p:stCondLst>
                              <p:cond delay="500"/>
                            </p:stCondLst>
                            <p:childTnLst>
                              <p:par>
                                <p:cTn id="9" presetID="17"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ppt_h/2"/>
                                          </p:val>
                                        </p:tav>
                                        <p:tav tm="100000">
                                          <p:val>
                                            <p:strVal val="#ppt_y"/>
                                          </p:val>
                                        </p:tav>
                                      </p:tavLst>
                                    </p:anim>
                                    <p:anim calcmode="lin" valueType="num">
                                      <p:cBhvr>
                                        <p:cTn id="13" dur="500" fill="hold"/>
                                        <p:tgtEl>
                                          <p:spTgt spid="8"/>
                                        </p:tgtEl>
                                        <p:attrNameLst>
                                          <p:attrName>ppt_w</p:attrName>
                                        </p:attrNameLst>
                                      </p:cBhvr>
                                      <p:tavLst>
                                        <p:tav tm="0">
                                          <p:val>
                                            <p:strVal val="#ppt_w"/>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out)">
                                      <p:cBhvr>
                                        <p:cTn id="18" dur="500"/>
                                        <p:tgtEl>
                                          <p:spTgt spid="11"/>
                                        </p:tgtEl>
                                      </p:cBhvr>
                                    </p:animEffect>
                                  </p:childTnLst>
                                </p:cTn>
                              </p:par>
                              <p:par>
                                <p:cTn id="19" presetID="17"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500"/>
                            </p:stCondLst>
                            <p:childTnLst>
                              <p:par>
                                <p:cTn id="24" presetID="16" presetClass="entr" presetSubtype="4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outHorizontal)">
                                      <p:cBhvr>
                                        <p:cTn id="26" dur="500"/>
                                        <p:tgtEl>
                                          <p:spTgt spid="12"/>
                                        </p:tgtEl>
                                      </p:cBhvr>
                                    </p:animEffect>
                                  </p:childTnLst>
                                </p:cTn>
                              </p:par>
                            </p:childTnLst>
                          </p:cTn>
                        </p:par>
                        <p:par>
                          <p:cTn id="27" fill="hold" nodeType="afterGroup">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77835"/>
                                        </p:tgtEl>
                                        <p:attrNameLst>
                                          <p:attrName>style.visibility</p:attrName>
                                        </p:attrNameLst>
                                      </p:cBhvr>
                                      <p:to>
                                        <p:strVal val="visible"/>
                                      </p:to>
                                    </p:set>
                                    <p:animEffect transition="in" filter="fade">
                                      <p:cBhvr>
                                        <p:cTn id="30" dur="1000"/>
                                        <p:tgtEl>
                                          <p:spTgt spid="77835"/>
                                        </p:tgtEl>
                                      </p:cBhvr>
                                    </p:animEffect>
                                    <p:anim calcmode="lin" valueType="num">
                                      <p:cBhvr>
                                        <p:cTn id="31" dur="1000" fill="hold"/>
                                        <p:tgtEl>
                                          <p:spTgt spid="77835"/>
                                        </p:tgtEl>
                                        <p:attrNameLst>
                                          <p:attrName>ppt_x</p:attrName>
                                        </p:attrNameLst>
                                      </p:cBhvr>
                                      <p:tavLst>
                                        <p:tav tm="0">
                                          <p:val>
                                            <p:strVal val="#ppt_x"/>
                                          </p:val>
                                        </p:tav>
                                        <p:tav tm="100000">
                                          <p:val>
                                            <p:strVal val="#ppt_x"/>
                                          </p:val>
                                        </p:tav>
                                      </p:tavLst>
                                    </p:anim>
                                    <p:anim calcmode="lin" valueType="num">
                                      <p:cBhvr>
                                        <p:cTn id="32" dur="1000" fill="hold"/>
                                        <p:tgtEl>
                                          <p:spTgt spid="77835"/>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000"/>
                            </p:stCondLst>
                            <p:childTnLst>
                              <p:par>
                                <p:cTn id="34" presetID="22" presetClass="entr" presetSubtype="2" fill="hold" nodeType="afterEffect">
                                  <p:stCondLst>
                                    <p:cond delay="0"/>
                                  </p:stCondLst>
                                  <p:childTnLst>
                                    <p:set>
                                      <p:cBhvr>
                                        <p:cTn id="35" dur="1" fill="hold">
                                          <p:stCondLst>
                                            <p:cond delay="0"/>
                                          </p:stCondLst>
                                        </p:cTn>
                                        <p:tgtEl>
                                          <p:spTgt spid="77836"/>
                                        </p:tgtEl>
                                        <p:attrNameLst>
                                          <p:attrName>style.visibility</p:attrName>
                                        </p:attrNameLst>
                                      </p:cBhvr>
                                      <p:to>
                                        <p:strVal val="visible"/>
                                      </p:to>
                                    </p:set>
                                    <p:animEffect transition="in" filter="wipe(right)">
                                      <p:cBhvr>
                                        <p:cTn id="36" dur="500"/>
                                        <p:tgtEl>
                                          <p:spTgt spid="77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P spid="12" grpId="0" animBg="1"/>
      <p:bldP spid="7783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7056438" cy="1069975"/>
          </a:xfrm>
        </p:spPr>
        <p:txBody>
          <a:bodyPr/>
          <a:lstStyle/>
          <a:p>
            <a:r>
              <a:rPr lang="en-US" altLang="en-US" sz="3700">
                <a:latin typeface="Comic Sans MS" panose="030F0702030302020204" pitchFamily="66" charset="0"/>
              </a:rPr>
              <a:t>Observations of Worst-Cases</a:t>
            </a:r>
          </a:p>
        </p:txBody>
      </p:sp>
      <p:sp>
        <p:nvSpPr>
          <p:cNvPr id="386051" name="Rectangle 3"/>
          <p:cNvSpPr>
            <a:spLocks noGrp="1" noChangeArrowheads="1"/>
          </p:cNvSpPr>
          <p:nvPr>
            <p:ph idx="1"/>
          </p:nvPr>
        </p:nvSpPr>
        <p:spPr>
          <a:xfrm>
            <a:off x="236538" y="1371600"/>
            <a:ext cx="8648700" cy="1922463"/>
          </a:xfrm>
        </p:spPr>
        <p:txBody>
          <a:bodyPr/>
          <a:lstStyle/>
          <a:p>
            <a:pPr marL="284163" indent="-284163">
              <a:lnSpc>
                <a:spcPts val="3000"/>
              </a:lnSpc>
              <a:spcAft>
                <a:spcPct val="70000"/>
              </a:spcAft>
              <a:buFont typeface="Wingdings" panose="05000000000000000000" pitchFamily="2" charset="2"/>
              <a:buChar char="§"/>
            </a:pPr>
            <a:r>
              <a:rPr lang="en-US" altLang="en-US" sz="2200">
                <a:latin typeface="Comic Sans MS" panose="030F0702030302020204" pitchFamily="66" charset="0"/>
              </a:rPr>
              <a:t>For a client with a given bandwidth, the time slots it can start the video are not uniformly distributed over the global period.</a:t>
            </a:r>
          </a:p>
          <a:p>
            <a:pPr marL="284163" indent="-284163">
              <a:lnSpc>
                <a:spcPts val="3000"/>
              </a:lnSpc>
              <a:spcAft>
                <a:spcPct val="70000"/>
              </a:spcAft>
              <a:buFont typeface="Wingdings" panose="05000000000000000000" pitchFamily="2" charset="2"/>
              <a:buChar char="§"/>
            </a:pPr>
            <a:r>
              <a:rPr lang="en-US" altLang="en-US" sz="2200">
                <a:latin typeface="Comic Sans MS" panose="030F0702030302020204" pitchFamily="66" charset="0"/>
              </a:rPr>
              <a:t>The non-uniformity varies over the global period depending on the degrees of coincidence among the various segments.</a:t>
            </a:r>
          </a:p>
        </p:txBody>
      </p:sp>
      <p:pic>
        <p:nvPicPr>
          <p:cNvPr id="56324" name="Picture 13" descr="[EPS6in]Segmentation_worstcase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5" y="3357563"/>
            <a:ext cx="6105525"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8"/>
          <p:cNvSpPr>
            <a:spLocks noChangeArrowheads="1"/>
          </p:cNvSpPr>
          <p:nvPr/>
        </p:nvSpPr>
        <p:spPr bwMode="auto">
          <a:xfrm>
            <a:off x="7051675" y="4495800"/>
            <a:ext cx="198438" cy="1887538"/>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6" name="Oval 18"/>
          <p:cNvSpPr>
            <a:spLocks noChangeArrowheads="1"/>
          </p:cNvSpPr>
          <p:nvPr/>
        </p:nvSpPr>
        <p:spPr bwMode="auto">
          <a:xfrm>
            <a:off x="4703763" y="4495800"/>
            <a:ext cx="198437" cy="1590675"/>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7" name="Oval 18"/>
          <p:cNvSpPr>
            <a:spLocks noChangeArrowheads="1"/>
          </p:cNvSpPr>
          <p:nvPr/>
        </p:nvSpPr>
        <p:spPr bwMode="auto">
          <a:xfrm>
            <a:off x="3529013" y="4467225"/>
            <a:ext cx="198437" cy="1247775"/>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8" name="Oval 18"/>
          <p:cNvSpPr>
            <a:spLocks noChangeArrowheads="1"/>
          </p:cNvSpPr>
          <p:nvPr/>
        </p:nvSpPr>
        <p:spPr bwMode="auto">
          <a:xfrm>
            <a:off x="2941638" y="4481513"/>
            <a:ext cx="144462" cy="93345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9" name="Oval 18"/>
          <p:cNvSpPr>
            <a:spLocks noChangeArrowheads="1"/>
          </p:cNvSpPr>
          <p:nvPr/>
        </p:nvSpPr>
        <p:spPr bwMode="auto">
          <a:xfrm>
            <a:off x="2667000" y="4495800"/>
            <a:ext cx="119063" cy="5842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6051">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nodeType="afterGroup">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7056438" cy="1069975"/>
          </a:xfrm>
        </p:spPr>
        <p:txBody>
          <a:bodyPr/>
          <a:lstStyle/>
          <a:p>
            <a:r>
              <a:rPr lang="en-US" altLang="en-US" sz="3700">
                <a:latin typeface="Comic Sans MS" panose="030F0702030302020204" pitchFamily="66" charset="0"/>
              </a:rPr>
              <a:t>Observations of Worst-Cases</a:t>
            </a:r>
          </a:p>
        </p:txBody>
      </p:sp>
      <p:sp>
        <p:nvSpPr>
          <p:cNvPr id="386051" name="Rectangle 3"/>
          <p:cNvSpPr>
            <a:spLocks noGrp="1" noChangeArrowheads="1"/>
          </p:cNvSpPr>
          <p:nvPr>
            <p:ph idx="1"/>
          </p:nvPr>
        </p:nvSpPr>
        <p:spPr>
          <a:xfrm>
            <a:off x="236538" y="1371600"/>
            <a:ext cx="8648700" cy="5257800"/>
          </a:xfrm>
        </p:spPr>
        <p:txBody>
          <a:bodyPr/>
          <a:lstStyle/>
          <a:p>
            <a:pPr marL="284163" indent="-284163">
              <a:lnSpc>
                <a:spcPts val="3000"/>
              </a:lnSpc>
              <a:spcAft>
                <a:spcPct val="70000"/>
              </a:spcAft>
              <a:buFont typeface="Wingdings" pitchFamily="2" charset="2"/>
              <a:buChar char="§"/>
              <a:defRPr/>
            </a:pPr>
            <a:r>
              <a:rPr lang="en-US" sz="2200" dirty="0">
                <a:latin typeface="Comic Sans MS" pitchFamily="66" charset="0"/>
              </a:rPr>
              <a:t>For a client with a given bandwidth, the time slots it can start the video are not uniformly distributed over the global period.</a:t>
            </a:r>
          </a:p>
          <a:p>
            <a:pPr marL="284163" indent="-284163">
              <a:lnSpc>
                <a:spcPts val="3000"/>
              </a:lnSpc>
              <a:spcAft>
                <a:spcPct val="70000"/>
              </a:spcAft>
              <a:buFont typeface="Wingdings" pitchFamily="2" charset="2"/>
              <a:buChar char="§"/>
              <a:defRPr/>
            </a:pPr>
            <a:r>
              <a:rPr lang="en-US" sz="2200" dirty="0">
                <a:latin typeface="Comic Sans MS" pitchFamily="66" charset="0"/>
              </a:rPr>
              <a:t>The non-uniformity varies over the global period depending on the degrees of coincidence among the various segments.</a:t>
            </a:r>
          </a:p>
          <a:p>
            <a:pPr marL="284163" indent="-284163">
              <a:lnSpc>
                <a:spcPts val="3000"/>
              </a:lnSpc>
              <a:spcAft>
                <a:spcPct val="70000"/>
              </a:spcAft>
              <a:buFont typeface="Wingdings" pitchFamily="2" charset="2"/>
              <a:buChar char="§"/>
              <a:defRPr/>
            </a:pPr>
            <a:r>
              <a:rPr lang="en-US" sz="2200" dirty="0">
                <a:latin typeface="Comic Sans MS" pitchFamily="66" charset="0"/>
              </a:rPr>
              <a:t>The worst non-uniformity occurs at the end of each global period when the broadcast periods of all segments coincide.</a:t>
            </a:r>
          </a:p>
          <a:p>
            <a:pPr marL="284163" indent="-284163">
              <a:lnSpc>
                <a:spcPts val="3000"/>
              </a:lnSpc>
              <a:spcAft>
                <a:spcPct val="70000"/>
              </a:spcAft>
              <a:buFont typeface="Wingdings" pitchFamily="2" charset="2"/>
              <a:buChar char="§"/>
              <a:defRPr/>
            </a:pPr>
            <a:r>
              <a:rPr lang="en-US" sz="2200" dirty="0">
                <a:latin typeface="Comic Sans MS" pitchFamily="66" charset="0"/>
              </a:rPr>
              <a:t>The non-uniformity causes long service delays for clients with less bandwidth.</a:t>
            </a:r>
          </a:p>
          <a:p>
            <a:pPr marL="915988">
              <a:lnSpc>
                <a:spcPct val="80000"/>
              </a:lnSpc>
              <a:buClr>
                <a:srgbClr val="FF0000"/>
              </a:buClr>
              <a:buFont typeface="Wingdings" pitchFamily="2" charset="2"/>
              <a:buChar char="Ø"/>
              <a:defRPr/>
            </a:pPr>
            <a:r>
              <a:rPr lang="en-US" sz="2400" dirty="0">
                <a:latin typeface="Comic Sans MS" pitchFamily="66" charset="0"/>
              </a:rPr>
              <a:t> </a:t>
            </a:r>
            <a:r>
              <a:rPr lang="en-US" sz="2400" dirty="0">
                <a:solidFill>
                  <a:srgbClr val="FF0000"/>
                </a:solidFill>
                <a:latin typeface="Comic Sans MS" pitchFamily="66" charset="0"/>
              </a:rPr>
              <a:t>We can minimize this coincidence to improve the worst case.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605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605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6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ChangeArrowheads="1"/>
          </p:cNvSpPr>
          <p:nvPr/>
        </p:nvSpPr>
        <p:spPr bwMode="auto">
          <a:xfrm>
            <a:off x="1130300" y="3671888"/>
            <a:ext cx="7620000" cy="2514600"/>
          </a:xfrm>
          <a:prstGeom prst="rect">
            <a:avLst/>
          </a:prstGeom>
          <a:solidFill>
            <a:srgbClr val="FFFFFF"/>
          </a:solidFill>
          <a:ln w="9525">
            <a:solidFill>
              <a:srgbClr val="000000"/>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60419" name="Rectangle 3"/>
          <p:cNvSpPr>
            <a:spLocks noChangeArrowheads="1"/>
          </p:cNvSpPr>
          <p:nvPr/>
        </p:nvSpPr>
        <p:spPr bwMode="auto">
          <a:xfrm>
            <a:off x="977900" y="4548188"/>
            <a:ext cx="533400" cy="12573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60420" name="Rectangle 17"/>
          <p:cNvSpPr>
            <a:spLocks noGrp="1" noChangeArrowheads="1"/>
          </p:cNvSpPr>
          <p:nvPr>
            <p:ph type="title"/>
          </p:nvPr>
        </p:nvSpPr>
        <p:spPr>
          <a:xfrm>
            <a:off x="0" y="0"/>
            <a:ext cx="7772400" cy="1143000"/>
          </a:xfrm>
        </p:spPr>
        <p:txBody>
          <a:bodyPr/>
          <a:lstStyle/>
          <a:p>
            <a:r>
              <a:rPr lang="en-US" altLang="en-US" sz="4400">
                <a:latin typeface="Comic Sans MS" panose="030F0702030302020204" pitchFamily="66" charset="0"/>
              </a:rPr>
              <a:t>Adding one more channel</a:t>
            </a:r>
          </a:p>
        </p:txBody>
      </p:sp>
      <p:sp>
        <p:nvSpPr>
          <p:cNvPr id="79877" name="Rectangle 6"/>
          <p:cNvSpPr>
            <a:spLocks noGrp="1" noChangeArrowheads="1"/>
          </p:cNvSpPr>
          <p:nvPr>
            <p:ph idx="1"/>
          </p:nvPr>
        </p:nvSpPr>
        <p:spPr>
          <a:xfrm>
            <a:off x="762000" y="1466850"/>
            <a:ext cx="7772400" cy="1931988"/>
          </a:xfrm>
          <a:solidFill>
            <a:schemeClr val="bg2">
              <a:lumMod val="40000"/>
              <a:lumOff val="60000"/>
            </a:schemeClr>
          </a:solidFill>
        </p:spPr>
        <p:txBody>
          <a:bodyPr/>
          <a:lstStyle/>
          <a:p>
            <a:pPr>
              <a:lnSpc>
                <a:spcPts val="2700"/>
              </a:lnSpc>
              <a:spcAft>
                <a:spcPct val="30000"/>
              </a:spcAft>
              <a:buFont typeface="Wingdings" pitchFamily="2" charset="2"/>
              <a:buChar char="§"/>
              <a:defRPr/>
            </a:pPr>
            <a:r>
              <a:rPr lang="en-US" sz="2200" dirty="0">
                <a:latin typeface="Comic Sans MS" pitchFamily="66" charset="0"/>
              </a:rPr>
              <a:t>We broadcast the last segment on one more channel, but with a time shift half its size.</a:t>
            </a:r>
          </a:p>
          <a:p>
            <a:pPr>
              <a:lnSpc>
                <a:spcPts val="2700"/>
              </a:lnSpc>
              <a:buFont typeface="Wingdings" pitchFamily="2" charset="2"/>
              <a:buChar char="§"/>
              <a:defRPr/>
            </a:pPr>
            <a:r>
              <a:rPr lang="en-US" sz="2200" dirty="0">
                <a:latin typeface="Comic Sans MS" pitchFamily="66" charset="0"/>
              </a:rPr>
              <a:t>We now offer more possibilities to download the last segment; and above all, we eliminate the coincidence of all segments (i.e., no longer requiring 6 loaders).</a:t>
            </a:r>
          </a:p>
        </p:txBody>
      </p:sp>
      <p:pic>
        <p:nvPicPr>
          <p:cNvPr id="60422" name="Picture 8" descr="[EPS7in]HeRO_segmentation_1sh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3824288"/>
            <a:ext cx="731520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265" name="Line 9"/>
          <p:cNvSpPr>
            <a:spLocks noChangeShapeType="1"/>
          </p:cNvSpPr>
          <p:nvPr/>
        </p:nvSpPr>
        <p:spPr bwMode="auto">
          <a:xfrm flipH="1">
            <a:off x="2197100" y="3824288"/>
            <a:ext cx="3048000" cy="1828800"/>
          </a:xfrm>
          <a:prstGeom prst="line">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2266" name="Line 10"/>
          <p:cNvSpPr>
            <a:spLocks noChangeShapeType="1"/>
          </p:cNvSpPr>
          <p:nvPr/>
        </p:nvSpPr>
        <p:spPr bwMode="auto">
          <a:xfrm>
            <a:off x="5245100" y="3824288"/>
            <a:ext cx="3021013" cy="1828800"/>
          </a:xfrm>
          <a:prstGeom prst="line">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2267" name="Line 11"/>
          <p:cNvSpPr>
            <a:spLocks noChangeShapeType="1"/>
          </p:cNvSpPr>
          <p:nvPr/>
        </p:nvSpPr>
        <p:spPr bwMode="auto">
          <a:xfrm flipH="1">
            <a:off x="5245100" y="3976688"/>
            <a:ext cx="3124200" cy="1862137"/>
          </a:xfrm>
          <a:prstGeom prst="line">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2268" name="Line 12"/>
          <p:cNvSpPr>
            <a:spLocks noChangeShapeType="1"/>
          </p:cNvSpPr>
          <p:nvPr/>
        </p:nvSpPr>
        <p:spPr bwMode="auto">
          <a:xfrm>
            <a:off x="8369300" y="3976688"/>
            <a:ext cx="685800" cy="457200"/>
          </a:xfrm>
          <a:prstGeom prst="line">
            <a:avLst/>
          </a:prstGeom>
          <a:noFill/>
          <a:ln w="19050">
            <a:solidFill>
              <a:srgbClr val="000000"/>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52269" name="Line 13"/>
          <p:cNvSpPr>
            <a:spLocks noChangeShapeType="1"/>
          </p:cNvSpPr>
          <p:nvPr/>
        </p:nvSpPr>
        <p:spPr bwMode="auto">
          <a:xfrm>
            <a:off x="2197100" y="5838825"/>
            <a:ext cx="3048000" cy="0"/>
          </a:xfrm>
          <a:prstGeom prst="line">
            <a:avLst/>
          </a:prstGeom>
          <a:noFill/>
          <a:ln w="28575">
            <a:solidFill>
              <a:srgbClr val="FF0000"/>
            </a:solidFill>
            <a:prstDash val="dash"/>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428" name="Text Box 15"/>
          <p:cNvSpPr txBox="1">
            <a:spLocks noChangeArrowheads="1"/>
          </p:cNvSpPr>
          <p:nvPr/>
        </p:nvSpPr>
        <p:spPr bwMode="auto">
          <a:xfrm>
            <a:off x="63500" y="4967288"/>
            <a:ext cx="8937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kumimoji="1" lang="fr-FR" altLang="en-US" sz="1600">
                <a:solidFill>
                  <a:srgbClr val="FF0000"/>
                </a:solidFill>
              </a:rPr>
              <a:t>Regular</a:t>
            </a:r>
          </a:p>
          <a:p>
            <a:pPr algn="ctr" eaLnBrk="1" hangingPunct="1">
              <a:lnSpc>
                <a:spcPct val="100000"/>
              </a:lnSpc>
              <a:spcAft>
                <a:spcPct val="0"/>
              </a:spcAft>
              <a:buClrTx/>
              <a:buFontTx/>
              <a:buNone/>
            </a:pPr>
            <a:r>
              <a:rPr kumimoji="1" lang="fr-FR" altLang="en-US" sz="1600">
                <a:solidFill>
                  <a:srgbClr val="FF0000"/>
                </a:solidFill>
              </a:rPr>
              <a:t>Group</a:t>
            </a:r>
          </a:p>
        </p:txBody>
      </p:sp>
      <p:sp>
        <p:nvSpPr>
          <p:cNvPr id="60429" name="Text Box 16"/>
          <p:cNvSpPr txBox="1">
            <a:spLocks noChangeArrowheads="1"/>
          </p:cNvSpPr>
          <p:nvPr/>
        </p:nvSpPr>
        <p:spPr bwMode="auto">
          <a:xfrm>
            <a:off x="152400" y="5957888"/>
            <a:ext cx="844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kumimoji="1" lang="fr-FR" altLang="en-US" sz="1400">
                <a:solidFill>
                  <a:srgbClr val="FF0000"/>
                </a:solidFill>
              </a:rPr>
              <a:t>Shifted</a:t>
            </a:r>
          </a:p>
          <a:p>
            <a:pPr algn="ctr" eaLnBrk="1" hangingPunct="1">
              <a:lnSpc>
                <a:spcPct val="100000"/>
              </a:lnSpc>
              <a:spcAft>
                <a:spcPct val="0"/>
              </a:spcAft>
              <a:buClrTx/>
              <a:buFontTx/>
              <a:buNone/>
            </a:pPr>
            <a:r>
              <a:rPr kumimoji="1" lang="fr-FR" altLang="en-US" sz="1400">
                <a:solidFill>
                  <a:srgbClr val="FF0000"/>
                </a:solidFill>
              </a:rPr>
              <a:t>Channel</a:t>
            </a:r>
          </a:p>
        </p:txBody>
      </p:sp>
      <p:sp>
        <p:nvSpPr>
          <p:cNvPr id="60430" name="Line 18"/>
          <p:cNvSpPr>
            <a:spLocks noChangeShapeType="1"/>
          </p:cNvSpPr>
          <p:nvPr/>
        </p:nvSpPr>
        <p:spPr bwMode="auto">
          <a:xfrm flipV="1">
            <a:off x="901700" y="6034088"/>
            <a:ext cx="381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52265"/>
                                        </p:tgtEl>
                                        <p:attrNameLst>
                                          <p:attrName>style.visibility</p:attrName>
                                        </p:attrNameLst>
                                      </p:cBhvr>
                                      <p:to>
                                        <p:strVal val="visible"/>
                                      </p:to>
                                    </p:set>
                                    <p:animEffect transition="in" filter="randombar(horizontal)">
                                      <p:cBhvr>
                                        <p:cTn id="7" dur="500"/>
                                        <p:tgtEl>
                                          <p:spTgt spid="352265"/>
                                        </p:tgtEl>
                                      </p:cBhvr>
                                    </p:animEffect>
                                  </p:childTnLst>
                                </p:cTn>
                              </p:par>
                              <p:par>
                                <p:cTn id="8" presetID="14" presetClass="entr" presetSubtype="10" fill="hold" nodeType="withEffect">
                                  <p:stCondLst>
                                    <p:cond delay="0"/>
                                  </p:stCondLst>
                                  <p:childTnLst>
                                    <p:set>
                                      <p:cBhvr>
                                        <p:cTn id="9" dur="1" fill="hold">
                                          <p:stCondLst>
                                            <p:cond delay="0"/>
                                          </p:stCondLst>
                                        </p:cTn>
                                        <p:tgtEl>
                                          <p:spTgt spid="352266"/>
                                        </p:tgtEl>
                                        <p:attrNameLst>
                                          <p:attrName>style.visibility</p:attrName>
                                        </p:attrNameLst>
                                      </p:cBhvr>
                                      <p:to>
                                        <p:strVal val="visible"/>
                                      </p:to>
                                    </p:set>
                                    <p:animEffect transition="in" filter="randombar(horizontal)">
                                      <p:cBhvr>
                                        <p:cTn id="10" dur="500"/>
                                        <p:tgtEl>
                                          <p:spTgt spid="352266"/>
                                        </p:tgtEl>
                                      </p:cBhvr>
                                    </p:animEffect>
                                  </p:childTnLst>
                                </p:cTn>
                              </p:par>
                            </p:childTnLst>
                          </p:cTn>
                        </p:par>
                        <p:par>
                          <p:cTn id="11" fill="hold" nodeType="afterGroup">
                            <p:stCondLst>
                              <p:cond delay="500"/>
                            </p:stCondLst>
                            <p:childTnLst>
                              <p:par>
                                <p:cTn id="12" presetID="14" presetClass="entr" presetSubtype="10" fill="hold" nodeType="afterEffect">
                                  <p:stCondLst>
                                    <p:cond delay="0"/>
                                  </p:stCondLst>
                                  <p:childTnLst>
                                    <p:set>
                                      <p:cBhvr>
                                        <p:cTn id="13" dur="1" fill="hold">
                                          <p:stCondLst>
                                            <p:cond delay="0"/>
                                          </p:stCondLst>
                                        </p:cTn>
                                        <p:tgtEl>
                                          <p:spTgt spid="352267"/>
                                        </p:tgtEl>
                                        <p:attrNameLst>
                                          <p:attrName>style.visibility</p:attrName>
                                        </p:attrNameLst>
                                      </p:cBhvr>
                                      <p:to>
                                        <p:strVal val="visible"/>
                                      </p:to>
                                    </p:set>
                                    <p:animEffect transition="in" filter="randombar(horizontal)">
                                      <p:cBhvr>
                                        <p:cTn id="14" dur="500"/>
                                        <p:tgtEl>
                                          <p:spTgt spid="352267"/>
                                        </p:tgtEl>
                                      </p:cBhvr>
                                    </p:animEffect>
                                  </p:childTnLst>
                                </p:cTn>
                              </p:par>
                              <p:par>
                                <p:cTn id="15" presetID="14" presetClass="entr" presetSubtype="10" fill="hold" nodeType="withEffect">
                                  <p:stCondLst>
                                    <p:cond delay="0"/>
                                  </p:stCondLst>
                                  <p:childTnLst>
                                    <p:set>
                                      <p:cBhvr>
                                        <p:cTn id="16" dur="1" fill="hold">
                                          <p:stCondLst>
                                            <p:cond delay="0"/>
                                          </p:stCondLst>
                                        </p:cTn>
                                        <p:tgtEl>
                                          <p:spTgt spid="352268"/>
                                        </p:tgtEl>
                                        <p:attrNameLst>
                                          <p:attrName>style.visibility</p:attrName>
                                        </p:attrNameLst>
                                      </p:cBhvr>
                                      <p:to>
                                        <p:strVal val="visible"/>
                                      </p:to>
                                    </p:set>
                                    <p:animEffect transition="in" filter="randombar(horizontal)">
                                      <p:cBhvr>
                                        <p:cTn id="17" dur="500"/>
                                        <p:tgtEl>
                                          <p:spTgt spid="352268"/>
                                        </p:tgtEl>
                                      </p:cBhvr>
                                    </p:animEffect>
                                  </p:childTnLst>
                                </p:cTn>
                              </p:par>
                            </p:childTnLst>
                          </p:cTn>
                        </p:par>
                        <p:par>
                          <p:cTn id="18" fill="hold" nodeType="afterGroup">
                            <p:stCondLst>
                              <p:cond delay="1000"/>
                            </p:stCondLst>
                            <p:childTnLst>
                              <p:par>
                                <p:cTn id="19" presetID="14" presetClass="entr" presetSubtype="10" fill="hold" nodeType="afterEffect">
                                  <p:stCondLst>
                                    <p:cond delay="0"/>
                                  </p:stCondLst>
                                  <p:childTnLst>
                                    <p:set>
                                      <p:cBhvr>
                                        <p:cTn id="20" dur="1" fill="hold">
                                          <p:stCondLst>
                                            <p:cond delay="0"/>
                                          </p:stCondLst>
                                        </p:cTn>
                                        <p:tgtEl>
                                          <p:spTgt spid="352269"/>
                                        </p:tgtEl>
                                        <p:attrNameLst>
                                          <p:attrName>style.visibility</p:attrName>
                                        </p:attrNameLst>
                                      </p:cBhvr>
                                      <p:to>
                                        <p:strVal val="visible"/>
                                      </p:to>
                                    </p:set>
                                    <p:animEffect transition="in" filter="randombar(horizontal)">
                                      <p:cBhvr>
                                        <p:cTn id="21" dur="500"/>
                                        <p:tgtEl>
                                          <p:spTgt spid="352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177800" y="5764213"/>
            <a:ext cx="1039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kumimoji="1" lang="fr-FR" altLang="en-US" sz="1600">
                <a:solidFill>
                  <a:srgbClr val="FF0000"/>
                </a:solidFill>
              </a:rPr>
              <a:t>Shifted</a:t>
            </a:r>
          </a:p>
          <a:p>
            <a:pPr algn="ctr" eaLnBrk="1" hangingPunct="1">
              <a:lnSpc>
                <a:spcPct val="100000"/>
              </a:lnSpc>
              <a:spcAft>
                <a:spcPct val="0"/>
              </a:spcAft>
              <a:buClrTx/>
              <a:buFontTx/>
              <a:buNone/>
            </a:pPr>
            <a:r>
              <a:rPr kumimoji="1" lang="fr-FR" altLang="en-US" sz="1600">
                <a:solidFill>
                  <a:srgbClr val="FF0000"/>
                </a:solidFill>
              </a:rPr>
              <a:t>Channels</a:t>
            </a:r>
          </a:p>
        </p:txBody>
      </p:sp>
      <p:sp>
        <p:nvSpPr>
          <p:cNvPr id="62467" name="Rectangle 6"/>
          <p:cNvSpPr>
            <a:spLocks noChangeArrowheads="1"/>
          </p:cNvSpPr>
          <p:nvPr/>
        </p:nvSpPr>
        <p:spPr bwMode="auto">
          <a:xfrm>
            <a:off x="1320800" y="3983038"/>
            <a:ext cx="7315200" cy="2286000"/>
          </a:xfrm>
          <a:prstGeom prst="rect">
            <a:avLst/>
          </a:prstGeom>
          <a:solidFill>
            <a:srgbClr val="FFFFFF"/>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62468" name="Rectangle 16"/>
          <p:cNvSpPr>
            <a:spLocks noGrp="1" noChangeArrowheads="1"/>
          </p:cNvSpPr>
          <p:nvPr>
            <p:ph type="title"/>
          </p:nvPr>
        </p:nvSpPr>
        <p:spPr/>
        <p:txBody>
          <a:bodyPr/>
          <a:lstStyle/>
          <a:p>
            <a:r>
              <a:rPr lang="en-US" altLang="en-US" sz="5400">
                <a:latin typeface="Comic Sans MS" panose="030F0702030302020204" pitchFamily="66" charset="0"/>
              </a:rPr>
              <a:t>HeRO</a:t>
            </a:r>
          </a:p>
        </p:txBody>
      </p:sp>
      <p:sp>
        <p:nvSpPr>
          <p:cNvPr id="14342" name="Rectangle 9"/>
          <p:cNvSpPr>
            <a:spLocks noGrp="1" noChangeArrowheads="1"/>
          </p:cNvSpPr>
          <p:nvPr>
            <p:ph idx="1"/>
          </p:nvPr>
        </p:nvSpPr>
        <p:spPr>
          <a:xfrm>
            <a:off x="609600" y="1585913"/>
            <a:ext cx="7848600" cy="1843087"/>
          </a:xfrm>
          <a:solidFill>
            <a:schemeClr val="accent2">
              <a:lumMod val="40000"/>
              <a:lumOff val="60000"/>
            </a:schemeClr>
          </a:solidFill>
        </p:spPr>
        <p:txBody>
          <a:bodyPr/>
          <a:lstStyle/>
          <a:p>
            <a:pPr marL="0" indent="0">
              <a:lnSpc>
                <a:spcPts val="3500"/>
              </a:lnSpc>
              <a:buFontTx/>
              <a:buNone/>
              <a:defRPr/>
            </a:pPr>
            <a:r>
              <a:rPr lang="en-US" dirty="0">
                <a:latin typeface="Comic Sans MS" pitchFamily="66" charset="0"/>
              </a:rPr>
              <a:t>General Strategy:  To reduce service latency for less capable clients, broadcast the longest segments on a second channel with a phase offset half their size.</a:t>
            </a:r>
          </a:p>
          <a:p>
            <a:pPr>
              <a:lnSpc>
                <a:spcPct val="80000"/>
              </a:lnSpc>
              <a:defRPr/>
            </a:pPr>
            <a:endParaRPr lang="en-US" dirty="0"/>
          </a:p>
        </p:txBody>
      </p:sp>
      <p:graphicFrame>
        <p:nvGraphicFramePr>
          <p:cNvPr id="62470" name="Object 11"/>
          <p:cNvGraphicFramePr>
            <a:graphicFrameLocks noChangeAspect="1"/>
          </p:cNvGraphicFramePr>
          <p:nvPr/>
        </p:nvGraphicFramePr>
        <p:xfrm>
          <a:off x="1435100" y="4057650"/>
          <a:ext cx="7124700" cy="2058988"/>
        </p:xfrm>
        <a:graphic>
          <a:graphicData uri="http://schemas.openxmlformats.org/presentationml/2006/ole">
            <mc:AlternateContent xmlns:mc="http://schemas.openxmlformats.org/markup-compatibility/2006">
              <mc:Choice xmlns:v="urn:schemas-microsoft-com:vml" Requires="v">
                <p:oleObj spid="_x0000_s62491" name="Visio" r:id="rId4" imgW="5560314" imgH="1607058" progId="Visio.Drawing.11">
                  <p:embed/>
                </p:oleObj>
              </mc:Choice>
              <mc:Fallback>
                <p:oleObj name="Visio" r:id="rId4" imgW="5560314" imgH="1607058" progId="Visio.Drawing.11">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4057650"/>
                        <a:ext cx="7124700" cy="20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3292" name="Oval 12"/>
          <p:cNvSpPr>
            <a:spLocks noChangeArrowheads="1"/>
          </p:cNvSpPr>
          <p:nvPr/>
        </p:nvSpPr>
        <p:spPr bwMode="auto">
          <a:xfrm>
            <a:off x="2082800" y="4592638"/>
            <a:ext cx="6324600" cy="228600"/>
          </a:xfrm>
          <a:prstGeom prst="ellipse">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62472" name="Line 13"/>
          <p:cNvSpPr>
            <a:spLocks noChangeShapeType="1"/>
          </p:cNvSpPr>
          <p:nvPr/>
        </p:nvSpPr>
        <p:spPr bwMode="auto">
          <a:xfrm flipV="1">
            <a:off x="1100138" y="5688013"/>
            <a:ext cx="373062"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3" name="Line 14"/>
          <p:cNvSpPr>
            <a:spLocks noChangeShapeType="1"/>
          </p:cNvSpPr>
          <p:nvPr/>
        </p:nvSpPr>
        <p:spPr bwMode="auto">
          <a:xfrm flipV="1">
            <a:off x="1100138" y="5992813"/>
            <a:ext cx="373062"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5559425" y="3673475"/>
            <a:ext cx="3297238" cy="461963"/>
          </a:xfrm>
          <a:prstGeom prst="rect">
            <a:avLst/>
          </a:prstGeom>
          <a:solidFill>
            <a:srgbClr val="FFC000"/>
          </a:solidFill>
          <a:effectLst>
            <a:outerShdw blurRad="50800" dist="38100" dir="8100000" algn="tr" rotWithShape="0">
              <a:prstClr val="black">
                <a:alpha val="40000"/>
              </a:prstClr>
            </a:outerShdw>
          </a:effectLst>
        </p:spPr>
        <p:txBody>
          <a:bodyPr>
            <a:spAutoFit/>
          </a:bodyPr>
          <a:lstStyle/>
          <a:p>
            <a:pPr>
              <a:defRPr/>
            </a:pPr>
            <a:r>
              <a:rPr lang="en-US" dirty="0"/>
              <a:t>Using 2 extra channels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3292"/>
                                        </p:tgtEl>
                                        <p:attrNameLst>
                                          <p:attrName>style.visibility</p:attrName>
                                        </p:attrNameLst>
                                      </p:cBhvr>
                                      <p:to>
                                        <p:strVal val="visible"/>
                                      </p:to>
                                    </p:set>
                                    <p:animEffect transition="in" filter="randombar(horizontal)">
                                      <p:cBhvr>
                                        <p:cTn id="7" dur="500"/>
                                        <p:tgtEl>
                                          <p:spTgt spid="353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4800">
                <a:latin typeface="Comic Sans MS" panose="030F0702030302020204" pitchFamily="66" charset="0"/>
              </a:rPr>
              <a:t>Server Channels</a:t>
            </a:r>
          </a:p>
        </p:txBody>
      </p:sp>
      <p:sp>
        <p:nvSpPr>
          <p:cNvPr id="9219" name="Rectangle 3"/>
          <p:cNvSpPr>
            <a:spLocks noGrp="1" noChangeArrowheads="1"/>
          </p:cNvSpPr>
          <p:nvPr>
            <p:ph idx="1"/>
          </p:nvPr>
        </p:nvSpPr>
        <p:spPr>
          <a:xfrm>
            <a:off x="410941" y="1655205"/>
            <a:ext cx="4679487" cy="4114800"/>
          </a:xfrm>
        </p:spPr>
        <p:txBody>
          <a:bodyPr/>
          <a:lstStyle/>
          <a:p>
            <a:pPr>
              <a:spcAft>
                <a:spcPts val="1800"/>
              </a:spcAft>
            </a:pPr>
            <a:r>
              <a:rPr lang="en-US" altLang="en-US" dirty="0">
                <a:latin typeface="Comic Sans MS" panose="030F0702030302020204" pitchFamily="66" charset="0"/>
              </a:rPr>
              <a:t>The unit of server capacity required to deliver a video stream is referred to as a</a:t>
            </a:r>
            <a:r>
              <a:rPr lang="en-US" altLang="en-US" dirty="0">
                <a:solidFill>
                  <a:srgbClr val="FF0000"/>
                </a:solidFill>
                <a:latin typeface="Comic Sans MS" panose="030F0702030302020204" pitchFamily="66" charset="0"/>
              </a:rPr>
              <a:t> </a:t>
            </a:r>
            <a:r>
              <a:rPr lang="en-US" altLang="en-US" dirty="0">
                <a:solidFill>
                  <a:srgbClr val="990000"/>
                </a:solidFill>
                <a:latin typeface="Comic Sans MS" panose="030F0702030302020204" pitchFamily="66" charset="0"/>
              </a:rPr>
              <a:t>channel</a:t>
            </a:r>
            <a:r>
              <a:rPr lang="en-US" altLang="en-US" dirty="0">
                <a:latin typeface="Comic Sans MS" panose="030F0702030302020204" pitchFamily="66" charset="0"/>
              </a:rPr>
              <a:t>.</a:t>
            </a:r>
          </a:p>
          <a:p>
            <a:pPr>
              <a:spcAft>
                <a:spcPct val="50000"/>
              </a:spcAft>
            </a:pPr>
            <a:r>
              <a:rPr lang="en-US" altLang="en-US" dirty="0">
                <a:latin typeface="Comic Sans MS" panose="030F0702030302020204" pitchFamily="66" charset="0"/>
              </a:rPr>
              <a:t>These channels are </a:t>
            </a:r>
            <a:r>
              <a:rPr lang="en-US" altLang="en-US" dirty="0">
                <a:solidFill>
                  <a:srgbClr val="990000"/>
                </a:solidFill>
                <a:latin typeface="Comic Sans MS" panose="030F0702030302020204" pitchFamily="66" charset="0"/>
              </a:rPr>
              <a:t>dispatched </a:t>
            </a:r>
            <a:r>
              <a:rPr lang="en-US" altLang="en-US" dirty="0">
                <a:latin typeface="Comic Sans MS" panose="030F0702030302020204" pitchFamily="66" charset="0"/>
              </a:rPr>
              <a:t>to deliver various video streams at different times.</a:t>
            </a:r>
          </a:p>
        </p:txBody>
      </p:sp>
      <p:pic>
        <p:nvPicPr>
          <p:cNvPr id="185346" name="Picture 2" descr="Dell PowerEdge T330 Tower Server : Servers | Dell">
            <a:extLst>
              <a:ext uri="{FF2B5EF4-FFF2-40B4-BE49-F238E27FC236}">
                <a16:creationId xmlns:a16="http://schemas.microsoft.com/office/drawing/2014/main" id="{69BD93B0-6E73-4F3F-A0C1-C0D2D55B3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959" y="1802025"/>
            <a:ext cx="3637761" cy="185871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16337823-05F5-4BA2-AEE3-4915C2D81F05}"/>
              </a:ext>
            </a:extLst>
          </p:cNvPr>
          <p:cNvCxnSpPr/>
          <p:nvPr/>
        </p:nvCxnSpPr>
        <p:spPr bwMode="auto">
          <a:xfrm flipH="1">
            <a:off x="5561959" y="3660735"/>
            <a:ext cx="805399" cy="1916544"/>
          </a:xfrm>
          <a:prstGeom prst="straightConnector1">
            <a:avLst/>
          </a:prstGeom>
          <a:solidFill>
            <a:schemeClr val="accent1"/>
          </a:solidFill>
          <a:ln w="76200" cap="flat" cmpd="sng" algn="ctr">
            <a:solidFill>
              <a:srgbClr val="AFA7A3"/>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4200AF43-7F33-485A-9E48-D433353367D8}"/>
              </a:ext>
            </a:extLst>
          </p:cNvPr>
          <p:cNvCxnSpPr>
            <a:cxnSpLocks/>
          </p:cNvCxnSpPr>
          <p:nvPr/>
        </p:nvCxnSpPr>
        <p:spPr bwMode="auto">
          <a:xfrm flipH="1">
            <a:off x="6080724" y="3660735"/>
            <a:ext cx="495554" cy="1916544"/>
          </a:xfrm>
          <a:prstGeom prst="straightConnector1">
            <a:avLst/>
          </a:prstGeom>
          <a:solidFill>
            <a:schemeClr val="accent1"/>
          </a:solidFill>
          <a:ln w="76200" cap="flat" cmpd="sng" algn="ctr">
            <a:solidFill>
              <a:srgbClr val="AFA7A3"/>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FB8EFA30-8D6F-4537-9E27-8678C0C182EC}"/>
              </a:ext>
            </a:extLst>
          </p:cNvPr>
          <p:cNvCxnSpPr>
            <a:cxnSpLocks/>
          </p:cNvCxnSpPr>
          <p:nvPr/>
        </p:nvCxnSpPr>
        <p:spPr bwMode="auto">
          <a:xfrm>
            <a:off x="6982840" y="3660735"/>
            <a:ext cx="111194" cy="1916544"/>
          </a:xfrm>
          <a:prstGeom prst="straightConnector1">
            <a:avLst/>
          </a:prstGeom>
          <a:solidFill>
            <a:schemeClr val="accent1"/>
          </a:solidFill>
          <a:ln w="76200" cap="flat" cmpd="sng" algn="ctr">
            <a:solidFill>
              <a:srgbClr val="AFA7A3"/>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667C7104-FB10-44A5-8EF9-C2B29A3E28BA}"/>
              </a:ext>
            </a:extLst>
          </p:cNvPr>
          <p:cNvCxnSpPr>
            <a:cxnSpLocks/>
          </p:cNvCxnSpPr>
          <p:nvPr/>
        </p:nvCxnSpPr>
        <p:spPr bwMode="auto">
          <a:xfrm>
            <a:off x="7197485" y="3660735"/>
            <a:ext cx="447784" cy="1916544"/>
          </a:xfrm>
          <a:prstGeom prst="straightConnector1">
            <a:avLst/>
          </a:prstGeom>
          <a:solidFill>
            <a:schemeClr val="accent1"/>
          </a:solidFill>
          <a:ln w="76200" cap="flat" cmpd="sng" algn="ctr">
            <a:solidFill>
              <a:srgbClr val="AFA7A3"/>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2C4F3D2F-2750-4A80-998E-9C7DCA001FF0}"/>
              </a:ext>
            </a:extLst>
          </p:cNvPr>
          <p:cNvCxnSpPr>
            <a:cxnSpLocks/>
          </p:cNvCxnSpPr>
          <p:nvPr/>
        </p:nvCxnSpPr>
        <p:spPr bwMode="auto">
          <a:xfrm>
            <a:off x="7421378" y="3660735"/>
            <a:ext cx="732391" cy="1916544"/>
          </a:xfrm>
          <a:prstGeom prst="straightConnector1">
            <a:avLst/>
          </a:prstGeom>
          <a:solidFill>
            <a:schemeClr val="accent1"/>
          </a:solidFill>
          <a:ln w="76200" cap="flat" cmpd="sng" algn="ctr">
            <a:solidFill>
              <a:srgbClr val="AFA7A3"/>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17DF129-4219-45BC-A34B-2E0B9521C860}"/>
              </a:ext>
            </a:extLst>
          </p:cNvPr>
          <p:cNvCxnSpPr>
            <a:cxnSpLocks/>
          </p:cNvCxnSpPr>
          <p:nvPr/>
        </p:nvCxnSpPr>
        <p:spPr bwMode="auto">
          <a:xfrm flipH="1">
            <a:off x="6570639" y="3660735"/>
            <a:ext cx="208920" cy="1916544"/>
          </a:xfrm>
          <a:prstGeom prst="straightConnector1">
            <a:avLst/>
          </a:prstGeom>
          <a:solidFill>
            <a:schemeClr val="accent1"/>
          </a:solidFill>
          <a:ln w="76200" cap="flat" cmpd="sng" algn="ctr">
            <a:solidFill>
              <a:srgbClr val="AFA7A3"/>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616BFE4A-005E-49DC-812D-4B1E65429FE0}"/>
              </a:ext>
            </a:extLst>
          </p:cNvPr>
          <p:cNvCxnSpPr>
            <a:cxnSpLocks/>
          </p:cNvCxnSpPr>
          <p:nvPr/>
        </p:nvCxnSpPr>
        <p:spPr bwMode="auto">
          <a:xfrm>
            <a:off x="7645269" y="3660735"/>
            <a:ext cx="891896" cy="1855988"/>
          </a:xfrm>
          <a:prstGeom prst="straightConnector1">
            <a:avLst/>
          </a:prstGeom>
          <a:solidFill>
            <a:schemeClr val="accent1"/>
          </a:solidFill>
          <a:ln w="76200" cap="flat" cmpd="sng" algn="ctr">
            <a:solidFill>
              <a:srgbClr val="AFA7A3"/>
            </a:solidFill>
            <a:prstDash val="solid"/>
            <a:round/>
            <a:headEnd type="none" w="med" len="med"/>
            <a:tailEnd type="triangle"/>
          </a:ln>
          <a:effectLst/>
        </p:spPr>
      </p:cxnSp>
      <p:pic>
        <p:nvPicPr>
          <p:cNvPr id="20" name="Picture 7" descr="C:\Users\Kien\AppData\Local\Microsoft\Windows\Temporary Internet Files\Content.IE5\T01PYXRP\MCj02321510000[1].wmf">
            <a:extLst>
              <a:ext uri="{FF2B5EF4-FFF2-40B4-BE49-F238E27FC236}">
                <a16:creationId xmlns:a16="http://schemas.microsoft.com/office/drawing/2014/main" id="{4EBB5682-E136-482F-B2CA-B65E2322A3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0153" y="5419832"/>
            <a:ext cx="942266" cy="69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7742B77-01B2-489C-B36C-66535C99F173}"/>
              </a:ext>
            </a:extLst>
          </p:cNvPr>
          <p:cNvSpPr txBox="1"/>
          <p:nvPr/>
        </p:nvSpPr>
        <p:spPr>
          <a:xfrm>
            <a:off x="5636450" y="4127063"/>
            <a:ext cx="2803973" cy="461665"/>
          </a:xfrm>
          <a:prstGeom prst="rect">
            <a:avLst/>
          </a:prstGeom>
          <a:noFill/>
        </p:spPr>
        <p:txBody>
          <a:bodyPr wrap="none" rtlCol="0">
            <a:spAutoFit/>
          </a:bodyPr>
          <a:lstStyle/>
          <a:p>
            <a:r>
              <a:rPr lang="en-US" dirty="0">
                <a:solidFill>
                  <a:srgbClr val="009242"/>
                </a:solidFill>
              </a:rPr>
              <a:t>Streaming capacity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title"/>
          </p:nvPr>
        </p:nvSpPr>
        <p:spPr>
          <a:xfrm>
            <a:off x="88900" y="147638"/>
            <a:ext cx="7772400" cy="838200"/>
          </a:xfrm>
        </p:spPr>
        <p:txBody>
          <a:bodyPr/>
          <a:lstStyle/>
          <a:p>
            <a:r>
              <a:rPr lang="en-US" altLang="en-US" sz="3700" i="1">
                <a:latin typeface="Comic Sans MS" panose="030F0702030302020204" pitchFamily="66" charset="0"/>
              </a:rPr>
              <a:t>HeRO</a:t>
            </a:r>
            <a:r>
              <a:rPr lang="en-US" altLang="en-US" sz="3700">
                <a:latin typeface="Comic Sans MS" panose="030F0702030302020204" pitchFamily="66" charset="0"/>
              </a:rPr>
              <a:t> – Experimental Results</a:t>
            </a:r>
          </a:p>
        </p:txBody>
      </p:sp>
      <p:sp>
        <p:nvSpPr>
          <p:cNvPr id="80899" name="Rectangle 2"/>
          <p:cNvSpPr>
            <a:spLocks noGrp="1" noChangeArrowheads="1"/>
          </p:cNvSpPr>
          <p:nvPr>
            <p:ph idx="1"/>
          </p:nvPr>
        </p:nvSpPr>
        <p:spPr>
          <a:xfrm>
            <a:off x="509588" y="1600200"/>
            <a:ext cx="8288337" cy="4876800"/>
          </a:xfrm>
        </p:spPr>
        <p:txBody>
          <a:bodyPr/>
          <a:lstStyle/>
          <a:p>
            <a:pPr marL="346075" indent="-346075">
              <a:lnSpc>
                <a:spcPct val="90000"/>
              </a:lnSpc>
              <a:spcAft>
                <a:spcPct val="40000"/>
              </a:spcAft>
              <a:buFont typeface="Wingdings" pitchFamily="2" charset="2"/>
              <a:buChar char="§"/>
              <a:defRPr/>
            </a:pPr>
            <a:r>
              <a:rPr lang="en-US" dirty="0">
                <a:latin typeface="Comic Sans MS" pitchFamily="66" charset="0"/>
              </a:rPr>
              <a:t>Under a homogeneous environment, </a:t>
            </a:r>
            <a:r>
              <a:rPr lang="en-US" i="1" dirty="0" err="1">
                <a:latin typeface="Comic Sans MS" pitchFamily="66" charset="0"/>
              </a:rPr>
              <a:t>HeRO</a:t>
            </a:r>
            <a:r>
              <a:rPr lang="en-US" dirty="0">
                <a:latin typeface="Comic Sans MS" pitchFamily="66" charset="0"/>
              </a:rPr>
              <a:t>  is</a:t>
            </a:r>
          </a:p>
          <a:p>
            <a:pPr marL="803275" lvl="1" indent="-346075">
              <a:lnSpc>
                <a:spcPct val="90000"/>
              </a:lnSpc>
              <a:spcAft>
                <a:spcPct val="40000"/>
              </a:spcAft>
              <a:buFont typeface="Wingdings" pitchFamily="2" charset="2"/>
              <a:buChar char="Ø"/>
              <a:defRPr/>
            </a:pPr>
            <a:r>
              <a:rPr lang="en-US" dirty="0">
                <a:latin typeface="Comic Sans MS" pitchFamily="66" charset="0"/>
              </a:rPr>
              <a:t>competitive in service latencies compared to other protocols</a:t>
            </a:r>
          </a:p>
          <a:p>
            <a:pPr marL="803275" lvl="1" indent="-346075">
              <a:lnSpc>
                <a:spcPct val="90000"/>
              </a:lnSpc>
              <a:spcAft>
                <a:spcPct val="60000"/>
              </a:spcAft>
              <a:buFont typeface="Wingdings" pitchFamily="2" charset="2"/>
              <a:buChar char="Ø"/>
              <a:defRPr/>
            </a:pPr>
            <a:r>
              <a:rPr lang="en-US" dirty="0">
                <a:latin typeface="Comic Sans MS" pitchFamily="66" charset="0"/>
              </a:rPr>
              <a:t>the most efficient protocol to save client buffer space</a:t>
            </a:r>
          </a:p>
          <a:p>
            <a:pPr marL="342900" indent="-342900">
              <a:lnSpc>
                <a:spcPct val="90000"/>
              </a:lnSpc>
              <a:spcAft>
                <a:spcPct val="60000"/>
              </a:spcAft>
              <a:buFont typeface="Wingdings" pitchFamily="2" charset="2"/>
              <a:buChar char="§"/>
              <a:defRPr/>
            </a:pPr>
            <a:r>
              <a:rPr lang="en-US" i="1" dirty="0" err="1">
                <a:latin typeface="Comic Sans MS" pitchFamily="66" charset="0"/>
              </a:rPr>
              <a:t>HeRO</a:t>
            </a:r>
            <a:r>
              <a:rPr lang="en-US">
                <a:latin typeface="Comic Sans MS" pitchFamily="66" charset="0"/>
              </a:rPr>
              <a:t> addresses </a:t>
            </a:r>
            <a:r>
              <a:rPr lang="en-US" dirty="0">
                <a:latin typeface="Comic Sans MS" pitchFamily="66" charset="0"/>
              </a:rPr>
              <a:t>the heterogeneity in receiver bandwidth</a:t>
            </a:r>
          </a:p>
          <a:p>
            <a:pPr marL="342900" indent="-342900">
              <a:lnSpc>
                <a:spcPct val="90000"/>
              </a:lnSpc>
              <a:buFont typeface="Wingdings" pitchFamily="2" charset="2"/>
              <a:buChar char="§"/>
              <a:defRPr/>
            </a:pPr>
            <a:r>
              <a:rPr lang="en-US" dirty="0">
                <a:latin typeface="Comic Sans MS" pitchFamily="66" charset="0"/>
              </a:rPr>
              <a:t>Less capable clients enjoy the same playback quality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z="6000">
                <a:latin typeface="Arial" panose="020B0604020202020204" pitchFamily="34" charset="0"/>
              </a:rPr>
              <a:t>Multicast</a:t>
            </a:r>
          </a:p>
        </p:txBody>
      </p:sp>
      <p:sp>
        <p:nvSpPr>
          <p:cNvPr id="665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5A7E9E48-5B1E-4105-8354-D8ADC1B681E3}" type="slidenum">
              <a:rPr lang="zh-CN" altLang="en-US" sz="1000" smtClean="0">
                <a:solidFill>
                  <a:srgbClr val="333333"/>
                </a:solidFill>
              </a:rPr>
              <a:pPr>
                <a:lnSpc>
                  <a:spcPct val="100000"/>
                </a:lnSpc>
                <a:spcAft>
                  <a:spcPct val="0"/>
                </a:spcAft>
                <a:buClrTx/>
                <a:buFontTx/>
                <a:buNone/>
              </a:pPr>
              <a:t>31</a:t>
            </a:fld>
            <a:endParaRPr lang="en-US" altLang="zh-CN" sz="1000">
              <a:solidFill>
                <a:srgbClr val="333333"/>
              </a:solidFill>
            </a:endParaRPr>
          </a:p>
        </p:txBody>
      </p:sp>
      <p:sp>
        <p:nvSpPr>
          <p:cNvPr id="5" name="Rectangle 2"/>
          <p:cNvSpPr txBox="1">
            <a:spLocks noChangeArrowheads="1"/>
          </p:cNvSpPr>
          <p:nvPr/>
        </p:nvSpPr>
        <p:spPr bwMode="auto">
          <a:xfrm>
            <a:off x="914400" y="3529013"/>
            <a:ext cx="7543800" cy="1847850"/>
          </a:xfrm>
          <a:prstGeom prst="rect">
            <a:avLst/>
          </a:prstGeom>
          <a:noFill/>
          <a:ln w="9525">
            <a:noFill/>
            <a:miter lim="800000"/>
            <a:headEnd/>
            <a:tailEnd/>
          </a:ln>
        </p:spPr>
        <p:txBody>
          <a:bodyPr anchor="ctr"/>
          <a:lstStyle/>
          <a:p>
            <a:pPr algn="r" eaLnBrk="1" hangingPunct="1">
              <a:defRPr/>
            </a:pPr>
            <a:r>
              <a:rPr lang="en-US" sz="4800" kern="0" dirty="0">
                <a:solidFill>
                  <a:schemeClr val="tx2"/>
                </a:solidFill>
                <a:latin typeface="Comic Sans MS" pitchFamily="66" charset="0"/>
                <a:ea typeface="+mj-ea"/>
                <a:cs typeface="+mj-cs"/>
              </a:rPr>
              <a:t>Can we also use multicast for VOD ?</a:t>
            </a:r>
          </a:p>
        </p:txBody>
      </p:sp>
      <p:sp>
        <p:nvSpPr>
          <p:cNvPr id="7" name="Rectangle 2"/>
          <p:cNvSpPr txBox="1">
            <a:spLocks noChangeArrowheads="1"/>
          </p:cNvSpPr>
          <p:nvPr/>
        </p:nvSpPr>
        <p:spPr bwMode="white">
          <a:xfrm>
            <a:off x="747713" y="1570038"/>
            <a:ext cx="7772400" cy="1981200"/>
          </a:xfrm>
          <a:prstGeom prst="rect">
            <a:avLst/>
          </a:prstGeom>
          <a:noFill/>
          <a:ln w="9525">
            <a:noFill/>
            <a:miter lim="800000"/>
            <a:headEnd/>
            <a:tailEnd/>
          </a:ln>
        </p:spPr>
        <p:txBody>
          <a:bodyPr anchor="ctr"/>
          <a:lstStyle/>
          <a:p>
            <a:pPr>
              <a:defRPr/>
            </a:pPr>
            <a:r>
              <a:rPr lang="en-US" sz="4800" b="1" kern="0" dirty="0">
                <a:solidFill>
                  <a:srgbClr val="7030A0"/>
                </a:solidFill>
                <a:latin typeface="Comic Sans MS" pitchFamily="66" charset="0"/>
                <a:ea typeface="+mj-ea"/>
                <a:cs typeface="+mj-cs"/>
              </a:rPr>
              <a:t>We can use broadcast for near VOD</a:t>
            </a:r>
          </a:p>
        </p:txBody>
      </p:sp>
      <p:pic>
        <p:nvPicPr>
          <p:cNvPr id="86022" name="Picture 2" descr="C:\Users\Kien\AppData\Local\Microsoft\Windows\Temporary Internet Files\Content.IE5\5TRAAGSL\MCj0404263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4729163"/>
            <a:ext cx="18383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86022"/>
                                        </p:tgtEl>
                                        <p:attrNameLst>
                                          <p:attrName>style.visibility</p:attrName>
                                        </p:attrNameLst>
                                      </p:cBhvr>
                                      <p:to>
                                        <p:strVal val="visible"/>
                                      </p:to>
                                    </p:set>
                                    <p:animEffect transition="in" filter="dissolve">
                                      <p:cBhvr>
                                        <p:cTn id="12" dur="10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87313"/>
            <a:ext cx="7054850" cy="952500"/>
          </a:xfrm>
        </p:spPr>
        <p:txBody>
          <a:bodyPr/>
          <a:lstStyle/>
          <a:p>
            <a:r>
              <a:rPr lang="en-US" altLang="en-US" sz="4000">
                <a:latin typeface="Arial" panose="020B0604020202020204" pitchFamily="34" charset="0"/>
              </a:rPr>
              <a:t>Batching</a:t>
            </a:r>
          </a:p>
        </p:txBody>
      </p:sp>
      <p:sp>
        <p:nvSpPr>
          <p:cNvPr id="686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70C2081B-7198-4FE2-BBBF-103245C18108}" type="slidenum">
              <a:rPr lang="zh-CN" altLang="en-US" sz="1000" smtClean="0">
                <a:solidFill>
                  <a:srgbClr val="333333"/>
                </a:solidFill>
              </a:rPr>
              <a:pPr>
                <a:lnSpc>
                  <a:spcPct val="100000"/>
                </a:lnSpc>
                <a:spcAft>
                  <a:spcPct val="0"/>
                </a:spcAft>
                <a:buClrTx/>
                <a:buFontTx/>
                <a:buNone/>
              </a:pPr>
              <a:t>32</a:t>
            </a:fld>
            <a:endParaRPr lang="en-US" altLang="zh-CN" sz="1000">
              <a:solidFill>
                <a:srgbClr val="333333"/>
              </a:solidFill>
            </a:endParaRPr>
          </a:p>
        </p:txBody>
      </p:sp>
      <p:sp>
        <p:nvSpPr>
          <p:cNvPr id="68612" name="Isosceles Triangle 90"/>
          <p:cNvSpPr>
            <a:spLocks noChangeArrowheads="1"/>
          </p:cNvSpPr>
          <p:nvPr/>
        </p:nvSpPr>
        <p:spPr bwMode="auto">
          <a:xfrm>
            <a:off x="7315200" y="4646613"/>
            <a:ext cx="1066800" cy="1066800"/>
          </a:xfrm>
          <a:prstGeom prst="triangle">
            <a:avLst>
              <a:gd name="adj" fmla="val 50000"/>
            </a:avLst>
          </a:prstGeom>
          <a:solidFill>
            <a:srgbClr val="FF9900"/>
          </a:solidFill>
          <a:ln w="9525" algn="ctr">
            <a:solidFill>
              <a:schemeClr val="tx1"/>
            </a:solidFill>
            <a:round/>
            <a:headEnd/>
            <a:tailEnd type="triangle" w="med" len="med"/>
          </a:ln>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71" name="Isosceles Triangle 70"/>
          <p:cNvSpPr/>
          <p:nvPr/>
        </p:nvSpPr>
        <p:spPr bwMode="auto">
          <a:xfrm>
            <a:off x="6934200" y="4646613"/>
            <a:ext cx="1066800" cy="1066800"/>
          </a:xfrm>
          <a:prstGeom prst="triangle">
            <a:avLst/>
          </a:prstGeom>
          <a:solidFill>
            <a:schemeClr val="accent5">
              <a:lumMod val="60000"/>
              <a:lumOff val="40000"/>
            </a:schemeClr>
          </a:solidFill>
          <a:ln w="9525" cap="flat" cmpd="sng" algn="ctr">
            <a:solidFill>
              <a:schemeClr val="tx1"/>
            </a:solidFill>
            <a:prstDash val="solid"/>
            <a:round/>
            <a:headEnd type="none" w="med" len="med"/>
            <a:tailEnd type="triangle" w="med" len="med"/>
          </a:ln>
          <a:effectLst/>
        </p:spPr>
        <p:txBody>
          <a:bodyPr/>
          <a:lstStyle/>
          <a:p>
            <a:pPr algn="ctr" eaLnBrk="1" hangingPunct="1">
              <a:defRPr/>
            </a:pPr>
            <a:endParaRPr lang="en-US">
              <a:latin typeface="Arial" charset="0"/>
              <a:cs typeface="+mn-cs"/>
            </a:endParaRPr>
          </a:p>
        </p:txBody>
      </p:sp>
      <p:sp>
        <p:nvSpPr>
          <p:cNvPr id="68614" name="Isosceles Triangle 88"/>
          <p:cNvSpPr>
            <a:spLocks noChangeArrowheads="1"/>
          </p:cNvSpPr>
          <p:nvPr/>
        </p:nvSpPr>
        <p:spPr bwMode="auto">
          <a:xfrm>
            <a:off x="6553200" y="4646613"/>
            <a:ext cx="1066800" cy="1066800"/>
          </a:xfrm>
          <a:prstGeom prst="triangle">
            <a:avLst>
              <a:gd name="adj" fmla="val 50000"/>
            </a:avLst>
          </a:prstGeom>
          <a:solidFill>
            <a:srgbClr val="00CCFF"/>
          </a:solidFill>
          <a:ln w="9525" algn="ctr">
            <a:solidFill>
              <a:schemeClr val="tx1"/>
            </a:solidFill>
            <a:round/>
            <a:headEnd/>
            <a:tailEnd type="triangle" w="med" len="med"/>
          </a:ln>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73" name="Flowchart: Delay 72"/>
          <p:cNvSpPr/>
          <p:nvPr/>
        </p:nvSpPr>
        <p:spPr bwMode="auto">
          <a:xfrm>
            <a:off x="4114800" y="3732213"/>
            <a:ext cx="1447800" cy="990600"/>
          </a:xfrm>
          <a:prstGeom prst="flowChartDelay">
            <a:avLst/>
          </a:prstGeom>
          <a:solidFill>
            <a:schemeClr val="accent1">
              <a:lumMod val="20000"/>
              <a:lumOff val="80000"/>
            </a:schemeClr>
          </a:solidFill>
          <a:ln w="9525" cap="flat" cmpd="sng" algn="ctr">
            <a:solidFill>
              <a:schemeClr val="tx1"/>
            </a:solidFill>
            <a:prstDash val="solid"/>
            <a:round/>
            <a:headEnd type="none" w="med" len="med"/>
            <a:tailEnd type="triangle" w="med" len="med"/>
          </a:ln>
          <a:effectLst/>
        </p:spPr>
        <p:txBody>
          <a:bodyPr anchor="ctr"/>
          <a:lstStyle/>
          <a:p>
            <a:pPr algn="ctr" eaLnBrk="1" hangingPunct="1">
              <a:defRPr/>
            </a:pPr>
            <a:r>
              <a:rPr lang="en-US" sz="2000" dirty="0">
                <a:latin typeface="Calibri" pitchFamily="34" charset="0"/>
                <a:cs typeface="+mn-cs"/>
              </a:rPr>
              <a:t>Batching Scheduler</a:t>
            </a:r>
          </a:p>
        </p:txBody>
      </p:sp>
      <p:grpSp>
        <p:nvGrpSpPr>
          <p:cNvPr id="68616" name="Group 27"/>
          <p:cNvGrpSpPr>
            <a:grpSpLocks/>
          </p:cNvGrpSpPr>
          <p:nvPr/>
        </p:nvGrpSpPr>
        <p:grpSpPr bwMode="auto">
          <a:xfrm>
            <a:off x="685800" y="2741613"/>
            <a:ext cx="2438400" cy="458787"/>
            <a:chOff x="685800" y="2667000"/>
            <a:chExt cx="2438400" cy="457994"/>
          </a:xfrm>
        </p:grpSpPr>
        <p:sp>
          <p:nvSpPr>
            <p:cNvPr id="75" name="Flowchart: Process 74"/>
            <p:cNvSpPr/>
            <p:nvPr/>
          </p:nvSpPr>
          <p:spPr bwMode="auto">
            <a:xfrm>
              <a:off x="1066800" y="2667000"/>
              <a:ext cx="2057400" cy="456410"/>
            </a:xfrm>
            <a:prstGeom prst="flowChartProcess">
              <a:avLst/>
            </a:prstGeom>
            <a:solidFill>
              <a:schemeClr val="accent6">
                <a:lumMod val="20000"/>
                <a:lumOff val="80000"/>
              </a:schemeClr>
            </a:solidFill>
            <a:ln w="9525" cap="flat" cmpd="sng" algn="ctr">
              <a:solidFill>
                <a:schemeClr val="tx1"/>
              </a:solidFill>
              <a:prstDash val="solid"/>
              <a:round/>
              <a:headEnd type="none" w="med" len="med"/>
              <a:tailEnd type="triangle" w="med" len="med"/>
            </a:ln>
            <a:effectLst/>
          </p:spPr>
          <p:txBody>
            <a:bodyPr/>
            <a:lstStyle/>
            <a:p>
              <a:pPr algn="ctr" eaLnBrk="1" hangingPunct="1">
                <a:defRPr/>
              </a:pPr>
              <a:endParaRPr lang="en-US">
                <a:latin typeface="Arial" charset="0"/>
                <a:cs typeface="+mn-cs"/>
              </a:endParaRPr>
            </a:p>
          </p:txBody>
        </p:sp>
        <p:cxnSp>
          <p:nvCxnSpPr>
            <p:cNvPr id="68670" name="Straight Connector 11"/>
            <p:cNvCxnSpPr>
              <a:cxnSpLocks noChangeShapeType="1"/>
            </p:cNvCxnSpPr>
            <p:nvPr/>
          </p:nvCxnSpPr>
          <p:spPr bwMode="auto">
            <a:xfrm rot="5400000">
              <a:off x="2667000" y="2895600"/>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71" name="Straight Connector 13"/>
            <p:cNvCxnSpPr>
              <a:cxnSpLocks noChangeShapeType="1"/>
            </p:cNvCxnSpPr>
            <p:nvPr/>
          </p:nvCxnSpPr>
          <p:spPr bwMode="auto">
            <a:xfrm rot="5400000">
              <a:off x="24391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72" name="Straight Connector 14"/>
            <p:cNvCxnSpPr>
              <a:cxnSpLocks noChangeShapeType="1"/>
            </p:cNvCxnSpPr>
            <p:nvPr/>
          </p:nvCxnSpPr>
          <p:spPr bwMode="auto">
            <a:xfrm rot="5400000">
              <a:off x="22105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73" name="Straight Connector 15"/>
            <p:cNvCxnSpPr>
              <a:cxnSpLocks noChangeShapeType="1"/>
            </p:cNvCxnSpPr>
            <p:nvPr/>
          </p:nvCxnSpPr>
          <p:spPr bwMode="auto">
            <a:xfrm rot="5400000">
              <a:off x="19819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74" name="Straight Connector 16"/>
            <p:cNvCxnSpPr>
              <a:cxnSpLocks noChangeShapeType="1"/>
            </p:cNvCxnSpPr>
            <p:nvPr/>
          </p:nvCxnSpPr>
          <p:spPr bwMode="auto">
            <a:xfrm rot="5400000">
              <a:off x="17533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8675" name="Right Arrow 18"/>
            <p:cNvSpPr>
              <a:spLocks noChangeArrowheads="1"/>
            </p:cNvSpPr>
            <p:nvPr/>
          </p:nvSpPr>
          <p:spPr bwMode="auto">
            <a:xfrm>
              <a:off x="685800" y="2743200"/>
              <a:ext cx="685800" cy="256032"/>
            </a:xfrm>
            <a:prstGeom prst="rightArrow">
              <a:avLst>
                <a:gd name="adj1" fmla="val 50000"/>
                <a:gd name="adj2" fmla="val 50000"/>
              </a:avLst>
            </a:prstGeom>
            <a:solidFill>
              <a:srgbClr val="99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grpSp>
      <p:grpSp>
        <p:nvGrpSpPr>
          <p:cNvPr id="68617" name="Group 37"/>
          <p:cNvGrpSpPr>
            <a:grpSpLocks/>
          </p:cNvGrpSpPr>
          <p:nvPr/>
        </p:nvGrpSpPr>
        <p:grpSpPr bwMode="auto">
          <a:xfrm>
            <a:off x="685800" y="3960813"/>
            <a:ext cx="2438400" cy="457200"/>
            <a:chOff x="685800" y="2667000"/>
            <a:chExt cx="2438400" cy="457994"/>
          </a:xfrm>
        </p:grpSpPr>
        <p:sp>
          <p:nvSpPr>
            <p:cNvPr id="83" name="Flowchart: Process 82"/>
            <p:cNvSpPr/>
            <p:nvPr/>
          </p:nvSpPr>
          <p:spPr bwMode="auto">
            <a:xfrm>
              <a:off x="1066800" y="2667000"/>
              <a:ext cx="2057400" cy="457994"/>
            </a:xfrm>
            <a:prstGeom prst="flowChartProcess">
              <a:avLst/>
            </a:prstGeom>
            <a:solidFill>
              <a:schemeClr val="accent6">
                <a:lumMod val="20000"/>
                <a:lumOff val="80000"/>
              </a:schemeClr>
            </a:solidFill>
            <a:ln w="9525" cap="flat" cmpd="sng" algn="ctr">
              <a:solidFill>
                <a:schemeClr val="tx1"/>
              </a:solidFill>
              <a:prstDash val="solid"/>
              <a:round/>
              <a:headEnd type="none" w="med" len="med"/>
              <a:tailEnd type="triangle" w="med" len="med"/>
            </a:ln>
            <a:effectLst/>
          </p:spPr>
          <p:txBody>
            <a:bodyPr/>
            <a:lstStyle/>
            <a:p>
              <a:pPr algn="ctr" eaLnBrk="1" hangingPunct="1">
                <a:defRPr/>
              </a:pPr>
              <a:endParaRPr lang="en-US">
                <a:latin typeface="Arial" charset="0"/>
                <a:cs typeface="+mn-cs"/>
              </a:endParaRPr>
            </a:p>
          </p:txBody>
        </p:sp>
        <p:cxnSp>
          <p:nvCxnSpPr>
            <p:cNvPr id="68665" name="Straight Connector 39"/>
            <p:cNvCxnSpPr>
              <a:cxnSpLocks noChangeShapeType="1"/>
            </p:cNvCxnSpPr>
            <p:nvPr/>
          </p:nvCxnSpPr>
          <p:spPr bwMode="auto">
            <a:xfrm rot="5400000">
              <a:off x="2667000" y="2895600"/>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66" name="Straight Connector 40"/>
            <p:cNvCxnSpPr>
              <a:cxnSpLocks noChangeShapeType="1"/>
            </p:cNvCxnSpPr>
            <p:nvPr/>
          </p:nvCxnSpPr>
          <p:spPr bwMode="auto">
            <a:xfrm rot="5400000">
              <a:off x="24391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67" name="Straight Connector 41"/>
            <p:cNvCxnSpPr>
              <a:cxnSpLocks noChangeShapeType="1"/>
            </p:cNvCxnSpPr>
            <p:nvPr/>
          </p:nvCxnSpPr>
          <p:spPr bwMode="auto">
            <a:xfrm rot="5400000">
              <a:off x="22105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8668" name="Right Arrow 45"/>
            <p:cNvSpPr>
              <a:spLocks noChangeArrowheads="1"/>
            </p:cNvSpPr>
            <p:nvPr/>
          </p:nvSpPr>
          <p:spPr bwMode="auto">
            <a:xfrm>
              <a:off x="685800" y="2743200"/>
              <a:ext cx="685800" cy="256032"/>
            </a:xfrm>
            <a:prstGeom prst="rightArrow">
              <a:avLst>
                <a:gd name="adj1" fmla="val 50000"/>
                <a:gd name="adj2" fmla="val 50000"/>
              </a:avLst>
            </a:prstGeom>
            <a:solidFill>
              <a:srgbClr val="99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grpSp>
      <p:grpSp>
        <p:nvGrpSpPr>
          <p:cNvPr id="68618" name="Group 46"/>
          <p:cNvGrpSpPr>
            <a:grpSpLocks/>
          </p:cNvGrpSpPr>
          <p:nvPr/>
        </p:nvGrpSpPr>
        <p:grpSpPr bwMode="auto">
          <a:xfrm>
            <a:off x="685800" y="4570413"/>
            <a:ext cx="2438400" cy="457200"/>
            <a:chOff x="685800" y="2667000"/>
            <a:chExt cx="2438400" cy="457994"/>
          </a:xfrm>
        </p:grpSpPr>
        <p:sp>
          <p:nvSpPr>
            <p:cNvPr id="89" name="Flowchart: Process 88"/>
            <p:cNvSpPr/>
            <p:nvPr/>
          </p:nvSpPr>
          <p:spPr bwMode="auto">
            <a:xfrm>
              <a:off x="1066800" y="2667000"/>
              <a:ext cx="2057400" cy="457994"/>
            </a:xfrm>
            <a:prstGeom prst="flowChartProcess">
              <a:avLst/>
            </a:prstGeom>
            <a:solidFill>
              <a:schemeClr val="accent6">
                <a:lumMod val="20000"/>
                <a:lumOff val="80000"/>
              </a:schemeClr>
            </a:solidFill>
            <a:ln w="9525" cap="flat" cmpd="sng" algn="ctr">
              <a:solidFill>
                <a:schemeClr val="tx1"/>
              </a:solidFill>
              <a:prstDash val="solid"/>
              <a:round/>
              <a:headEnd type="none" w="med" len="med"/>
              <a:tailEnd type="triangle" w="med" len="med"/>
            </a:ln>
            <a:effectLst/>
          </p:spPr>
          <p:txBody>
            <a:bodyPr/>
            <a:lstStyle/>
            <a:p>
              <a:pPr algn="ctr" eaLnBrk="1" hangingPunct="1">
                <a:defRPr/>
              </a:pPr>
              <a:endParaRPr lang="en-US">
                <a:latin typeface="Arial" charset="0"/>
                <a:cs typeface="+mn-cs"/>
              </a:endParaRPr>
            </a:p>
          </p:txBody>
        </p:sp>
        <p:cxnSp>
          <p:nvCxnSpPr>
            <p:cNvPr id="68657" name="Straight Connector 48"/>
            <p:cNvCxnSpPr>
              <a:cxnSpLocks noChangeShapeType="1"/>
            </p:cNvCxnSpPr>
            <p:nvPr/>
          </p:nvCxnSpPr>
          <p:spPr bwMode="auto">
            <a:xfrm rot="5400000">
              <a:off x="2667000" y="2895600"/>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58" name="Straight Connector 49"/>
            <p:cNvCxnSpPr>
              <a:cxnSpLocks noChangeShapeType="1"/>
            </p:cNvCxnSpPr>
            <p:nvPr/>
          </p:nvCxnSpPr>
          <p:spPr bwMode="auto">
            <a:xfrm rot="5400000">
              <a:off x="24391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59" name="Straight Connector 50"/>
            <p:cNvCxnSpPr>
              <a:cxnSpLocks noChangeShapeType="1"/>
            </p:cNvCxnSpPr>
            <p:nvPr/>
          </p:nvCxnSpPr>
          <p:spPr bwMode="auto">
            <a:xfrm rot="5400000">
              <a:off x="22105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60" name="Straight Connector 51"/>
            <p:cNvCxnSpPr>
              <a:cxnSpLocks noChangeShapeType="1"/>
            </p:cNvCxnSpPr>
            <p:nvPr/>
          </p:nvCxnSpPr>
          <p:spPr bwMode="auto">
            <a:xfrm rot="5400000">
              <a:off x="19819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61" name="Straight Connector 52"/>
            <p:cNvCxnSpPr>
              <a:cxnSpLocks noChangeShapeType="1"/>
            </p:cNvCxnSpPr>
            <p:nvPr/>
          </p:nvCxnSpPr>
          <p:spPr bwMode="auto">
            <a:xfrm rot="5400000">
              <a:off x="17533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62" name="Straight Connector 53"/>
            <p:cNvCxnSpPr>
              <a:cxnSpLocks noChangeShapeType="1"/>
            </p:cNvCxnSpPr>
            <p:nvPr/>
          </p:nvCxnSpPr>
          <p:spPr bwMode="auto">
            <a:xfrm rot="5400000">
              <a:off x="15247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8663" name="Right Arrow 54"/>
            <p:cNvSpPr>
              <a:spLocks noChangeArrowheads="1"/>
            </p:cNvSpPr>
            <p:nvPr/>
          </p:nvSpPr>
          <p:spPr bwMode="auto">
            <a:xfrm>
              <a:off x="685800" y="2743200"/>
              <a:ext cx="685800" cy="256032"/>
            </a:xfrm>
            <a:prstGeom prst="rightArrow">
              <a:avLst>
                <a:gd name="adj1" fmla="val 50000"/>
                <a:gd name="adj2" fmla="val 50000"/>
              </a:avLst>
            </a:prstGeom>
            <a:solidFill>
              <a:srgbClr val="99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grpSp>
      <p:grpSp>
        <p:nvGrpSpPr>
          <p:cNvPr id="68619" name="Group 55"/>
          <p:cNvGrpSpPr>
            <a:grpSpLocks/>
          </p:cNvGrpSpPr>
          <p:nvPr/>
        </p:nvGrpSpPr>
        <p:grpSpPr bwMode="auto">
          <a:xfrm>
            <a:off x="685800" y="5180013"/>
            <a:ext cx="2438400" cy="458787"/>
            <a:chOff x="685800" y="2667000"/>
            <a:chExt cx="2438400" cy="457994"/>
          </a:xfrm>
        </p:grpSpPr>
        <p:sp>
          <p:nvSpPr>
            <p:cNvPr id="98" name="Flowchart: Process 97"/>
            <p:cNvSpPr/>
            <p:nvPr/>
          </p:nvSpPr>
          <p:spPr bwMode="auto">
            <a:xfrm>
              <a:off x="1066800" y="2667000"/>
              <a:ext cx="2057400" cy="456410"/>
            </a:xfrm>
            <a:prstGeom prst="flowChartProcess">
              <a:avLst/>
            </a:prstGeom>
            <a:solidFill>
              <a:schemeClr val="accent6">
                <a:lumMod val="20000"/>
                <a:lumOff val="80000"/>
              </a:schemeClr>
            </a:solidFill>
            <a:ln w="9525" cap="flat" cmpd="sng" algn="ctr">
              <a:solidFill>
                <a:schemeClr val="tx1"/>
              </a:solidFill>
              <a:prstDash val="solid"/>
              <a:round/>
              <a:headEnd type="none" w="med" len="med"/>
              <a:tailEnd type="triangle" w="med" len="med"/>
            </a:ln>
            <a:effectLst/>
          </p:spPr>
          <p:txBody>
            <a:bodyPr/>
            <a:lstStyle/>
            <a:p>
              <a:pPr algn="ctr" eaLnBrk="1" hangingPunct="1">
                <a:defRPr/>
              </a:pPr>
              <a:endParaRPr lang="en-US">
                <a:latin typeface="Arial" charset="0"/>
                <a:cs typeface="+mn-cs"/>
              </a:endParaRPr>
            </a:p>
          </p:txBody>
        </p:sp>
        <p:cxnSp>
          <p:nvCxnSpPr>
            <p:cNvPr id="68650" name="Straight Connector 57"/>
            <p:cNvCxnSpPr>
              <a:cxnSpLocks noChangeShapeType="1"/>
            </p:cNvCxnSpPr>
            <p:nvPr/>
          </p:nvCxnSpPr>
          <p:spPr bwMode="auto">
            <a:xfrm rot="5400000">
              <a:off x="2667000" y="2895600"/>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51" name="Straight Connector 58"/>
            <p:cNvCxnSpPr>
              <a:cxnSpLocks noChangeShapeType="1"/>
            </p:cNvCxnSpPr>
            <p:nvPr/>
          </p:nvCxnSpPr>
          <p:spPr bwMode="auto">
            <a:xfrm rot="5400000">
              <a:off x="24391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52" name="Straight Connector 59"/>
            <p:cNvCxnSpPr>
              <a:cxnSpLocks noChangeShapeType="1"/>
            </p:cNvCxnSpPr>
            <p:nvPr/>
          </p:nvCxnSpPr>
          <p:spPr bwMode="auto">
            <a:xfrm rot="5400000">
              <a:off x="22105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53" name="Straight Connector 60"/>
            <p:cNvCxnSpPr>
              <a:cxnSpLocks noChangeShapeType="1"/>
            </p:cNvCxnSpPr>
            <p:nvPr/>
          </p:nvCxnSpPr>
          <p:spPr bwMode="auto">
            <a:xfrm rot="5400000">
              <a:off x="19819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54" name="Straight Connector 61"/>
            <p:cNvCxnSpPr>
              <a:cxnSpLocks noChangeShapeType="1"/>
            </p:cNvCxnSpPr>
            <p:nvPr/>
          </p:nvCxnSpPr>
          <p:spPr bwMode="auto">
            <a:xfrm rot="5400000">
              <a:off x="17533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8655" name="Right Arrow 63"/>
            <p:cNvSpPr>
              <a:spLocks noChangeArrowheads="1"/>
            </p:cNvSpPr>
            <p:nvPr/>
          </p:nvSpPr>
          <p:spPr bwMode="auto">
            <a:xfrm>
              <a:off x="685800" y="2743200"/>
              <a:ext cx="685800" cy="256032"/>
            </a:xfrm>
            <a:prstGeom prst="rightArrow">
              <a:avLst>
                <a:gd name="adj1" fmla="val 50000"/>
                <a:gd name="adj2" fmla="val 50000"/>
              </a:avLst>
            </a:prstGeom>
            <a:solidFill>
              <a:srgbClr val="99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grpSp>
      <p:grpSp>
        <p:nvGrpSpPr>
          <p:cNvPr id="6" name="Group 91"/>
          <p:cNvGrpSpPr>
            <a:grpSpLocks/>
          </p:cNvGrpSpPr>
          <p:nvPr/>
        </p:nvGrpSpPr>
        <p:grpSpPr bwMode="auto">
          <a:xfrm>
            <a:off x="685800" y="3351213"/>
            <a:ext cx="2438400" cy="457200"/>
            <a:chOff x="685800" y="3122612"/>
            <a:chExt cx="2438400" cy="457994"/>
          </a:xfrm>
        </p:grpSpPr>
        <p:grpSp>
          <p:nvGrpSpPr>
            <p:cNvPr id="68639" name="Group 28"/>
            <p:cNvGrpSpPr>
              <a:grpSpLocks/>
            </p:cNvGrpSpPr>
            <p:nvPr/>
          </p:nvGrpSpPr>
          <p:grpSpPr bwMode="auto">
            <a:xfrm>
              <a:off x="685800" y="3122612"/>
              <a:ext cx="2438400" cy="457994"/>
              <a:chOff x="685800" y="2667000"/>
              <a:chExt cx="2438400" cy="457994"/>
            </a:xfrm>
          </p:grpSpPr>
          <p:sp>
            <p:nvSpPr>
              <p:cNvPr id="108" name="Flowchart: Process 107"/>
              <p:cNvSpPr/>
              <p:nvPr/>
            </p:nvSpPr>
            <p:spPr bwMode="auto">
              <a:xfrm>
                <a:off x="1066800" y="2667000"/>
                <a:ext cx="2057400" cy="457994"/>
              </a:xfrm>
              <a:prstGeom prst="flowChartProcess">
                <a:avLst/>
              </a:prstGeom>
              <a:solidFill>
                <a:schemeClr val="accent6">
                  <a:lumMod val="20000"/>
                  <a:lumOff val="80000"/>
                </a:schemeClr>
              </a:solidFill>
              <a:ln w="9525" cap="flat" cmpd="sng" algn="ctr">
                <a:solidFill>
                  <a:schemeClr val="tx1"/>
                </a:solidFill>
                <a:prstDash val="solid"/>
                <a:round/>
                <a:headEnd type="none" w="med" len="med"/>
                <a:tailEnd type="triangle" w="med" len="med"/>
              </a:ln>
              <a:effectLst/>
            </p:spPr>
            <p:txBody>
              <a:bodyPr/>
              <a:lstStyle/>
              <a:p>
                <a:pPr algn="ctr" eaLnBrk="1" hangingPunct="1">
                  <a:defRPr/>
                </a:pPr>
                <a:endParaRPr lang="en-US">
                  <a:latin typeface="Arial" charset="0"/>
                  <a:cs typeface="+mn-cs"/>
                </a:endParaRPr>
              </a:p>
            </p:txBody>
          </p:sp>
          <p:cxnSp>
            <p:nvCxnSpPr>
              <p:cNvPr id="68642" name="Straight Connector 30"/>
              <p:cNvCxnSpPr>
                <a:cxnSpLocks noChangeShapeType="1"/>
              </p:cNvCxnSpPr>
              <p:nvPr/>
            </p:nvCxnSpPr>
            <p:spPr bwMode="auto">
              <a:xfrm rot="5400000">
                <a:off x="2667000" y="2895600"/>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43" name="Straight Connector 31"/>
              <p:cNvCxnSpPr>
                <a:cxnSpLocks noChangeShapeType="1"/>
              </p:cNvCxnSpPr>
              <p:nvPr/>
            </p:nvCxnSpPr>
            <p:spPr bwMode="auto">
              <a:xfrm rot="5400000">
                <a:off x="24391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44" name="Straight Connector 32"/>
              <p:cNvCxnSpPr>
                <a:cxnSpLocks noChangeShapeType="1"/>
              </p:cNvCxnSpPr>
              <p:nvPr/>
            </p:nvCxnSpPr>
            <p:spPr bwMode="auto">
              <a:xfrm rot="5400000">
                <a:off x="22105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45" name="Straight Connector 33"/>
              <p:cNvCxnSpPr>
                <a:cxnSpLocks noChangeShapeType="1"/>
              </p:cNvCxnSpPr>
              <p:nvPr/>
            </p:nvCxnSpPr>
            <p:spPr bwMode="auto">
              <a:xfrm rot="5400000">
                <a:off x="19819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46" name="Straight Connector 34"/>
              <p:cNvCxnSpPr>
                <a:cxnSpLocks noChangeShapeType="1"/>
              </p:cNvCxnSpPr>
              <p:nvPr/>
            </p:nvCxnSpPr>
            <p:spPr bwMode="auto">
              <a:xfrm rot="5400000">
                <a:off x="17533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647" name="Straight Connector 35"/>
              <p:cNvCxnSpPr>
                <a:cxnSpLocks noChangeShapeType="1"/>
              </p:cNvCxnSpPr>
              <p:nvPr/>
            </p:nvCxnSpPr>
            <p:spPr bwMode="auto">
              <a:xfrm rot="5400000">
                <a:off x="1524794" y="2894806"/>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8648" name="Right Arrow 36"/>
              <p:cNvSpPr>
                <a:spLocks noChangeArrowheads="1"/>
              </p:cNvSpPr>
              <p:nvPr/>
            </p:nvSpPr>
            <p:spPr bwMode="auto">
              <a:xfrm>
                <a:off x="685800" y="2743200"/>
                <a:ext cx="685800" cy="256032"/>
              </a:xfrm>
              <a:prstGeom prst="rightArrow">
                <a:avLst>
                  <a:gd name="adj1" fmla="val 50000"/>
                  <a:gd name="adj2" fmla="val 50000"/>
                </a:avLst>
              </a:prstGeom>
              <a:solidFill>
                <a:srgbClr val="99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grpSp>
        <p:cxnSp>
          <p:nvCxnSpPr>
            <p:cNvPr id="68640" name="Straight Connector 64"/>
            <p:cNvCxnSpPr>
              <a:cxnSpLocks noChangeShapeType="1"/>
            </p:cNvCxnSpPr>
            <p:nvPr/>
          </p:nvCxnSpPr>
          <p:spPr bwMode="auto">
            <a:xfrm rot="5400000">
              <a:off x="1296194" y="3351212"/>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116" name="Straight Arrow Connector 115"/>
          <p:cNvCxnSpPr>
            <a:cxnSpLocks noChangeShapeType="1"/>
          </p:cNvCxnSpPr>
          <p:nvPr/>
        </p:nvCxnSpPr>
        <p:spPr bwMode="auto">
          <a:xfrm>
            <a:off x="3124200" y="3579813"/>
            <a:ext cx="990600" cy="685800"/>
          </a:xfrm>
          <a:prstGeom prst="straightConnector1">
            <a:avLst/>
          </a:prstGeom>
          <a:noFill/>
          <a:ln w="34925" algn="ctr">
            <a:solidFill>
              <a:srgbClr val="990000"/>
            </a:solidFill>
            <a:round/>
            <a:headEnd/>
            <a:tailEnd type="triangle" w="lg" len="lg"/>
          </a:ln>
          <a:extLst>
            <a:ext uri="{909E8E84-426E-40DD-AFC4-6F175D3DCCD1}">
              <a14:hiddenFill xmlns:a14="http://schemas.microsoft.com/office/drawing/2010/main">
                <a:noFill/>
              </a14:hiddenFill>
            </a:ext>
          </a:extLst>
        </p:spPr>
      </p:cxnSp>
      <p:sp>
        <p:nvSpPr>
          <p:cNvPr id="117" name="Rectangle 116"/>
          <p:cNvSpPr/>
          <p:nvPr/>
        </p:nvSpPr>
        <p:spPr bwMode="auto">
          <a:xfrm>
            <a:off x="6553200" y="2360613"/>
            <a:ext cx="1600200" cy="838200"/>
          </a:xfrm>
          <a:prstGeom prst="rect">
            <a:avLst/>
          </a:prstGeom>
          <a:solidFill>
            <a:schemeClr val="accent3">
              <a:lumMod val="75000"/>
            </a:schemeClr>
          </a:solidFill>
          <a:ln w="9525" cap="flat" cmpd="sng" algn="ctr">
            <a:solidFill>
              <a:schemeClr val="tx1"/>
            </a:solidFill>
            <a:prstDash val="solid"/>
            <a:round/>
            <a:headEnd type="none" w="med" len="med"/>
            <a:tailEnd type="triangle" w="med" len="med"/>
          </a:ln>
          <a:effectLst/>
        </p:spPr>
        <p:txBody>
          <a:bodyPr anchor="ctr"/>
          <a:lstStyle/>
          <a:p>
            <a:pPr algn="ctr" eaLnBrk="1" hangingPunct="1">
              <a:defRPr/>
            </a:pPr>
            <a:r>
              <a:rPr lang="en-US" dirty="0">
                <a:latin typeface="Calibri" pitchFamily="34" charset="0"/>
                <a:cs typeface="+mn-cs"/>
              </a:rPr>
              <a:t>Channel Pool</a:t>
            </a:r>
          </a:p>
        </p:txBody>
      </p:sp>
      <p:sp>
        <p:nvSpPr>
          <p:cNvPr id="118" name="Rectangle 117"/>
          <p:cNvSpPr/>
          <p:nvPr/>
        </p:nvSpPr>
        <p:spPr bwMode="auto">
          <a:xfrm>
            <a:off x="6553200" y="3808413"/>
            <a:ext cx="1600200" cy="838200"/>
          </a:xfrm>
          <a:prstGeom prst="rect">
            <a:avLst/>
          </a:prstGeom>
          <a:solidFill>
            <a:schemeClr val="accent3">
              <a:lumMod val="75000"/>
            </a:schemeClr>
          </a:solidFill>
          <a:ln w="9525" cap="flat" cmpd="sng" algn="ctr">
            <a:solidFill>
              <a:schemeClr val="tx1"/>
            </a:solidFill>
            <a:prstDash val="solid"/>
            <a:round/>
            <a:headEnd type="none" w="med" len="med"/>
            <a:tailEnd type="triangle" w="med" len="med"/>
          </a:ln>
          <a:effectLst/>
        </p:spPr>
        <p:txBody>
          <a:bodyPr anchor="ctr"/>
          <a:lstStyle/>
          <a:p>
            <a:pPr algn="ctr" eaLnBrk="1" hangingPunct="1">
              <a:defRPr/>
            </a:pPr>
            <a:r>
              <a:rPr lang="en-US" dirty="0">
                <a:latin typeface="Calibri" pitchFamily="34" charset="0"/>
                <a:cs typeface="+mn-cs"/>
              </a:rPr>
              <a:t>Multicast</a:t>
            </a:r>
          </a:p>
        </p:txBody>
      </p:sp>
      <p:cxnSp>
        <p:nvCxnSpPr>
          <p:cNvPr id="119" name="Straight Arrow Connector 118"/>
          <p:cNvCxnSpPr>
            <a:cxnSpLocks noChangeShapeType="1"/>
            <a:endCxn id="118" idx="1"/>
          </p:cNvCxnSpPr>
          <p:nvPr/>
        </p:nvCxnSpPr>
        <p:spPr bwMode="auto">
          <a:xfrm>
            <a:off x="5562600" y="4227513"/>
            <a:ext cx="990600" cy="3175"/>
          </a:xfrm>
          <a:prstGeom prst="straightConnector1">
            <a:avLst/>
          </a:prstGeom>
          <a:noFill/>
          <a:ln w="34925" algn="ctr">
            <a:solidFill>
              <a:srgbClr val="990000"/>
            </a:solidFill>
            <a:round/>
            <a:headEnd/>
            <a:tailEnd type="triangle" w="lg" len="lg"/>
          </a:ln>
          <a:extLst>
            <a:ext uri="{909E8E84-426E-40DD-AFC4-6F175D3DCCD1}">
              <a14:hiddenFill xmlns:a14="http://schemas.microsoft.com/office/drawing/2010/main">
                <a:noFill/>
              </a14:hiddenFill>
            </a:ext>
          </a:extLst>
        </p:spPr>
      </p:cxnSp>
      <p:sp>
        <p:nvSpPr>
          <p:cNvPr id="120" name="Down Arrow 119"/>
          <p:cNvSpPr>
            <a:spLocks noChangeArrowheads="1"/>
          </p:cNvSpPr>
          <p:nvPr/>
        </p:nvSpPr>
        <p:spPr bwMode="auto">
          <a:xfrm>
            <a:off x="6553200" y="3198813"/>
            <a:ext cx="381000" cy="609600"/>
          </a:xfrm>
          <a:prstGeom prst="downArrow">
            <a:avLst>
              <a:gd name="adj1" fmla="val 50000"/>
              <a:gd name="adj2" fmla="val 50000"/>
            </a:avLst>
          </a:prstGeom>
          <a:solidFill>
            <a:srgbClr val="FFE3B9"/>
          </a:solidFill>
          <a:ln w="9525" algn="ctr">
            <a:solidFill>
              <a:schemeClr val="tx1"/>
            </a:solidFill>
            <a:round/>
            <a:headEnd/>
            <a:tailEnd type="triangle" w="med" len="med"/>
          </a:ln>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68626" name="Down Arrow 76"/>
          <p:cNvSpPr>
            <a:spLocks noChangeArrowheads="1"/>
          </p:cNvSpPr>
          <p:nvPr/>
        </p:nvSpPr>
        <p:spPr bwMode="auto">
          <a:xfrm>
            <a:off x="6934200" y="3198813"/>
            <a:ext cx="381000" cy="609600"/>
          </a:xfrm>
          <a:prstGeom prst="downArrow">
            <a:avLst>
              <a:gd name="adj1" fmla="val 50000"/>
              <a:gd name="adj2" fmla="val 50000"/>
            </a:avLst>
          </a:prstGeom>
          <a:solidFill>
            <a:srgbClr val="00CCFF"/>
          </a:solidFill>
          <a:ln w="9525" algn="ctr">
            <a:solidFill>
              <a:schemeClr val="tx1"/>
            </a:solidFill>
            <a:round/>
            <a:headEnd/>
            <a:tailEnd type="triangle" w="med" len="med"/>
          </a:ln>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22" name="Down Arrow 121"/>
          <p:cNvSpPr/>
          <p:nvPr/>
        </p:nvSpPr>
        <p:spPr bwMode="auto">
          <a:xfrm>
            <a:off x="7315200" y="3198813"/>
            <a:ext cx="381000" cy="609600"/>
          </a:xfrm>
          <a:prstGeom prst="downArrow">
            <a:avLst/>
          </a:prstGeom>
          <a:solidFill>
            <a:schemeClr val="accent5">
              <a:lumMod val="60000"/>
              <a:lumOff val="40000"/>
            </a:schemeClr>
          </a:solidFill>
          <a:ln w="9525" cap="flat" cmpd="sng" algn="ctr">
            <a:solidFill>
              <a:schemeClr val="tx1"/>
            </a:solidFill>
            <a:prstDash val="solid"/>
            <a:round/>
            <a:headEnd type="none" w="med" len="med"/>
            <a:tailEnd type="triangle" w="med" len="med"/>
          </a:ln>
          <a:effectLst/>
        </p:spPr>
        <p:txBody>
          <a:bodyPr/>
          <a:lstStyle/>
          <a:p>
            <a:pPr algn="ctr" eaLnBrk="1" hangingPunct="1">
              <a:defRPr/>
            </a:pPr>
            <a:endParaRPr lang="en-US" dirty="0">
              <a:latin typeface="Arial" charset="0"/>
              <a:cs typeface="+mn-cs"/>
            </a:endParaRPr>
          </a:p>
        </p:txBody>
      </p:sp>
      <p:sp>
        <p:nvSpPr>
          <p:cNvPr id="68628" name="Down Arrow 78"/>
          <p:cNvSpPr>
            <a:spLocks noChangeArrowheads="1"/>
          </p:cNvSpPr>
          <p:nvPr/>
        </p:nvSpPr>
        <p:spPr bwMode="auto">
          <a:xfrm>
            <a:off x="7696200" y="3198813"/>
            <a:ext cx="381000" cy="609600"/>
          </a:xfrm>
          <a:prstGeom prst="downArrow">
            <a:avLst>
              <a:gd name="adj1" fmla="val 50000"/>
              <a:gd name="adj2" fmla="val 50000"/>
            </a:avLst>
          </a:prstGeom>
          <a:solidFill>
            <a:srgbClr val="FF9900"/>
          </a:solidFill>
          <a:ln w="9525" algn="ctr">
            <a:solidFill>
              <a:schemeClr val="tx1"/>
            </a:solidFill>
            <a:round/>
            <a:headEnd/>
            <a:tailEnd type="triangle" w="med" len="med"/>
          </a:ln>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24" name="Isosceles Triangle 123"/>
          <p:cNvSpPr>
            <a:spLocks noChangeArrowheads="1"/>
          </p:cNvSpPr>
          <p:nvPr/>
        </p:nvSpPr>
        <p:spPr bwMode="auto">
          <a:xfrm>
            <a:off x="6172200" y="4646613"/>
            <a:ext cx="1066800" cy="1066800"/>
          </a:xfrm>
          <a:prstGeom prst="triangle">
            <a:avLst>
              <a:gd name="adj" fmla="val 50000"/>
            </a:avLst>
          </a:prstGeom>
          <a:solidFill>
            <a:srgbClr val="FFEDD3"/>
          </a:solidFill>
          <a:ln w="9525" algn="ctr">
            <a:solidFill>
              <a:schemeClr val="tx1"/>
            </a:solidFill>
            <a:round/>
            <a:headEnd/>
            <a:tailEnd type="triangle" w="med" len="med"/>
          </a:ln>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grpSp>
        <p:nvGrpSpPr>
          <p:cNvPr id="8" name="Group 92"/>
          <p:cNvGrpSpPr>
            <a:grpSpLocks/>
          </p:cNvGrpSpPr>
          <p:nvPr/>
        </p:nvGrpSpPr>
        <p:grpSpPr bwMode="auto">
          <a:xfrm>
            <a:off x="6248400" y="5713413"/>
            <a:ext cx="915988" cy="382587"/>
            <a:chOff x="6248400" y="5485606"/>
            <a:chExt cx="915988" cy="381794"/>
          </a:xfrm>
        </p:grpSpPr>
        <p:cxnSp>
          <p:nvCxnSpPr>
            <p:cNvPr id="68632" name="Straight Arrow Connector 81"/>
            <p:cNvCxnSpPr>
              <a:cxnSpLocks noChangeShapeType="1"/>
            </p:cNvCxnSpPr>
            <p:nvPr/>
          </p:nvCxnSpPr>
          <p:spPr bwMode="auto">
            <a:xfrm rot="5400000">
              <a:off x="6058694" y="5676106"/>
              <a:ext cx="381000" cy="1588"/>
            </a:xfrm>
            <a:prstGeom prst="straightConnector1">
              <a:avLst/>
            </a:prstGeom>
            <a:noFill/>
            <a:ln w="38100" algn="ctr">
              <a:solidFill>
                <a:srgbClr val="990000"/>
              </a:solidFill>
              <a:round/>
              <a:headEnd/>
              <a:tailEnd type="triangle" w="med" len="sm"/>
            </a:ln>
            <a:extLst>
              <a:ext uri="{909E8E84-426E-40DD-AFC4-6F175D3DCCD1}">
                <a14:hiddenFill xmlns:a14="http://schemas.microsoft.com/office/drawing/2010/main">
                  <a:noFill/>
                </a14:hiddenFill>
              </a:ext>
            </a:extLst>
          </p:spPr>
        </p:cxnSp>
        <p:cxnSp>
          <p:nvCxnSpPr>
            <p:cNvPr id="68633" name="Straight Arrow Connector 82"/>
            <p:cNvCxnSpPr>
              <a:cxnSpLocks noChangeShapeType="1"/>
            </p:cNvCxnSpPr>
            <p:nvPr/>
          </p:nvCxnSpPr>
          <p:spPr bwMode="auto">
            <a:xfrm rot="5400000">
              <a:off x="6211094" y="5675312"/>
              <a:ext cx="381000" cy="1588"/>
            </a:xfrm>
            <a:prstGeom prst="straightConnector1">
              <a:avLst/>
            </a:prstGeom>
            <a:noFill/>
            <a:ln w="38100" algn="ctr">
              <a:solidFill>
                <a:srgbClr val="990000"/>
              </a:solidFill>
              <a:round/>
              <a:headEnd/>
              <a:tailEnd type="triangle" w="med" len="sm"/>
            </a:ln>
            <a:extLst>
              <a:ext uri="{909E8E84-426E-40DD-AFC4-6F175D3DCCD1}">
                <a14:hiddenFill xmlns:a14="http://schemas.microsoft.com/office/drawing/2010/main">
                  <a:noFill/>
                </a14:hiddenFill>
              </a:ext>
            </a:extLst>
          </p:spPr>
        </p:cxnSp>
        <p:cxnSp>
          <p:nvCxnSpPr>
            <p:cNvPr id="68634" name="Straight Arrow Connector 83"/>
            <p:cNvCxnSpPr>
              <a:cxnSpLocks noChangeShapeType="1"/>
            </p:cNvCxnSpPr>
            <p:nvPr/>
          </p:nvCxnSpPr>
          <p:spPr bwMode="auto">
            <a:xfrm rot="5400000">
              <a:off x="6363494" y="5675312"/>
              <a:ext cx="381000" cy="1588"/>
            </a:xfrm>
            <a:prstGeom prst="straightConnector1">
              <a:avLst/>
            </a:prstGeom>
            <a:noFill/>
            <a:ln w="38100" algn="ctr">
              <a:solidFill>
                <a:srgbClr val="990000"/>
              </a:solidFill>
              <a:round/>
              <a:headEnd/>
              <a:tailEnd type="triangle" w="med" len="sm"/>
            </a:ln>
            <a:extLst>
              <a:ext uri="{909E8E84-426E-40DD-AFC4-6F175D3DCCD1}">
                <a14:hiddenFill xmlns:a14="http://schemas.microsoft.com/office/drawing/2010/main">
                  <a:noFill/>
                </a14:hiddenFill>
              </a:ext>
            </a:extLst>
          </p:spPr>
        </p:cxnSp>
        <p:cxnSp>
          <p:nvCxnSpPr>
            <p:cNvPr id="68635" name="Straight Arrow Connector 84"/>
            <p:cNvCxnSpPr>
              <a:cxnSpLocks noChangeShapeType="1"/>
            </p:cNvCxnSpPr>
            <p:nvPr/>
          </p:nvCxnSpPr>
          <p:spPr bwMode="auto">
            <a:xfrm rot="5400000">
              <a:off x="6515894" y="5675312"/>
              <a:ext cx="381000" cy="1588"/>
            </a:xfrm>
            <a:prstGeom prst="straightConnector1">
              <a:avLst/>
            </a:prstGeom>
            <a:noFill/>
            <a:ln w="38100" algn="ctr">
              <a:solidFill>
                <a:srgbClr val="990000"/>
              </a:solidFill>
              <a:round/>
              <a:headEnd/>
              <a:tailEnd type="triangle" w="med" len="sm"/>
            </a:ln>
            <a:extLst>
              <a:ext uri="{909E8E84-426E-40DD-AFC4-6F175D3DCCD1}">
                <a14:hiddenFill xmlns:a14="http://schemas.microsoft.com/office/drawing/2010/main">
                  <a:noFill/>
                </a14:hiddenFill>
              </a:ext>
            </a:extLst>
          </p:spPr>
        </p:cxnSp>
        <p:cxnSp>
          <p:nvCxnSpPr>
            <p:cNvPr id="68636" name="Straight Arrow Connector 85"/>
            <p:cNvCxnSpPr>
              <a:cxnSpLocks noChangeShapeType="1"/>
            </p:cNvCxnSpPr>
            <p:nvPr/>
          </p:nvCxnSpPr>
          <p:spPr bwMode="auto">
            <a:xfrm rot="5400000">
              <a:off x="6668294" y="5675312"/>
              <a:ext cx="381000" cy="1588"/>
            </a:xfrm>
            <a:prstGeom prst="straightConnector1">
              <a:avLst/>
            </a:prstGeom>
            <a:noFill/>
            <a:ln w="38100" algn="ctr">
              <a:solidFill>
                <a:srgbClr val="990000"/>
              </a:solidFill>
              <a:round/>
              <a:headEnd/>
              <a:tailEnd type="triangle" w="med" len="sm"/>
            </a:ln>
            <a:extLst>
              <a:ext uri="{909E8E84-426E-40DD-AFC4-6F175D3DCCD1}">
                <a14:hiddenFill xmlns:a14="http://schemas.microsoft.com/office/drawing/2010/main">
                  <a:noFill/>
                </a14:hiddenFill>
              </a:ext>
            </a:extLst>
          </p:spPr>
        </p:cxnSp>
        <p:cxnSp>
          <p:nvCxnSpPr>
            <p:cNvPr id="68637" name="Straight Arrow Connector 86"/>
            <p:cNvCxnSpPr>
              <a:cxnSpLocks noChangeShapeType="1"/>
            </p:cNvCxnSpPr>
            <p:nvPr/>
          </p:nvCxnSpPr>
          <p:spPr bwMode="auto">
            <a:xfrm rot="5400000">
              <a:off x="6820694" y="5675312"/>
              <a:ext cx="381000" cy="1588"/>
            </a:xfrm>
            <a:prstGeom prst="straightConnector1">
              <a:avLst/>
            </a:prstGeom>
            <a:noFill/>
            <a:ln w="38100" algn="ctr">
              <a:solidFill>
                <a:srgbClr val="990000"/>
              </a:solidFill>
              <a:round/>
              <a:headEnd/>
              <a:tailEnd type="triangle" w="med" len="sm"/>
            </a:ln>
            <a:extLst>
              <a:ext uri="{909E8E84-426E-40DD-AFC4-6F175D3DCCD1}">
                <a14:hiddenFill xmlns:a14="http://schemas.microsoft.com/office/drawing/2010/main">
                  <a:noFill/>
                </a14:hiddenFill>
              </a:ext>
            </a:extLst>
          </p:spPr>
        </p:cxnSp>
        <p:cxnSp>
          <p:nvCxnSpPr>
            <p:cNvPr id="68638" name="Straight Arrow Connector 87"/>
            <p:cNvCxnSpPr>
              <a:cxnSpLocks noChangeShapeType="1"/>
            </p:cNvCxnSpPr>
            <p:nvPr/>
          </p:nvCxnSpPr>
          <p:spPr bwMode="auto">
            <a:xfrm rot="5400000">
              <a:off x="6973094" y="5675312"/>
              <a:ext cx="381000" cy="1588"/>
            </a:xfrm>
            <a:prstGeom prst="straightConnector1">
              <a:avLst/>
            </a:prstGeom>
            <a:noFill/>
            <a:ln w="38100" algn="ctr">
              <a:solidFill>
                <a:srgbClr val="990000"/>
              </a:solidFill>
              <a:round/>
              <a:headEnd/>
              <a:tailEnd type="triangle" w="med" len="sm"/>
            </a:ln>
            <a:extLst>
              <a:ext uri="{909E8E84-426E-40DD-AFC4-6F175D3DCCD1}">
                <a14:hiddenFill xmlns:a14="http://schemas.microsoft.com/office/drawing/2010/main">
                  <a:noFill/>
                </a14:hiddenFill>
              </a:ext>
            </a:extLst>
          </p:spPr>
        </p:cxnSp>
      </p:grpSp>
      <p:sp>
        <p:nvSpPr>
          <p:cNvPr id="133" name="Cloud Callout 132"/>
          <p:cNvSpPr/>
          <p:nvPr/>
        </p:nvSpPr>
        <p:spPr bwMode="auto">
          <a:xfrm>
            <a:off x="4419600" y="1752600"/>
            <a:ext cx="1905000" cy="1143000"/>
          </a:xfrm>
          <a:prstGeom prst="cloudCallout">
            <a:avLst>
              <a:gd name="adj1" fmla="val 68480"/>
              <a:gd name="adj2" fmla="val 24924"/>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eaLnBrk="1" hangingPunct="1">
              <a:lnSpc>
                <a:spcPts val="1800"/>
              </a:lnSpc>
              <a:defRPr/>
            </a:pPr>
            <a:r>
              <a:rPr lang="en-US" dirty="0">
                <a:latin typeface="Calibri" pitchFamily="34" charset="0"/>
                <a:cs typeface="+mn-cs"/>
              </a:rPr>
              <a:t>A channel is available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mph" presetSubtype="0" repeatCount="indefinite" fill="hold" nodeType="clickEffect">
                                  <p:stCondLst>
                                    <p:cond delay="0"/>
                                  </p:stCondLst>
                                  <p:childTnLst>
                                    <p:anim calcmode="discrete" valueType="str">
                                      <p:cBhvr>
                                        <p:cTn id="11"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wipe(left)">
                                      <p:cBhvr>
                                        <p:cTn id="16" dur="500"/>
                                        <p:tgtEl>
                                          <p:spTgt spid="116"/>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wipe(left)">
                                      <p:cBhvr>
                                        <p:cTn id="20" dur="500"/>
                                        <p:tgtEl>
                                          <p:spTgt spid="119"/>
                                        </p:tgtEl>
                                      </p:cBhvr>
                                    </p:animEffect>
                                  </p:childTnLst>
                                </p:cTn>
                              </p:par>
                            </p:childTnLst>
                          </p:cTn>
                        </p:par>
                        <p:par>
                          <p:cTn id="21" fill="hold" nodeType="afterGroup">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wipe(up)">
                                      <p:cBhvr>
                                        <p:cTn id="24" dur="500"/>
                                        <p:tgtEl>
                                          <p:spTgt spid="120"/>
                                        </p:tgtEl>
                                      </p:cBhvr>
                                    </p:animEffect>
                                  </p:childTnLst>
                                </p:cTn>
                              </p:par>
                            </p:childTnLst>
                          </p:cTn>
                        </p:par>
                        <p:par>
                          <p:cTn id="25" fill="hold" nodeType="afterGroup">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wipe(up)">
                                      <p:cBhvr>
                                        <p:cTn id="28" dur="500"/>
                                        <p:tgtEl>
                                          <p:spTgt spid="124"/>
                                        </p:tgtEl>
                                      </p:cBhvr>
                                    </p:animEffect>
                                  </p:childTnLst>
                                </p:cTn>
                              </p:par>
                            </p:childTnLst>
                          </p:cTn>
                        </p:par>
                        <p:par>
                          <p:cTn id="29" fill="hold" nodeType="afterGroup">
                            <p:stCondLst>
                              <p:cond delay="2000"/>
                            </p:stCondLst>
                            <p:childTnLst>
                              <p:par>
                                <p:cTn id="30" presetID="22" presetClass="entr" presetSubtype="1"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4" grpId="0" animBg="1"/>
      <p:bldP spid="1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55" y="-7401"/>
            <a:ext cx="6137572" cy="1088800"/>
          </a:xfrm>
        </p:spPr>
        <p:txBody>
          <a:bodyPr>
            <a:noAutofit/>
          </a:bodyPr>
          <a:lstStyle/>
          <a:p>
            <a:pPr>
              <a:defRPr/>
            </a:pPr>
            <a:r>
              <a:rPr lang="en-US" sz="3700" dirty="0">
                <a:latin typeface="+mn-lt"/>
              </a:rPr>
              <a:t>Video-on-Demand (</a:t>
            </a:r>
            <a:r>
              <a:rPr lang="en-US" sz="3700" dirty="0" err="1">
                <a:latin typeface="+mn-lt"/>
              </a:rPr>
              <a:t>VoD</a:t>
            </a:r>
            <a:r>
              <a:rPr lang="en-US" sz="3700" dirty="0">
                <a:latin typeface="+mn-lt"/>
              </a:rPr>
              <a:t>) Challenge</a:t>
            </a:r>
          </a:p>
        </p:txBody>
      </p:sp>
      <p:grpSp>
        <p:nvGrpSpPr>
          <p:cNvPr id="12" name="Group 11"/>
          <p:cNvGrpSpPr>
            <a:grpSpLocks/>
          </p:cNvGrpSpPr>
          <p:nvPr/>
        </p:nvGrpSpPr>
        <p:grpSpPr bwMode="auto">
          <a:xfrm>
            <a:off x="336550" y="1252538"/>
            <a:ext cx="4237038" cy="5251450"/>
            <a:chOff x="457200" y="1524000"/>
            <a:chExt cx="4237528" cy="5250633"/>
          </a:xfrm>
        </p:grpSpPr>
        <p:grpSp>
          <p:nvGrpSpPr>
            <p:cNvPr id="70672" name="Group 5"/>
            <p:cNvGrpSpPr>
              <a:grpSpLocks/>
            </p:cNvGrpSpPr>
            <p:nvPr/>
          </p:nvGrpSpPr>
          <p:grpSpPr bwMode="auto">
            <a:xfrm>
              <a:off x="457200" y="4038600"/>
              <a:ext cx="2057400" cy="2057400"/>
              <a:chOff x="609600" y="4495800"/>
              <a:chExt cx="2057400" cy="2057400"/>
            </a:xfrm>
          </p:grpSpPr>
          <p:grpSp>
            <p:nvGrpSpPr>
              <p:cNvPr id="18" name="Group 17"/>
              <p:cNvGrpSpPr/>
              <p:nvPr/>
            </p:nvGrpSpPr>
            <p:grpSpPr>
              <a:xfrm>
                <a:off x="893763" y="4572000"/>
                <a:ext cx="1544637" cy="1114755"/>
                <a:chOff x="4017963" y="2561894"/>
                <a:chExt cx="1544637" cy="1114755"/>
              </a:xfrm>
              <a:scene3d>
                <a:camera prst="isometricOffAxis2Left"/>
                <a:lightRig rig="threePt" dir="t"/>
              </a:scene3d>
            </p:grpSpPr>
            <p:pic>
              <p:nvPicPr>
                <p:cNvPr id="19" name="Picture 20" descr="C:\Users\Kien\Picture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963" y="2561894"/>
                  <a:ext cx="1544637" cy="11147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Batma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667000"/>
                  <a:ext cx="943947" cy="943947"/>
                </a:xfrm>
                <a:prstGeom prst="rect">
                  <a:avLst/>
                </a:prstGeom>
                <a:noFill/>
                <a:extLst>
                  <a:ext uri="{909E8E84-426E-40DD-AFC4-6F175D3DCCD1}">
                    <a14:hiddenFill xmlns:a14="http://schemas.microsoft.com/office/drawing/2010/main">
                      <a:solidFill>
                        <a:srgbClr val="FFFFFF"/>
                      </a:solidFill>
                    </a14:hiddenFill>
                  </a:ext>
                </a:extLst>
              </p:spPr>
            </p:pic>
          </p:grpSp>
          <p:pic>
            <p:nvPicPr>
              <p:cNvPr id="70683" name="Picture 8" descr="C:\Users\Kien\Downloads\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495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673" name="Group 4"/>
            <p:cNvGrpSpPr>
              <a:grpSpLocks/>
            </p:cNvGrpSpPr>
            <p:nvPr/>
          </p:nvGrpSpPr>
          <p:grpSpPr bwMode="auto">
            <a:xfrm>
              <a:off x="2209800" y="4038600"/>
              <a:ext cx="1981200" cy="2009192"/>
              <a:chOff x="2438400" y="4572000"/>
              <a:chExt cx="1981200" cy="2009192"/>
            </a:xfrm>
          </p:grpSpPr>
          <p:grpSp>
            <p:nvGrpSpPr>
              <p:cNvPr id="21" name="Group 20"/>
              <p:cNvGrpSpPr/>
              <p:nvPr/>
            </p:nvGrpSpPr>
            <p:grpSpPr>
              <a:xfrm>
                <a:off x="2570163" y="4572000"/>
                <a:ext cx="1544637" cy="1114755"/>
                <a:chOff x="4017963" y="2561894"/>
                <a:chExt cx="1544637" cy="1114755"/>
              </a:xfrm>
              <a:scene3d>
                <a:camera prst="isometricRightUp"/>
                <a:lightRig rig="threePt" dir="t"/>
              </a:scene3d>
            </p:grpSpPr>
            <p:pic>
              <p:nvPicPr>
                <p:cNvPr id="22" name="Picture 20" descr="C:\Users\Kien\Picture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963" y="2561894"/>
                  <a:ext cx="1544637" cy="11147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 descr="Batma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667000"/>
                  <a:ext cx="943947" cy="943947"/>
                </a:xfrm>
                <a:prstGeom prst="rect">
                  <a:avLst/>
                </a:prstGeom>
                <a:noFill/>
                <a:extLst>
                  <a:ext uri="{909E8E84-426E-40DD-AFC4-6F175D3DCCD1}">
                    <a14:hiddenFill xmlns:a14="http://schemas.microsoft.com/office/drawing/2010/main">
                      <a:solidFill>
                        <a:srgbClr val="FFFFFF"/>
                      </a:solidFill>
                    </a14:hiddenFill>
                  </a:ext>
                </a:extLst>
              </p:spPr>
            </p:pic>
          </p:grpSp>
          <p:pic>
            <p:nvPicPr>
              <p:cNvPr id="70681" name="Picture 9" descr="C:\Users\Kien\Downloads\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599992"/>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674" name="Group 6"/>
            <p:cNvGrpSpPr>
              <a:grpSpLocks/>
            </p:cNvGrpSpPr>
            <p:nvPr/>
          </p:nvGrpSpPr>
          <p:grpSpPr bwMode="auto">
            <a:xfrm>
              <a:off x="914400" y="1524000"/>
              <a:ext cx="2438400" cy="2438400"/>
              <a:chOff x="1295400" y="1676400"/>
              <a:chExt cx="2438400" cy="2438400"/>
            </a:xfrm>
          </p:grpSpPr>
          <p:pic>
            <p:nvPicPr>
              <p:cNvPr id="70678" name="Picture 2" descr="Devices video display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676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9" name="Picture 17" descr="Batman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6087" y="1873963"/>
                <a:ext cx="14446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0675" name="Picture 24" descr="http://icons.iconarchive.com/icons/saki/nuoveXT-2/128/Actions-blue-arrow-redo-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560700">
              <a:off x="917574" y="2996996"/>
              <a:ext cx="1547212"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6" name="Picture 24" descr="http://icons.iconarchive.com/icons/saki/nuoveXT-2/128/Actions-blue-arrow-redo-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148934" flipV="1">
              <a:off x="1951273" y="3048931"/>
              <a:ext cx="1734460" cy="107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7" name="TextBox 10"/>
            <p:cNvSpPr txBox="1">
              <a:spLocks noChangeArrowheads="1"/>
            </p:cNvSpPr>
            <p:nvPr/>
          </p:nvSpPr>
          <p:spPr bwMode="auto">
            <a:xfrm>
              <a:off x="488320" y="5943600"/>
              <a:ext cx="4206408" cy="83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r>
                <a:rPr lang="en-US" altLang="en-US" sz="2400" b="1">
                  <a:solidFill>
                    <a:srgbClr val="00CC66"/>
                  </a:solidFill>
                </a:rPr>
                <a:t>Multicast</a:t>
              </a:r>
              <a:r>
                <a:rPr lang="en-US" altLang="en-US" sz="2400"/>
                <a:t>:  Wait for multicast </a:t>
              </a:r>
            </a:p>
            <a:p>
              <a:pPr eaLnBrk="1" hangingPunct="1">
                <a:lnSpc>
                  <a:spcPct val="100000"/>
                </a:lnSpc>
                <a:spcAft>
                  <a:spcPct val="0"/>
                </a:spcAft>
                <a:buClrTx/>
                <a:buFontTx/>
                <a:buNone/>
              </a:pPr>
              <a:r>
                <a:rPr lang="en-US" altLang="en-US" sz="2400"/>
                <a:t>    time.  This is not VoD</a:t>
              </a:r>
            </a:p>
          </p:txBody>
        </p:sp>
      </p:grpSp>
      <p:grpSp>
        <p:nvGrpSpPr>
          <p:cNvPr id="13" name="Group 12"/>
          <p:cNvGrpSpPr>
            <a:grpSpLocks/>
          </p:cNvGrpSpPr>
          <p:nvPr/>
        </p:nvGrpSpPr>
        <p:grpSpPr bwMode="auto">
          <a:xfrm>
            <a:off x="4689475" y="1252538"/>
            <a:ext cx="3810000" cy="5065712"/>
            <a:chOff x="4876205" y="1524000"/>
            <a:chExt cx="3810595" cy="5065931"/>
          </a:xfrm>
        </p:grpSpPr>
        <p:grpSp>
          <p:nvGrpSpPr>
            <p:cNvPr id="70661" name="Group 39"/>
            <p:cNvGrpSpPr>
              <a:grpSpLocks/>
            </p:cNvGrpSpPr>
            <p:nvPr/>
          </p:nvGrpSpPr>
          <p:grpSpPr bwMode="auto">
            <a:xfrm>
              <a:off x="5410200" y="1524000"/>
              <a:ext cx="2438400" cy="2438400"/>
              <a:chOff x="1295400" y="1676400"/>
              <a:chExt cx="2438400" cy="2438400"/>
            </a:xfrm>
          </p:grpSpPr>
          <p:pic>
            <p:nvPicPr>
              <p:cNvPr id="70670" name="Picture 2" descr="Devices video display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676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1" name="Picture 17" descr="Batman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0575" y="1908175"/>
                <a:ext cx="14446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0662" name="Picture 24" descr="http://icons.iconarchive.com/icons/saki/nuoveXT-2/128/Actions-blue-arrow-redo-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148934" flipV="1">
              <a:off x="6447073" y="3048931"/>
              <a:ext cx="1734460" cy="107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19" descr="Robin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5562600" y="1762071"/>
              <a:ext cx="1163636" cy="140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6781800" y="4049098"/>
              <a:ext cx="1544637" cy="1114755"/>
              <a:chOff x="6151563" y="5638800"/>
              <a:chExt cx="1544637" cy="1114755"/>
            </a:xfrm>
            <a:scene3d>
              <a:camera prst="isometricRightUp"/>
              <a:lightRig rig="threePt" dir="t"/>
            </a:scene3d>
          </p:grpSpPr>
          <p:grpSp>
            <p:nvGrpSpPr>
              <p:cNvPr id="4" name="Group 3"/>
              <p:cNvGrpSpPr/>
              <p:nvPr/>
            </p:nvGrpSpPr>
            <p:grpSpPr>
              <a:xfrm>
                <a:off x="6151563" y="5638800"/>
                <a:ext cx="1544637" cy="1114755"/>
                <a:chOff x="4017963" y="2561894"/>
                <a:chExt cx="1544637" cy="1114755"/>
              </a:xfrm>
            </p:grpSpPr>
            <p:pic>
              <p:nvPicPr>
                <p:cNvPr id="8212" name="Picture 20" descr="C:\Users\Kien\Picture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963" y="2561894"/>
                  <a:ext cx="1544637" cy="11147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7" descr="Batma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667000"/>
                  <a:ext cx="943947" cy="943947"/>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19" descr="Robin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264549" y="5791200"/>
                <a:ext cx="745851" cy="8999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130519" y="4038600"/>
              <a:ext cx="1544637" cy="1114755"/>
              <a:chOff x="6227763" y="5791200"/>
              <a:chExt cx="1544637" cy="1114755"/>
            </a:xfrm>
            <a:scene3d>
              <a:camera prst="isometricOffAxis2Left"/>
              <a:lightRig rig="threePt" dir="t"/>
            </a:scene3d>
          </p:grpSpPr>
          <p:pic>
            <p:nvPicPr>
              <p:cNvPr id="50" name="Picture 20" descr="C:\Users\Kien\Picture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791200"/>
                <a:ext cx="1544637" cy="1114755"/>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http://icons.iconarchive.com/icons/mattahan/ultrabuuf/128/Comics-Batman-Joker-ico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50087" y="6059486"/>
                <a:ext cx="569913" cy="56991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7" descr="Batman ic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409710" y="5896306"/>
                <a:ext cx="981690" cy="943947"/>
              </a:xfrm>
              <a:prstGeom prst="rect">
                <a:avLst/>
              </a:prstGeom>
              <a:noFill/>
              <a:extLst>
                <a:ext uri="{909E8E84-426E-40DD-AFC4-6F175D3DCCD1}">
                  <a14:hiddenFill xmlns:a14="http://schemas.microsoft.com/office/drawing/2010/main">
                    <a:solidFill>
                      <a:srgbClr val="FFFFFF"/>
                    </a:solidFill>
                  </a14:hiddenFill>
                </a:ext>
              </a:extLst>
            </p:spPr>
          </p:pic>
        </p:grpSp>
        <p:pic>
          <p:nvPicPr>
            <p:cNvPr id="70666" name="Picture 8" descr="C:\Users\Kien\Downloads\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0386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9" descr="C:\Users\Kien\Downloads\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066592"/>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TextBox 54"/>
            <p:cNvSpPr txBox="1">
              <a:spLocks noChangeArrowheads="1"/>
            </p:cNvSpPr>
            <p:nvPr/>
          </p:nvSpPr>
          <p:spPr bwMode="auto">
            <a:xfrm>
              <a:off x="4876205" y="5943600"/>
              <a:ext cx="3403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r>
                <a:rPr lang="en-US" altLang="en-US" sz="2400" b="1">
                  <a:solidFill>
                    <a:srgbClr val="00CC66"/>
                  </a:solidFill>
                </a:rPr>
                <a:t>This is what we want</a:t>
              </a:r>
              <a:r>
                <a:rPr lang="en-US" altLang="en-US" sz="2400"/>
                <a:t>:  Do not </a:t>
              </a:r>
            </a:p>
            <a:p>
              <a:pPr eaLnBrk="1" hangingPunct="1">
                <a:lnSpc>
                  <a:spcPct val="100000"/>
                </a:lnSpc>
                <a:spcAft>
                  <a:spcPct val="0"/>
                </a:spcAft>
                <a:buClrTx/>
                <a:buFontTx/>
                <a:buNone/>
              </a:pPr>
              <a:r>
                <a:rPr lang="en-US" altLang="en-US" sz="2400"/>
                <a:t>         need to wait; but how ?</a:t>
              </a:r>
            </a:p>
          </p:txBody>
        </p:sp>
        <p:pic>
          <p:nvPicPr>
            <p:cNvPr id="70669" name="Picture 24" descr="http://icons.iconarchive.com/icons/saki/nuoveXT-2/128/Actions-blue-arrow-redo-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560700">
              <a:off x="5466422" y="2969972"/>
              <a:ext cx="1480398"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25413" y="93663"/>
            <a:ext cx="6948487" cy="952500"/>
          </a:xfrm>
        </p:spPr>
        <p:txBody>
          <a:bodyPr/>
          <a:lstStyle/>
          <a:p>
            <a:r>
              <a:rPr lang="en-US" altLang="en-US" sz="3600">
                <a:latin typeface="Arial" panose="020B0604020202020204" pitchFamily="34" charset="0"/>
              </a:rPr>
              <a:t>Patching – First Client Arrives</a:t>
            </a:r>
          </a:p>
        </p:txBody>
      </p:sp>
      <p:sp>
        <p:nvSpPr>
          <p:cNvPr id="727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07732E27-DD35-4AD6-9B31-FC78CBB1422C}" type="slidenum">
              <a:rPr lang="zh-CN" altLang="en-US" sz="1000" smtClean="0">
                <a:solidFill>
                  <a:srgbClr val="333333"/>
                </a:solidFill>
              </a:rPr>
              <a:pPr>
                <a:lnSpc>
                  <a:spcPct val="100000"/>
                </a:lnSpc>
                <a:spcAft>
                  <a:spcPct val="0"/>
                </a:spcAft>
                <a:buClrTx/>
                <a:buFontTx/>
                <a:buNone/>
              </a:pPr>
              <a:t>34</a:t>
            </a:fld>
            <a:endParaRPr lang="en-US" altLang="zh-CN" sz="1000">
              <a:solidFill>
                <a:srgbClr val="333333"/>
              </a:solidFill>
            </a:endParaRPr>
          </a:p>
        </p:txBody>
      </p:sp>
      <p:sp>
        <p:nvSpPr>
          <p:cNvPr id="5" name="Line 4"/>
          <p:cNvSpPr>
            <a:spLocks noChangeShapeType="1"/>
          </p:cNvSpPr>
          <p:nvPr/>
        </p:nvSpPr>
        <p:spPr bwMode="auto">
          <a:xfrm>
            <a:off x="762000" y="2197100"/>
            <a:ext cx="7148513" cy="0"/>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AutoShape 5"/>
          <p:cNvSpPr>
            <a:spLocks noChangeArrowheads="1"/>
          </p:cNvSpPr>
          <p:nvPr/>
        </p:nvSpPr>
        <p:spPr bwMode="auto">
          <a:xfrm>
            <a:off x="5165725" y="3343275"/>
            <a:ext cx="2835275" cy="1363663"/>
          </a:xfrm>
          <a:prstGeom prst="triangle">
            <a:avLst>
              <a:gd name="adj" fmla="val 50000"/>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80000"/>
              </a:lnSpc>
              <a:spcAft>
                <a:spcPct val="0"/>
              </a:spcAft>
              <a:buClrTx/>
              <a:buFontTx/>
              <a:buNone/>
            </a:pPr>
            <a:r>
              <a:rPr lang="en-US" altLang="en-US" sz="2000"/>
              <a:t>Regular</a:t>
            </a:r>
          </a:p>
          <a:p>
            <a:pPr algn="ctr" eaLnBrk="1" hangingPunct="1">
              <a:lnSpc>
                <a:spcPct val="80000"/>
              </a:lnSpc>
              <a:spcAft>
                <a:spcPct val="0"/>
              </a:spcAft>
              <a:buClrTx/>
              <a:buFontTx/>
              <a:buNone/>
            </a:pPr>
            <a:r>
              <a:rPr lang="en-US" altLang="en-US" sz="2000"/>
              <a:t>Multicast</a:t>
            </a:r>
          </a:p>
        </p:txBody>
      </p:sp>
      <p:sp>
        <p:nvSpPr>
          <p:cNvPr id="7" name="Line 6"/>
          <p:cNvSpPr>
            <a:spLocks noChangeShapeType="1"/>
          </p:cNvSpPr>
          <p:nvPr/>
        </p:nvSpPr>
        <p:spPr bwMode="auto">
          <a:xfrm>
            <a:off x="7239000" y="4706938"/>
            <a:ext cx="0" cy="454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8" name="AutoShape 7"/>
          <p:cNvCxnSpPr>
            <a:cxnSpLocks noChangeShapeType="1"/>
          </p:cNvCxnSpPr>
          <p:nvPr/>
        </p:nvCxnSpPr>
        <p:spPr bwMode="auto">
          <a:xfrm rot="5400000" flipV="1">
            <a:off x="3101975" y="-111125"/>
            <a:ext cx="1111250" cy="5791200"/>
          </a:xfrm>
          <a:prstGeom prst="bentConnector4">
            <a:avLst>
              <a:gd name="adj1" fmla="val 58282"/>
              <a:gd name="adj2" fmla="val 100301"/>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 name="Text Box 8"/>
          <p:cNvSpPr txBox="1">
            <a:spLocks noChangeArrowheads="1"/>
          </p:cNvSpPr>
          <p:nvPr/>
        </p:nvSpPr>
        <p:spPr bwMode="auto">
          <a:xfrm>
            <a:off x="8001000" y="19685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Video</a:t>
            </a:r>
          </a:p>
        </p:txBody>
      </p:sp>
      <p:sp>
        <p:nvSpPr>
          <p:cNvPr id="10" name="Oval 9"/>
          <p:cNvSpPr>
            <a:spLocks noChangeArrowheads="1"/>
          </p:cNvSpPr>
          <p:nvPr/>
        </p:nvSpPr>
        <p:spPr bwMode="auto">
          <a:xfrm>
            <a:off x="6858000" y="5168900"/>
            <a:ext cx="838200" cy="617538"/>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sz="2000">
                <a:latin typeface="Arial" charset="0"/>
                <a:cs typeface="+mn-cs"/>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22"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nodeType="afterGroup">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par>
                          <p:cTn id="23" fill="hold" nodeType="afterGroup">
                            <p:stCondLst>
                              <p:cond delay="2500"/>
                            </p:stCondLst>
                            <p:childTnLst>
                              <p:par>
                                <p:cTn id="24" presetID="22"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9" grpId="0" autoUpdateAnimBg="0"/>
      <p:bldP spid="10"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42875" y="104775"/>
            <a:ext cx="6699250" cy="952500"/>
          </a:xfrm>
        </p:spPr>
        <p:txBody>
          <a:bodyPr/>
          <a:lstStyle/>
          <a:p>
            <a:r>
              <a:rPr lang="en-US" altLang="en-US">
                <a:latin typeface="Arial" panose="020B0604020202020204" pitchFamily="34" charset="0"/>
              </a:rPr>
              <a:t>Patching – Second Client Arrives</a:t>
            </a:r>
          </a:p>
        </p:txBody>
      </p:sp>
      <p:sp>
        <p:nvSpPr>
          <p:cNvPr id="74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19AEBFDB-D1CE-4602-BECF-37E7EF3103F5}" type="slidenum">
              <a:rPr lang="zh-CN" altLang="en-US" sz="1000" smtClean="0">
                <a:solidFill>
                  <a:srgbClr val="333333"/>
                </a:solidFill>
              </a:rPr>
              <a:pPr>
                <a:lnSpc>
                  <a:spcPct val="100000"/>
                </a:lnSpc>
                <a:spcAft>
                  <a:spcPct val="0"/>
                </a:spcAft>
                <a:buClrTx/>
                <a:buFontTx/>
                <a:buNone/>
              </a:pPr>
              <a:t>35</a:t>
            </a:fld>
            <a:endParaRPr lang="en-US" altLang="zh-CN" sz="1000">
              <a:solidFill>
                <a:srgbClr val="333333"/>
              </a:solidFill>
            </a:endParaRPr>
          </a:p>
        </p:txBody>
      </p:sp>
      <p:sp>
        <p:nvSpPr>
          <p:cNvPr id="6" name="Line 4"/>
          <p:cNvSpPr>
            <a:spLocks noChangeShapeType="1"/>
          </p:cNvSpPr>
          <p:nvPr/>
        </p:nvSpPr>
        <p:spPr bwMode="auto">
          <a:xfrm flipV="1">
            <a:off x="715963" y="2273300"/>
            <a:ext cx="2024062" cy="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57" name="Line 5"/>
          <p:cNvSpPr>
            <a:spLocks noChangeShapeType="1"/>
          </p:cNvSpPr>
          <p:nvPr/>
        </p:nvSpPr>
        <p:spPr bwMode="auto">
          <a:xfrm>
            <a:off x="2743200" y="2273300"/>
            <a:ext cx="5167313" cy="0"/>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58" name="AutoShape 6"/>
          <p:cNvSpPr>
            <a:spLocks noChangeArrowheads="1"/>
          </p:cNvSpPr>
          <p:nvPr/>
        </p:nvSpPr>
        <p:spPr bwMode="auto">
          <a:xfrm>
            <a:off x="5165725" y="3343275"/>
            <a:ext cx="2835275" cy="1363663"/>
          </a:xfrm>
          <a:prstGeom prst="triangle">
            <a:avLst>
              <a:gd name="adj" fmla="val 50000"/>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80000"/>
              </a:lnSpc>
              <a:spcAft>
                <a:spcPct val="0"/>
              </a:spcAft>
              <a:buClrTx/>
              <a:buFontTx/>
              <a:buNone/>
            </a:pPr>
            <a:r>
              <a:rPr lang="en-US" altLang="en-US" sz="2000"/>
              <a:t>Regular</a:t>
            </a:r>
          </a:p>
          <a:p>
            <a:pPr algn="ctr" eaLnBrk="1" hangingPunct="1">
              <a:lnSpc>
                <a:spcPct val="80000"/>
              </a:lnSpc>
              <a:spcAft>
                <a:spcPct val="0"/>
              </a:spcAft>
              <a:buClrTx/>
              <a:buFontTx/>
              <a:buNone/>
            </a:pPr>
            <a:r>
              <a:rPr lang="en-US" altLang="en-US" sz="2000"/>
              <a:t>Multicast</a:t>
            </a:r>
          </a:p>
        </p:txBody>
      </p:sp>
      <p:sp>
        <p:nvSpPr>
          <p:cNvPr id="9" name="Oval 7"/>
          <p:cNvSpPr>
            <a:spLocks noChangeArrowheads="1"/>
          </p:cNvSpPr>
          <p:nvPr/>
        </p:nvSpPr>
        <p:spPr bwMode="auto">
          <a:xfrm>
            <a:off x="6858000" y="5168900"/>
            <a:ext cx="838200" cy="617538"/>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sz="2000">
                <a:latin typeface="Arial" charset="0"/>
                <a:cs typeface="+mn-cs"/>
              </a:rPr>
              <a:t>A</a:t>
            </a:r>
          </a:p>
        </p:txBody>
      </p:sp>
      <p:sp>
        <p:nvSpPr>
          <p:cNvPr id="74760" name="Line 8"/>
          <p:cNvSpPr>
            <a:spLocks noChangeShapeType="1"/>
          </p:cNvSpPr>
          <p:nvPr/>
        </p:nvSpPr>
        <p:spPr bwMode="auto">
          <a:xfrm>
            <a:off x="7239000" y="4706938"/>
            <a:ext cx="0" cy="454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9"/>
          <p:cNvSpPr>
            <a:spLocks noChangeShapeType="1"/>
          </p:cNvSpPr>
          <p:nvPr/>
        </p:nvSpPr>
        <p:spPr bwMode="auto">
          <a:xfrm>
            <a:off x="6096000" y="4706938"/>
            <a:ext cx="0" cy="765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2" name="AutoShape 10"/>
          <p:cNvCxnSpPr>
            <a:cxnSpLocks noChangeShapeType="1"/>
          </p:cNvCxnSpPr>
          <p:nvPr/>
        </p:nvCxnSpPr>
        <p:spPr bwMode="auto">
          <a:xfrm rot="5400000" flipV="1">
            <a:off x="4087019" y="892969"/>
            <a:ext cx="1122362" cy="3810000"/>
          </a:xfrm>
          <a:prstGeom prst="bentConnector5">
            <a:avLst>
              <a:gd name="adj1" fmla="val 62986"/>
              <a:gd name="adj2" fmla="val 98787"/>
              <a:gd name="adj3" fmla="val 62986"/>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2" name="Group 11"/>
          <p:cNvGrpSpPr>
            <a:grpSpLocks/>
          </p:cNvGrpSpPr>
          <p:nvPr/>
        </p:nvGrpSpPr>
        <p:grpSpPr bwMode="auto">
          <a:xfrm>
            <a:off x="471488" y="4616450"/>
            <a:ext cx="4425950" cy="1543050"/>
            <a:chOff x="297" y="2964"/>
            <a:chExt cx="2788" cy="972"/>
          </a:xfrm>
          <a:solidFill>
            <a:schemeClr val="bg2">
              <a:lumMod val="40000"/>
              <a:lumOff val="60000"/>
            </a:schemeClr>
          </a:solidFill>
        </p:grpSpPr>
        <p:sp>
          <p:nvSpPr>
            <p:cNvPr id="14" name="Oval 12"/>
            <p:cNvSpPr>
              <a:spLocks noChangeArrowheads="1"/>
            </p:cNvSpPr>
            <p:nvPr/>
          </p:nvSpPr>
          <p:spPr bwMode="auto">
            <a:xfrm>
              <a:off x="297" y="2964"/>
              <a:ext cx="2788" cy="972"/>
            </a:xfrm>
            <a:prstGeom prst="ellipse">
              <a:avLst/>
            </a:prstGeom>
            <a:grpFill/>
            <a:ln w="9525">
              <a:solidFill>
                <a:schemeClr val="tx1"/>
              </a:solidFill>
              <a:round/>
              <a:headEnd/>
              <a:tailEnd/>
            </a:ln>
            <a:effectLst/>
          </p:spPr>
          <p:txBody>
            <a:bodyPr wrap="none" anchor="ctr"/>
            <a:lstStyle/>
            <a:p>
              <a:pPr algn="ctr" eaLnBrk="1" hangingPunct="1">
                <a:defRPr/>
              </a:pPr>
              <a:endParaRPr lang="en-US">
                <a:latin typeface="Arial" charset="0"/>
                <a:cs typeface="+mn-cs"/>
              </a:endParaRPr>
            </a:p>
          </p:txBody>
        </p:sp>
        <p:sp>
          <p:nvSpPr>
            <p:cNvPr id="88086" name="Rectangle 13"/>
            <p:cNvSpPr>
              <a:spLocks noChangeArrowheads="1"/>
            </p:cNvSpPr>
            <p:nvPr/>
          </p:nvSpPr>
          <p:spPr bwMode="auto">
            <a:xfrm>
              <a:off x="536" y="3250"/>
              <a:ext cx="952" cy="400"/>
            </a:xfrm>
            <a:prstGeom prst="rect">
              <a:avLst/>
            </a:prstGeom>
            <a:grpFill/>
            <a:ln w="9525">
              <a:solidFill>
                <a:schemeClr val="tx1"/>
              </a:solidFill>
              <a:miter lim="800000"/>
              <a:headEnd/>
              <a:tailEnd/>
            </a:ln>
          </p:spPr>
          <p:txBody>
            <a:bodyPr wrap="none" anchor="ctr"/>
            <a:lstStyle/>
            <a:p>
              <a:pPr algn="ctr" eaLnBrk="1" hangingPunct="1">
                <a:defRPr/>
              </a:pPr>
              <a:r>
                <a:rPr lang="en-US" sz="2000">
                  <a:latin typeface="Arial" charset="0"/>
                  <a:cs typeface="+mn-cs"/>
                </a:rPr>
                <a:t>Video Player</a:t>
              </a:r>
            </a:p>
          </p:txBody>
        </p:sp>
        <p:sp>
          <p:nvSpPr>
            <p:cNvPr id="88087" name="Rectangle 14"/>
            <p:cNvSpPr>
              <a:spLocks noChangeArrowheads="1"/>
            </p:cNvSpPr>
            <p:nvPr/>
          </p:nvSpPr>
          <p:spPr bwMode="auto">
            <a:xfrm>
              <a:off x="2087" y="3253"/>
              <a:ext cx="745" cy="395"/>
            </a:xfrm>
            <a:prstGeom prst="rect">
              <a:avLst/>
            </a:prstGeom>
            <a:grpFill/>
            <a:ln w="9525">
              <a:solidFill>
                <a:schemeClr val="tx1"/>
              </a:solidFill>
              <a:miter lim="800000"/>
              <a:headEnd/>
              <a:tailEnd/>
            </a:ln>
          </p:spPr>
          <p:txBody>
            <a:bodyPr wrap="none" anchor="ctr"/>
            <a:lstStyle/>
            <a:p>
              <a:pPr algn="ctr" eaLnBrk="1" hangingPunct="1">
                <a:defRPr/>
              </a:pPr>
              <a:r>
                <a:rPr lang="en-US" sz="2000">
                  <a:latin typeface="Arial" charset="0"/>
                  <a:cs typeface="+mn-cs"/>
                </a:rPr>
                <a:t>Buffer</a:t>
              </a:r>
            </a:p>
          </p:txBody>
        </p:sp>
        <p:sp>
          <p:nvSpPr>
            <p:cNvPr id="88088" name="Text Box 15"/>
            <p:cNvSpPr txBox="1">
              <a:spLocks noChangeArrowheads="1"/>
            </p:cNvSpPr>
            <p:nvPr/>
          </p:nvSpPr>
          <p:spPr bwMode="auto">
            <a:xfrm>
              <a:off x="1584" y="3612"/>
              <a:ext cx="214" cy="288"/>
            </a:xfrm>
            <a:prstGeom prst="rect">
              <a:avLst/>
            </a:prstGeom>
            <a:grpFill/>
            <a:ln w="9525">
              <a:noFill/>
              <a:miter lim="800000"/>
              <a:headEnd/>
              <a:tailEnd/>
            </a:ln>
          </p:spPr>
          <p:txBody>
            <a:bodyPr wrap="none">
              <a:spAutoFit/>
            </a:bodyPr>
            <a:lstStyle/>
            <a:p>
              <a:pPr algn="ctr" eaLnBrk="1" hangingPunct="1">
                <a:defRPr/>
              </a:pPr>
              <a:r>
                <a:rPr lang="en-US" sz="2000">
                  <a:latin typeface="Arial" charset="0"/>
                  <a:cs typeface="+mn-cs"/>
                </a:rPr>
                <a:t>B</a:t>
              </a:r>
            </a:p>
          </p:txBody>
        </p:sp>
      </p:grpSp>
      <p:sp>
        <p:nvSpPr>
          <p:cNvPr id="74764" name="Text Box 16"/>
          <p:cNvSpPr txBox="1">
            <a:spLocks noChangeArrowheads="1"/>
          </p:cNvSpPr>
          <p:nvPr/>
        </p:nvSpPr>
        <p:spPr bwMode="auto">
          <a:xfrm>
            <a:off x="8001000" y="2016125"/>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Video</a:t>
            </a:r>
          </a:p>
        </p:txBody>
      </p:sp>
      <p:sp>
        <p:nvSpPr>
          <p:cNvPr id="19" name="Line 17"/>
          <p:cNvSpPr>
            <a:spLocks noChangeShapeType="1"/>
          </p:cNvSpPr>
          <p:nvPr/>
        </p:nvSpPr>
        <p:spPr bwMode="auto">
          <a:xfrm flipV="1">
            <a:off x="762000" y="2654300"/>
            <a:ext cx="7620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8"/>
          <p:cNvSpPr>
            <a:spLocks noChangeShapeType="1"/>
          </p:cNvSpPr>
          <p:nvPr/>
        </p:nvSpPr>
        <p:spPr bwMode="auto">
          <a:xfrm>
            <a:off x="1905000" y="26543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19"/>
          <p:cNvSpPr txBox="1">
            <a:spLocks noChangeArrowheads="1"/>
          </p:cNvSpPr>
          <p:nvPr/>
        </p:nvSpPr>
        <p:spPr bwMode="auto">
          <a:xfrm>
            <a:off x="1600200" y="2397125"/>
            <a:ext cx="25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t</a:t>
            </a:r>
          </a:p>
        </p:txBody>
      </p:sp>
      <p:sp>
        <p:nvSpPr>
          <p:cNvPr id="22" name="Text Box 20"/>
          <p:cNvSpPr txBox="1">
            <a:spLocks noChangeArrowheads="1"/>
          </p:cNvSpPr>
          <p:nvPr/>
        </p:nvSpPr>
        <p:spPr bwMode="auto">
          <a:xfrm>
            <a:off x="815975" y="3206750"/>
            <a:ext cx="188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Patching Stream</a:t>
            </a:r>
          </a:p>
        </p:txBody>
      </p:sp>
      <p:cxnSp>
        <p:nvCxnSpPr>
          <p:cNvPr id="23" name="AutoShape 21"/>
          <p:cNvCxnSpPr>
            <a:cxnSpLocks noChangeShapeType="1"/>
            <a:stCxn id="6" idx="0"/>
          </p:cNvCxnSpPr>
          <p:nvPr/>
        </p:nvCxnSpPr>
        <p:spPr bwMode="auto">
          <a:xfrm rot="16200000" flipH="1">
            <a:off x="-224631" y="3239294"/>
            <a:ext cx="2771775" cy="890587"/>
          </a:xfrm>
          <a:prstGeom prst="bentConnector3">
            <a:avLst>
              <a:gd name="adj1" fmla="val 49542"/>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74770" name="Text Box 22"/>
          <p:cNvSpPr txBox="1">
            <a:spLocks noChangeArrowheads="1"/>
          </p:cNvSpPr>
          <p:nvPr/>
        </p:nvSpPr>
        <p:spPr bwMode="auto">
          <a:xfrm>
            <a:off x="3281363" y="1587500"/>
            <a:ext cx="1290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Skew point</a:t>
            </a:r>
          </a:p>
        </p:txBody>
      </p:sp>
      <p:sp>
        <p:nvSpPr>
          <p:cNvPr id="74771" name="Line 23"/>
          <p:cNvSpPr>
            <a:spLocks noChangeShapeType="1"/>
          </p:cNvSpPr>
          <p:nvPr/>
        </p:nvSpPr>
        <p:spPr bwMode="auto">
          <a:xfrm flipH="1">
            <a:off x="2743200" y="1892300"/>
            <a:ext cx="609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4"/>
          <p:cNvSpPr>
            <a:spLocks noChangeShapeType="1"/>
          </p:cNvSpPr>
          <p:nvPr/>
        </p:nvSpPr>
        <p:spPr bwMode="auto">
          <a:xfrm flipH="1">
            <a:off x="4495800" y="5473700"/>
            <a:ext cx="1600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21"/>
                                        </p:tgtEl>
                                        <p:attrNameLst>
                                          <p:attrName>style.visibility</p:attrName>
                                        </p:attrNameLst>
                                      </p:cBhvr>
                                      <p:to>
                                        <p:strVal val="visible"/>
                                      </p:to>
                                    </p:se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par>
                                <p:cTn id="20" presetID="2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nodeType="afterGroup">
                            <p:stCondLst>
                              <p:cond delay="2000"/>
                            </p:stCondLst>
                            <p:childTnLst>
                              <p:par>
                                <p:cTn id="24" presetID="2" presetClass="entr" presetSubtype="8" fill="hold" nodeType="afterEffect">
                                  <p:stCondLst>
                                    <p:cond delay="40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500"/>
                            </p:stCondLst>
                            <p:childTnLst>
                              <p:par>
                                <p:cTn id="34" presetID="22" presetClass="entr" presetSubtype="2"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500"/>
                                        <p:tgtEl>
                                          <p:spTgt spid="2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nodeType="afterGroup">
                            <p:stCondLst>
                              <p:cond delay="500"/>
                            </p:stCondLst>
                            <p:childTnLst>
                              <p:par>
                                <p:cTn id="43" presetID="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0-#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06363" y="87313"/>
            <a:ext cx="6927850" cy="952500"/>
          </a:xfrm>
        </p:spPr>
        <p:txBody>
          <a:bodyPr/>
          <a:lstStyle/>
          <a:p>
            <a:r>
              <a:rPr lang="en-US" altLang="en-US" sz="3800">
                <a:latin typeface="Arial" panose="020B0604020202020204" pitchFamily="34" charset="0"/>
              </a:rPr>
              <a:t>Patching – Playback Strategy </a:t>
            </a: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121BF4F6-7842-46C2-8391-4F072B6E0F9B}" type="slidenum">
              <a:rPr lang="zh-CN" altLang="en-US" sz="1000" smtClean="0">
                <a:solidFill>
                  <a:srgbClr val="333333"/>
                </a:solidFill>
              </a:rPr>
              <a:pPr>
                <a:lnSpc>
                  <a:spcPct val="100000"/>
                </a:lnSpc>
                <a:spcAft>
                  <a:spcPct val="0"/>
                </a:spcAft>
                <a:buClrTx/>
                <a:buFontTx/>
                <a:buNone/>
              </a:pPr>
              <a:t>36</a:t>
            </a:fld>
            <a:endParaRPr lang="en-US" altLang="zh-CN" sz="1000">
              <a:solidFill>
                <a:srgbClr val="333333"/>
              </a:solidFill>
            </a:endParaRPr>
          </a:p>
        </p:txBody>
      </p:sp>
      <p:sp>
        <p:nvSpPr>
          <p:cNvPr id="76804" name="Line 4"/>
          <p:cNvSpPr>
            <a:spLocks noChangeShapeType="1"/>
          </p:cNvSpPr>
          <p:nvPr/>
        </p:nvSpPr>
        <p:spPr bwMode="auto">
          <a:xfrm flipV="1">
            <a:off x="715963" y="2273300"/>
            <a:ext cx="3932237" cy="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5" name="Line 5"/>
          <p:cNvSpPr>
            <a:spLocks noChangeShapeType="1"/>
          </p:cNvSpPr>
          <p:nvPr/>
        </p:nvSpPr>
        <p:spPr bwMode="auto">
          <a:xfrm>
            <a:off x="4648200" y="2273300"/>
            <a:ext cx="3262313" cy="0"/>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6" name="AutoShape 6"/>
          <p:cNvSpPr>
            <a:spLocks noChangeArrowheads="1"/>
          </p:cNvSpPr>
          <p:nvPr/>
        </p:nvSpPr>
        <p:spPr bwMode="auto">
          <a:xfrm>
            <a:off x="5165725" y="3343275"/>
            <a:ext cx="2835275" cy="1363663"/>
          </a:xfrm>
          <a:prstGeom prst="triangle">
            <a:avLst>
              <a:gd name="adj" fmla="val 50000"/>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80000"/>
              </a:lnSpc>
              <a:spcAft>
                <a:spcPct val="0"/>
              </a:spcAft>
              <a:buClrTx/>
              <a:buFontTx/>
              <a:buNone/>
            </a:pPr>
            <a:r>
              <a:rPr lang="en-US" altLang="en-US" sz="2000"/>
              <a:t>Regular</a:t>
            </a:r>
          </a:p>
          <a:p>
            <a:pPr algn="ctr" eaLnBrk="1" hangingPunct="1">
              <a:lnSpc>
                <a:spcPct val="80000"/>
              </a:lnSpc>
              <a:spcAft>
                <a:spcPct val="0"/>
              </a:spcAft>
              <a:buClrTx/>
              <a:buFontTx/>
              <a:buNone/>
            </a:pPr>
            <a:r>
              <a:rPr lang="en-US" altLang="en-US" sz="2000"/>
              <a:t>Multicast</a:t>
            </a:r>
          </a:p>
        </p:txBody>
      </p:sp>
      <p:sp>
        <p:nvSpPr>
          <p:cNvPr id="8" name="Oval 7"/>
          <p:cNvSpPr>
            <a:spLocks noChangeArrowheads="1"/>
          </p:cNvSpPr>
          <p:nvPr/>
        </p:nvSpPr>
        <p:spPr bwMode="auto">
          <a:xfrm>
            <a:off x="6858000" y="5168900"/>
            <a:ext cx="838200" cy="617538"/>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sz="2000">
                <a:latin typeface="Arial" charset="0"/>
                <a:cs typeface="+mn-cs"/>
              </a:rPr>
              <a:t>A</a:t>
            </a:r>
          </a:p>
        </p:txBody>
      </p:sp>
      <p:sp>
        <p:nvSpPr>
          <p:cNvPr id="76808" name="Line 8"/>
          <p:cNvSpPr>
            <a:spLocks noChangeShapeType="1"/>
          </p:cNvSpPr>
          <p:nvPr/>
        </p:nvSpPr>
        <p:spPr bwMode="auto">
          <a:xfrm>
            <a:off x="7239000" y="4706938"/>
            <a:ext cx="0" cy="454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Oval 9"/>
          <p:cNvSpPr>
            <a:spLocks noChangeArrowheads="1"/>
          </p:cNvSpPr>
          <p:nvPr/>
        </p:nvSpPr>
        <p:spPr bwMode="auto">
          <a:xfrm>
            <a:off x="471488" y="4616450"/>
            <a:ext cx="4425950" cy="1543050"/>
          </a:xfrm>
          <a:prstGeom prst="ellipse">
            <a:avLst/>
          </a:prstGeom>
          <a:solidFill>
            <a:schemeClr val="bg2">
              <a:lumMod val="40000"/>
              <a:lumOff val="60000"/>
            </a:schemeClr>
          </a:solidFill>
          <a:ln w="9525">
            <a:solidFill>
              <a:schemeClr val="tx1"/>
            </a:solidFill>
            <a:round/>
            <a:headEnd/>
            <a:tailEnd/>
          </a:ln>
          <a:effectLst/>
        </p:spPr>
        <p:txBody>
          <a:bodyPr wrap="none" anchor="ctr"/>
          <a:lstStyle/>
          <a:p>
            <a:pPr algn="ctr" eaLnBrk="1" hangingPunct="1">
              <a:defRPr/>
            </a:pPr>
            <a:endParaRPr lang="en-US">
              <a:latin typeface="Arial" charset="0"/>
              <a:cs typeface="+mn-cs"/>
            </a:endParaRPr>
          </a:p>
        </p:txBody>
      </p:sp>
      <p:sp>
        <p:nvSpPr>
          <p:cNvPr id="76810" name="Rectangle 10"/>
          <p:cNvSpPr>
            <a:spLocks noChangeArrowheads="1"/>
          </p:cNvSpPr>
          <p:nvPr/>
        </p:nvSpPr>
        <p:spPr bwMode="auto">
          <a:xfrm>
            <a:off x="3313113" y="5075238"/>
            <a:ext cx="1182687" cy="627062"/>
          </a:xfrm>
          <a:prstGeom prst="rect">
            <a:avLst/>
          </a:prstGeom>
          <a:solidFill>
            <a:srgbClr val="00CCFF"/>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Buffer</a:t>
            </a:r>
          </a:p>
        </p:txBody>
      </p:sp>
      <p:sp>
        <p:nvSpPr>
          <p:cNvPr id="76811" name="Line 11"/>
          <p:cNvSpPr>
            <a:spLocks noChangeShapeType="1"/>
          </p:cNvSpPr>
          <p:nvPr/>
        </p:nvSpPr>
        <p:spPr bwMode="auto">
          <a:xfrm>
            <a:off x="6096000" y="4706938"/>
            <a:ext cx="0" cy="690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2" name="Line 12"/>
          <p:cNvSpPr>
            <a:spLocks noChangeShapeType="1"/>
          </p:cNvSpPr>
          <p:nvPr/>
        </p:nvSpPr>
        <p:spPr bwMode="auto">
          <a:xfrm flipH="1">
            <a:off x="4495800" y="5397500"/>
            <a:ext cx="1600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3" name="Text Box 13"/>
          <p:cNvSpPr txBox="1">
            <a:spLocks noChangeArrowheads="1"/>
          </p:cNvSpPr>
          <p:nvPr/>
        </p:nvSpPr>
        <p:spPr bwMode="auto">
          <a:xfrm>
            <a:off x="2514600" y="5645150"/>
            <a:ext cx="33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B</a:t>
            </a:r>
          </a:p>
        </p:txBody>
      </p:sp>
      <p:sp>
        <p:nvSpPr>
          <p:cNvPr id="76814" name="Text Box 14"/>
          <p:cNvSpPr txBox="1">
            <a:spLocks noChangeArrowheads="1"/>
          </p:cNvSpPr>
          <p:nvPr/>
        </p:nvSpPr>
        <p:spPr bwMode="auto">
          <a:xfrm>
            <a:off x="8001000" y="2016125"/>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Video</a:t>
            </a:r>
          </a:p>
        </p:txBody>
      </p:sp>
      <p:sp>
        <p:nvSpPr>
          <p:cNvPr id="76815" name="Line 15"/>
          <p:cNvSpPr>
            <a:spLocks noChangeShapeType="1"/>
          </p:cNvSpPr>
          <p:nvPr/>
        </p:nvSpPr>
        <p:spPr bwMode="auto">
          <a:xfrm flipV="1">
            <a:off x="685800" y="2654300"/>
            <a:ext cx="16764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6" name="Line 16"/>
          <p:cNvSpPr>
            <a:spLocks noChangeShapeType="1"/>
          </p:cNvSpPr>
          <p:nvPr/>
        </p:nvSpPr>
        <p:spPr bwMode="auto">
          <a:xfrm>
            <a:off x="2971800" y="2654300"/>
            <a:ext cx="167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7" name="Text Box 17"/>
          <p:cNvSpPr txBox="1">
            <a:spLocks noChangeArrowheads="1"/>
          </p:cNvSpPr>
          <p:nvPr/>
        </p:nvSpPr>
        <p:spPr bwMode="auto">
          <a:xfrm>
            <a:off x="2438400" y="2397125"/>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2t</a:t>
            </a:r>
          </a:p>
        </p:txBody>
      </p:sp>
      <p:cxnSp>
        <p:nvCxnSpPr>
          <p:cNvPr id="76818" name="AutoShape 19"/>
          <p:cNvCxnSpPr>
            <a:cxnSpLocks noChangeShapeType="1"/>
            <a:stCxn id="76805" idx="0"/>
            <a:endCxn id="76806" idx="0"/>
          </p:cNvCxnSpPr>
          <p:nvPr/>
        </p:nvCxnSpPr>
        <p:spPr bwMode="auto">
          <a:xfrm rot="5400000" flipV="1">
            <a:off x="5068094" y="1828006"/>
            <a:ext cx="1095375" cy="1935163"/>
          </a:xfrm>
          <a:prstGeom prst="bentConnector5">
            <a:avLst>
              <a:gd name="adj1" fmla="val 50144"/>
              <a:gd name="adj2" fmla="val 245"/>
              <a:gd name="adj3" fmla="val 51157"/>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6819" name="Line 20"/>
          <p:cNvSpPr>
            <a:spLocks noChangeShapeType="1"/>
          </p:cNvSpPr>
          <p:nvPr/>
        </p:nvSpPr>
        <p:spPr bwMode="auto">
          <a:xfrm>
            <a:off x="685800" y="25019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0" name="Rectangle 21"/>
          <p:cNvSpPr>
            <a:spLocks noChangeArrowheads="1"/>
          </p:cNvSpPr>
          <p:nvPr/>
        </p:nvSpPr>
        <p:spPr bwMode="auto">
          <a:xfrm>
            <a:off x="850900" y="5067300"/>
            <a:ext cx="1511300" cy="635000"/>
          </a:xfrm>
          <a:prstGeom prst="rect">
            <a:avLst/>
          </a:prstGeom>
          <a:solidFill>
            <a:schemeClr val="bg1">
              <a:alpha val="50195"/>
            </a:schemeClr>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Video Player</a:t>
            </a:r>
          </a:p>
        </p:txBody>
      </p:sp>
      <p:cxnSp>
        <p:nvCxnSpPr>
          <p:cNvPr id="76821" name="AutoShape 22"/>
          <p:cNvCxnSpPr>
            <a:cxnSpLocks noChangeShapeType="1"/>
            <a:stCxn id="76810" idx="1"/>
            <a:endCxn id="76820" idx="3"/>
          </p:cNvCxnSpPr>
          <p:nvPr/>
        </p:nvCxnSpPr>
        <p:spPr bwMode="auto">
          <a:xfrm flipH="1" flipV="1">
            <a:off x="2362200" y="5384800"/>
            <a:ext cx="950913" cy="4763"/>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 name="Rounded Rectangular Callout 1"/>
          <p:cNvSpPr/>
          <p:nvPr/>
        </p:nvSpPr>
        <p:spPr bwMode="auto">
          <a:xfrm>
            <a:off x="1681956" y="3143251"/>
            <a:ext cx="3483769" cy="1046161"/>
          </a:xfrm>
          <a:prstGeom prst="wedgeRoundRectCallout">
            <a:avLst>
              <a:gd name="adj1" fmla="val 13492"/>
              <a:gd name="adj2" fmla="val 145199"/>
              <a:gd name="adj3" fmla="val 16667"/>
            </a:avLst>
          </a:prstGeom>
          <a:solidFill>
            <a:schemeClr val="accent1"/>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nchor="ctr" anchorCtr="1"/>
          <a:lstStyle/>
          <a:p>
            <a:pPr algn="ctr" eaLnBrk="1" hangingPunct="1">
              <a:defRPr/>
            </a:pPr>
            <a:r>
              <a:rPr lang="en-US" dirty="0">
                <a:solidFill>
                  <a:schemeClr val="bg1"/>
                </a:solidFill>
                <a:latin typeface="Arial" charset="0"/>
              </a:rPr>
              <a:t>Skew point is absorbed by client buffer</a:t>
            </a:r>
          </a:p>
        </p:txBody>
      </p:sp>
      <p:sp>
        <p:nvSpPr>
          <p:cNvPr id="76825" name="Text Box 22"/>
          <p:cNvSpPr txBox="1">
            <a:spLocks noChangeArrowheads="1"/>
          </p:cNvSpPr>
          <p:nvPr/>
        </p:nvSpPr>
        <p:spPr bwMode="auto">
          <a:xfrm>
            <a:off x="3281363" y="1587500"/>
            <a:ext cx="1290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Skew point</a:t>
            </a:r>
          </a:p>
        </p:txBody>
      </p:sp>
      <p:sp>
        <p:nvSpPr>
          <p:cNvPr id="76826" name="Line 23"/>
          <p:cNvSpPr>
            <a:spLocks noChangeShapeType="1"/>
          </p:cNvSpPr>
          <p:nvPr/>
        </p:nvSpPr>
        <p:spPr bwMode="auto">
          <a:xfrm flipH="1">
            <a:off x="2743200" y="1892300"/>
            <a:ext cx="609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76827" name="Straight Connector 3"/>
          <p:cNvCxnSpPr>
            <a:cxnSpLocks noChangeShapeType="1"/>
          </p:cNvCxnSpPr>
          <p:nvPr/>
        </p:nvCxnSpPr>
        <p:spPr bwMode="auto">
          <a:xfrm>
            <a:off x="2743200" y="2197100"/>
            <a:ext cx="0" cy="1397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06363" y="87313"/>
            <a:ext cx="6927850" cy="952500"/>
          </a:xfrm>
        </p:spPr>
        <p:txBody>
          <a:bodyPr/>
          <a:lstStyle/>
          <a:p>
            <a:r>
              <a:rPr lang="en-US" altLang="en-US" sz="3800">
                <a:latin typeface="Arial" panose="020B0604020202020204" pitchFamily="34" charset="0"/>
              </a:rPr>
              <a:t>Patching – Playback Strategy </a:t>
            </a: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121BF4F6-7842-46C2-8391-4F072B6E0F9B}" type="slidenum">
              <a:rPr lang="zh-CN" altLang="en-US" sz="1000" smtClean="0">
                <a:solidFill>
                  <a:srgbClr val="333333"/>
                </a:solidFill>
              </a:rPr>
              <a:pPr>
                <a:lnSpc>
                  <a:spcPct val="100000"/>
                </a:lnSpc>
                <a:spcAft>
                  <a:spcPct val="0"/>
                </a:spcAft>
                <a:buClrTx/>
                <a:buFontTx/>
                <a:buNone/>
              </a:pPr>
              <a:t>37</a:t>
            </a:fld>
            <a:endParaRPr lang="en-US" altLang="zh-CN" sz="1000">
              <a:solidFill>
                <a:srgbClr val="333333"/>
              </a:solidFill>
            </a:endParaRPr>
          </a:p>
        </p:txBody>
      </p:sp>
      <p:sp>
        <p:nvSpPr>
          <p:cNvPr id="76804" name="Line 4"/>
          <p:cNvSpPr>
            <a:spLocks noChangeShapeType="1"/>
          </p:cNvSpPr>
          <p:nvPr/>
        </p:nvSpPr>
        <p:spPr bwMode="auto">
          <a:xfrm flipV="1">
            <a:off x="715963" y="2273300"/>
            <a:ext cx="3932237" cy="0"/>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5" name="Line 5"/>
          <p:cNvSpPr>
            <a:spLocks noChangeShapeType="1"/>
          </p:cNvSpPr>
          <p:nvPr/>
        </p:nvSpPr>
        <p:spPr bwMode="auto">
          <a:xfrm>
            <a:off x="4648200" y="2273300"/>
            <a:ext cx="3262313" cy="0"/>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6" name="AutoShape 6"/>
          <p:cNvSpPr>
            <a:spLocks noChangeArrowheads="1"/>
          </p:cNvSpPr>
          <p:nvPr/>
        </p:nvSpPr>
        <p:spPr bwMode="auto">
          <a:xfrm>
            <a:off x="5165725" y="3343275"/>
            <a:ext cx="2835275" cy="1363663"/>
          </a:xfrm>
          <a:prstGeom prst="triangle">
            <a:avLst>
              <a:gd name="adj" fmla="val 50000"/>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80000"/>
              </a:lnSpc>
              <a:spcAft>
                <a:spcPct val="0"/>
              </a:spcAft>
              <a:buClrTx/>
              <a:buFontTx/>
              <a:buNone/>
            </a:pPr>
            <a:r>
              <a:rPr lang="en-US" altLang="en-US" sz="2000"/>
              <a:t>Regular</a:t>
            </a:r>
          </a:p>
          <a:p>
            <a:pPr algn="ctr" eaLnBrk="1" hangingPunct="1">
              <a:lnSpc>
                <a:spcPct val="80000"/>
              </a:lnSpc>
              <a:spcAft>
                <a:spcPct val="0"/>
              </a:spcAft>
              <a:buClrTx/>
              <a:buFontTx/>
              <a:buNone/>
            </a:pPr>
            <a:r>
              <a:rPr lang="en-US" altLang="en-US" sz="2000"/>
              <a:t>Multicast</a:t>
            </a:r>
          </a:p>
        </p:txBody>
      </p:sp>
      <p:sp>
        <p:nvSpPr>
          <p:cNvPr id="8" name="Oval 7"/>
          <p:cNvSpPr>
            <a:spLocks noChangeArrowheads="1"/>
          </p:cNvSpPr>
          <p:nvPr/>
        </p:nvSpPr>
        <p:spPr bwMode="auto">
          <a:xfrm>
            <a:off x="6858000" y="5168900"/>
            <a:ext cx="838200" cy="617538"/>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sz="2000">
                <a:latin typeface="Arial" charset="0"/>
                <a:cs typeface="+mn-cs"/>
              </a:rPr>
              <a:t>A</a:t>
            </a:r>
          </a:p>
        </p:txBody>
      </p:sp>
      <p:sp>
        <p:nvSpPr>
          <p:cNvPr id="76808" name="Line 8"/>
          <p:cNvSpPr>
            <a:spLocks noChangeShapeType="1"/>
          </p:cNvSpPr>
          <p:nvPr/>
        </p:nvSpPr>
        <p:spPr bwMode="auto">
          <a:xfrm>
            <a:off x="7239000" y="4706938"/>
            <a:ext cx="0" cy="454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Oval 9"/>
          <p:cNvSpPr>
            <a:spLocks noChangeArrowheads="1"/>
          </p:cNvSpPr>
          <p:nvPr/>
        </p:nvSpPr>
        <p:spPr bwMode="auto">
          <a:xfrm>
            <a:off x="471488" y="4616450"/>
            <a:ext cx="4425950" cy="1543050"/>
          </a:xfrm>
          <a:prstGeom prst="ellipse">
            <a:avLst/>
          </a:prstGeom>
          <a:solidFill>
            <a:schemeClr val="bg2">
              <a:lumMod val="40000"/>
              <a:lumOff val="60000"/>
            </a:schemeClr>
          </a:solidFill>
          <a:ln w="9525">
            <a:solidFill>
              <a:schemeClr val="tx1"/>
            </a:solidFill>
            <a:round/>
            <a:headEnd/>
            <a:tailEnd/>
          </a:ln>
          <a:effectLst/>
        </p:spPr>
        <p:txBody>
          <a:bodyPr wrap="none" anchor="ctr"/>
          <a:lstStyle/>
          <a:p>
            <a:pPr algn="ctr" eaLnBrk="1" hangingPunct="1">
              <a:defRPr/>
            </a:pPr>
            <a:endParaRPr lang="en-US">
              <a:latin typeface="Arial" charset="0"/>
              <a:cs typeface="+mn-cs"/>
            </a:endParaRPr>
          </a:p>
        </p:txBody>
      </p:sp>
      <p:sp>
        <p:nvSpPr>
          <p:cNvPr id="76810" name="Rectangle 10"/>
          <p:cNvSpPr>
            <a:spLocks noChangeArrowheads="1"/>
          </p:cNvSpPr>
          <p:nvPr/>
        </p:nvSpPr>
        <p:spPr bwMode="auto">
          <a:xfrm>
            <a:off x="3313113" y="5075238"/>
            <a:ext cx="1182687" cy="627062"/>
          </a:xfrm>
          <a:prstGeom prst="rect">
            <a:avLst/>
          </a:prstGeom>
          <a:solidFill>
            <a:srgbClr val="00CCFF"/>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Buffer</a:t>
            </a:r>
          </a:p>
        </p:txBody>
      </p:sp>
      <p:sp>
        <p:nvSpPr>
          <p:cNvPr id="76811" name="Line 11"/>
          <p:cNvSpPr>
            <a:spLocks noChangeShapeType="1"/>
          </p:cNvSpPr>
          <p:nvPr/>
        </p:nvSpPr>
        <p:spPr bwMode="auto">
          <a:xfrm>
            <a:off x="6096000" y="4706938"/>
            <a:ext cx="0" cy="690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2" name="Line 12"/>
          <p:cNvSpPr>
            <a:spLocks noChangeShapeType="1"/>
          </p:cNvSpPr>
          <p:nvPr/>
        </p:nvSpPr>
        <p:spPr bwMode="auto">
          <a:xfrm flipH="1">
            <a:off x="4495800" y="5397500"/>
            <a:ext cx="1600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3" name="Text Box 13"/>
          <p:cNvSpPr txBox="1">
            <a:spLocks noChangeArrowheads="1"/>
          </p:cNvSpPr>
          <p:nvPr/>
        </p:nvSpPr>
        <p:spPr bwMode="auto">
          <a:xfrm>
            <a:off x="2514600" y="5645150"/>
            <a:ext cx="33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B</a:t>
            </a:r>
          </a:p>
        </p:txBody>
      </p:sp>
      <p:sp>
        <p:nvSpPr>
          <p:cNvPr id="76814" name="Text Box 14"/>
          <p:cNvSpPr txBox="1">
            <a:spLocks noChangeArrowheads="1"/>
          </p:cNvSpPr>
          <p:nvPr/>
        </p:nvSpPr>
        <p:spPr bwMode="auto">
          <a:xfrm>
            <a:off x="8001000" y="2016125"/>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Video</a:t>
            </a:r>
          </a:p>
        </p:txBody>
      </p:sp>
      <p:sp>
        <p:nvSpPr>
          <p:cNvPr id="76815" name="Line 15"/>
          <p:cNvSpPr>
            <a:spLocks noChangeShapeType="1"/>
          </p:cNvSpPr>
          <p:nvPr/>
        </p:nvSpPr>
        <p:spPr bwMode="auto">
          <a:xfrm flipV="1">
            <a:off x="685800" y="2654300"/>
            <a:ext cx="16764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6" name="Line 16"/>
          <p:cNvSpPr>
            <a:spLocks noChangeShapeType="1"/>
          </p:cNvSpPr>
          <p:nvPr/>
        </p:nvSpPr>
        <p:spPr bwMode="auto">
          <a:xfrm>
            <a:off x="2971800" y="2654300"/>
            <a:ext cx="167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7" name="Text Box 17"/>
          <p:cNvSpPr txBox="1">
            <a:spLocks noChangeArrowheads="1"/>
          </p:cNvSpPr>
          <p:nvPr/>
        </p:nvSpPr>
        <p:spPr bwMode="auto">
          <a:xfrm>
            <a:off x="2438400" y="2397125"/>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2t</a:t>
            </a:r>
          </a:p>
        </p:txBody>
      </p:sp>
      <p:cxnSp>
        <p:nvCxnSpPr>
          <p:cNvPr id="76818" name="AutoShape 19"/>
          <p:cNvCxnSpPr>
            <a:cxnSpLocks noChangeShapeType="1"/>
            <a:stCxn id="76805" idx="0"/>
            <a:endCxn id="76806" idx="0"/>
          </p:cNvCxnSpPr>
          <p:nvPr/>
        </p:nvCxnSpPr>
        <p:spPr bwMode="auto">
          <a:xfrm rot="5400000" flipV="1">
            <a:off x="5068094" y="1828006"/>
            <a:ext cx="1095375" cy="1935163"/>
          </a:xfrm>
          <a:prstGeom prst="bentConnector5">
            <a:avLst>
              <a:gd name="adj1" fmla="val 50144"/>
              <a:gd name="adj2" fmla="val 245"/>
              <a:gd name="adj3" fmla="val 51157"/>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6819" name="Line 20"/>
          <p:cNvSpPr>
            <a:spLocks noChangeShapeType="1"/>
          </p:cNvSpPr>
          <p:nvPr/>
        </p:nvSpPr>
        <p:spPr bwMode="auto">
          <a:xfrm>
            <a:off x="685800" y="25019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0" name="Rectangle 21"/>
          <p:cNvSpPr>
            <a:spLocks noChangeArrowheads="1"/>
          </p:cNvSpPr>
          <p:nvPr/>
        </p:nvSpPr>
        <p:spPr bwMode="auto">
          <a:xfrm>
            <a:off x="850900" y="5067300"/>
            <a:ext cx="1511300" cy="635000"/>
          </a:xfrm>
          <a:prstGeom prst="rect">
            <a:avLst/>
          </a:prstGeom>
          <a:solidFill>
            <a:schemeClr val="bg1">
              <a:alpha val="50195"/>
            </a:schemeClr>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Video Player</a:t>
            </a:r>
          </a:p>
        </p:txBody>
      </p:sp>
      <p:cxnSp>
        <p:nvCxnSpPr>
          <p:cNvPr id="76821" name="AutoShape 22"/>
          <p:cNvCxnSpPr>
            <a:cxnSpLocks noChangeShapeType="1"/>
            <a:stCxn id="76810" idx="1"/>
            <a:endCxn id="76820" idx="3"/>
          </p:cNvCxnSpPr>
          <p:nvPr/>
        </p:nvCxnSpPr>
        <p:spPr bwMode="auto">
          <a:xfrm flipH="1" flipV="1">
            <a:off x="2362200" y="5384800"/>
            <a:ext cx="950913" cy="4763"/>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6825" name="Text Box 22"/>
          <p:cNvSpPr txBox="1">
            <a:spLocks noChangeArrowheads="1"/>
          </p:cNvSpPr>
          <p:nvPr/>
        </p:nvSpPr>
        <p:spPr bwMode="auto">
          <a:xfrm>
            <a:off x="3281363" y="1587500"/>
            <a:ext cx="1290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Skew point</a:t>
            </a:r>
          </a:p>
        </p:txBody>
      </p:sp>
      <p:sp>
        <p:nvSpPr>
          <p:cNvPr id="76826" name="Line 23"/>
          <p:cNvSpPr>
            <a:spLocks noChangeShapeType="1"/>
          </p:cNvSpPr>
          <p:nvPr/>
        </p:nvSpPr>
        <p:spPr bwMode="auto">
          <a:xfrm flipH="1">
            <a:off x="2743200" y="1892300"/>
            <a:ext cx="609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76827" name="Straight Connector 3"/>
          <p:cNvCxnSpPr>
            <a:cxnSpLocks noChangeShapeType="1"/>
          </p:cNvCxnSpPr>
          <p:nvPr/>
        </p:nvCxnSpPr>
        <p:spPr bwMode="auto">
          <a:xfrm>
            <a:off x="2743200" y="2197100"/>
            <a:ext cx="0" cy="1397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FAC223E-A3E7-4ABD-8D5F-3BD106862BFE}"/>
                  </a:ext>
                </a:extLst>
              </p:cNvPr>
              <p:cNvSpPr txBox="1"/>
              <p:nvPr/>
            </p:nvSpPr>
            <p:spPr>
              <a:xfrm>
                <a:off x="471488" y="2987585"/>
                <a:ext cx="5234125" cy="1277273"/>
              </a:xfrm>
              <a:prstGeom prst="rect">
                <a:avLst/>
              </a:prstGeom>
              <a:noFill/>
            </p:spPr>
            <p:txBody>
              <a:bodyPr wrap="none" rtlCol="0">
                <a:spAutoFit/>
              </a:bodyPr>
              <a:lstStyle/>
              <a:p>
                <a:pPr>
                  <a:spcAft>
                    <a:spcPts val="600"/>
                  </a:spcAft>
                </a:pPr>
                <a:r>
                  <a:rPr lang="en-US" b="1" dirty="0"/>
                  <a:t>Optimization</a:t>
                </a:r>
                <a:r>
                  <a:rPr lang="en-US" dirty="0"/>
                  <a:t>:  </a:t>
                </a:r>
              </a:p>
              <a:p>
                <a:r>
                  <a:rPr lang="en-US" dirty="0"/>
                  <a:t>     larger 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longer patching stream</a:t>
                </a:r>
              </a:p>
              <a:p>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Expensive</a:t>
                </a:r>
              </a:p>
            </p:txBody>
          </p:sp>
        </mc:Choice>
        <mc:Fallback>
          <p:sp>
            <p:nvSpPr>
              <p:cNvPr id="3" name="TextBox 2">
                <a:extLst>
                  <a:ext uri="{FF2B5EF4-FFF2-40B4-BE49-F238E27FC236}">
                    <a16:creationId xmlns:a16="http://schemas.microsoft.com/office/drawing/2014/main" id="{5FAC223E-A3E7-4ABD-8D5F-3BD106862BFE}"/>
                  </a:ext>
                </a:extLst>
              </p:cNvPr>
              <p:cNvSpPr txBox="1">
                <a:spLocks noRot="1" noChangeAspect="1" noMove="1" noResize="1" noEditPoints="1" noAdjustHandles="1" noChangeArrowheads="1" noChangeShapeType="1" noTextEdit="1"/>
              </p:cNvSpPr>
              <p:nvPr/>
            </p:nvSpPr>
            <p:spPr>
              <a:xfrm>
                <a:off x="471488" y="2987585"/>
                <a:ext cx="5234125" cy="1277273"/>
              </a:xfrm>
              <a:prstGeom prst="rect">
                <a:avLst/>
              </a:prstGeom>
              <a:blipFill>
                <a:blip r:embed="rId3"/>
                <a:stretch>
                  <a:fillRect l="-1746" t="-3333" r="-815" b="-10000"/>
                </a:stretch>
              </a:blipFill>
            </p:spPr>
            <p:txBody>
              <a:bodyPr/>
              <a:lstStyle/>
              <a:p>
                <a:r>
                  <a:rPr lang="en-US">
                    <a:noFill/>
                  </a:rPr>
                  <a:t> </a:t>
                </a:r>
              </a:p>
            </p:txBody>
          </p:sp>
        </mc:Fallback>
      </mc:AlternateContent>
    </p:spTree>
    <p:extLst>
      <p:ext uri="{BB962C8B-B14F-4D97-AF65-F5344CB8AC3E}">
        <p14:creationId xmlns:p14="http://schemas.microsoft.com/office/powerpoint/2010/main" val="179945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09538" y="0"/>
            <a:ext cx="6754812" cy="1143000"/>
          </a:xfrm>
        </p:spPr>
        <p:txBody>
          <a:bodyPr/>
          <a:lstStyle/>
          <a:p>
            <a:pPr>
              <a:tabLst>
                <a:tab pos="3371850" algn="l"/>
              </a:tabLst>
            </a:pPr>
            <a:r>
              <a:rPr lang="en-US" altLang="en-US" sz="4800">
                <a:latin typeface="Comic Sans MS" panose="030F0702030302020204" pitchFamily="66" charset="0"/>
              </a:rPr>
              <a:t>Limitation of Patching</a:t>
            </a:r>
          </a:p>
        </p:txBody>
      </p:sp>
      <p:sp>
        <p:nvSpPr>
          <p:cNvPr id="78851" name="Rectangle 3"/>
          <p:cNvSpPr>
            <a:spLocks noGrp="1" noChangeArrowheads="1"/>
          </p:cNvSpPr>
          <p:nvPr>
            <p:ph idx="1"/>
          </p:nvPr>
        </p:nvSpPr>
        <p:spPr>
          <a:xfrm>
            <a:off x="685800" y="1803400"/>
            <a:ext cx="6735763" cy="4564063"/>
          </a:xfrm>
        </p:spPr>
        <p:txBody>
          <a:bodyPr/>
          <a:lstStyle/>
          <a:p>
            <a:pPr marL="401638" indent="-401638">
              <a:spcAft>
                <a:spcPct val="60000"/>
              </a:spcAft>
              <a:buFont typeface="Wingdings" panose="05000000000000000000" pitchFamily="2" charset="2"/>
              <a:buChar char="§"/>
            </a:pPr>
            <a:r>
              <a:rPr lang="en-US" altLang="en-US" sz="4000">
                <a:latin typeface="Comic Sans MS" panose="030F0702030302020204" pitchFamily="66" charset="0"/>
              </a:rPr>
              <a:t>Performance of Patching is limited by server bandwidth.</a:t>
            </a:r>
          </a:p>
          <a:p>
            <a:pPr marL="401638" indent="-401638">
              <a:buFont typeface="Wingdings" panose="05000000000000000000" pitchFamily="2" charset="2"/>
              <a:buChar char="§"/>
            </a:pPr>
            <a:r>
              <a:rPr lang="en-US" altLang="en-US" sz="4000">
                <a:latin typeface="Comic Sans MS" panose="030F0702030302020204" pitchFamily="66" charset="0"/>
              </a:rPr>
              <a:t>Can we scale the application beyond the physical limitation of the server ?</a:t>
            </a:r>
          </a:p>
        </p:txBody>
      </p:sp>
      <p:pic>
        <p:nvPicPr>
          <p:cNvPr id="78852" name="Picture 4" descr="C:\Users\Kien\AppData\Local\Microsoft\Windows\Temporary Internet Files\Content.IE5\KL0RE8YG\MC90044190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150" y="2554288"/>
            <a:ext cx="176688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23825" y="0"/>
            <a:ext cx="6584950" cy="1143000"/>
          </a:xfrm>
        </p:spPr>
        <p:txBody>
          <a:bodyPr/>
          <a:lstStyle/>
          <a:p>
            <a:r>
              <a:rPr lang="en-US" altLang="zh-CN" sz="5400">
                <a:latin typeface="Arial" panose="020B0604020202020204" pitchFamily="34" charset="0"/>
                <a:ea typeface="宋体" panose="02010600030101010101" pitchFamily="2" charset="-122"/>
                <a:cs typeface="Arial" panose="020B0604020202020204" pitchFamily="34" charset="0"/>
              </a:rPr>
              <a:t>Range Multicast</a:t>
            </a:r>
          </a:p>
        </p:txBody>
      </p:sp>
      <p:sp>
        <p:nvSpPr>
          <p:cNvPr id="80899" name="Rectangle 3"/>
          <p:cNvSpPr>
            <a:spLocks noChangeArrowheads="1"/>
          </p:cNvSpPr>
          <p:nvPr/>
        </p:nvSpPr>
        <p:spPr bwMode="auto">
          <a:xfrm>
            <a:off x="5346700" y="3429000"/>
            <a:ext cx="3101975" cy="873125"/>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80900" name="Rectangle 4"/>
          <p:cNvSpPr>
            <a:spLocks noChangeArrowheads="1"/>
          </p:cNvSpPr>
          <p:nvPr/>
        </p:nvSpPr>
        <p:spPr bwMode="auto">
          <a:xfrm>
            <a:off x="5241925" y="2944813"/>
            <a:ext cx="3400425" cy="1717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80901" name="Text Box 5"/>
          <p:cNvSpPr txBox="1">
            <a:spLocks noChangeArrowheads="1"/>
          </p:cNvSpPr>
          <p:nvPr/>
        </p:nvSpPr>
        <p:spPr bwMode="auto">
          <a:xfrm>
            <a:off x="5878513" y="3041650"/>
            <a:ext cx="2327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CN" sz="2400">
                <a:solidFill>
                  <a:srgbClr val="000000"/>
                </a:solidFill>
                <a:latin typeface="Tahoma" panose="020B0604030504040204" pitchFamily="34" charset="0"/>
                <a:ea typeface="宋体" panose="02010600030101010101" pitchFamily="2" charset="-122"/>
              </a:rPr>
              <a:t>RM Router 1</a:t>
            </a:r>
          </a:p>
        </p:txBody>
      </p:sp>
      <p:grpSp>
        <p:nvGrpSpPr>
          <p:cNvPr id="2" name="Group 6"/>
          <p:cNvGrpSpPr>
            <a:grpSpLocks/>
          </p:cNvGrpSpPr>
          <p:nvPr/>
        </p:nvGrpSpPr>
        <p:grpSpPr bwMode="auto">
          <a:xfrm>
            <a:off x="5103813" y="4121150"/>
            <a:ext cx="990600" cy="2333625"/>
            <a:chOff x="1506" y="2448"/>
            <a:chExt cx="624" cy="1470"/>
          </a:xfrm>
        </p:grpSpPr>
        <p:sp>
          <p:nvSpPr>
            <p:cNvPr id="80977" name="AutoShape 7"/>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48" name="Oval 8"/>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1</a:t>
              </a:r>
            </a:p>
          </p:txBody>
        </p:sp>
      </p:grpSp>
      <p:grpSp>
        <p:nvGrpSpPr>
          <p:cNvPr id="3" name="Group 9"/>
          <p:cNvGrpSpPr>
            <a:grpSpLocks/>
          </p:cNvGrpSpPr>
          <p:nvPr/>
        </p:nvGrpSpPr>
        <p:grpSpPr bwMode="auto">
          <a:xfrm>
            <a:off x="5491163" y="4148138"/>
            <a:ext cx="990600" cy="2333625"/>
            <a:chOff x="1506" y="2448"/>
            <a:chExt cx="624" cy="1470"/>
          </a:xfrm>
        </p:grpSpPr>
        <p:sp>
          <p:nvSpPr>
            <p:cNvPr id="80975" name="AutoShape 10"/>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51" name="Oval 11"/>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1</a:t>
              </a:r>
            </a:p>
          </p:txBody>
        </p:sp>
      </p:grpSp>
      <p:grpSp>
        <p:nvGrpSpPr>
          <p:cNvPr id="4" name="Group 12"/>
          <p:cNvGrpSpPr>
            <a:grpSpLocks/>
          </p:cNvGrpSpPr>
          <p:nvPr/>
        </p:nvGrpSpPr>
        <p:grpSpPr bwMode="auto">
          <a:xfrm>
            <a:off x="5927725" y="4148138"/>
            <a:ext cx="990600" cy="2333625"/>
            <a:chOff x="1506" y="2448"/>
            <a:chExt cx="624" cy="1470"/>
          </a:xfrm>
        </p:grpSpPr>
        <p:sp>
          <p:nvSpPr>
            <p:cNvPr id="80973" name="AutoShape 13"/>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54" name="Oval 14"/>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1</a:t>
              </a:r>
            </a:p>
          </p:txBody>
        </p:sp>
      </p:grpSp>
      <p:grpSp>
        <p:nvGrpSpPr>
          <p:cNvPr id="5" name="Group 15"/>
          <p:cNvGrpSpPr>
            <a:grpSpLocks/>
          </p:cNvGrpSpPr>
          <p:nvPr/>
        </p:nvGrpSpPr>
        <p:grpSpPr bwMode="auto">
          <a:xfrm>
            <a:off x="6335713" y="4148138"/>
            <a:ext cx="990600" cy="2333625"/>
            <a:chOff x="1506" y="2448"/>
            <a:chExt cx="624" cy="1470"/>
          </a:xfrm>
        </p:grpSpPr>
        <p:sp>
          <p:nvSpPr>
            <p:cNvPr id="80971" name="AutoShape 16"/>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57" name="Oval 17"/>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1</a:t>
              </a:r>
            </a:p>
          </p:txBody>
        </p:sp>
      </p:grpSp>
      <p:sp>
        <p:nvSpPr>
          <p:cNvPr id="80906" name="Rectangle 18"/>
          <p:cNvSpPr>
            <a:spLocks noChangeArrowheads="1"/>
          </p:cNvSpPr>
          <p:nvPr/>
        </p:nvSpPr>
        <p:spPr bwMode="auto">
          <a:xfrm>
            <a:off x="838200" y="3478213"/>
            <a:ext cx="3109913" cy="871537"/>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80907" name="Rectangle 19"/>
          <p:cNvSpPr>
            <a:spLocks noChangeArrowheads="1"/>
          </p:cNvSpPr>
          <p:nvPr/>
        </p:nvSpPr>
        <p:spPr bwMode="auto">
          <a:xfrm>
            <a:off x="685800" y="2986088"/>
            <a:ext cx="3352800" cy="1695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80908" name="Text Box 20"/>
          <p:cNvSpPr txBox="1">
            <a:spLocks noChangeArrowheads="1"/>
          </p:cNvSpPr>
          <p:nvPr/>
        </p:nvSpPr>
        <p:spPr bwMode="auto">
          <a:xfrm>
            <a:off x="1371600" y="3054350"/>
            <a:ext cx="2327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CN" sz="2400">
                <a:solidFill>
                  <a:srgbClr val="000000"/>
                </a:solidFill>
                <a:latin typeface="Tahoma" panose="020B0604030504040204" pitchFamily="34" charset="0"/>
                <a:ea typeface="宋体" panose="02010600030101010101" pitchFamily="2" charset="-122"/>
              </a:rPr>
              <a:t>RM Router 2</a:t>
            </a:r>
          </a:p>
        </p:txBody>
      </p:sp>
      <p:sp>
        <p:nvSpPr>
          <p:cNvPr id="80909" name="Oval 21"/>
          <p:cNvSpPr>
            <a:spLocks noChangeArrowheads="1"/>
          </p:cNvSpPr>
          <p:nvPr/>
        </p:nvSpPr>
        <p:spPr bwMode="auto">
          <a:xfrm>
            <a:off x="6122988" y="1587500"/>
            <a:ext cx="1600200" cy="871538"/>
          </a:xfrm>
          <a:prstGeom prst="ellipse">
            <a:avLst/>
          </a:prstGeom>
          <a:gradFill rotWithShape="0">
            <a:gsLst>
              <a:gs pos="0">
                <a:schemeClr val="accent1"/>
              </a:gs>
              <a:gs pos="100000">
                <a:srgbClr val="FFFFFF"/>
              </a:gs>
            </a:gsLst>
            <a:lin ang="0" scaled="1"/>
          </a:gradFill>
          <a:ln w="12700">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CN" sz="2000">
                <a:solidFill>
                  <a:srgbClr val="0033CC"/>
                </a:solidFill>
                <a:ea typeface="宋体" panose="02010600030101010101" pitchFamily="2" charset="-122"/>
              </a:rPr>
              <a:t>Video Server</a:t>
            </a:r>
          </a:p>
        </p:txBody>
      </p:sp>
      <p:sp>
        <p:nvSpPr>
          <p:cNvPr id="419862" name="Text Box 22"/>
          <p:cNvSpPr txBox="1">
            <a:spLocks noChangeArrowheads="1"/>
          </p:cNvSpPr>
          <p:nvPr/>
        </p:nvSpPr>
        <p:spPr bwMode="auto">
          <a:xfrm>
            <a:off x="6897688" y="1830388"/>
            <a:ext cx="434975" cy="528637"/>
          </a:xfrm>
          <a:prstGeom prst="rect">
            <a:avLst/>
          </a:prstGeom>
          <a:solidFill>
            <a:schemeClr val="hlink"/>
          </a:solidFill>
          <a:ln w="9525">
            <a:solidFill>
              <a:schemeClr val="tx1"/>
            </a:solidFill>
            <a:miter lim="800000"/>
            <a:headEnd/>
            <a:tailEnd/>
          </a:ln>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CN">
                <a:solidFill>
                  <a:schemeClr val="bg1"/>
                </a:solidFill>
                <a:latin typeface="Tahoma" panose="020B0604030504040204" pitchFamily="34" charset="0"/>
                <a:ea typeface="宋体" panose="02010600030101010101" pitchFamily="2" charset="-122"/>
              </a:rPr>
              <a:t>4</a:t>
            </a:r>
          </a:p>
        </p:txBody>
      </p:sp>
      <p:grpSp>
        <p:nvGrpSpPr>
          <p:cNvPr id="6" name="Group 23"/>
          <p:cNvGrpSpPr>
            <a:grpSpLocks/>
          </p:cNvGrpSpPr>
          <p:nvPr/>
        </p:nvGrpSpPr>
        <p:grpSpPr bwMode="auto">
          <a:xfrm>
            <a:off x="5103813" y="4106863"/>
            <a:ext cx="990600" cy="2333625"/>
            <a:chOff x="1506" y="2448"/>
            <a:chExt cx="624" cy="1470"/>
          </a:xfrm>
        </p:grpSpPr>
        <p:sp>
          <p:nvSpPr>
            <p:cNvPr id="80969" name="AutoShape 24"/>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65" name="Oval 25"/>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2</a:t>
              </a:r>
            </a:p>
          </p:txBody>
        </p:sp>
      </p:grpSp>
      <p:sp>
        <p:nvSpPr>
          <p:cNvPr id="419866" name="Text Box 26"/>
          <p:cNvSpPr txBox="1">
            <a:spLocks noChangeArrowheads="1"/>
          </p:cNvSpPr>
          <p:nvPr/>
        </p:nvSpPr>
        <p:spPr bwMode="auto">
          <a:xfrm>
            <a:off x="6704013" y="1733550"/>
            <a:ext cx="434975" cy="528638"/>
          </a:xfrm>
          <a:prstGeom prst="rect">
            <a:avLst/>
          </a:prstGeom>
          <a:solidFill>
            <a:schemeClr val="hlink"/>
          </a:solidFill>
          <a:ln w="9525">
            <a:solidFill>
              <a:schemeClr val="tx1"/>
            </a:solidFill>
            <a:miter lim="800000"/>
            <a:headEnd/>
            <a:tailEnd/>
          </a:ln>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CN">
                <a:solidFill>
                  <a:schemeClr val="bg1"/>
                </a:solidFill>
                <a:latin typeface="Tahoma" panose="020B0604030504040204" pitchFamily="34" charset="0"/>
                <a:ea typeface="宋体" panose="02010600030101010101" pitchFamily="2" charset="-122"/>
              </a:rPr>
              <a:t>5</a:t>
            </a:r>
          </a:p>
        </p:txBody>
      </p:sp>
      <p:grpSp>
        <p:nvGrpSpPr>
          <p:cNvPr id="7" name="Group 27"/>
          <p:cNvGrpSpPr>
            <a:grpSpLocks/>
          </p:cNvGrpSpPr>
          <p:nvPr/>
        </p:nvGrpSpPr>
        <p:grpSpPr bwMode="auto">
          <a:xfrm>
            <a:off x="6826250" y="4156075"/>
            <a:ext cx="990600" cy="2333625"/>
            <a:chOff x="1506" y="2448"/>
            <a:chExt cx="624" cy="1470"/>
          </a:xfrm>
        </p:grpSpPr>
        <p:sp>
          <p:nvSpPr>
            <p:cNvPr id="80967" name="AutoShape 28"/>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69" name="Oval 29"/>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1</a:t>
              </a:r>
            </a:p>
          </p:txBody>
        </p:sp>
      </p:grpSp>
      <p:grpSp>
        <p:nvGrpSpPr>
          <p:cNvPr id="8" name="Group 30"/>
          <p:cNvGrpSpPr>
            <a:grpSpLocks/>
          </p:cNvGrpSpPr>
          <p:nvPr/>
        </p:nvGrpSpPr>
        <p:grpSpPr bwMode="auto">
          <a:xfrm>
            <a:off x="5491163" y="4156075"/>
            <a:ext cx="990600" cy="2333625"/>
            <a:chOff x="1506" y="2448"/>
            <a:chExt cx="624" cy="1470"/>
          </a:xfrm>
        </p:grpSpPr>
        <p:sp>
          <p:nvSpPr>
            <p:cNvPr id="80965" name="AutoShape 31"/>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72" name="Oval 32"/>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2</a:t>
              </a:r>
            </a:p>
          </p:txBody>
        </p:sp>
      </p:grpSp>
      <p:sp>
        <p:nvSpPr>
          <p:cNvPr id="419873" name="Text Box 33"/>
          <p:cNvSpPr txBox="1">
            <a:spLocks noChangeArrowheads="1"/>
          </p:cNvSpPr>
          <p:nvPr/>
        </p:nvSpPr>
        <p:spPr bwMode="auto">
          <a:xfrm>
            <a:off x="7140575" y="1733550"/>
            <a:ext cx="434975" cy="528638"/>
          </a:xfrm>
          <a:prstGeom prst="rect">
            <a:avLst/>
          </a:prstGeom>
          <a:solidFill>
            <a:schemeClr val="hlink"/>
          </a:solidFill>
          <a:ln w="9525">
            <a:solidFill>
              <a:schemeClr val="tx1"/>
            </a:solidFill>
            <a:miter lim="800000"/>
            <a:headEnd/>
            <a:tailEnd/>
          </a:ln>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CN">
                <a:solidFill>
                  <a:schemeClr val="bg1"/>
                </a:solidFill>
                <a:latin typeface="Tahoma" panose="020B0604030504040204" pitchFamily="34" charset="0"/>
                <a:ea typeface="宋体" panose="02010600030101010101" pitchFamily="2" charset="-122"/>
              </a:rPr>
              <a:t>6</a:t>
            </a:r>
          </a:p>
        </p:txBody>
      </p:sp>
      <p:grpSp>
        <p:nvGrpSpPr>
          <p:cNvPr id="9" name="Group 34"/>
          <p:cNvGrpSpPr>
            <a:grpSpLocks/>
          </p:cNvGrpSpPr>
          <p:nvPr/>
        </p:nvGrpSpPr>
        <p:grpSpPr bwMode="auto">
          <a:xfrm>
            <a:off x="7235825" y="4156075"/>
            <a:ext cx="990600" cy="2333625"/>
            <a:chOff x="1506" y="2448"/>
            <a:chExt cx="624" cy="1470"/>
          </a:xfrm>
        </p:grpSpPr>
        <p:sp>
          <p:nvSpPr>
            <p:cNvPr id="80963" name="AutoShape 35"/>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76" name="Oval 36"/>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1</a:t>
              </a:r>
            </a:p>
          </p:txBody>
        </p:sp>
      </p:grpSp>
      <p:grpSp>
        <p:nvGrpSpPr>
          <p:cNvPr id="10" name="Group 37"/>
          <p:cNvGrpSpPr>
            <a:grpSpLocks/>
          </p:cNvGrpSpPr>
          <p:nvPr/>
        </p:nvGrpSpPr>
        <p:grpSpPr bwMode="auto">
          <a:xfrm>
            <a:off x="5927725" y="4156075"/>
            <a:ext cx="990600" cy="2333625"/>
            <a:chOff x="1506" y="2448"/>
            <a:chExt cx="624" cy="1470"/>
          </a:xfrm>
        </p:grpSpPr>
        <p:sp>
          <p:nvSpPr>
            <p:cNvPr id="80961" name="AutoShape 38"/>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79" name="Oval 39"/>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2</a:t>
              </a:r>
            </a:p>
          </p:txBody>
        </p:sp>
      </p:grpSp>
      <p:sp>
        <p:nvSpPr>
          <p:cNvPr id="419880" name="Text Box 40"/>
          <p:cNvSpPr txBox="1">
            <a:spLocks noChangeArrowheads="1"/>
          </p:cNvSpPr>
          <p:nvPr/>
        </p:nvSpPr>
        <p:spPr bwMode="auto">
          <a:xfrm>
            <a:off x="7286625" y="1733550"/>
            <a:ext cx="436563" cy="528638"/>
          </a:xfrm>
          <a:prstGeom prst="rect">
            <a:avLst/>
          </a:prstGeom>
          <a:solidFill>
            <a:schemeClr val="hlink"/>
          </a:solidFill>
          <a:ln w="9525">
            <a:solidFill>
              <a:schemeClr val="tx1"/>
            </a:solidFill>
            <a:miter lim="800000"/>
            <a:headEnd/>
            <a:tailEnd/>
          </a:ln>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CN">
                <a:solidFill>
                  <a:schemeClr val="bg1"/>
                </a:solidFill>
                <a:latin typeface="Tahoma" panose="020B0604030504040204" pitchFamily="34" charset="0"/>
                <a:ea typeface="宋体" panose="02010600030101010101" pitchFamily="2" charset="-122"/>
              </a:rPr>
              <a:t>7</a:t>
            </a:r>
          </a:p>
        </p:txBody>
      </p:sp>
      <p:grpSp>
        <p:nvGrpSpPr>
          <p:cNvPr id="11" name="Group 41"/>
          <p:cNvGrpSpPr>
            <a:grpSpLocks/>
          </p:cNvGrpSpPr>
          <p:nvPr/>
        </p:nvGrpSpPr>
        <p:grpSpPr bwMode="auto">
          <a:xfrm>
            <a:off x="7699375" y="4156075"/>
            <a:ext cx="990600" cy="2333625"/>
            <a:chOff x="1506" y="2448"/>
            <a:chExt cx="624" cy="1470"/>
          </a:xfrm>
        </p:grpSpPr>
        <p:sp>
          <p:nvSpPr>
            <p:cNvPr id="80959" name="AutoShape 42"/>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83" name="Oval 43"/>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1</a:t>
              </a:r>
            </a:p>
          </p:txBody>
        </p:sp>
      </p:grpSp>
      <p:grpSp>
        <p:nvGrpSpPr>
          <p:cNvPr id="12" name="Group 44"/>
          <p:cNvGrpSpPr>
            <a:grpSpLocks/>
          </p:cNvGrpSpPr>
          <p:nvPr/>
        </p:nvGrpSpPr>
        <p:grpSpPr bwMode="auto">
          <a:xfrm>
            <a:off x="6342063" y="4156075"/>
            <a:ext cx="990600" cy="2333625"/>
            <a:chOff x="1506" y="2448"/>
            <a:chExt cx="624" cy="1470"/>
          </a:xfrm>
        </p:grpSpPr>
        <p:sp>
          <p:nvSpPr>
            <p:cNvPr id="80957" name="AutoShape 45"/>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86" name="Oval 46"/>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2</a:t>
              </a:r>
            </a:p>
          </p:txBody>
        </p:sp>
      </p:grpSp>
      <p:grpSp>
        <p:nvGrpSpPr>
          <p:cNvPr id="13" name="Group 47"/>
          <p:cNvGrpSpPr>
            <a:grpSpLocks/>
          </p:cNvGrpSpPr>
          <p:nvPr/>
        </p:nvGrpSpPr>
        <p:grpSpPr bwMode="auto">
          <a:xfrm>
            <a:off x="646113" y="4197350"/>
            <a:ext cx="990600" cy="2333625"/>
            <a:chOff x="1506" y="2448"/>
            <a:chExt cx="624" cy="1470"/>
          </a:xfrm>
        </p:grpSpPr>
        <p:sp>
          <p:nvSpPr>
            <p:cNvPr id="80955" name="AutoShape 48"/>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89" name="Oval 49"/>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3</a:t>
              </a:r>
            </a:p>
          </p:txBody>
        </p:sp>
      </p:grpSp>
      <p:sp>
        <p:nvSpPr>
          <p:cNvPr id="419890" name="Text Box 50"/>
          <p:cNvSpPr txBox="1">
            <a:spLocks noChangeArrowheads="1"/>
          </p:cNvSpPr>
          <p:nvPr/>
        </p:nvSpPr>
        <p:spPr bwMode="auto">
          <a:xfrm>
            <a:off x="6170613" y="1733550"/>
            <a:ext cx="434975" cy="528638"/>
          </a:xfrm>
          <a:prstGeom prst="rect">
            <a:avLst/>
          </a:prstGeom>
          <a:solidFill>
            <a:schemeClr val="hlink"/>
          </a:solidFill>
          <a:ln w="9525">
            <a:solidFill>
              <a:schemeClr val="tx1"/>
            </a:solidFill>
            <a:miter lim="800000"/>
            <a:headEnd/>
            <a:tailEnd/>
          </a:ln>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CN">
                <a:solidFill>
                  <a:schemeClr val="bg1"/>
                </a:solidFill>
                <a:latin typeface="Tahoma" panose="020B0604030504040204" pitchFamily="34" charset="0"/>
                <a:ea typeface="宋体" panose="02010600030101010101" pitchFamily="2" charset="-122"/>
              </a:rPr>
              <a:t>8</a:t>
            </a:r>
          </a:p>
        </p:txBody>
      </p:sp>
      <p:sp>
        <p:nvSpPr>
          <p:cNvPr id="419891" name="Text Box 51"/>
          <p:cNvSpPr txBox="1">
            <a:spLocks noChangeArrowheads="1"/>
          </p:cNvSpPr>
          <p:nvPr/>
        </p:nvSpPr>
        <p:spPr bwMode="auto">
          <a:xfrm>
            <a:off x="6462713" y="1441450"/>
            <a:ext cx="434975" cy="528638"/>
          </a:xfrm>
          <a:prstGeom prst="rect">
            <a:avLst/>
          </a:prstGeom>
          <a:solidFill>
            <a:schemeClr val="hlink"/>
          </a:solidFill>
          <a:ln w="9525">
            <a:solidFill>
              <a:schemeClr val="tx1"/>
            </a:solidFill>
            <a:miter lim="800000"/>
            <a:headEnd/>
            <a:tailEnd/>
          </a:ln>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CN">
                <a:solidFill>
                  <a:schemeClr val="bg1"/>
                </a:solidFill>
                <a:latin typeface="Tahoma" panose="020B0604030504040204" pitchFamily="34" charset="0"/>
                <a:ea typeface="宋体" panose="02010600030101010101" pitchFamily="2" charset="-122"/>
              </a:rPr>
              <a:t>9</a:t>
            </a:r>
          </a:p>
        </p:txBody>
      </p:sp>
      <p:grpSp>
        <p:nvGrpSpPr>
          <p:cNvPr id="14" name="Group 52"/>
          <p:cNvGrpSpPr>
            <a:grpSpLocks/>
          </p:cNvGrpSpPr>
          <p:nvPr/>
        </p:nvGrpSpPr>
        <p:grpSpPr bwMode="auto">
          <a:xfrm>
            <a:off x="5103813" y="4148138"/>
            <a:ext cx="990600" cy="2333625"/>
            <a:chOff x="1506" y="2448"/>
            <a:chExt cx="624" cy="1470"/>
          </a:xfrm>
        </p:grpSpPr>
        <p:sp>
          <p:nvSpPr>
            <p:cNvPr id="80953" name="AutoShape 53"/>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94" name="Oval 54"/>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1</a:t>
              </a:r>
            </a:p>
          </p:txBody>
        </p:sp>
      </p:grpSp>
      <p:grpSp>
        <p:nvGrpSpPr>
          <p:cNvPr id="15" name="Group 55"/>
          <p:cNvGrpSpPr>
            <a:grpSpLocks/>
          </p:cNvGrpSpPr>
          <p:nvPr/>
        </p:nvGrpSpPr>
        <p:grpSpPr bwMode="auto">
          <a:xfrm>
            <a:off x="5492750" y="4148138"/>
            <a:ext cx="990600" cy="2333625"/>
            <a:chOff x="1506" y="2448"/>
            <a:chExt cx="624" cy="1470"/>
          </a:xfrm>
        </p:grpSpPr>
        <p:sp>
          <p:nvSpPr>
            <p:cNvPr id="80951" name="AutoShape 56"/>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897" name="Oval 57"/>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1</a:t>
              </a:r>
            </a:p>
          </p:txBody>
        </p:sp>
      </p:grpSp>
      <p:grpSp>
        <p:nvGrpSpPr>
          <p:cNvPr id="16" name="Group 58"/>
          <p:cNvGrpSpPr>
            <a:grpSpLocks/>
          </p:cNvGrpSpPr>
          <p:nvPr/>
        </p:nvGrpSpPr>
        <p:grpSpPr bwMode="auto">
          <a:xfrm>
            <a:off x="1179513" y="4197350"/>
            <a:ext cx="990600" cy="2333625"/>
            <a:chOff x="1506" y="2448"/>
            <a:chExt cx="624" cy="1470"/>
          </a:xfrm>
        </p:grpSpPr>
        <p:sp>
          <p:nvSpPr>
            <p:cNvPr id="80949" name="AutoShape 59"/>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900" name="Oval 60"/>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3</a:t>
              </a:r>
            </a:p>
          </p:txBody>
        </p:sp>
      </p:grpSp>
      <p:grpSp>
        <p:nvGrpSpPr>
          <p:cNvPr id="17" name="Group 61"/>
          <p:cNvGrpSpPr>
            <a:grpSpLocks/>
          </p:cNvGrpSpPr>
          <p:nvPr/>
        </p:nvGrpSpPr>
        <p:grpSpPr bwMode="auto">
          <a:xfrm>
            <a:off x="6827838" y="4156075"/>
            <a:ext cx="990600" cy="2333625"/>
            <a:chOff x="1506" y="2448"/>
            <a:chExt cx="624" cy="1470"/>
          </a:xfrm>
        </p:grpSpPr>
        <p:sp>
          <p:nvSpPr>
            <p:cNvPr id="80947" name="AutoShape 62"/>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903" name="Oval 63"/>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2</a:t>
              </a:r>
            </a:p>
          </p:txBody>
        </p:sp>
      </p:grpSp>
      <p:grpSp>
        <p:nvGrpSpPr>
          <p:cNvPr id="18" name="Group 64"/>
          <p:cNvGrpSpPr>
            <a:grpSpLocks/>
          </p:cNvGrpSpPr>
          <p:nvPr/>
        </p:nvGrpSpPr>
        <p:grpSpPr bwMode="auto">
          <a:xfrm>
            <a:off x="7216775" y="4156075"/>
            <a:ext cx="990600" cy="2333625"/>
            <a:chOff x="1506" y="2448"/>
            <a:chExt cx="624" cy="1470"/>
          </a:xfrm>
        </p:grpSpPr>
        <p:sp>
          <p:nvSpPr>
            <p:cNvPr id="80945" name="AutoShape 65"/>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906" name="Oval 66"/>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2</a:t>
              </a:r>
            </a:p>
          </p:txBody>
        </p:sp>
      </p:grpSp>
      <p:grpSp>
        <p:nvGrpSpPr>
          <p:cNvPr id="19" name="Group 67"/>
          <p:cNvGrpSpPr>
            <a:grpSpLocks/>
          </p:cNvGrpSpPr>
          <p:nvPr/>
        </p:nvGrpSpPr>
        <p:grpSpPr bwMode="auto">
          <a:xfrm>
            <a:off x="1643063" y="4203700"/>
            <a:ext cx="990600" cy="2333625"/>
            <a:chOff x="1506" y="2448"/>
            <a:chExt cx="624" cy="1470"/>
          </a:xfrm>
        </p:grpSpPr>
        <p:sp>
          <p:nvSpPr>
            <p:cNvPr id="80943" name="AutoShape 68"/>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909" name="Oval 69"/>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3</a:t>
              </a:r>
            </a:p>
          </p:txBody>
        </p:sp>
      </p:grpSp>
      <p:sp>
        <p:nvSpPr>
          <p:cNvPr id="419910" name="Text Box 70"/>
          <p:cNvSpPr txBox="1">
            <a:spLocks noChangeArrowheads="1"/>
          </p:cNvSpPr>
          <p:nvPr/>
        </p:nvSpPr>
        <p:spPr bwMode="auto">
          <a:xfrm>
            <a:off x="6897688" y="1441450"/>
            <a:ext cx="434975" cy="533400"/>
          </a:xfrm>
          <a:prstGeom prst="rect">
            <a:avLst/>
          </a:prstGeom>
          <a:solidFill>
            <a:schemeClr val="hlink"/>
          </a:solidFill>
          <a:ln w="9525">
            <a:solidFill>
              <a:schemeClr val="tx1"/>
            </a:solidFill>
            <a:miter lim="800000"/>
            <a:headEnd/>
            <a:tailEnd/>
          </a:ln>
        </p:spPr>
        <p:txBody>
          <a:bodyPr lIns="0" rIns="0"/>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CN">
                <a:solidFill>
                  <a:schemeClr val="bg1"/>
                </a:solidFill>
                <a:latin typeface="Tahoma" panose="020B0604030504040204" pitchFamily="34" charset="0"/>
                <a:ea typeface="宋体" panose="02010600030101010101" pitchFamily="2" charset="-122"/>
              </a:rPr>
              <a:t>10</a:t>
            </a:r>
            <a:endParaRPr lang="en-US" altLang="zh-CN" sz="2400">
              <a:solidFill>
                <a:schemeClr val="bg1"/>
              </a:solidFill>
              <a:latin typeface="Tahoma" panose="020B0604030504040204" pitchFamily="34" charset="0"/>
              <a:ea typeface="宋体" panose="02010600030101010101" pitchFamily="2" charset="-122"/>
            </a:endParaRPr>
          </a:p>
        </p:txBody>
      </p:sp>
      <p:grpSp>
        <p:nvGrpSpPr>
          <p:cNvPr id="20" name="Group 71"/>
          <p:cNvGrpSpPr>
            <a:grpSpLocks/>
          </p:cNvGrpSpPr>
          <p:nvPr/>
        </p:nvGrpSpPr>
        <p:grpSpPr bwMode="auto">
          <a:xfrm>
            <a:off x="5956300" y="4156075"/>
            <a:ext cx="990600" cy="2333625"/>
            <a:chOff x="1506" y="2448"/>
            <a:chExt cx="624" cy="1470"/>
          </a:xfrm>
        </p:grpSpPr>
        <p:sp>
          <p:nvSpPr>
            <p:cNvPr id="80941" name="AutoShape 72"/>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913" name="Oval 73"/>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1</a:t>
              </a:r>
            </a:p>
          </p:txBody>
        </p:sp>
      </p:grpSp>
      <p:grpSp>
        <p:nvGrpSpPr>
          <p:cNvPr id="21" name="Group 74"/>
          <p:cNvGrpSpPr>
            <a:grpSpLocks/>
          </p:cNvGrpSpPr>
          <p:nvPr/>
        </p:nvGrpSpPr>
        <p:grpSpPr bwMode="auto">
          <a:xfrm>
            <a:off x="7700963" y="4156075"/>
            <a:ext cx="990600" cy="2333625"/>
            <a:chOff x="1506" y="2448"/>
            <a:chExt cx="624" cy="1470"/>
          </a:xfrm>
        </p:grpSpPr>
        <p:sp>
          <p:nvSpPr>
            <p:cNvPr id="80939" name="AutoShape 75"/>
            <p:cNvSpPr>
              <a:spLocks noChangeArrowheads="1"/>
            </p:cNvSpPr>
            <p:nvPr/>
          </p:nvSpPr>
          <p:spPr bwMode="auto">
            <a:xfrm>
              <a:off x="1728" y="2448"/>
              <a:ext cx="192" cy="1104"/>
            </a:xfrm>
            <a:prstGeom prst="upArrow">
              <a:avLst>
                <a:gd name="adj1" fmla="val 50000"/>
                <a:gd name="adj2" fmla="val 143750"/>
              </a:avLst>
            </a:prstGeom>
            <a:solidFill>
              <a:srgbClr val="FFFF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9916" name="Oval 76"/>
            <p:cNvSpPr>
              <a:spLocks noChangeArrowheads="1"/>
            </p:cNvSpPr>
            <p:nvPr/>
          </p:nvSpPr>
          <p:spPr bwMode="auto">
            <a:xfrm>
              <a:off x="1506" y="3534"/>
              <a:ext cx="624" cy="384"/>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a:solidFill>
                    <a:srgbClr val="000066"/>
                  </a:solidFill>
                  <a:latin typeface="Arial" charset="0"/>
                  <a:ea typeface="宋体" pitchFamily="2" charset="-122"/>
                  <a:cs typeface="+mn-cs"/>
                </a:rPr>
                <a:t>Client 2</a:t>
              </a:r>
            </a:p>
          </p:txBody>
        </p:sp>
      </p:grpSp>
      <p:sp>
        <p:nvSpPr>
          <p:cNvPr id="419917" name="Text Box 77"/>
          <p:cNvSpPr txBox="1">
            <a:spLocks noChangeArrowheads="1"/>
          </p:cNvSpPr>
          <p:nvPr/>
        </p:nvSpPr>
        <p:spPr bwMode="auto">
          <a:xfrm>
            <a:off x="5395913" y="3622675"/>
            <a:ext cx="436562" cy="528638"/>
          </a:xfrm>
          <a:prstGeom prst="rect">
            <a:avLst/>
          </a:prstGeom>
          <a:solidFill>
            <a:schemeClr val="hlink"/>
          </a:solidFill>
          <a:ln w="9525">
            <a:solidFill>
              <a:schemeClr val="tx1"/>
            </a:solidFill>
            <a:miter lim="800000"/>
            <a:headEnd/>
            <a:tailEnd/>
          </a:ln>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CN">
                <a:solidFill>
                  <a:schemeClr val="bg1"/>
                </a:solidFill>
                <a:latin typeface="Tahoma" panose="020B0604030504040204" pitchFamily="34" charset="0"/>
                <a:ea typeface="宋体" panose="02010600030101010101" pitchFamily="2" charset="-122"/>
              </a:rPr>
              <a:t>1</a:t>
            </a:r>
          </a:p>
        </p:txBody>
      </p:sp>
      <p:sp>
        <p:nvSpPr>
          <p:cNvPr id="419918" name="Text Box 78"/>
          <p:cNvSpPr txBox="1">
            <a:spLocks noChangeArrowheads="1"/>
          </p:cNvSpPr>
          <p:nvPr/>
        </p:nvSpPr>
        <p:spPr bwMode="auto">
          <a:xfrm>
            <a:off x="5832475" y="3622675"/>
            <a:ext cx="434975" cy="528638"/>
          </a:xfrm>
          <a:prstGeom prst="rect">
            <a:avLst/>
          </a:prstGeom>
          <a:solidFill>
            <a:schemeClr val="hlink"/>
          </a:solidFill>
          <a:ln w="9525">
            <a:solidFill>
              <a:schemeClr val="tx1"/>
            </a:solidFill>
            <a:miter lim="800000"/>
            <a:headEnd/>
            <a:tailEnd/>
          </a:ln>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CN">
                <a:solidFill>
                  <a:schemeClr val="bg1"/>
                </a:solidFill>
                <a:latin typeface="Tahoma" panose="020B0604030504040204" pitchFamily="34" charset="0"/>
                <a:ea typeface="宋体" panose="02010600030101010101" pitchFamily="2" charset="-122"/>
              </a:rPr>
              <a:t>2</a:t>
            </a:r>
          </a:p>
        </p:txBody>
      </p:sp>
      <p:sp>
        <p:nvSpPr>
          <p:cNvPr id="419919" name="Text Box 79"/>
          <p:cNvSpPr txBox="1">
            <a:spLocks noChangeArrowheads="1"/>
          </p:cNvSpPr>
          <p:nvPr/>
        </p:nvSpPr>
        <p:spPr bwMode="auto">
          <a:xfrm>
            <a:off x="6267450" y="3622675"/>
            <a:ext cx="436563" cy="531813"/>
          </a:xfrm>
          <a:prstGeom prst="rect">
            <a:avLst/>
          </a:prstGeom>
          <a:solidFill>
            <a:schemeClr val="hlink"/>
          </a:solidFill>
          <a:ln w="9525">
            <a:solidFill>
              <a:schemeClr val="tx1"/>
            </a:solidFill>
            <a:miter lim="800000"/>
            <a:headEnd/>
            <a:tailEnd/>
          </a:ln>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CN">
                <a:solidFill>
                  <a:schemeClr val="bg1"/>
                </a:solidFill>
                <a:latin typeface="Tahoma" panose="020B0604030504040204" pitchFamily="34" charset="0"/>
                <a:ea typeface="宋体" panose="02010600030101010101" pitchFamily="2" charset="-122"/>
              </a:rPr>
              <a:t>3</a:t>
            </a:r>
          </a:p>
        </p:txBody>
      </p:sp>
      <p:sp>
        <p:nvSpPr>
          <p:cNvPr id="419920" name="Text Box 80"/>
          <p:cNvSpPr txBox="1">
            <a:spLocks noChangeArrowheads="1"/>
          </p:cNvSpPr>
          <p:nvPr/>
        </p:nvSpPr>
        <p:spPr bwMode="auto">
          <a:xfrm>
            <a:off x="3602038" y="5997575"/>
            <a:ext cx="121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endParaRPr lang="en-US" altLang="en-US" sz="2400">
              <a:latin typeface="Tahoma" panose="020B0604030504040204" pitchFamily="34" charset="0"/>
              <a:ea typeface="宋体" panose="02010600030101010101" pitchFamily="2" charset="-122"/>
            </a:endParaRPr>
          </a:p>
        </p:txBody>
      </p:sp>
      <p:sp>
        <p:nvSpPr>
          <p:cNvPr id="80937" name="Line 81"/>
          <p:cNvSpPr>
            <a:spLocks noChangeShapeType="1"/>
          </p:cNvSpPr>
          <p:nvPr/>
        </p:nvSpPr>
        <p:spPr bwMode="auto">
          <a:xfrm>
            <a:off x="6946900" y="2459038"/>
            <a:ext cx="0" cy="4857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8" name="Line 82"/>
          <p:cNvSpPr>
            <a:spLocks noChangeShapeType="1"/>
          </p:cNvSpPr>
          <p:nvPr/>
        </p:nvSpPr>
        <p:spPr bwMode="auto">
          <a:xfrm>
            <a:off x="4038600" y="3865563"/>
            <a:ext cx="12112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19917"/>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grpId="1" nodeType="afterEffect">
                                  <p:stCondLst>
                                    <p:cond delay="0"/>
                                  </p:stCondLst>
                                  <p:childTnLst>
                                    <p:animMotion origin="layout" path="M 0.14027 -0.25834 L 3.33333E-6 2.59259E-6 " pathEditMode="fixed" rAng="0" ptsTypes="AA">
                                      <p:cBhvr>
                                        <p:cTn id="9" dur="2000" fill="hold"/>
                                        <p:tgtEl>
                                          <p:spTgt spid="419917"/>
                                        </p:tgtEl>
                                        <p:attrNameLst>
                                          <p:attrName>ppt_x</p:attrName>
                                          <p:attrName>ppt_y</p:attrName>
                                        </p:attrNameLst>
                                      </p:cBhvr>
                                      <p:rCtr x="-7014" y="12917"/>
                                    </p:animMotion>
                                  </p:childTnLst>
                                </p:cTn>
                              </p:par>
                            </p:childTnLst>
                          </p:cTn>
                        </p:par>
                        <p:par>
                          <p:cTn id="10" fill="hold" nodeType="afterGroup">
                            <p:stCondLst>
                              <p:cond delay="2000"/>
                            </p:stCondLst>
                            <p:childTnLst>
                              <p:par>
                                <p:cTn id="11" presetID="2" presetClass="entr" presetSubtype="4" fill="hold" nodeType="afterEffect">
                                  <p:stCondLst>
                                    <p:cond delay="10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3500"/>
                            </p:stCondLst>
                            <p:childTnLst>
                              <p:par>
                                <p:cTn id="16" presetID="1" presetClass="entr" presetSubtype="0" fill="hold" grpId="0" nodeType="afterEffect">
                                  <p:stCondLst>
                                    <p:cond delay="0"/>
                                  </p:stCondLst>
                                  <p:childTnLst>
                                    <p:set>
                                      <p:cBhvr>
                                        <p:cTn id="17" dur="1" fill="hold">
                                          <p:stCondLst>
                                            <p:cond delay="0"/>
                                          </p:stCondLst>
                                        </p:cTn>
                                        <p:tgtEl>
                                          <p:spTgt spid="419918"/>
                                        </p:tgtEl>
                                        <p:attrNameLst>
                                          <p:attrName>style.visibility</p:attrName>
                                        </p:attrNameLst>
                                      </p:cBhvr>
                                      <p:to>
                                        <p:strVal val="visible"/>
                                      </p:to>
                                    </p:set>
                                  </p:childTnLst>
                                </p:cTn>
                              </p:par>
                            </p:childTnLst>
                          </p:cTn>
                        </p:par>
                        <p:par>
                          <p:cTn id="18" fill="hold" nodeType="afterGroup">
                            <p:stCondLst>
                              <p:cond delay="3500"/>
                            </p:stCondLst>
                            <p:childTnLst>
                              <p:par>
                                <p:cTn id="19" presetID="0" presetClass="path" presetSubtype="0" accel="50000" decel="50000" fill="hold" grpId="1" nodeType="afterEffect">
                                  <p:stCondLst>
                                    <p:cond delay="0"/>
                                  </p:stCondLst>
                                  <p:childTnLst>
                                    <p:animMotion origin="layout" path="M 0.09288 -0.26528 L 3.88889E-6 -1.85185E-6 " pathEditMode="fixed" rAng="0" ptsTypes="AA">
                                      <p:cBhvr>
                                        <p:cTn id="20" dur="2000" fill="hold"/>
                                        <p:tgtEl>
                                          <p:spTgt spid="419918"/>
                                        </p:tgtEl>
                                        <p:attrNameLst>
                                          <p:attrName>ppt_x</p:attrName>
                                          <p:attrName>ppt_y</p:attrName>
                                        </p:attrNameLst>
                                      </p:cBhvr>
                                      <p:rCtr x="-4653" y="13264"/>
                                    </p:animMotion>
                                  </p:childTnLst>
                                </p:cTn>
                              </p:par>
                            </p:childTnLst>
                          </p:cTn>
                        </p:par>
                        <p:par>
                          <p:cTn id="21" fill="hold" nodeType="afterGroup">
                            <p:stCondLst>
                              <p:cond delay="5500"/>
                            </p:stCondLst>
                            <p:childTnLst>
                              <p:par>
                                <p:cTn id="22" presetID="1" presetClass="exit" presetSubtype="0" fill="hold" nodeType="afterEffect">
                                  <p:stCondLst>
                                    <p:cond delay="0"/>
                                  </p:stCondLst>
                                  <p:childTnLst>
                                    <p:set>
                                      <p:cBhvr>
                                        <p:cTn id="23" dur="1" fill="hold">
                                          <p:stCondLst>
                                            <p:cond delay="0"/>
                                          </p:stCondLst>
                                        </p:cTn>
                                        <p:tgtEl>
                                          <p:spTgt spid="2"/>
                                        </p:tgtEl>
                                        <p:attrNameLst>
                                          <p:attrName>style.visibility</p:attrName>
                                        </p:attrNameLst>
                                      </p:cBhvr>
                                      <p:to>
                                        <p:strVal val="hidden"/>
                                      </p:to>
                                    </p:set>
                                  </p:childTnLst>
                                </p:cTn>
                              </p:par>
                            </p:childTnLst>
                          </p:cTn>
                        </p:par>
                        <p:par>
                          <p:cTn id="24" fill="hold" nodeType="afterGroup">
                            <p:stCondLst>
                              <p:cond delay="5500"/>
                            </p:stCondLst>
                            <p:childTnLst>
                              <p:par>
                                <p:cTn id="25" presetID="1"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nodeType="afterGroup">
                            <p:stCondLst>
                              <p:cond delay="5500"/>
                            </p:stCondLst>
                            <p:childTnLst>
                              <p:par>
                                <p:cTn id="28" presetID="1" presetClass="entr" presetSubtype="0" fill="hold" grpId="0" nodeType="afterEffect">
                                  <p:stCondLst>
                                    <p:cond delay="2000"/>
                                  </p:stCondLst>
                                  <p:childTnLst>
                                    <p:set>
                                      <p:cBhvr>
                                        <p:cTn id="29" dur="1" fill="hold">
                                          <p:stCondLst>
                                            <p:cond delay="0"/>
                                          </p:stCondLst>
                                        </p:cTn>
                                        <p:tgtEl>
                                          <p:spTgt spid="419919"/>
                                        </p:tgtEl>
                                        <p:attrNameLst>
                                          <p:attrName>style.visibility</p:attrName>
                                        </p:attrNameLst>
                                      </p:cBhvr>
                                      <p:to>
                                        <p:strVal val="visible"/>
                                      </p:to>
                                    </p:set>
                                  </p:childTnLst>
                                </p:cTn>
                              </p:par>
                            </p:childTnLst>
                          </p:cTn>
                        </p:par>
                        <p:par>
                          <p:cTn id="30" fill="hold" nodeType="afterGroup">
                            <p:stCondLst>
                              <p:cond delay="7500"/>
                            </p:stCondLst>
                            <p:childTnLst>
                              <p:par>
                                <p:cTn id="31" presetID="0" presetClass="path" presetSubtype="0" accel="50000" decel="50000" fill="hold" grpId="1" nodeType="afterEffect">
                                  <p:stCondLst>
                                    <p:cond delay="0"/>
                                  </p:stCondLst>
                                  <p:childTnLst>
                                    <p:animMotion origin="layout" path="M 0.05833 -0.26158 L 0.00278 -0.00324 " pathEditMode="fixed" rAng="0" ptsTypes="AA">
                                      <p:cBhvr>
                                        <p:cTn id="32" dur="2000" fill="hold"/>
                                        <p:tgtEl>
                                          <p:spTgt spid="419919"/>
                                        </p:tgtEl>
                                        <p:attrNameLst>
                                          <p:attrName>ppt_x</p:attrName>
                                          <p:attrName>ppt_y</p:attrName>
                                        </p:attrNameLst>
                                      </p:cBhvr>
                                      <p:rCtr x="-2778" y="12917"/>
                                    </p:animMotion>
                                  </p:childTnLst>
                                </p:cTn>
                              </p:par>
                            </p:childTnLst>
                          </p:cTn>
                        </p:par>
                        <p:par>
                          <p:cTn id="33" fill="hold" nodeType="afterGroup">
                            <p:stCondLst>
                              <p:cond delay="9500"/>
                            </p:stCondLst>
                            <p:childTnLst>
                              <p:par>
                                <p:cTn id="34" presetID="1" presetClass="exit" presetSubtype="0" fill="hold" nodeType="afterEffect">
                                  <p:stCondLst>
                                    <p:cond delay="0"/>
                                  </p:stCondLst>
                                  <p:childTnLst>
                                    <p:set>
                                      <p:cBhvr>
                                        <p:cTn id="35" dur="1" fill="hold">
                                          <p:stCondLst>
                                            <p:cond delay="0"/>
                                          </p:stCondLst>
                                        </p:cTn>
                                        <p:tgtEl>
                                          <p:spTgt spid="3"/>
                                        </p:tgtEl>
                                        <p:attrNameLst>
                                          <p:attrName>style.visibility</p:attrName>
                                        </p:attrNameLst>
                                      </p:cBhvr>
                                      <p:to>
                                        <p:strVal val="hidden"/>
                                      </p:to>
                                    </p:set>
                                  </p:childTnLst>
                                </p:cTn>
                              </p:par>
                            </p:childTnLst>
                          </p:cTn>
                        </p:par>
                        <p:par>
                          <p:cTn id="36" fill="hold" nodeType="afterGroup">
                            <p:stCondLst>
                              <p:cond delay="9500"/>
                            </p:stCondLst>
                            <p:childTnLst>
                              <p:par>
                                <p:cTn id="37" presetID="1"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par>
                          <p:cTn id="39" fill="hold" nodeType="afterGroup">
                            <p:stCondLst>
                              <p:cond delay="9500"/>
                            </p:stCondLst>
                            <p:childTnLst>
                              <p:par>
                                <p:cTn id="40" presetID="1" presetClass="entr" presetSubtype="0" fill="hold" grpId="0" nodeType="afterEffect">
                                  <p:stCondLst>
                                    <p:cond delay="2000"/>
                                  </p:stCondLst>
                                  <p:childTnLst>
                                    <p:set>
                                      <p:cBhvr>
                                        <p:cTn id="41" dur="1" fill="hold">
                                          <p:stCondLst>
                                            <p:cond delay="0"/>
                                          </p:stCondLst>
                                        </p:cTn>
                                        <p:tgtEl>
                                          <p:spTgt spid="419862"/>
                                        </p:tgtEl>
                                        <p:attrNameLst>
                                          <p:attrName>style.visibility</p:attrName>
                                        </p:attrNameLst>
                                      </p:cBhvr>
                                      <p:to>
                                        <p:strVal val="visible"/>
                                      </p:to>
                                    </p:set>
                                  </p:childTnLst>
                                </p:cTn>
                              </p:par>
                            </p:childTnLst>
                          </p:cTn>
                        </p:par>
                        <p:par>
                          <p:cTn id="42" fill="hold" nodeType="afterGroup">
                            <p:stCondLst>
                              <p:cond delay="11500"/>
                            </p:stCondLst>
                            <p:childTnLst>
                              <p:par>
                                <p:cTn id="43" presetID="0" presetClass="path" presetSubtype="0" accel="50000" decel="50000" fill="hold" grpId="1" nodeType="afterEffect">
                                  <p:stCondLst>
                                    <p:cond delay="0"/>
                                  </p:stCondLst>
                                  <p:childTnLst>
                                    <p:animMotion origin="layout" path="M 5E-6 -4.07407E-6 L -0.0184 0.26528 " pathEditMode="relative" rAng="0" ptsTypes="AA">
                                      <p:cBhvr>
                                        <p:cTn id="44" dur="2000" fill="hold"/>
                                        <p:tgtEl>
                                          <p:spTgt spid="419862"/>
                                        </p:tgtEl>
                                        <p:attrNameLst>
                                          <p:attrName>ppt_x</p:attrName>
                                          <p:attrName>ppt_y</p:attrName>
                                        </p:attrNameLst>
                                      </p:cBhvr>
                                      <p:rCtr x="-920" y="13264"/>
                                    </p:animMotion>
                                  </p:childTnLst>
                                </p:cTn>
                              </p:par>
                            </p:childTnLst>
                          </p:cTn>
                        </p:par>
                        <p:par>
                          <p:cTn id="45" fill="hold" nodeType="afterGroup">
                            <p:stCondLst>
                              <p:cond delay="13500"/>
                            </p:stCondLst>
                            <p:childTnLst>
                              <p:par>
                                <p:cTn id="46" presetID="1" presetClass="exit" presetSubtype="0" fill="hold" nodeType="afterEffect">
                                  <p:stCondLst>
                                    <p:cond delay="0"/>
                                  </p:stCondLst>
                                  <p:childTnLst>
                                    <p:set>
                                      <p:cBhvr>
                                        <p:cTn id="47" dur="1" fill="hold">
                                          <p:stCondLst>
                                            <p:cond delay="0"/>
                                          </p:stCondLst>
                                        </p:cTn>
                                        <p:tgtEl>
                                          <p:spTgt spid="4"/>
                                        </p:tgtEl>
                                        <p:attrNameLst>
                                          <p:attrName>style.visibility</p:attrName>
                                        </p:attrNameLst>
                                      </p:cBhvr>
                                      <p:to>
                                        <p:strVal val="hidden"/>
                                      </p:to>
                                    </p:set>
                                  </p:childTnLst>
                                </p:cTn>
                              </p:par>
                            </p:childTnLst>
                          </p:cTn>
                        </p:par>
                        <p:par>
                          <p:cTn id="48" fill="hold" nodeType="afterGroup">
                            <p:stCondLst>
                              <p:cond delay="13500"/>
                            </p:stCondLst>
                            <p:childTnLst>
                              <p:par>
                                <p:cTn id="49" presetID="1"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par>
                          <p:cTn id="51" fill="hold" nodeType="afterGroup">
                            <p:stCondLst>
                              <p:cond delay="13500"/>
                            </p:stCondLst>
                            <p:childTnLst>
                              <p:par>
                                <p:cTn id="52" presetID="1" presetClass="entr" presetSubtype="0" fill="hold" nodeType="afterEffect">
                                  <p:stCondLst>
                                    <p:cond delay="150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nodeType="afterGroup">
                            <p:stCondLst>
                              <p:cond delay="15000"/>
                            </p:stCondLst>
                            <p:childTnLst>
                              <p:par>
                                <p:cTn id="55" presetID="1" presetClass="entr" presetSubtype="0" fill="hold" grpId="0" nodeType="afterEffect">
                                  <p:stCondLst>
                                    <p:cond delay="0"/>
                                  </p:stCondLst>
                                  <p:childTnLst>
                                    <p:set>
                                      <p:cBhvr>
                                        <p:cTn id="56" dur="1" fill="hold">
                                          <p:stCondLst>
                                            <p:cond delay="0"/>
                                          </p:stCondLst>
                                        </p:cTn>
                                        <p:tgtEl>
                                          <p:spTgt spid="419866"/>
                                        </p:tgtEl>
                                        <p:attrNameLst>
                                          <p:attrName>style.visibility</p:attrName>
                                        </p:attrNameLst>
                                      </p:cBhvr>
                                      <p:to>
                                        <p:strVal val="visible"/>
                                      </p:to>
                                    </p:set>
                                  </p:childTnLst>
                                </p:cTn>
                              </p:par>
                            </p:childTnLst>
                          </p:cTn>
                        </p:par>
                        <p:par>
                          <p:cTn id="57" fill="hold" nodeType="afterGroup">
                            <p:stCondLst>
                              <p:cond delay="15000"/>
                            </p:stCondLst>
                            <p:childTnLst>
                              <p:par>
                                <p:cTn id="58" presetID="0" presetClass="path" presetSubtype="0" accel="50000" decel="50000" fill="hold" grpId="1" nodeType="afterEffect">
                                  <p:stCondLst>
                                    <p:cond delay="0"/>
                                  </p:stCondLst>
                                  <p:childTnLst>
                                    <p:animMotion origin="layout" path="M -4.44444E-6 -3.7037E-6 L 0.05053 0.2794 " pathEditMode="relative" rAng="0" ptsTypes="AA">
                                      <p:cBhvr>
                                        <p:cTn id="59" dur="2000" fill="hold"/>
                                        <p:tgtEl>
                                          <p:spTgt spid="419866"/>
                                        </p:tgtEl>
                                        <p:attrNameLst>
                                          <p:attrName>ppt_x</p:attrName>
                                          <p:attrName>ppt_y</p:attrName>
                                        </p:attrNameLst>
                                      </p:cBhvr>
                                      <p:rCtr x="2517" y="13958"/>
                                    </p:animMotion>
                                  </p:childTnLst>
                                </p:cTn>
                              </p:par>
                            </p:childTnLst>
                          </p:cTn>
                        </p:par>
                        <p:par>
                          <p:cTn id="60" fill="hold" nodeType="afterGroup">
                            <p:stCondLst>
                              <p:cond delay="17000"/>
                            </p:stCondLst>
                            <p:childTnLst>
                              <p:par>
                                <p:cTn id="61" presetID="1" presetClass="exit" presetSubtype="0" fill="hold" nodeType="afterEffect">
                                  <p:stCondLst>
                                    <p:cond delay="0"/>
                                  </p:stCondLst>
                                  <p:childTnLst>
                                    <p:set>
                                      <p:cBhvr>
                                        <p:cTn id="62" dur="1" fill="hold">
                                          <p:stCondLst>
                                            <p:cond delay="0"/>
                                          </p:stCondLst>
                                        </p:cTn>
                                        <p:tgtEl>
                                          <p:spTgt spid="5"/>
                                        </p:tgtEl>
                                        <p:attrNameLst>
                                          <p:attrName>style.visibility</p:attrName>
                                        </p:attrNameLst>
                                      </p:cBhvr>
                                      <p:to>
                                        <p:strVal val="hidden"/>
                                      </p:to>
                                    </p:set>
                                  </p:childTnLst>
                                </p:cTn>
                              </p:par>
                            </p:childTnLst>
                          </p:cTn>
                        </p:par>
                        <p:par>
                          <p:cTn id="63" fill="hold" nodeType="afterGroup">
                            <p:stCondLst>
                              <p:cond delay="17000"/>
                            </p:stCondLst>
                            <p:childTnLst>
                              <p:par>
                                <p:cTn id="64" presetID="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childTnLst>
                                </p:cTn>
                              </p:par>
                            </p:childTnLst>
                          </p:cTn>
                        </p:par>
                        <p:par>
                          <p:cTn id="66" fill="hold" nodeType="afterGroup">
                            <p:stCondLst>
                              <p:cond delay="17000"/>
                            </p:stCondLst>
                            <p:childTnLst>
                              <p:par>
                                <p:cTn id="67" presetID="1" presetClass="exit" presetSubtype="0" fill="hold" nodeType="afterEffect">
                                  <p:stCondLst>
                                    <p:cond delay="0"/>
                                  </p:stCondLst>
                                  <p:childTnLst>
                                    <p:set>
                                      <p:cBhvr>
                                        <p:cTn id="68" dur="1" fill="hold">
                                          <p:stCondLst>
                                            <p:cond delay="0"/>
                                          </p:stCondLst>
                                        </p:cTn>
                                        <p:tgtEl>
                                          <p:spTgt spid="6"/>
                                        </p:tgtEl>
                                        <p:attrNameLst>
                                          <p:attrName>style.visibility</p:attrName>
                                        </p:attrNameLst>
                                      </p:cBhvr>
                                      <p:to>
                                        <p:strVal val="hidden"/>
                                      </p:to>
                                    </p:set>
                                  </p:childTnLst>
                                </p:cTn>
                              </p:par>
                            </p:childTnLst>
                          </p:cTn>
                        </p:par>
                        <p:par>
                          <p:cTn id="69" fill="hold" nodeType="afterGroup">
                            <p:stCondLst>
                              <p:cond delay="17000"/>
                            </p:stCondLst>
                            <p:childTnLst>
                              <p:par>
                                <p:cTn id="70" presetID="1" presetClass="entr" presetSubtype="0"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childTnLst>
                                </p:cTn>
                              </p:par>
                            </p:childTnLst>
                          </p:cTn>
                        </p:par>
                        <p:par>
                          <p:cTn id="72" fill="hold" nodeType="afterGroup">
                            <p:stCondLst>
                              <p:cond delay="17000"/>
                            </p:stCondLst>
                            <p:childTnLst>
                              <p:par>
                                <p:cTn id="73" presetID="1" presetClass="entr" presetSubtype="0" fill="hold" grpId="0" nodeType="afterEffect">
                                  <p:stCondLst>
                                    <p:cond delay="2000"/>
                                  </p:stCondLst>
                                  <p:childTnLst>
                                    <p:set>
                                      <p:cBhvr>
                                        <p:cTn id="74" dur="1" fill="hold">
                                          <p:stCondLst>
                                            <p:cond delay="0"/>
                                          </p:stCondLst>
                                        </p:cTn>
                                        <p:tgtEl>
                                          <p:spTgt spid="419873"/>
                                        </p:tgtEl>
                                        <p:attrNameLst>
                                          <p:attrName>style.visibility</p:attrName>
                                        </p:attrNameLst>
                                      </p:cBhvr>
                                      <p:to>
                                        <p:strVal val="visible"/>
                                      </p:to>
                                    </p:set>
                                  </p:childTnLst>
                                </p:cTn>
                              </p:par>
                            </p:childTnLst>
                          </p:cTn>
                        </p:par>
                        <p:par>
                          <p:cTn id="75" fill="hold" nodeType="afterGroup">
                            <p:stCondLst>
                              <p:cond delay="19000"/>
                            </p:stCondLst>
                            <p:childTnLst>
                              <p:par>
                                <p:cTn id="76" presetID="0" presetClass="path" presetSubtype="0" accel="50000" decel="50000" fill="hold" grpId="1" nodeType="afterEffect">
                                  <p:stCondLst>
                                    <p:cond delay="0"/>
                                  </p:stCondLst>
                                  <p:childTnLst>
                                    <p:animMotion origin="layout" path="M -0.00261 -0.00324 L 0.04514 0.27246 " pathEditMode="relative" rAng="0" ptsTypes="AA">
                                      <p:cBhvr>
                                        <p:cTn id="77" dur="2000" fill="hold"/>
                                        <p:tgtEl>
                                          <p:spTgt spid="419873"/>
                                        </p:tgtEl>
                                        <p:attrNameLst>
                                          <p:attrName>ppt_x</p:attrName>
                                          <p:attrName>ppt_y</p:attrName>
                                        </p:attrNameLst>
                                      </p:cBhvr>
                                      <p:rCtr x="2378" y="13773"/>
                                    </p:animMotion>
                                  </p:childTnLst>
                                </p:cTn>
                              </p:par>
                            </p:childTnLst>
                          </p:cTn>
                        </p:par>
                        <p:par>
                          <p:cTn id="78" fill="hold" nodeType="afterGroup">
                            <p:stCondLst>
                              <p:cond delay="21000"/>
                            </p:stCondLst>
                            <p:childTnLst>
                              <p:par>
                                <p:cTn id="79" presetID="1" presetClass="exit" presetSubtype="0" fill="hold" nodeType="afterEffect">
                                  <p:stCondLst>
                                    <p:cond delay="0"/>
                                  </p:stCondLst>
                                  <p:childTnLst>
                                    <p:set>
                                      <p:cBhvr>
                                        <p:cTn id="80" dur="1" fill="hold">
                                          <p:stCondLst>
                                            <p:cond delay="0"/>
                                          </p:stCondLst>
                                        </p:cTn>
                                        <p:tgtEl>
                                          <p:spTgt spid="7"/>
                                        </p:tgtEl>
                                        <p:attrNameLst>
                                          <p:attrName>style.visibility</p:attrName>
                                        </p:attrNameLst>
                                      </p:cBhvr>
                                      <p:to>
                                        <p:strVal val="hidden"/>
                                      </p:to>
                                    </p:set>
                                  </p:childTnLst>
                                </p:cTn>
                              </p:par>
                            </p:childTnLst>
                          </p:cTn>
                        </p:par>
                        <p:par>
                          <p:cTn id="81" fill="hold" nodeType="afterGroup">
                            <p:stCondLst>
                              <p:cond delay="21000"/>
                            </p:stCondLst>
                            <p:childTnLst>
                              <p:par>
                                <p:cTn id="82" presetID="1" presetClass="entr" presetSubtype="0"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childTnLst>
                                </p:cTn>
                              </p:par>
                            </p:childTnLst>
                          </p:cTn>
                        </p:par>
                        <p:par>
                          <p:cTn id="84" fill="hold" nodeType="afterGroup">
                            <p:stCondLst>
                              <p:cond delay="21000"/>
                            </p:stCondLst>
                            <p:childTnLst>
                              <p:par>
                                <p:cTn id="85" presetID="1" presetClass="exit" presetSubtype="0" fill="hold" nodeType="afterEffect">
                                  <p:stCondLst>
                                    <p:cond delay="0"/>
                                  </p:stCondLst>
                                  <p:childTnLst>
                                    <p:set>
                                      <p:cBhvr>
                                        <p:cTn id="86" dur="1" fill="hold">
                                          <p:stCondLst>
                                            <p:cond delay="0"/>
                                          </p:stCondLst>
                                        </p:cTn>
                                        <p:tgtEl>
                                          <p:spTgt spid="8"/>
                                        </p:tgtEl>
                                        <p:attrNameLst>
                                          <p:attrName>style.visibility</p:attrName>
                                        </p:attrNameLst>
                                      </p:cBhvr>
                                      <p:to>
                                        <p:strVal val="hidden"/>
                                      </p:to>
                                    </p:set>
                                  </p:childTnLst>
                                </p:cTn>
                              </p:par>
                            </p:childTnLst>
                          </p:cTn>
                        </p:par>
                        <p:par>
                          <p:cTn id="87" fill="hold" nodeType="afterGroup">
                            <p:stCondLst>
                              <p:cond delay="21000"/>
                            </p:stCondLst>
                            <p:childTnLst>
                              <p:par>
                                <p:cTn id="88" presetID="1" presetClass="entr" presetSubtype="0"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childTnLst>
                                </p:cTn>
                              </p:par>
                            </p:childTnLst>
                          </p:cTn>
                        </p:par>
                        <p:par>
                          <p:cTn id="90" fill="hold" nodeType="afterGroup">
                            <p:stCondLst>
                              <p:cond delay="21000"/>
                            </p:stCondLst>
                            <p:childTnLst>
                              <p:par>
                                <p:cTn id="91" presetID="1" presetClass="entr" presetSubtype="0" fill="hold" grpId="0" nodeType="afterEffect">
                                  <p:stCondLst>
                                    <p:cond delay="2000"/>
                                  </p:stCondLst>
                                  <p:childTnLst>
                                    <p:set>
                                      <p:cBhvr>
                                        <p:cTn id="92" dur="1" fill="hold">
                                          <p:stCondLst>
                                            <p:cond delay="0"/>
                                          </p:stCondLst>
                                        </p:cTn>
                                        <p:tgtEl>
                                          <p:spTgt spid="419880"/>
                                        </p:tgtEl>
                                        <p:attrNameLst>
                                          <p:attrName>style.visibility</p:attrName>
                                        </p:attrNameLst>
                                      </p:cBhvr>
                                      <p:to>
                                        <p:strVal val="visible"/>
                                      </p:to>
                                    </p:set>
                                  </p:childTnLst>
                                </p:cTn>
                              </p:par>
                            </p:childTnLst>
                          </p:cTn>
                        </p:par>
                        <p:par>
                          <p:cTn id="93" fill="hold" nodeType="afterGroup">
                            <p:stCondLst>
                              <p:cond delay="23000"/>
                            </p:stCondLst>
                            <p:childTnLst>
                              <p:par>
                                <p:cTn id="94" presetID="0" presetClass="path" presetSubtype="0" accel="50000" decel="50000" fill="hold" grpId="1" nodeType="afterEffect">
                                  <p:stCondLst>
                                    <p:cond delay="0"/>
                                  </p:stCondLst>
                                  <p:childTnLst>
                                    <p:animMotion origin="layout" path="M -0.0026 -0.01018 L 0.07153 0.27246 " pathEditMode="relative" rAng="0" ptsTypes="AA">
                                      <p:cBhvr>
                                        <p:cTn id="95" dur="2000" fill="hold"/>
                                        <p:tgtEl>
                                          <p:spTgt spid="419880"/>
                                        </p:tgtEl>
                                        <p:attrNameLst>
                                          <p:attrName>ppt_x</p:attrName>
                                          <p:attrName>ppt_y</p:attrName>
                                        </p:attrNameLst>
                                      </p:cBhvr>
                                      <p:rCtr x="3698" y="14120"/>
                                    </p:animMotion>
                                  </p:childTnLst>
                                </p:cTn>
                              </p:par>
                            </p:childTnLst>
                          </p:cTn>
                        </p:par>
                        <p:par>
                          <p:cTn id="96" fill="hold" nodeType="afterGroup">
                            <p:stCondLst>
                              <p:cond delay="25000"/>
                            </p:stCondLst>
                            <p:childTnLst>
                              <p:par>
                                <p:cTn id="97" presetID="1" presetClass="exit" presetSubtype="0" fill="hold" nodeType="afterEffect">
                                  <p:stCondLst>
                                    <p:cond delay="0"/>
                                  </p:stCondLst>
                                  <p:childTnLst>
                                    <p:set>
                                      <p:cBhvr>
                                        <p:cTn id="98" dur="1" fill="hold">
                                          <p:stCondLst>
                                            <p:cond delay="0"/>
                                          </p:stCondLst>
                                        </p:cTn>
                                        <p:tgtEl>
                                          <p:spTgt spid="9"/>
                                        </p:tgtEl>
                                        <p:attrNameLst>
                                          <p:attrName>style.visibility</p:attrName>
                                        </p:attrNameLst>
                                      </p:cBhvr>
                                      <p:to>
                                        <p:strVal val="hidden"/>
                                      </p:to>
                                    </p:set>
                                  </p:childTnLst>
                                </p:cTn>
                              </p:par>
                            </p:childTnLst>
                          </p:cTn>
                        </p:par>
                        <p:par>
                          <p:cTn id="99" fill="hold" nodeType="afterGroup">
                            <p:stCondLst>
                              <p:cond delay="25000"/>
                            </p:stCondLst>
                            <p:childTnLst>
                              <p:par>
                                <p:cTn id="100" presetID="1" presetClass="entr" presetSubtype="0" fill="hold" nodeType="afterEffect">
                                  <p:stCondLst>
                                    <p:cond delay="0"/>
                                  </p:stCondLst>
                                  <p:childTnLst>
                                    <p:set>
                                      <p:cBhvr>
                                        <p:cTn id="101" dur="1" fill="hold">
                                          <p:stCondLst>
                                            <p:cond delay="0"/>
                                          </p:stCondLst>
                                        </p:cTn>
                                        <p:tgtEl>
                                          <p:spTgt spid="11"/>
                                        </p:tgtEl>
                                        <p:attrNameLst>
                                          <p:attrName>style.visibility</p:attrName>
                                        </p:attrNameLst>
                                      </p:cBhvr>
                                      <p:to>
                                        <p:strVal val="visible"/>
                                      </p:to>
                                    </p:set>
                                  </p:childTnLst>
                                </p:cTn>
                              </p:par>
                            </p:childTnLst>
                          </p:cTn>
                        </p:par>
                        <p:par>
                          <p:cTn id="102" fill="hold" nodeType="afterGroup">
                            <p:stCondLst>
                              <p:cond delay="25000"/>
                            </p:stCondLst>
                            <p:childTnLst>
                              <p:par>
                                <p:cTn id="103" presetID="1" presetClass="exit" presetSubtype="0" fill="hold" nodeType="afterEffect">
                                  <p:stCondLst>
                                    <p:cond delay="0"/>
                                  </p:stCondLst>
                                  <p:childTnLst>
                                    <p:set>
                                      <p:cBhvr>
                                        <p:cTn id="104" dur="1" fill="hold">
                                          <p:stCondLst>
                                            <p:cond delay="0"/>
                                          </p:stCondLst>
                                        </p:cTn>
                                        <p:tgtEl>
                                          <p:spTgt spid="10"/>
                                        </p:tgtEl>
                                        <p:attrNameLst>
                                          <p:attrName>style.visibility</p:attrName>
                                        </p:attrNameLst>
                                      </p:cBhvr>
                                      <p:to>
                                        <p:strVal val="hidden"/>
                                      </p:to>
                                    </p:set>
                                  </p:childTnLst>
                                </p:cTn>
                              </p:par>
                            </p:childTnLst>
                          </p:cTn>
                        </p:par>
                        <p:par>
                          <p:cTn id="105" fill="hold" nodeType="afterGroup">
                            <p:stCondLst>
                              <p:cond delay="25000"/>
                            </p:stCondLst>
                            <p:childTnLst>
                              <p:par>
                                <p:cTn id="106" presetID="1" presetClass="entr" presetSubtype="0" fill="hold" nodeType="afterEffect">
                                  <p:stCondLst>
                                    <p:cond delay="0"/>
                                  </p:stCondLst>
                                  <p:childTnLst>
                                    <p:set>
                                      <p:cBhvr>
                                        <p:cTn id="107" dur="1" fill="hold">
                                          <p:stCondLst>
                                            <p:cond delay="0"/>
                                          </p:stCondLst>
                                        </p:cTn>
                                        <p:tgtEl>
                                          <p:spTgt spid="12"/>
                                        </p:tgtEl>
                                        <p:attrNameLst>
                                          <p:attrName>style.visibility</p:attrName>
                                        </p:attrNameLst>
                                      </p:cBhvr>
                                      <p:to>
                                        <p:strVal val="visible"/>
                                      </p:to>
                                    </p:set>
                                  </p:childTnLst>
                                </p:cTn>
                              </p:par>
                            </p:childTnLst>
                          </p:cTn>
                        </p:par>
                        <p:par>
                          <p:cTn id="108" fill="hold" nodeType="afterGroup">
                            <p:stCondLst>
                              <p:cond delay="25000"/>
                            </p:stCondLst>
                            <p:childTnLst>
                              <p:par>
                                <p:cTn id="109" presetID="1" presetClass="entr" presetSubtype="0" fill="hold" nodeType="afterEffect">
                                  <p:stCondLst>
                                    <p:cond delay="1000"/>
                                  </p:stCondLst>
                                  <p:childTnLst>
                                    <p:set>
                                      <p:cBhvr>
                                        <p:cTn id="110" dur="1" fill="hold">
                                          <p:stCondLst>
                                            <p:cond delay="0"/>
                                          </p:stCondLst>
                                        </p:cTn>
                                        <p:tgtEl>
                                          <p:spTgt spid="13"/>
                                        </p:tgtEl>
                                        <p:attrNameLst>
                                          <p:attrName>style.visibility</p:attrName>
                                        </p:attrNameLst>
                                      </p:cBhvr>
                                      <p:to>
                                        <p:strVal val="visible"/>
                                      </p:to>
                                    </p:set>
                                  </p:childTnLst>
                                </p:cTn>
                              </p:par>
                            </p:childTnLst>
                          </p:cTn>
                        </p:par>
                        <p:par>
                          <p:cTn id="111" fill="hold" nodeType="afterGroup">
                            <p:stCondLst>
                              <p:cond delay="26000"/>
                            </p:stCondLst>
                            <p:childTnLst>
                              <p:par>
                                <p:cTn id="112" presetID="0" presetClass="path" presetSubtype="0" accel="50000" decel="50000" fill="hold" grpId="2" nodeType="afterEffect">
                                  <p:stCondLst>
                                    <p:cond delay="0"/>
                                  </p:stCondLst>
                                  <p:childTnLst>
                                    <p:animMotion origin="layout" path="M 1.11111E-6 3.33333E-6 L -0.49028 0.00393 " pathEditMode="relative" rAng="0" ptsTypes="AA">
                                      <p:cBhvr>
                                        <p:cTn id="113" dur="2000" fill="hold"/>
                                        <p:tgtEl>
                                          <p:spTgt spid="419917"/>
                                        </p:tgtEl>
                                        <p:attrNameLst>
                                          <p:attrName>ppt_x</p:attrName>
                                          <p:attrName>ppt_y</p:attrName>
                                        </p:attrNameLst>
                                      </p:cBhvr>
                                      <p:rCtr x="-24514" y="185"/>
                                    </p:animMotion>
                                  </p:childTnLst>
                                </p:cTn>
                              </p:par>
                              <p:par>
                                <p:cTn id="114" presetID="1" presetClass="entr" presetSubtype="0" fill="hold" grpId="0" nodeType="withEffect">
                                  <p:stCondLst>
                                    <p:cond delay="0"/>
                                  </p:stCondLst>
                                  <p:childTnLst>
                                    <p:set>
                                      <p:cBhvr>
                                        <p:cTn id="115" dur="1" fill="hold">
                                          <p:stCondLst>
                                            <p:cond delay="0"/>
                                          </p:stCondLst>
                                        </p:cTn>
                                        <p:tgtEl>
                                          <p:spTgt spid="419890"/>
                                        </p:tgtEl>
                                        <p:attrNameLst>
                                          <p:attrName>style.visibility</p:attrName>
                                        </p:attrNameLst>
                                      </p:cBhvr>
                                      <p:to>
                                        <p:strVal val="visible"/>
                                      </p:to>
                                    </p:set>
                                  </p:childTnLst>
                                </p:cTn>
                              </p:par>
                              <p:par>
                                <p:cTn id="116" presetID="0" presetClass="path" presetSubtype="0" accel="50000" decel="50000" fill="hold" grpId="1" nodeType="withEffect">
                                  <p:stCondLst>
                                    <p:cond delay="0"/>
                                  </p:stCondLst>
                                  <p:childTnLst>
                                    <p:animMotion origin="layout" path="M 0.00781 -0.00394 L -0.08472 0.27546 " pathEditMode="relative" rAng="0" ptsTypes="AA">
                                      <p:cBhvr>
                                        <p:cTn id="117" dur="2000" fill="hold"/>
                                        <p:tgtEl>
                                          <p:spTgt spid="419890"/>
                                        </p:tgtEl>
                                        <p:attrNameLst>
                                          <p:attrName>ppt_x</p:attrName>
                                          <p:attrName>ppt_y</p:attrName>
                                        </p:attrNameLst>
                                      </p:cBhvr>
                                      <p:rCtr x="-4635" y="13958"/>
                                    </p:animMotion>
                                  </p:childTnLst>
                                </p:cTn>
                              </p:par>
                            </p:childTnLst>
                          </p:cTn>
                        </p:par>
                        <p:par>
                          <p:cTn id="118" fill="hold" nodeType="afterGroup">
                            <p:stCondLst>
                              <p:cond delay="28000"/>
                            </p:stCondLst>
                            <p:childTnLst>
                              <p:par>
                                <p:cTn id="119" presetID="1" presetClass="exit" presetSubtype="0" fill="hold" nodeType="afterEffect">
                                  <p:stCondLst>
                                    <p:cond delay="0"/>
                                  </p:stCondLst>
                                  <p:childTnLst>
                                    <p:set>
                                      <p:cBhvr>
                                        <p:cTn id="120" dur="1" fill="hold">
                                          <p:stCondLst>
                                            <p:cond delay="0"/>
                                          </p:stCondLst>
                                        </p:cTn>
                                        <p:tgtEl>
                                          <p:spTgt spid="11"/>
                                        </p:tgtEl>
                                        <p:attrNameLst>
                                          <p:attrName>style.visibility</p:attrName>
                                        </p:attrNameLst>
                                      </p:cBhvr>
                                      <p:to>
                                        <p:strVal val="hidden"/>
                                      </p:to>
                                    </p:set>
                                  </p:childTnLst>
                                </p:cTn>
                              </p:par>
                            </p:childTnLst>
                          </p:cTn>
                        </p:par>
                        <p:par>
                          <p:cTn id="121" fill="hold" nodeType="afterGroup">
                            <p:stCondLst>
                              <p:cond delay="28000"/>
                            </p:stCondLst>
                            <p:childTnLst>
                              <p:par>
                                <p:cTn id="122" presetID="1" presetClass="entr" presetSubtype="0" fill="hold" nodeType="afterEffect">
                                  <p:stCondLst>
                                    <p:cond delay="0"/>
                                  </p:stCondLst>
                                  <p:childTnLst>
                                    <p:set>
                                      <p:cBhvr>
                                        <p:cTn id="123" dur="1" fill="hold">
                                          <p:stCondLst>
                                            <p:cond delay="0"/>
                                          </p:stCondLst>
                                        </p:cTn>
                                        <p:tgtEl>
                                          <p:spTgt spid="14"/>
                                        </p:tgtEl>
                                        <p:attrNameLst>
                                          <p:attrName>style.visibility</p:attrName>
                                        </p:attrNameLst>
                                      </p:cBhvr>
                                      <p:to>
                                        <p:strVal val="visible"/>
                                      </p:to>
                                    </p:set>
                                  </p:childTnLst>
                                </p:cTn>
                              </p:par>
                            </p:childTnLst>
                          </p:cTn>
                        </p:par>
                        <p:par>
                          <p:cTn id="124" fill="hold" nodeType="afterGroup">
                            <p:stCondLst>
                              <p:cond delay="28000"/>
                            </p:stCondLst>
                            <p:childTnLst>
                              <p:par>
                                <p:cTn id="125" presetID="1" presetClass="exit" presetSubtype="0" fill="hold" nodeType="afterEffect">
                                  <p:stCondLst>
                                    <p:cond delay="1000"/>
                                  </p:stCondLst>
                                  <p:childTnLst>
                                    <p:set>
                                      <p:cBhvr>
                                        <p:cTn id="126" dur="1" fill="hold">
                                          <p:stCondLst>
                                            <p:cond delay="0"/>
                                          </p:stCondLst>
                                        </p:cTn>
                                        <p:tgtEl>
                                          <p:spTgt spid="12"/>
                                        </p:tgtEl>
                                        <p:attrNameLst>
                                          <p:attrName>style.visibility</p:attrName>
                                        </p:attrNameLst>
                                      </p:cBhvr>
                                      <p:to>
                                        <p:strVal val="hidden"/>
                                      </p:to>
                                    </p:set>
                                  </p:childTnLst>
                                </p:cTn>
                              </p:par>
                            </p:childTnLst>
                          </p:cTn>
                        </p:par>
                        <p:par>
                          <p:cTn id="127" fill="hold" nodeType="afterGroup">
                            <p:stCondLst>
                              <p:cond delay="29000"/>
                            </p:stCondLst>
                            <p:childTnLst>
                              <p:par>
                                <p:cTn id="128" presetID="1" presetClass="entr" presetSubtype="0" fill="hold" nodeType="afterEffect">
                                  <p:stCondLst>
                                    <p:cond delay="0"/>
                                  </p:stCondLst>
                                  <p:childTnLst>
                                    <p:set>
                                      <p:cBhvr>
                                        <p:cTn id="129" dur="1" fill="hold">
                                          <p:stCondLst>
                                            <p:cond delay="0"/>
                                          </p:stCondLst>
                                        </p:cTn>
                                        <p:tgtEl>
                                          <p:spTgt spid="17"/>
                                        </p:tgtEl>
                                        <p:attrNameLst>
                                          <p:attrName>style.visibility</p:attrName>
                                        </p:attrNameLst>
                                      </p:cBhvr>
                                      <p:to>
                                        <p:strVal val="visible"/>
                                      </p:to>
                                    </p:set>
                                  </p:childTnLst>
                                </p:cTn>
                              </p:par>
                            </p:childTnLst>
                          </p:cTn>
                        </p:par>
                        <p:par>
                          <p:cTn id="130" fill="hold" nodeType="afterGroup">
                            <p:stCondLst>
                              <p:cond delay="29000"/>
                            </p:stCondLst>
                            <p:childTnLst>
                              <p:par>
                                <p:cTn id="131" presetID="0" presetClass="path" presetSubtype="0" accel="50000" decel="50000" fill="hold" grpId="2" nodeType="afterEffect">
                                  <p:stCondLst>
                                    <p:cond delay="0"/>
                                  </p:stCondLst>
                                  <p:childTnLst>
                                    <p:animMotion origin="layout" path="M -1.94444E-6 3.33333E-6 L -0.49028 0.00393 " pathEditMode="relative" rAng="0" ptsTypes="AA">
                                      <p:cBhvr>
                                        <p:cTn id="132" dur="2000" fill="hold"/>
                                        <p:tgtEl>
                                          <p:spTgt spid="419918"/>
                                        </p:tgtEl>
                                        <p:attrNameLst>
                                          <p:attrName>ppt_x</p:attrName>
                                          <p:attrName>ppt_y</p:attrName>
                                        </p:attrNameLst>
                                      </p:cBhvr>
                                      <p:rCtr x="-24514" y="185"/>
                                    </p:animMotion>
                                  </p:childTnLst>
                                </p:cTn>
                              </p:par>
                              <p:par>
                                <p:cTn id="133" presetID="1" presetClass="entr" presetSubtype="0" fill="hold" grpId="0" nodeType="withEffect">
                                  <p:stCondLst>
                                    <p:cond delay="0"/>
                                  </p:stCondLst>
                                  <p:childTnLst>
                                    <p:set>
                                      <p:cBhvr>
                                        <p:cTn id="134" dur="1" fill="hold">
                                          <p:stCondLst>
                                            <p:cond delay="0"/>
                                          </p:stCondLst>
                                        </p:cTn>
                                        <p:tgtEl>
                                          <p:spTgt spid="419891"/>
                                        </p:tgtEl>
                                        <p:attrNameLst>
                                          <p:attrName>style.visibility</p:attrName>
                                        </p:attrNameLst>
                                      </p:cBhvr>
                                      <p:to>
                                        <p:strVal val="visible"/>
                                      </p:to>
                                    </p:set>
                                  </p:childTnLst>
                                </p:cTn>
                              </p:par>
                              <p:par>
                                <p:cTn id="135" presetID="0" presetClass="path" presetSubtype="0" accel="50000" decel="50000" fill="hold" grpId="1" nodeType="withEffect">
                                  <p:stCondLst>
                                    <p:cond delay="0"/>
                                  </p:stCondLst>
                                  <p:childTnLst>
                                    <p:animMotion origin="layout" path="M 0.00261 -0.01111 L -0.06892 0.31806 " pathEditMode="relative" rAng="0" ptsTypes="AA">
                                      <p:cBhvr>
                                        <p:cTn id="136" dur="2000" fill="hold"/>
                                        <p:tgtEl>
                                          <p:spTgt spid="419891"/>
                                        </p:tgtEl>
                                        <p:attrNameLst>
                                          <p:attrName>ppt_x</p:attrName>
                                          <p:attrName>ppt_y</p:attrName>
                                        </p:attrNameLst>
                                      </p:cBhvr>
                                      <p:rCtr x="-3576" y="16458"/>
                                    </p:animMotion>
                                  </p:childTnLst>
                                </p:cTn>
                              </p:par>
                            </p:childTnLst>
                          </p:cTn>
                        </p:par>
                        <p:par>
                          <p:cTn id="137" fill="hold" nodeType="afterGroup">
                            <p:stCondLst>
                              <p:cond delay="31000"/>
                            </p:stCondLst>
                            <p:childTnLst>
                              <p:par>
                                <p:cTn id="138" presetID="1" presetClass="exit" presetSubtype="0" fill="hold" nodeType="afterEffect">
                                  <p:stCondLst>
                                    <p:cond delay="0"/>
                                  </p:stCondLst>
                                  <p:childTnLst>
                                    <p:set>
                                      <p:cBhvr>
                                        <p:cTn id="139" dur="1" fill="hold">
                                          <p:stCondLst>
                                            <p:cond delay="0"/>
                                          </p:stCondLst>
                                        </p:cTn>
                                        <p:tgtEl>
                                          <p:spTgt spid="13"/>
                                        </p:tgtEl>
                                        <p:attrNameLst>
                                          <p:attrName>style.visibility</p:attrName>
                                        </p:attrNameLst>
                                      </p:cBhvr>
                                      <p:to>
                                        <p:strVal val="hidden"/>
                                      </p:to>
                                    </p:set>
                                  </p:childTnLst>
                                </p:cTn>
                              </p:par>
                            </p:childTnLst>
                          </p:cTn>
                        </p:par>
                        <p:par>
                          <p:cTn id="140" fill="hold" nodeType="afterGroup">
                            <p:stCondLst>
                              <p:cond delay="31000"/>
                            </p:stCondLst>
                            <p:childTnLst>
                              <p:par>
                                <p:cTn id="141" presetID="1" presetClass="entr" presetSubtype="0" fill="hold" nodeType="afterEffect">
                                  <p:stCondLst>
                                    <p:cond delay="0"/>
                                  </p:stCondLst>
                                  <p:childTnLst>
                                    <p:set>
                                      <p:cBhvr>
                                        <p:cTn id="142" dur="1" fill="hold">
                                          <p:stCondLst>
                                            <p:cond delay="0"/>
                                          </p:stCondLst>
                                        </p:cTn>
                                        <p:tgtEl>
                                          <p:spTgt spid="16"/>
                                        </p:tgtEl>
                                        <p:attrNameLst>
                                          <p:attrName>style.visibility</p:attrName>
                                        </p:attrNameLst>
                                      </p:cBhvr>
                                      <p:to>
                                        <p:strVal val="visible"/>
                                      </p:to>
                                    </p:set>
                                  </p:childTnLst>
                                </p:cTn>
                              </p:par>
                            </p:childTnLst>
                          </p:cTn>
                        </p:par>
                        <p:par>
                          <p:cTn id="143" fill="hold" nodeType="afterGroup">
                            <p:stCondLst>
                              <p:cond delay="31000"/>
                            </p:stCondLst>
                            <p:childTnLst>
                              <p:par>
                                <p:cTn id="144" presetID="1" presetClass="exit" presetSubtype="0" fill="hold" nodeType="afterEffect">
                                  <p:stCondLst>
                                    <p:cond delay="0"/>
                                  </p:stCondLst>
                                  <p:childTnLst>
                                    <p:set>
                                      <p:cBhvr>
                                        <p:cTn id="145" dur="1" fill="hold">
                                          <p:stCondLst>
                                            <p:cond delay="0"/>
                                          </p:stCondLst>
                                        </p:cTn>
                                        <p:tgtEl>
                                          <p:spTgt spid="14"/>
                                        </p:tgtEl>
                                        <p:attrNameLst>
                                          <p:attrName>style.visibility</p:attrName>
                                        </p:attrNameLst>
                                      </p:cBhvr>
                                      <p:to>
                                        <p:strVal val="hidden"/>
                                      </p:to>
                                    </p:set>
                                  </p:childTnLst>
                                </p:cTn>
                              </p:par>
                            </p:childTnLst>
                          </p:cTn>
                        </p:par>
                        <p:par>
                          <p:cTn id="146" fill="hold" nodeType="afterGroup">
                            <p:stCondLst>
                              <p:cond delay="31000"/>
                            </p:stCondLst>
                            <p:childTnLst>
                              <p:par>
                                <p:cTn id="147" presetID="1" presetClass="entr" presetSubtype="0" fill="hold" nodeType="afterEffect">
                                  <p:stCondLst>
                                    <p:cond delay="0"/>
                                  </p:stCondLst>
                                  <p:childTnLst>
                                    <p:set>
                                      <p:cBhvr>
                                        <p:cTn id="148" dur="1" fill="hold">
                                          <p:stCondLst>
                                            <p:cond delay="0"/>
                                          </p:stCondLst>
                                        </p:cTn>
                                        <p:tgtEl>
                                          <p:spTgt spid="15"/>
                                        </p:tgtEl>
                                        <p:attrNameLst>
                                          <p:attrName>style.visibility</p:attrName>
                                        </p:attrNameLst>
                                      </p:cBhvr>
                                      <p:to>
                                        <p:strVal val="visible"/>
                                      </p:to>
                                    </p:set>
                                  </p:childTnLst>
                                </p:cTn>
                              </p:par>
                            </p:childTnLst>
                          </p:cTn>
                        </p:par>
                        <p:par>
                          <p:cTn id="149" fill="hold" nodeType="afterGroup">
                            <p:stCondLst>
                              <p:cond delay="31000"/>
                            </p:stCondLst>
                            <p:childTnLst>
                              <p:par>
                                <p:cTn id="150" presetID="1" presetClass="exit" presetSubtype="0" fill="hold" nodeType="afterEffect">
                                  <p:stCondLst>
                                    <p:cond delay="0"/>
                                  </p:stCondLst>
                                  <p:childTnLst>
                                    <p:set>
                                      <p:cBhvr>
                                        <p:cTn id="151" dur="1" fill="hold">
                                          <p:stCondLst>
                                            <p:cond delay="0"/>
                                          </p:stCondLst>
                                        </p:cTn>
                                        <p:tgtEl>
                                          <p:spTgt spid="17"/>
                                        </p:tgtEl>
                                        <p:attrNameLst>
                                          <p:attrName>style.visibility</p:attrName>
                                        </p:attrNameLst>
                                      </p:cBhvr>
                                      <p:to>
                                        <p:strVal val="hidden"/>
                                      </p:to>
                                    </p:set>
                                  </p:childTnLst>
                                </p:cTn>
                              </p:par>
                            </p:childTnLst>
                          </p:cTn>
                        </p:par>
                        <p:par>
                          <p:cTn id="152" fill="hold" nodeType="afterGroup">
                            <p:stCondLst>
                              <p:cond delay="31000"/>
                            </p:stCondLst>
                            <p:childTnLst>
                              <p:par>
                                <p:cTn id="153" presetID="1" presetClass="entr" presetSubtype="0" fill="hold" nodeType="afterEffect">
                                  <p:stCondLst>
                                    <p:cond delay="0"/>
                                  </p:stCondLst>
                                  <p:childTnLst>
                                    <p:set>
                                      <p:cBhvr>
                                        <p:cTn id="154" dur="1" fill="hold">
                                          <p:stCondLst>
                                            <p:cond delay="0"/>
                                          </p:stCondLst>
                                        </p:cTn>
                                        <p:tgtEl>
                                          <p:spTgt spid="18"/>
                                        </p:tgtEl>
                                        <p:attrNameLst>
                                          <p:attrName>style.visibility</p:attrName>
                                        </p:attrNameLst>
                                      </p:cBhvr>
                                      <p:to>
                                        <p:strVal val="visible"/>
                                      </p:to>
                                    </p:set>
                                  </p:childTnLst>
                                </p:cTn>
                              </p:par>
                            </p:childTnLst>
                          </p:cTn>
                        </p:par>
                        <p:par>
                          <p:cTn id="155" fill="hold" nodeType="afterGroup">
                            <p:stCondLst>
                              <p:cond delay="31000"/>
                            </p:stCondLst>
                            <p:childTnLst>
                              <p:par>
                                <p:cTn id="156" presetID="0" presetClass="path" presetSubtype="0" accel="50000" decel="50000" fill="hold" grpId="2" nodeType="afterEffect">
                                  <p:stCondLst>
                                    <p:cond delay="0"/>
                                  </p:stCondLst>
                                  <p:childTnLst>
                                    <p:animMotion origin="layout" path="M 8.33333E-7 2.59259E-6 L -0.4875 0.00694 " pathEditMode="relative" rAng="0" ptsTypes="AA">
                                      <p:cBhvr>
                                        <p:cTn id="157" dur="2000" fill="hold"/>
                                        <p:tgtEl>
                                          <p:spTgt spid="419919"/>
                                        </p:tgtEl>
                                        <p:attrNameLst>
                                          <p:attrName>ppt_x</p:attrName>
                                          <p:attrName>ppt_y</p:attrName>
                                        </p:attrNameLst>
                                      </p:cBhvr>
                                      <p:rCtr x="-24375" y="347"/>
                                    </p:animMotion>
                                  </p:childTnLst>
                                </p:cTn>
                              </p:par>
                              <p:par>
                                <p:cTn id="158" presetID="1" presetClass="entr" presetSubtype="0" fill="hold" grpId="0" nodeType="withEffect">
                                  <p:stCondLst>
                                    <p:cond delay="0"/>
                                  </p:stCondLst>
                                  <p:childTnLst>
                                    <p:set>
                                      <p:cBhvr>
                                        <p:cTn id="159" dur="1" fill="hold">
                                          <p:stCondLst>
                                            <p:cond delay="0"/>
                                          </p:stCondLst>
                                        </p:cTn>
                                        <p:tgtEl>
                                          <p:spTgt spid="419910"/>
                                        </p:tgtEl>
                                        <p:attrNameLst>
                                          <p:attrName>style.visibility</p:attrName>
                                        </p:attrNameLst>
                                      </p:cBhvr>
                                      <p:to>
                                        <p:strVal val="visible"/>
                                      </p:to>
                                    </p:set>
                                  </p:childTnLst>
                                </p:cTn>
                              </p:par>
                              <p:par>
                                <p:cTn id="160" presetID="0" presetClass="path" presetSubtype="0" accel="50000" decel="50000" fill="hold" grpId="1" nodeType="withEffect">
                                  <p:stCondLst>
                                    <p:cond delay="0"/>
                                  </p:stCondLst>
                                  <p:childTnLst>
                                    <p:animMotion origin="layout" path="M -0.00278 -0.00371 L -0.06632 0.31782 " pathEditMode="relative" rAng="0" ptsTypes="AA">
                                      <p:cBhvr>
                                        <p:cTn id="161" dur="2000" fill="hold"/>
                                        <p:tgtEl>
                                          <p:spTgt spid="419910"/>
                                        </p:tgtEl>
                                        <p:attrNameLst>
                                          <p:attrName>ppt_x</p:attrName>
                                          <p:attrName>ppt_y</p:attrName>
                                        </p:attrNameLst>
                                      </p:cBhvr>
                                      <p:rCtr x="-3177" y="16065"/>
                                    </p:animMotion>
                                  </p:childTnLst>
                                </p:cTn>
                              </p:par>
                            </p:childTnLst>
                          </p:cTn>
                        </p:par>
                        <p:par>
                          <p:cTn id="162" fill="hold" nodeType="afterGroup">
                            <p:stCondLst>
                              <p:cond delay="33000"/>
                            </p:stCondLst>
                            <p:childTnLst>
                              <p:par>
                                <p:cTn id="163" presetID="1" presetClass="exit" presetSubtype="0" fill="hold" nodeType="afterEffect">
                                  <p:stCondLst>
                                    <p:cond delay="0"/>
                                  </p:stCondLst>
                                  <p:childTnLst>
                                    <p:set>
                                      <p:cBhvr>
                                        <p:cTn id="164" dur="1" fill="hold">
                                          <p:stCondLst>
                                            <p:cond delay="0"/>
                                          </p:stCondLst>
                                        </p:cTn>
                                        <p:tgtEl>
                                          <p:spTgt spid="16"/>
                                        </p:tgtEl>
                                        <p:attrNameLst>
                                          <p:attrName>style.visibility</p:attrName>
                                        </p:attrNameLst>
                                      </p:cBhvr>
                                      <p:to>
                                        <p:strVal val="hidden"/>
                                      </p:to>
                                    </p:set>
                                  </p:childTnLst>
                                </p:cTn>
                              </p:par>
                            </p:childTnLst>
                          </p:cTn>
                        </p:par>
                        <p:par>
                          <p:cTn id="165" fill="hold" nodeType="afterGroup">
                            <p:stCondLst>
                              <p:cond delay="33000"/>
                            </p:stCondLst>
                            <p:childTnLst>
                              <p:par>
                                <p:cTn id="166" presetID="1" presetClass="entr" presetSubtype="0" fill="hold" nodeType="afterEffect">
                                  <p:stCondLst>
                                    <p:cond delay="0"/>
                                  </p:stCondLst>
                                  <p:childTnLst>
                                    <p:set>
                                      <p:cBhvr>
                                        <p:cTn id="167" dur="1" fill="hold">
                                          <p:stCondLst>
                                            <p:cond delay="0"/>
                                          </p:stCondLst>
                                        </p:cTn>
                                        <p:tgtEl>
                                          <p:spTgt spid="19"/>
                                        </p:tgtEl>
                                        <p:attrNameLst>
                                          <p:attrName>style.visibility</p:attrName>
                                        </p:attrNameLst>
                                      </p:cBhvr>
                                      <p:to>
                                        <p:strVal val="visible"/>
                                      </p:to>
                                    </p:set>
                                  </p:childTnLst>
                                </p:cTn>
                              </p:par>
                            </p:childTnLst>
                          </p:cTn>
                        </p:par>
                        <p:par>
                          <p:cTn id="168" fill="hold" nodeType="afterGroup">
                            <p:stCondLst>
                              <p:cond delay="33000"/>
                            </p:stCondLst>
                            <p:childTnLst>
                              <p:par>
                                <p:cTn id="169" presetID="1" presetClass="exit" presetSubtype="0" fill="hold" nodeType="afterEffect">
                                  <p:stCondLst>
                                    <p:cond delay="0"/>
                                  </p:stCondLst>
                                  <p:childTnLst>
                                    <p:set>
                                      <p:cBhvr>
                                        <p:cTn id="170" dur="1" fill="hold">
                                          <p:stCondLst>
                                            <p:cond delay="0"/>
                                          </p:stCondLst>
                                        </p:cTn>
                                        <p:tgtEl>
                                          <p:spTgt spid="15"/>
                                        </p:tgtEl>
                                        <p:attrNameLst>
                                          <p:attrName>style.visibility</p:attrName>
                                        </p:attrNameLst>
                                      </p:cBhvr>
                                      <p:to>
                                        <p:strVal val="hidden"/>
                                      </p:to>
                                    </p:set>
                                  </p:childTnLst>
                                </p:cTn>
                              </p:par>
                            </p:childTnLst>
                          </p:cTn>
                        </p:par>
                        <p:par>
                          <p:cTn id="171" fill="hold" nodeType="afterGroup">
                            <p:stCondLst>
                              <p:cond delay="33000"/>
                            </p:stCondLst>
                            <p:childTnLst>
                              <p:par>
                                <p:cTn id="172" presetID="1" presetClass="entr" presetSubtype="0" fill="hold" nodeType="afterEffect">
                                  <p:stCondLst>
                                    <p:cond delay="0"/>
                                  </p:stCondLst>
                                  <p:childTnLst>
                                    <p:set>
                                      <p:cBhvr>
                                        <p:cTn id="173" dur="1" fill="hold">
                                          <p:stCondLst>
                                            <p:cond delay="0"/>
                                          </p:stCondLst>
                                        </p:cTn>
                                        <p:tgtEl>
                                          <p:spTgt spid="20"/>
                                        </p:tgtEl>
                                        <p:attrNameLst>
                                          <p:attrName>style.visibility</p:attrName>
                                        </p:attrNameLst>
                                      </p:cBhvr>
                                      <p:to>
                                        <p:strVal val="visible"/>
                                      </p:to>
                                    </p:set>
                                  </p:childTnLst>
                                </p:cTn>
                              </p:par>
                            </p:childTnLst>
                          </p:cTn>
                        </p:par>
                        <p:par>
                          <p:cTn id="174" fill="hold" nodeType="afterGroup">
                            <p:stCondLst>
                              <p:cond delay="33000"/>
                            </p:stCondLst>
                            <p:childTnLst>
                              <p:par>
                                <p:cTn id="175" presetID="1" presetClass="exit" presetSubtype="0" fill="hold" nodeType="afterEffect">
                                  <p:stCondLst>
                                    <p:cond delay="0"/>
                                  </p:stCondLst>
                                  <p:childTnLst>
                                    <p:set>
                                      <p:cBhvr>
                                        <p:cTn id="176" dur="1" fill="hold">
                                          <p:stCondLst>
                                            <p:cond delay="0"/>
                                          </p:stCondLst>
                                        </p:cTn>
                                        <p:tgtEl>
                                          <p:spTgt spid="18"/>
                                        </p:tgtEl>
                                        <p:attrNameLst>
                                          <p:attrName>style.visibility</p:attrName>
                                        </p:attrNameLst>
                                      </p:cBhvr>
                                      <p:to>
                                        <p:strVal val="hidden"/>
                                      </p:to>
                                    </p:set>
                                  </p:childTnLst>
                                </p:cTn>
                              </p:par>
                            </p:childTnLst>
                          </p:cTn>
                        </p:par>
                        <p:par>
                          <p:cTn id="177" fill="hold" nodeType="afterGroup">
                            <p:stCondLst>
                              <p:cond delay="33000"/>
                            </p:stCondLst>
                            <p:childTnLst>
                              <p:par>
                                <p:cTn id="178" presetID="1" presetClass="entr" presetSubtype="0" fill="hold" nodeType="afterEffect">
                                  <p:stCondLst>
                                    <p:cond delay="0"/>
                                  </p:stCondLst>
                                  <p:childTnLst>
                                    <p:set>
                                      <p:cBhvr>
                                        <p:cTn id="179" dur="1" fill="hold">
                                          <p:stCondLst>
                                            <p:cond delay="0"/>
                                          </p:stCondLst>
                                        </p:cTn>
                                        <p:tgtEl>
                                          <p:spTgt spid="21"/>
                                        </p:tgtEl>
                                        <p:attrNameLst>
                                          <p:attrName>style.visibility</p:attrName>
                                        </p:attrNameLst>
                                      </p:cBhvr>
                                      <p:to>
                                        <p:strVal val="visible"/>
                                      </p:to>
                                    </p:set>
                                  </p:childTnLst>
                                </p:cTn>
                              </p:par>
                            </p:childTnLst>
                          </p:cTn>
                        </p:par>
                        <p:par>
                          <p:cTn id="180" fill="hold" nodeType="afterGroup">
                            <p:stCondLst>
                              <p:cond delay="33000"/>
                            </p:stCondLst>
                            <p:childTnLst>
                              <p:par>
                                <p:cTn id="181" presetID="1" presetClass="entr" presetSubtype="0" fill="hold" grpId="0" nodeType="afterEffect" nodePh="1">
                                  <p:stCondLst>
                                    <p:cond delay="26000"/>
                                  </p:stCondLst>
                                  <p:endCondLst>
                                    <p:cond evt="begin" delay="0">
                                      <p:tn val="181"/>
                                    </p:cond>
                                  </p:endCondLst>
                                  <p:childTnLst>
                                    <p:set>
                                      <p:cBhvr>
                                        <p:cTn id="182" dur="1" fill="hold">
                                          <p:stCondLst>
                                            <p:cond delay="0"/>
                                          </p:stCondLst>
                                        </p:cTn>
                                        <p:tgtEl>
                                          <p:spTgt spid="419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2" grpId="0" animBg="1"/>
      <p:bldP spid="419862" grpId="1" animBg="1"/>
      <p:bldP spid="419866" grpId="0" animBg="1"/>
      <p:bldP spid="419866" grpId="1" animBg="1"/>
      <p:bldP spid="419873" grpId="0" animBg="1"/>
      <p:bldP spid="419873" grpId="1" animBg="1"/>
      <p:bldP spid="419880" grpId="0" animBg="1"/>
      <p:bldP spid="419880" grpId="1" animBg="1"/>
      <p:bldP spid="419890" grpId="0" animBg="1"/>
      <p:bldP spid="419890" grpId="1" animBg="1"/>
      <p:bldP spid="419891" grpId="0" animBg="1"/>
      <p:bldP spid="419891" grpId="1" animBg="1"/>
      <p:bldP spid="419910" grpId="0" animBg="1"/>
      <p:bldP spid="419910" grpId="1" animBg="1"/>
      <p:bldP spid="419917" grpId="0" animBg="1"/>
      <p:bldP spid="419917" grpId="1" animBg="1"/>
      <p:bldP spid="419917" grpId="2" animBg="1"/>
      <p:bldP spid="419918" grpId="0" animBg="1"/>
      <p:bldP spid="419918" grpId="1" animBg="1"/>
      <p:bldP spid="419918" grpId="2" animBg="1"/>
      <p:bldP spid="419919" grpId="0" animBg="1"/>
      <p:bldP spid="419919" grpId="1" animBg="1"/>
      <p:bldP spid="419919" grpId="2" animBg="1"/>
      <p:bldP spid="41992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114300" y="125413"/>
            <a:ext cx="7772400" cy="1017587"/>
          </a:xfrm>
        </p:spPr>
        <p:txBody>
          <a:bodyPr/>
          <a:lstStyle/>
          <a:p>
            <a:r>
              <a:rPr lang="en-US" altLang="zh-CN" sz="4800">
                <a:latin typeface="Calibri" panose="020F0502020204030204" pitchFamily="34" charset="0"/>
                <a:ea typeface="宋体" panose="02010600030101010101" pitchFamily="2" charset="-122"/>
              </a:rPr>
              <a:t>Using Dedicated Streams</a:t>
            </a:r>
          </a:p>
        </p:txBody>
      </p:sp>
      <p:sp>
        <p:nvSpPr>
          <p:cNvPr id="11267" name="Oval 3"/>
          <p:cNvSpPr>
            <a:spLocks noChangeArrowheads="1"/>
          </p:cNvSpPr>
          <p:nvPr/>
        </p:nvSpPr>
        <p:spPr bwMode="auto">
          <a:xfrm>
            <a:off x="3235325" y="2286000"/>
            <a:ext cx="1752600" cy="1066800"/>
          </a:xfrm>
          <a:prstGeom prst="ellipse">
            <a:avLst/>
          </a:prstGeom>
          <a:gradFill rotWithShape="0">
            <a:gsLst>
              <a:gs pos="0">
                <a:schemeClr val="accent1"/>
              </a:gs>
              <a:gs pos="100000">
                <a:srgbClr val="FFFFFF"/>
              </a:gs>
            </a:gsLst>
            <a:lin ang="0" scaled="1"/>
          </a:gradFill>
          <a:ln w="12700">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CN" sz="2000">
                <a:solidFill>
                  <a:srgbClr val="0033CC"/>
                </a:solidFill>
                <a:ea typeface="宋体" panose="02010600030101010101" pitchFamily="2" charset="-122"/>
              </a:rPr>
              <a:t>Video Server</a:t>
            </a:r>
          </a:p>
        </p:txBody>
      </p:sp>
      <p:sp>
        <p:nvSpPr>
          <p:cNvPr id="390148" name="Line 4"/>
          <p:cNvSpPr>
            <a:spLocks noChangeShapeType="1"/>
          </p:cNvSpPr>
          <p:nvPr/>
        </p:nvSpPr>
        <p:spPr bwMode="auto">
          <a:xfrm>
            <a:off x="4987925" y="2895600"/>
            <a:ext cx="24384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149" name="Line 5"/>
          <p:cNvSpPr>
            <a:spLocks noChangeShapeType="1"/>
          </p:cNvSpPr>
          <p:nvPr/>
        </p:nvSpPr>
        <p:spPr bwMode="auto">
          <a:xfrm>
            <a:off x="4759325" y="3200400"/>
            <a:ext cx="2057400" cy="1981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150" name="Line 6"/>
          <p:cNvSpPr>
            <a:spLocks noChangeShapeType="1"/>
          </p:cNvSpPr>
          <p:nvPr/>
        </p:nvSpPr>
        <p:spPr bwMode="auto">
          <a:xfrm>
            <a:off x="4302125" y="3352800"/>
            <a:ext cx="685800" cy="2209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156" name="Line 12"/>
          <p:cNvSpPr>
            <a:spLocks noChangeShapeType="1"/>
          </p:cNvSpPr>
          <p:nvPr/>
        </p:nvSpPr>
        <p:spPr bwMode="auto">
          <a:xfrm flipH="1">
            <a:off x="3692525" y="3352800"/>
            <a:ext cx="152400" cy="1524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157" name="Text Box 13"/>
          <p:cNvSpPr txBox="1">
            <a:spLocks noChangeArrowheads="1"/>
          </p:cNvSpPr>
          <p:nvPr/>
        </p:nvSpPr>
        <p:spPr bwMode="auto">
          <a:xfrm rot="862046">
            <a:off x="5292725" y="2919413"/>
            <a:ext cx="1878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CN" sz="1600">
                <a:solidFill>
                  <a:srgbClr val="000000"/>
                </a:solidFill>
                <a:latin typeface="Comic Sans MS" panose="030F0702030302020204" pitchFamily="66" charset="0"/>
                <a:ea typeface="宋体" panose="02010600030101010101" pitchFamily="2" charset="-122"/>
              </a:rPr>
              <a:t>Dedicated</a:t>
            </a:r>
            <a:r>
              <a:rPr lang="en-US" altLang="zh-CN" sz="1600">
                <a:latin typeface="Comic Sans MS" panose="030F0702030302020204" pitchFamily="66" charset="0"/>
                <a:ea typeface="宋体" panose="02010600030101010101" pitchFamily="2" charset="-122"/>
              </a:rPr>
              <a:t> stream</a:t>
            </a:r>
          </a:p>
        </p:txBody>
      </p:sp>
      <p:sp>
        <p:nvSpPr>
          <p:cNvPr id="390158" name="Text Box 14"/>
          <p:cNvSpPr txBox="1">
            <a:spLocks noChangeArrowheads="1"/>
          </p:cNvSpPr>
          <p:nvPr/>
        </p:nvSpPr>
        <p:spPr bwMode="auto">
          <a:xfrm>
            <a:off x="263525" y="5257800"/>
            <a:ext cx="2971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CN" sz="3200">
                <a:solidFill>
                  <a:srgbClr val="CC3300"/>
                </a:solidFill>
                <a:latin typeface="Comic Sans MS" panose="030F0702030302020204" pitchFamily="66" charset="0"/>
                <a:ea typeface="宋体" panose="02010600030101010101" pitchFamily="2" charset="-122"/>
              </a:rPr>
              <a:t>Expensive &amp; not scalable</a:t>
            </a:r>
          </a:p>
        </p:txBody>
      </p:sp>
      <p:sp>
        <p:nvSpPr>
          <p:cNvPr id="11274" name="Text Box 15"/>
          <p:cNvSpPr txBox="1">
            <a:spLocks noChangeArrowheads="1"/>
          </p:cNvSpPr>
          <p:nvPr/>
        </p:nvSpPr>
        <p:spPr bwMode="auto">
          <a:xfrm>
            <a:off x="6096000" y="62484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endParaRPr lang="en-US" altLang="en-US" sz="2400">
              <a:latin typeface="Tahoma" panose="020B0604030504040204" pitchFamily="34" charset="0"/>
              <a:ea typeface="宋体" panose="02010600030101010101" pitchFamily="2" charset="-122"/>
            </a:endParaRPr>
          </a:p>
        </p:txBody>
      </p:sp>
      <p:sp>
        <p:nvSpPr>
          <p:cNvPr id="16" name="Text Box 13"/>
          <p:cNvSpPr txBox="1">
            <a:spLocks noChangeArrowheads="1"/>
          </p:cNvSpPr>
          <p:nvPr/>
        </p:nvSpPr>
        <p:spPr bwMode="auto">
          <a:xfrm rot="2673053">
            <a:off x="4930775" y="3903663"/>
            <a:ext cx="1878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CN" sz="1600">
                <a:solidFill>
                  <a:srgbClr val="000000"/>
                </a:solidFill>
                <a:latin typeface="Comic Sans MS" panose="030F0702030302020204" pitchFamily="66" charset="0"/>
                <a:ea typeface="宋体" panose="02010600030101010101" pitchFamily="2" charset="-122"/>
              </a:rPr>
              <a:t>Dedicated</a:t>
            </a:r>
            <a:r>
              <a:rPr lang="en-US" altLang="zh-CN" sz="1600">
                <a:latin typeface="Comic Sans MS" panose="030F0702030302020204" pitchFamily="66" charset="0"/>
                <a:ea typeface="宋体" panose="02010600030101010101" pitchFamily="2" charset="-122"/>
              </a:rPr>
              <a:t> stream</a:t>
            </a:r>
          </a:p>
        </p:txBody>
      </p:sp>
      <p:pic>
        <p:nvPicPr>
          <p:cNvPr id="3585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38400"/>
            <a:ext cx="18478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77" name="Rectangle 17"/>
          <p:cNvSpPr>
            <a:spLocks noChangeArrowheads="1"/>
          </p:cNvSpPr>
          <p:nvPr/>
        </p:nvSpPr>
        <p:spPr bwMode="auto">
          <a:xfrm>
            <a:off x="1828800" y="2286000"/>
            <a:ext cx="838200" cy="28956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cxnSp>
        <p:nvCxnSpPr>
          <p:cNvPr id="20" name="Straight Arrow Connector 19"/>
          <p:cNvCxnSpPr>
            <a:cxnSpLocks noChangeShapeType="1"/>
          </p:cNvCxnSpPr>
          <p:nvPr/>
        </p:nvCxnSpPr>
        <p:spPr bwMode="auto">
          <a:xfrm rot="10800000" flipV="1">
            <a:off x="1828800" y="2971800"/>
            <a:ext cx="1447800" cy="533400"/>
          </a:xfrm>
          <a:prstGeom prst="straightConnector1">
            <a:avLst/>
          </a:prstGeom>
          <a:noFill/>
          <a:ln w="47625" algn="ctr">
            <a:solidFill>
              <a:schemeClr val="accent2"/>
            </a:solidFill>
            <a:prstDash val="sysDash"/>
            <a:round/>
            <a:headEnd/>
            <a:tailEnd type="triangle" w="med" len="lg"/>
          </a:ln>
          <a:extLst>
            <a:ext uri="{909E8E84-426E-40DD-AFC4-6F175D3DCCD1}">
              <a14:hiddenFill xmlns:a14="http://schemas.microsoft.com/office/drawing/2010/main">
                <a:noFill/>
              </a14:hiddenFill>
            </a:ext>
          </a:extLst>
        </p:spPr>
      </p:cxnSp>
      <p:sp>
        <p:nvSpPr>
          <p:cNvPr id="390155" name="Oval 11"/>
          <p:cNvSpPr>
            <a:spLocks noChangeArrowheads="1"/>
          </p:cNvSpPr>
          <p:nvPr/>
        </p:nvSpPr>
        <p:spPr bwMode="auto">
          <a:xfrm>
            <a:off x="3235325" y="4876800"/>
            <a:ext cx="990600" cy="609600"/>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dirty="0">
                <a:solidFill>
                  <a:srgbClr val="000066"/>
                </a:solidFill>
                <a:latin typeface="Arial" charset="0"/>
                <a:ea typeface="宋体" pitchFamily="2" charset="-122"/>
                <a:cs typeface="+mn-cs"/>
              </a:rPr>
              <a:t>Client</a:t>
            </a:r>
          </a:p>
        </p:txBody>
      </p:sp>
      <p:sp>
        <p:nvSpPr>
          <p:cNvPr id="21" name="Cloud Callout 20"/>
          <p:cNvSpPr/>
          <p:nvPr/>
        </p:nvSpPr>
        <p:spPr bwMode="auto">
          <a:xfrm>
            <a:off x="1143000" y="2057400"/>
            <a:ext cx="1447800" cy="838200"/>
          </a:xfrm>
          <a:prstGeom prst="cloudCallout">
            <a:avLst>
              <a:gd name="adj1" fmla="val -17552"/>
              <a:gd name="adj2" fmla="val 78084"/>
            </a:avLst>
          </a:prstGeom>
          <a:solidFill>
            <a:schemeClr val="bg2">
              <a:lumMod val="90000"/>
            </a:schemeClr>
          </a:solidFill>
          <a:ln w="12700" cap="flat" cmpd="sng" algn="ctr">
            <a:solidFill>
              <a:schemeClr val="tx1"/>
            </a:solidFill>
            <a:prstDash val="solid"/>
            <a:round/>
            <a:headEnd type="none" w="med" len="med"/>
            <a:tailEnd type="none" w="med" len="med"/>
          </a:ln>
          <a:effectLst/>
        </p:spPr>
        <p:txBody>
          <a:bodyPr rIns="0" anchor="ctr"/>
          <a:lstStyle/>
          <a:p>
            <a:pPr algn="ctr" eaLnBrk="1" hangingPunct="1">
              <a:defRPr/>
            </a:pPr>
            <a:r>
              <a:rPr lang="en-US" sz="2000" b="1" dirty="0">
                <a:solidFill>
                  <a:schemeClr val="bg1"/>
                </a:solidFill>
                <a:latin typeface="Calibri" pitchFamily="34" charset="0"/>
                <a:cs typeface="Calibri" pitchFamily="34" charset="0"/>
              </a:rPr>
              <a:t>Waiting</a:t>
            </a:r>
          </a:p>
        </p:txBody>
      </p:sp>
      <p:sp>
        <p:nvSpPr>
          <p:cNvPr id="390154" name="Oval 10"/>
          <p:cNvSpPr>
            <a:spLocks noChangeArrowheads="1"/>
          </p:cNvSpPr>
          <p:nvPr/>
        </p:nvSpPr>
        <p:spPr bwMode="auto">
          <a:xfrm>
            <a:off x="4606925" y="5562600"/>
            <a:ext cx="990600" cy="609600"/>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dirty="0">
                <a:solidFill>
                  <a:srgbClr val="000066"/>
                </a:solidFill>
                <a:latin typeface="Arial" charset="0"/>
                <a:ea typeface="宋体" pitchFamily="2" charset="-122"/>
                <a:cs typeface="+mn-cs"/>
              </a:rPr>
              <a:t>Client</a:t>
            </a:r>
          </a:p>
        </p:txBody>
      </p:sp>
      <p:sp>
        <p:nvSpPr>
          <p:cNvPr id="390153" name="Oval 9"/>
          <p:cNvSpPr>
            <a:spLocks noChangeArrowheads="1"/>
          </p:cNvSpPr>
          <p:nvPr/>
        </p:nvSpPr>
        <p:spPr bwMode="auto">
          <a:xfrm>
            <a:off x="6740525" y="5029200"/>
            <a:ext cx="990600" cy="609600"/>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dirty="0">
                <a:solidFill>
                  <a:srgbClr val="000066"/>
                </a:solidFill>
                <a:latin typeface="Arial" charset="0"/>
                <a:ea typeface="宋体" pitchFamily="2" charset="-122"/>
                <a:cs typeface="+mn-cs"/>
              </a:rPr>
              <a:t>Client</a:t>
            </a:r>
          </a:p>
        </p:txBody>
      </p:sp>
      <p:sp>
        <p:nvSpPr>
          <p:cNvPr id="390151" name="Oval 7"/>
          <p:cNvSpPr>
            <a:spLocks noChangeArrowheads="1"/>
          </p:cNvSpPr>
          <p:nvPr/>
        </p:nvSpPr>
        <p:spPr bwMode="auto">
          <a:xfrm>
            <a:off x="7426325" y="3276600"/>
            <a:ext cx="990600" cy="609600"/>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dirty="0">
                <a:solidFill>
                  <a:srgbClr val="000066"/>
                </a:solidFill>
                <a:latin typeface="Arial" charset="0"/>
                <a:ea typeface="宋体" pitchFamily="2" charset="-122"/>
                <a:cs typeface="+mn-cs"/>
              </a:rPr>
              <a:t>Client</a:t>
            </a:r>
          </a:p>
        </p:txBody>
      </p:sp>
      <p:sp>
        <p:nvSpPr>
          <p:cNvPr id="24" name="Cloud Callout 23"/>
          <p:cNvSpPr/>
          <p:nvPr/>
        </p:nvSpPr>
        <p:spPr bwMode="auto">
          <a:xfrm>
            <a:off x="4724400" y="1600200"/>
            <a:ext cx="2057400" cy="838200"/>
          </a:xfrm>
          <a:prstGeom prst="cloudCallout">
            <a:avLst>
              <a:gd name="adj1" fmla="val -42949"/>
              <a:gd name="adj2" fmla="val 56833"/>
            </a:avLst>
          </a:prstGeom>
          <a:solidFill>
            <a:schemeClr val="bg2">
              <a:lumMod val="90000"/>
            </a:schemeClr>
          </a:solidFill>
          <a:ln w="12700" cap="flat" cmpd="sng" algn="ctr">
            <a:solidFill>
              <a:schemeClr val="tx1"/>
            </a:solidFill>
            <a:prstDash val="solid"/>
            <a:round/>
            <a:headEnd type="none" w="med" len="med"/>
            <a:tailEnd type="none" w="med" len="med"/>
          </a:ln>
          <a:effectLst/>
        </p:spPr>
        <p:txBody>
          <a:bodyPr rIns="0" anchor="ctr"/>
          <a:lstStyle/>
          <a:p>
            <a:pPr algn="ctr" eaLnBrk="1" hangingPunct="1">
              <a:lnSpc>
                <a:spcPts val="2000"/>
              </a:lnSpc>
              <a:defRPr/>
            </a:pPr>
            <a:r>
              <a:rPr lang="en-US" sz="2000" b="1" dirty="0">
                <a:solidFill>
                  <a:schemeClr val="bg1"/>
                </a:solidFill>
                <a:latin typeface="Calibri" pitchFamily="34" charset="0"/>
                <a:cs typeface="Calibri" pitchFamily="34" charset="0"/>
              </a:rPr>
              <a:t>Out of bandwidth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withEffect">
                                  <p:stCondLst>
                                    <p:cond delay="0"/>
                                  </p:stCondLst>
                                  <p:childTnLst>
                                    <p:set>
                                      <p:cBhvr>
                                        <p:cTn id="6" dur="1" fill="hold">
                                          <p:stCondLst>
                                            <p:cond delay="0"/>
                                          </p:stCondLst>
                                        </p:cTn>
                                        <p:tgtEl>
                                          <p:spTgt spid="390146"/>
                                        </p:tgtEl>
                                        <p:attrNameLst>
                                          <p:attrName>style.visibility</p:attrName>
                                        </p:attrNameLst>
                                      </p:cBhvr>
                                      <p:to>
                                        <p:strVal val="visible"/>
                                      </p:to>
                                    </p:set>
                                    <p:animEffect transition="in" filter="blinds(vertical)">
                                      <p:cBhvr>
                                        <p:cTn id="7" dur="500"/>
                                        <p:tgtEl>
                                          <p:spTgt spid="390146"/>
                                        </p:tgtEl>
                                      </p:cBhvr>
                                    </p:animEffect>
                                  </p:childTnLst>
                                </p:cTn>
                              </p:par>
                            </p:childTnLst>
                          </p:cTn>
                        </p:par>
                        <p:par>
                          <p:cTn id="8" fill="hold" nodeType="afterGroup">
                            <p:stCondLst>
                              <p:cond delay="500"/>
                            </p:stCondLst>
                            <p:childTnLst>
                              <p:par>
                                <p:cTn id="9" presetID="2" presetClass="entr" presetSubtype="8" fill="hold" grpId="0" nodeType="afterEffect">
                                  <p:stCondLst>
                                    <p:cond delay="500"/>
                                  </p:stCondLst>
                                  <p:childTnLst>
                                    <p:set>
                                      <p:cBhvr>
                                        <p:cTn id="10" dur="1" fill="hold">
                                          <p:stCondLst>
                                            <p:cond delay="0"/>
                                          </p:stCondLst>
                                        </p:cTn>
                                        <p:tgtEl>
                                          <p:spTgt spid="390151"/>
                                        </p:tgtEl>
                                        <p:attrNameLst>
                                          <p:attrName>style.visibility</p:attrName>
                                        </p:attrNameLst>
                                      </p:cBhvr>
                                      <p:to>
                                        <p:strVal val="visible"/>
                                      </p:to>
                                    </p:set>
                                    <p:anim calcmode="lin" valueType="num">
                                      <p:cBhvr additive="base">
                                        <p:cTn id="11" dur="500" fill="hold"/>
                                        <p:tgtEl>
                                          <p:spTgt spid="390151"/>
                                        </p:tgtEl>
                                        <p:attrNameLst>
                                          <p:attrName>ppt_x</p:attrName>
                                        </p:attrNameLst>
                                      </p:cBhvr>
                                      <p:tavLst>
                                        <p:tav tm="0">
                                          <p:val>
                                            <p:strVal val="0-#ppt_w/2"/>
                                          </p:val>
                                        </p:tav>
                                        <p:tav tm="100000">
                                          <p:val>
                                            <p:strVal val="#ppt_x"/>
                                          </p:val>
                                        </p:tav>
                                      </p:tavLst>
                                    </p:anim>
                                    <p:anim calcmode="lin" valueType="num">
                                      <p:cBhvr additive="base">
                                        <p:cTn id="12" dur="500" fill="hold"/>
                                        <p:tgtEl>
                                          <p:spTgt spid="39015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2" presetClass="entr" presetSubtype="1" fill="hold" nodeType="afterEffect">
                                  <p:stCondLst>
                                    <p:cond delay="1000"/>
                                  </p:stCondLst>
                                  <p:childTnLst>
                                    <p:set>
                                      <p:cBhvr>
                                        <p:cTn id="15" dur="1" fill="hold">
                                          <p:stCondLst>
                                            <p:cond delay="0"/>
                                          </p:stCondLst>
                                        </p:cTn>
                                        <p:tgtEl>
                                          <p:spTgt spid="390148"/>
                                        </p:tgtEl>
                                        <p:attrNameLst>
                                          <p:attrName>style.visibility</p:attrName>
                                        </p:attrNameLst>
                                      </p:cBhvr>
                                      <p:to>
                                        <p:strVal val="visible"/>
                                      </p:to>
                                    </p:set>
                                    <p:animEffect transition="in" filter="wipe(up)">
                                      <p:cBhvr>
                                        <p:cTn id="16" dur="500"/>
                                        <p:tgtEl>
                                          <p:spTgt spid="390148"/>
                                        </p:tgtEl>
                                      </p:cBhvr>
                                    </p:animEffect>
                                  </p:childTnLst>
                                </p:cTn>
                              </p:par>
                              <p:par>
                                <p:cTn id="17" presetID="1" presetClass="entr" presetSubtype="0" fill="hold" grpId="0" nodeType="withEffect">
                                  <p:stCondLst>
                                    <p:cond delay="1000"/>
                                  </p:stCondLst>
                                  <p:childTnLst>
                                    <p:set>
                                      <p:cBhvr>
                                        <p:cTn id="18" dur="1" fill="hold">
                                          <p:stCondLst>
                                            <p:cond delay="0"/>
                                          </p:stCondLst>
                                        </p:cTn>
                                        <p:tgtEl>
                                          <p:spTgt spid="390157"/>
                                        </p:tgtEl>
                                        <p:attrNameLst>
                                          <p:attrName>style.visibility</p:attrName>
                                        </p:attrNameLst>
                                      </p:cBhvr>
                                      <p:to>
                                        <p:strVal val="visible"/>
                                      </p:to>
                                    </p:set>
                                  </p:childTnLst>
                                </p:cTn>
                              </p:par>
                            </p:childTnLst>
                          </p:cTn>
                        </p:par>
                        <p:par>
                          <p:cTn id="19" fill="hold" nodeType="afterGroup">
                            <p:stCondLst>
                              <p:cond delay="3000"/>
                            </p:stCondLst>
                            <p:childTnLst>
                              <p:par>
                                <p:cTn id="20" presetID="2" presetClass="entr" presetSubtype="8" fill="hold" grpId="0" nodeType="afterEffect">
                                  <p:stCondLst>
                                    <p:cond delay="500"/>
                                  </p:stCondLst>
                                  <p:childTnLst>
                                    <p:set>
                                      <p:cBhvr>
                                        <p:cTn id="21" dur="1" fill="hold">
                                          <p:stCondLst>
                                            <p:cond delay="0"/>
                                          </p:stCondLst>
                                        </p:cTn>
                                        <p:tgtEl>
                                          <p:spTgt spid="390153"/>
                                        </p:tgtEl>
                                        <p:attrNameLst>
                                          <p:attrName>style.visibility</p:attrName>
                                        </p:attrNameLst>
                                      </p:cBhvr>
                                      <p:to>
                                        <p:strVal val="visible"/>
                                      </p:to>
                                    </p:set>
                                    <p:anim calcmode="lin" valueType="num">
                                      <p:cBhvr additive="base">
                                        <p:cTn id="22" dur="500" fill="hold"/>
                                        <p:tgtEl>
                                          <p:spTgt spid="390153"/>
                                        </p:tgtEl>
                                        <p:attrNameLst>
                                          <p:attrName>ppt_x</p:attrName>
                                        </p:attrNameLst>
                                      </p:cBhvr>
                                      <p:tavLst>
                                        <p:tav tm="0">
                                          <p:val>
                                            <p:strVal val="0-#ppt_w/2"/>
                                          </p:val>
                                        </p:tav>
                                        <p:tav tm="100000">
                                          <p:val>
                                            <p:strVal val="#ppt_x"/>
                                          </p:val>
                                        </p:tav>
                                      </p:tavLst>
                                    </p:anim>
                                    <p:anim calcmode="lin" valueType="num">
                                      <p:cBhvr additive="base">
                                        <p:cTn id="23" dur="500" fill="hold"/>
                                        <p:tgtEl>
                                          <p:spTgt spid="39015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2" presetClass="entr" presetSubtype="1" fill="hold" nodeType="afterEffect">
                                  <p:stCondLst>
                                    <p:cond delay="500"/>
                                  </p:stCondLst>
                                  <p:childTnLst>
                                    <p:set>
                                      <p:cBhvr>
                                        <p:cTn id="26" dur="1" fill="hold">
                                          <p:stCondLst>
                                            <p:cond delay="0"/>
                                          </p:stCondLst>
                                        </p:cTn>
                                        <p:tgtEl>
                                          <p:spTgt spid="390149"/>
                                        </p:tgtEl>
                                        <p:attrNameLst>
                                          <p:attrName>style.visibility</p:attrName>
                                        </p:attrNameLst>
                                      </p:cBhvr>
                                      <p:to>
                                        <p:strVal val="visible"/>
                                      </p:to>
                                    </p:set>
                                    <p:animEffect transition="in" filter="wipe(up)">
                                      <p:cBhvr>
                                        <p:cTn id="27" dur="500"/>
                                        <p:tgtEl>
                                          <p:spTgt spid="390149"/>
                                        </p:tgtEl>
                                      </p:cBhvr>
                                    </p:animEffect>
                                  </p:childTnLst>
                                </p:cTn>
                              </p:par>
                              <p:par>
                                <p:cTn id="28" presetID="1" presetClass="entr" presetSubtype="0" fill="hold" grpId="0" nodeType="withEffect">
                                  <p:stCondLst>
                                    <p:cond delay="500"/>
                                  </p:stCondLst>
                                  <p:childTnLst>
                                    <p:set>
                                      <p:cBhvr>
                                        <p:cTn id="29" dur="1" fill="hold">
                                          <p:stCondLst>
                                            <p:cond delay="0"/>
                                          </p:stCondLst>
                                        </p:cTn>
                                        <p:tgtEl>
                                          <p:spTgt spid="16"/>
                                        </p:tgtEl>
                                        <p:attrNameLst>
                                          <p:attrName>style.visibility</p:attrName>
                                        </p:attrNameLst>
                                      </p:cBhvr>
                                      <p:to>
                                        <p:strVal val="visible"/>
                                      </p:to>
                                    </p:set>
                                  </p:childTnLst>
                                </p:cTn>
                              </p:par>
                            </p:childTnLst>
                          </p:cTn>
                        </p:par>
                        <p:par>
                          <p:cTn id="30" fill="hold" nodeType="afterGroup">
                            <p:stCondLst>
                              <p:cond delay="5000"/>
                            </p:stCondLst>
                            <p:childTnLst>
                              <p:par>
                                <p:cTn id="31" presetID="2" presetClass="entr" presetSubtype="8" fill="hold" grpId="0" nodeType="afterEffect">
                                  <p:stCondLst>
                                    <p:cond delay="500"/>
                                  </p:stCondLst>
                                  <p:childTnLst>
                                    <p:set>
                                      <p:cBhvr>
                                        <p:cTn id="32" dur="1" fill="hold">
                                          <p:stCondLst>
                                            <p:cond delay="0"/>
                                          </p:stCondLst>
                                        </p:cTn>
                                        <p:tgtEl>
                                          <p:spTgt spid="390154"/>
                                        </p:tgtEl>
                                        <p:attrNameLst>
                                          <p:attrName>style.visibility</p:attrName>
                                        </p:attrNameLst>
                                      </p:cBhvr>
                                      <p:to>
                                        <p:strVal val="visible"/>
                                      </p:to>
                                    </p:set>
                                    <p:anim calcmode="lin" valueType="num">
                                      <p:cBhvr additive="base">
                                        <p:cTn id="33" dur="500" fill="hold"/>
                                        <p:tgtEl>
                                          <p:spTgt spid="390154"/>
                                        </p:tgtEl>
                                        <p:attrNameLst>
                                          <p:attrName>ppt_x</p:attrName>
                                        </p:attrNameLst>
                                      </p:cBhvr>
                                      <p:tavLst>
                                        <p:tav tm="0">
                                          <p:val>
                                            <p:strVal val="0-#ppt_w/2"/>
                                          </p:val>
                                        </p:tav>
                                        <p:tav tm="100000">
                                          <p:val>
                                            <p:strVal val="#ppt_x"/>
                                          </p:val>
                                        </p:tav>
                                      </p:tavLst>
                                    </p:anim>
                                    <p:anim calcmode="lin" valueType="num">
                                      <p:cBhvr additive="base">
                                        <p:cTn id="34" dur="500" fill="hold"/>
                                        <p:tgtEl>
                                          <p:spTgt spid="390154"/>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6000"/>
                            </p:stCondLst>
                            <p:childTnLst>
                              <p:par>
                                <p:cTn id="36" presetID="22" presetClass="entr" presetSubtype="1" fill="hold" nodeType="afterEffect">
                                  <p:stCondLst>
                                    <p:cond delay="500"/>
                                  </p:stCondLst>
                                  <p:childTnLst>
                                    <p:set>
                                      <p:cBhvr>
                                        <p:cTn id="37" dur="1" fill="hold">
                                          <p:stCondLst>
                                            <p:cond delay="0"/>
                                          </p:stCondLst>
                                        </p:cTn>
                                        <p:tgtEl>
                                          <p:spTgt spid="390150"/>
                                        </p:tgtEl>
                                        <p:attrNameLst>
                                          <p:attrName>style.visibility</p:attrName>
                                        </p:attrNameLst>
                                      </p:cBhvr>
                                      <p:to>
                                        <p:strVal val="visible"/>
                                      </p:to>
                                    </p:set>
                                    <p:animEffect transition="in" filter="wipe(up)">
                                      <p:cBhvr>
                                        <p:cTn id="38" dur="500"/>
                                        <p:tgtEl>
                                          <p:spTgt spid="390150"/>
                                        </p:tgtEl>
                                      </p:cBhvr>
                                    </p:animEffect>
                                  </p:childTnLst>
                                </p:cTn>
                              </p:par>
                            </p:childTnLst>
                          </p:cTn>
                        </p:par>
                        <p:par>
                          <p:cTn id="39" fill="hold" nodeType="afterGroup">
                            <p:stCondLst>
                              <p:cond delay="7000"/>
                            </p:stCondLst>
                            <p:childTnLst>
                              <p:par>
                                <p:cTn id="40" presetID="2" presetClass="entr" presetSubtype="8" fill="hold" grpId="0" nodeType="afterEffect">
                                  <p:stCondLst>
                                    <p:cond delay="500"/>
                                  </p:stCondLst>
                                  <p:childTnLst>
                                    <p:set>
                                      <p:cBhvr>
                                        <p:cTn id="41" dur="1" fill="hold">
                                          <p:stCondLst>
                                            <p:cond delay="0"/>
                                          </p:stCondLst>
                                        </p:cTn>
                                        <p:tgtEl>
                                          <p:spTgt spid="390155"/>
                                        </p:tgtEl>
                                        <p:attrNameLst>
                                          <p:attrName>style.visibility</p:attrName>
                                        </p:attrNameLst>
                                      </p:cBhvr>
                                      <p:to>
                                        <p:strVal val="visible"/>
                                      </p:to>
                                    </p:set>
                                    <p:anim calcmode="lin" valueType="num">
                                      <p:cBhvr additive="base">
                                        <p:cTn id="42" dur="500" fill="hold"/>
                                        <p:tgtEl>
                                          <p:spTgt spid="390155"/>
                                        </p:tgtEl>
                                        <p:attrNameLst>
                                          <p:attrName>ppt_x</p:attrName>
                                        </p:attrNameLst>
                                      </p:cBhvr>
                                      <p:tavLst>
                                        <p:tav tm="0">
                                          <p:val>
                                            <p:strVal val="0-#ppt_w/2"/>
                                          </p:val>
                                        </p:tav>
                                        <p:tav tm="100000">
                                          <p:val>
                                            <p:strVal val="#ppt_x"/>
                                          </p:val>
                                        </p:tav>
                                      </p:tavLst>
                                    </p:anim>
                                    <p:anim calcmode="lin" valueType="num">
                                      <p:cBhvr additive="base">
                                        <p:cTn id="43" dur="500" fill="hold"/>
                                        <p:tgtEl>
                                          <p:spTgt spid="390155"/>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8000"/>
                            </p:stCondLst>
                            <p:childTnLst>
                              <p:par>
                                <p:cTn id="45" presetID="22" presetClass="entr" presetSubtype="1" fill="hold" nodeType="afterEffect">
                                  <p:stCondLst>
                                    <p:cond delay="500"/>
                                  </p:stCondLst>
                                  <p:childTnLst>
                                    <p:set>
                                      <p:cBhvr>
                                        <p:cTn id="46" dur="1" fill="hold">
                                          <p:stCondLst>
                                            <p:cond delay="0"/>
                                          </p:stCondLst>
                                        </p:cTn>
                                        <p:tgtEl>
                                          <p:spTgt spid="390156"/>
                                        </p:tgtEl>
                                        <p:attrNameLst>
                                          <p:attrName>style.visibility</p:attrName>
                                        </p:attrNameLst>
                                      </p:cBhvr>
                                      <p:to>
                                        <p:strVal val="visible"/>
                                      </p:to>
                                    </p:set>
                                    <p:animEffect transition="in" filter="wipe(up)">
                                      <p:cBhvr>
                                        <p:cTn id="47" dur="500"/>
                                        <p:tgtEl>
                                          <p:spTgt spid="3901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35856"/>
                                        </p:tgtEl>
                                        <p:attrNameLst>
                                          <p:attrName>style.visibility</p:attrName>
                                        </p:attrNameLst>
                                      </p:cBhvr>
                                      <p:to>
                                        <p:strVal val="visible"/>
                                      </p:to>
                                    </p:set>
                                  </p:childTnLst>
                                </p:cTn>
                              </p:par>
                            </p:childTnLst>
                          </p:cTn>
                        </p:par>
                        <p:par>
                          <p:cTn id="52" fill="hold" nodeType="afterGroup">
                            <p:stCondLst>
                              <p:cond delay="0"/>
                            </p:stCondLst>
                            <p:childTnLst>
                              <p:par>
                                <p:cTn id="53" presetID="22" presetClass="entr" presetSubtype="2"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nodeType="afterGroup">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dissolve">
                                      <p:cBhvr>
                                        <p:cTn id="59" dur="500"/>
                                        <p:tgtEl>
                                          <p:spTgt spid="24"/>
                                        </p:tgtEl>
                                      </p:cBhvr>
                                    </p:animEffect>
                                  </p:childTnLst>
                                </p:cTn>
                              </p:par>
                            </p:childTnLst>
                          </p:cTn>
                        </p:par>
                        <p:par>
                          <p:cTn id="60" fill="hold" nodeType="afterGroup">
                            <p:stCondLst>
                              <p:cond delay="1000"/>
                            </p:stCondLst>
                            <p:childTnLst>
                              <p:par>
                                <p:cTn id="61" presetID="35" presetClass="emph" presetSubtype="0" repeatCount="indefinite" fill="hold" nodeType="afterEffect">
                                  <p:stCondLst>
                                    <p:cond delay="0"/>
                                  </p:stCondLst>
                                  <p:childTnLst>
                                    <p:anim calcmode="discrete" valueType="str">
                                      <p:cBhvr>
                                        <p:cTn id="62" dur="1000" fill="hold"/>
                                        <p:tgtEl>
                                          <p:spTgt spid="20"/>
                                        </p:tgtEl>
                                        <p:attrNameLst>
                                          <p:attrName>style.visibility</p:attrName>
                                        </p:attrNameLst>
                                      </p:cBhvr>
                                      <p:tavLst>
                                        <p:tav tm="0">
                                          <p:val>
                                            <p:strVal val="hidden"/>
                                          </p:val>
                                        </p:tav>
                                        <p:tav tm="50000">
                                          <p:val>
                                            <p:strVal val="visible"/>
                                          </p:val>
                                        </p:tav>
                                      </p:tavLst>
                                    </p:anim>
                                  </p:childTnLst>
                                </p:cTn>
                              </p:par>
                            </p:childTnLst>
                          </p:cTn>
                        </p:par>
                        <p:par>
                          <p:cTn id="63" fill="hold" nodeType="afterGroup">
                            <p:stCondLst>
                              <p:cond delay="2000"/>
                            </p:stCondLst>
                            <p:childTnLst>
                              <p:par>
                                <p:cTn id="64" presetID="9"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dissolve">
                                      <p:cBhvr>
                                        <p:cTn id="66" dur="500"/>
                                        <p:tgtEl>
                                          <p:spTgt spid="2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90158"/>
                                        </p:tgtEl>
                                        <p:attrNameLst>
                                          <p:attrName>style.visibility</p:attrName>
                                        </p:attrNameLst>
                                      </p:cBhvr>
                                      <p:to>
                                        <p:strVal val="visible"/>
                                      </p:to>
                                    </p:set>
                                    <p:animEffect transition="in" filter="fade">
                                      <p:cBhvr>
                                        <p:cTn id="71" dur="1000"/>
                                        <p:tgtEl>
                                          <p:spTgt spid="390158"/>
                                        </p:tgtEl>
                                      </p:cBhvr>
                                    </p:animEffect>
                                    <p:anim calcmode="lin" valueType="num">
                                      <p:cBhvr>
                                        <p:cTn id="72" dur="1000" fill="hold"/>
                                        <p:tgtEl>
                                          <p:spTgt spid="390158"/>
                                        </p:tgtEl>
                                        <p:attrNameLst>
                                          <p:attrName>ppt_x</p:attrName>
                                        </p:attrNameLst>
                                      </p:cBhvr>
                                      <p:tavLst>
                                        <p:tav tm="0">
                                          <p:val>
                                            <p:strVal val="#ppt_x"/>
                                          </p:val>
                                        </p:tav>
                                        <p:tav tm="100000">
                                          <p:val>
                                            <p:strVal val="#ppt_x"/>
                                          </p:val>
                                        </p:tav>
                                      </p:tavLst>
                                    </p:anim>
                                    <p:anim calcmode="lin" valueType="num">
                                      <p:cBhvr>
                                        <p:cTn id="73" dur="1000" fill="hold"/>
                                        <p:tgtEl>
                                          <p:spTgt spid="390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autoUpdateAnimBg="0"/>
      <p:bldP spid="390157" grpId="0"/>
      <p:bldP spid="390158" grpId="0"/>
      <p:bldP spid="16" grpId="0"/>
      <p:bldP spid="390155" grpId="0" animBg="1" autoUpdateAnimBg="0"/>
      <p:bldP spid="21" grpId="0" animBg="1"/>
      <p:bldP spid="390154" grpId="0" animBg="1" autoUpdateAnimBg="0"/>
      <p:bldP spid="390153" grpId="0" animBg="1" autoUpdateAnimBg="0"/>
      <p:bldP spid="390151" grpId="0" animBg="1" autoUpdateAnimBg="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1422400"/>
            <a:ext cx="264318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82947" name="Picture 18" descr="C:\Users\Kien\AppData\Local\Microsoft\Windows\Temporary Internet Files\Content.IE5\ESSJNW8F\MCj0440619000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38" y="4267200"/>
            <a:ext cx="15398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16" descr="C:\Users\Kien\AppData\Local\Microsoft\Windows\Temporary Internet Files\Content.IE5\RNMI152G\MCj044153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838" y="1212850"/>
            <a:ext cx="18732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itle 1"/>
          <p:cNvSpPr>
            <a:spLocks noGrp="1"/>
          </p:cNvSpPr>
          <p:nvPr>
            <p:ph type="title"/>
          </p:nvPr>
        </p:nvSpPr>
        <p:spPr>
          <a:xfrm>
            <a:off x="142875" y="95250"/>
            <a:ext cx="6699250" cy="952500"/>
          </a:xfrm>
        </p:spPr>
        <p:txBody>
          <a:bodyPr/>
          <a:lstStyle/>
          <a:p>
            <a:r>
              <a:rPr lang="en-US" altLang="en-US" sz="3600">
                <a:latin typeface="Arial" panose="020B0604020202020204" pitchFamily="34" charset="0"/>
              </a:rPr>
              <a:t>Range Multicast Environment</a:t>
            </a:r>
          </a:p>
        </p:txBody>
      </p:sp>
      <p:sp>
        <p:nvSpPr>
          <p:cNvPr id="829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17398764-A951-41C9-931C-631CFBF34956}" type="slidenum">
              <a:rPr lang="zh-CN" altLang="en-US" sz="1000" smtClean="0">
                <a:solidFill>
                  <a:srgbClr val="333333"/>
                </a:solidFill>
              </a:rPr>
              <a:pPr>
                <a:lnSpc>
                  <a:spcPct val="100000"/>
                </a:lnSpc>
                <a:spcAft>
                  <a:spcPct val="0"/>
                </a:spcAft>
                <a:buClrTx/>
                <a:buFontTx/>
                <a:buNone/>
              </a:pPr>
              <a:t>40</a:t>
            </a:fld>
            <a:endParaRPr lang="en-US" altLang="zh-CN" sz="1000">
              <a:solidFill>
                <a:srgbClr val="333333"/>
              </a:solidFill>
            </a:endParaRPr>
          </a:p>
        </p:txBody>
      </p:sp>
      <p:graphicFrame>
        <p:nvGraphicFramePr>
          <p:cNvPr id="82951" name="Object 3"/>
          <p:cNvGraphicFramePr>
            <a:graphicFrameLocks noGrp="1" noChangeAspect="1"/>
          </p:cNvGraphicFramePr>
          <p:nvPr>
            <p:ph sz="quarter" idx="1"/>
          </p:nvPr>
        </p:nvGraphicFramePr>
        <p:xfrm>
          <a:off x="2713038" y="3060700"/>
          <a:ext cx="1243012" cy="749300"/>
        </p:xfrm>
        <a:graphic>
          <a:graphicData uri="http://schemas.openxmlformats.org/presentationml/2006/ole">
            <mc:AlternateContent xmlns:mc="http://schemas.openxmlformats.org/markup-compatibility/2006">
              <mc:Choice xmlns:v="urn:schemas-microsoft-com:vml" Requires="v">
                <p:oleObj spid="_x0000_s83104" name="Visio" r:id="rId7" imgW="1242320" imgH="748817" progId="Visio.Drawing.11">
                  <p:embed/>
                </p:oleObj>
              </mc:Choice>
              <mc:Fallback>
                <p:oleObj name="Visio" r:id="rId7" imgW="1242320" imgH="748817" progId="Visio.Drawing.11">
                  <p:embed/>
                  <p:pic>
                    <p:nvPicPr>
                      <p:cNvPr id="0" name="Object 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3038" y="3060700"/>
                        <a:ext cx="124301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2" name="Object 5"/>
          <p:cNvGraphicFramePr>
            <a:graphicFrameLocks noChangeAspect="1"/>
          </p:cNvGraphicFramePr>
          <p:nvPr/>
        </p:nvGraphicFramePr>
        <p:xfrm>
          <a:off x="2735263" y="4130675"/>
          <a:ext cx="1155700" cy="696913"/>
        </p:xfrm>
        <a:graphic>
          <a:graphicData uri="http://schemas.openxmlformats.org/presentationml/2006/ole">
            <mc:AlternateContent xmlns:mc="http://schemas.openxmlformats.org/markup-compatibility/2006">
              <mc:Choice xmlns:v="urn:schemas-microsoft-com:vml" Requires="v">
                <p:oleObj spid="_x0000_s83105" name="Visio" r:id="rId9" imgW="1242320" imgH="748817" progId="Visio.Drawing.11">
                  <p:embed/>
                </p:oleObj>
              </mc:Choice>
              <mc:Fallback>
                <p:oleObj name="Visio" r:id="rId9" imgW="1242320" imgH="748817" progId="Visio.Drawing.11">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5263" y="4130675"/>
                        <a:ext cx="11557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3" name="Object 6"/>
          <p:cNvGraphicFramePr>
            <a:graphicFrameLocks noChangeAspect="1"/>
          </p:cNvGraphicFramePr>
          <p:nvPr/>
        </p:nvGraphicFramePr>
        <p:xfrm>
          <a:off x="2713038" y="5124450"/>
          <a:ext cx="1155700" cy="696913"/>
        </p:xfrm>
        <a:graphic>
          <a:graphicData uri="http://schemas.openxmlformats.org/presentationml/2006/ole">
            <mc:AlternateContent xmlns:mc="http://schemas.openxmlformats.org/markup-compatibility/2006">
              <mc:Choice xmlns:v="urn:schemas-microsoft-com:vml" Requires="v">
                <p:oleObj spid="_x0000_s83106" name="Visio" r:id="rId10" imgW="1242320" imgH="748817" progId="Visio.Drawing.11">
                  <p:embed/>
                </p:oleObj>
              </mc:Choice>
              <mc:Fallback>
                <p:oleObj name="Visio" r:id="rId10" imgW="1242320" imgH="748817" progId="Visio.Drawing.11">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3038" y="5124450"/>
                        <a:ext cx="11557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4" name="Object 7"/>
          <p:cNvGraphicFramePr>
            <a:graphicFrameLocks noChangeAspect="1"/>
          </p:cNvGraphicFramePr>
          <p:nvPr/>
        </p:nvGraphicFramePr>
        <p:xfrm>
          <a:off x="5073650" y="3038475"/>
          <a:ext cx="1192213" cy="771525"/>
        </p:xfrm>
        <a:graphic>
          <a:graphicData uri="http://schemas.openxmlformats.org/presentationml/2006/ole">
            <mc:AlternateContent xmlns:mc="http://schemas.openxmlformats.org/markup-compatibility/2006">
              <mc:Choice xmlns:v="urn:schemas-microsoft-com:vml" Requires="v">
                <p:oleObj spid="_x0000_s83107" name="Visio" r:id="rId11" imgW="1242320" imgH="748817" progId="Visio.Drawing.11">
                  <p:embed/>
                </p:oleObj>
              </mc:Choice>
              <mc:Fallback>
                <p:oleObj name="Visio" r:id="rId11" imgW="1242320" imgH="748817" progId="Visio.Drawing.11">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3650" y="3038475"/>
                        <a:ext cx="1192213"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5" name="Object 8"/>
          <p:cNvGraphicFramePr>
            <a:graphicFrameLocks noChangeAspect="1"/>
          </p:cNvGraphicFramePr>
          <p:nvPr/>
        </p:nvGraphicFramePr>
        <p:xfrm>
          <a:off x="5046663" y="4105275"/>
          <a:ext cx="1192212" cy="771525"/>
        </p:xfrm>
        <a:graphic>
          <a:graphicData uri="http://schemas.openxmlformats.org/presentationml/2006/ole">
            <mc:AlternateContent xmlns:mc="http://schemas.openxmlformats.org/markup-compatibility/2006">
              <mc:Choice xmlns:v="urn:schemas-microsoft-com:vml" Requires="v">
                <p:oleObj spid="_x0000_s83108" name="Visio" r:id="rId12" imgW="1242320" imgH="748817" progId="Visio.Drawing.11">
                  <p:embed/>
                </p:oleObj>
              </mc:Choice>
              <mc:Fallback>
                <p:oleObj name="Visio" r:id="rId12" imgW="1242320" imgH="748817" progId="Visio.Drawing.11">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6663" y="4105275"/>
                        <a:ext cx="1192212"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6" name="Object 9"/>
          <p:cNvGraphicFramePr>
            <a:graphicFrameLocks noChangeAspect="1"/>
          </p:cNvGraphicFramePr>
          <p:nvPr/>
        </p:nvGraphicFramePr>
        <p:xfrm>
          <a:off x="4894263" y="4953000"/>
          <a:ext cx="1192212" cy="771525"/>
        </p:xfrm>
        <a:graphic>
          <a:graphicData uri="http://schemas.openxmlformats.org/presentationml/2006/ole">
            <mc:AlternateContent xmlns:mc="http://schemas.openxmlformats.org/markup-compatibility/2006">
              <mc:Choice xmlns:v="urn:schemas-microsoft-com:vml" Requires="v">
                <p:oleObj spid="_x0000_s83109" name="Visio" r:id="rId13" imgW="1242320" imgH="748817" progId="Visio.Drawing.11">
                  <p:embed/>
                </p:oleObj>
              </mc:Choice>
              <mc:Fallback>
                <p:oleObj name="Visio" r:id="rId13" imgW="1242320" imgH="748817" progId="Visio.Drawing.11">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4263" y="4953000"/>
                        <a:ext cx="1192212"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7" name="Object 10"/>
          <p:cNvGraphicFramePr>
            <a:graphicFrameLocks noChangeAspect="1"/>
          </p:cNvGraphicFramePr>
          <p:nvPr/>
        </p:nvGraphicFramePr>
        <p:xfrm>
          <a:off x="7207250" y="2819400"/>
          <a:ext cx="1192213" cy="771525"/>
        </p:xfrm>
        <a:graphic>
          <a:graphicData uri="http://schemas.openxmlformats.org/presentationml/2006/ole">
            <mc:AlternateContent xmlns:mc="http://schemas.openxmlformats.org/markup-compatibility/2006">
              <mc:Choice xmlns:v="urn:schemas-microsoft-com:vml" Requires="v">
                <p:oleObj spid="_x0000_s83110" name="Visio" r:id="rId14" imgW="1242320" imgH="748817" progId="Visio.Drawing.11">
                  <p:embed/>
                </p:oleObj>
              </mc:Choice>
              <mc:Fallback>
                <p:oleObj name="Visio" r:id="rId14" imgW="1242320" imgH="748817" progId="Visio.Drawing.11">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7250" y="2819400"/>
                        <a:ext cx="1192213"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8" name="Object 11"/>
          <p:cNvGraphicFramePr>
            <a:graphicFrameLocks noChangeAspect="1"/>
          </p:cNvGraphicFramePr>
          <p:nvPr/>
        </p:nvGraphicFramePr>
        <p:xfrm>
          <a:off x="7207250" y="3886200"/>
          <a:ext cx="1192213" cy="771525"/>
        </p:xfrm>
        <a:graphic>
          <a:graphicData uri="http://schemas.openxmlformats.org/presentationml/2006/ole">
            <mc:AlternateContent xmlns:mc="http://schemas.openxmlformats.org/markup-compatibility/2006">
              <mc:Choice xmlns:v="urn:schemas-microsoft-com:vml" Requires="v">
                <p:oleObj spid="_x0000_s83111" name="Visio" r:id="rId15" imgW="1242320" imgH="748817" progId="Visio.Drawing.11">
                  <p:embed/>
                </p:oleObj>
              </mc:Choice>
              <mc:Fallback>
                <p:oleObj name="Visio" r:id="rId15" imgW="1242320" imgH="748817" progId="Visio.Drawing.11">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7250" y="3886200"/>
                        <a:ext cx="1192213"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Line 15"/>
          <p:cNvSpPr>
            <a:spLocks noChangeShapeType="1"/>
          </p:cNvSpPr>
          <p:nvPr/>
        </p:nvSpPr>
        <p:spPr bwMode="auto">
          <a:xfrm flipV="1">
            <a:off x="1998663" y="5410200"/>
            <a:ext cx="685800" cy="0"/>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8" name="AutoShape 16"/>
          <p:cNvCxnSpPr>
            <a:cxnSpLocks noChangeShapeType="1"/>
          </p:cNvCxnSpPr>
          <p:nvPr/>
        </p:nvCxnSpPr>
        <p:spPr bwMode="auto">
          <a:xfrm>
            <a:off x="2151063" y="2438400"/>
            <a:ext cx="1163637" cy="698500"/>
          </a:xfrm>
          <a:prstGeom prst="bentConnector2">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19" name="Line 17"/>
          <p:cNvSpPr>
            <a:spLocks noChangeShapeType="1"/>
          </p:cNvSpPr>
          <p:nvPr/>
        </p:nvSpPr>
        <p:spPr bwMode="auto">
          <a:xfrm>
            <a:off x="3294063" y="37338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18"/>
          <p:cNvSpPr>
            <a:spLocks noChangeShapeType="1"/>
          </p:cNvSpPr>
          <p:nvPr/>
        </p:nvSpPr>
        <p:spPr bwMode="auto">
          <a:xfrm>
            <a:off x="3294063" y="48006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19"/>
          <p:cNvSpPr>
            <a:spLocks noChangeShapeType="1"/>
          </p:cNvSpPr>
          <p:nvPr/>
        </p:nvSpPr>
        <p:spPr bwMode="auto">
          <a:xfrm flipH="1">
            <a:off x="1998663" y="5257800"/>
            <a:ext cx="762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0"/>
          <p:cNvSpPr>
            <a:spLocks noChangeShapeType="1"/>
          </p:cNvSpPr>
          <p:nvPr/>
        </p:nvSpPr>
        <p:spPr bwMode="auto">
          <a:xfrm>
            <a:off x="5503863" y="2657475"/>
            <a:ext cx="0" cy="381000"/>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3827463" y="4267200"/>
            <a:ext cx="1219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2"/>
          <p:cNvSpPr>
            <a:spLocks noChangeShapeType="1"/>
          </p:cNvSpPr>
          <p:nvPr/>
        </p:nvSpPr>
        <p:spPr bwMode="auto">
          <a:xfrm flipV="1">
            <a:off x="5732463" y="3724275"/>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23"/>
          <p:cNvSpPr>
            <a:spLocks noChangeShapeType="1"/>
          </p:cNvSpPr>
          <p:nvPr/>
        </p:nvSpPr>
        <p:spPr bwMode="auto">
          <a:xfrm flipV="1">
            <a:off x="5732463" y="2657475"/>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4"/>
          <p:cNvSpPr>
            <a:spLocks noChangeShapeType="1"/>
          </p:cNvSpPr>
          <p:nvPr/>
        </p:nvSpPr>
        <p:spPr bwMode="auto">
          <a:xfrm flipH="1">
            <a:off x="6189663" y="5105400"/>
            <a:ext cx="1143000" cy="0"/>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5"/>
          <p:cNvSpPr>
            <a:spLocks noChangeShapeType="1"/>
          </p:cNvSpPr>
          <p:nvPr/>
        </p:nvSpPr>
        <p:spPr bwMode="auto">
          <a:xfrm>
            <a:off x="3827463" y="5181600"/>
            <a:ext cx="1143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6"/>
          <p:cNvSpPr>
            <a:spLocks noChangeShapeType="1"/>
          </p:cNvSpPr>
          <p:nvPr/>
        </p:nvSpPr>
        <p:spPr bwMode="auto">
          <a:xfrm>
            <a:off x="6189663" y="5257800"/>
            <a:ext cx="1143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2971" name="Picture 14" descr="C:\Program Files (x86)\Microsoft Office\MEDIA\CAGCAT10\j0195384.wm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97738" y="4910138"/>
            <a:ext cx="11017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72" name="TextBox 33"/>
          <p:cNvSpPr txBox="1">
            <a:spLocks noChangeArrowheads="1"/>
          </p:cNvSpPr>
          <p:nvPr/>
        </p:nvSpPr>
        <p:spPr bwMode="auto">
          <a:xfrm>
            <a:off x="889000" y="5768975"/>
            <a:ext cx="1109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b="1">
                <a:solidFill>
                  <a:srgbClr val="004E4C"/>
                </a:solidFill>
              </a:rPr>
              <a:t>Client 1</a:t>
            </a:r>
          </a:p>
        </p:txBody>
      </p:sp>
      <p:sp>
        <p:nvSpPr>
          <p:cNvPr id="82973" name="TextBox 34"/>
          <p:cNvSpPr txBox="1">
            <a:spLocks noChangeArrowheads="1"/>
          </p:cNvSpPr>
          <p:nvPr/>
        </p:nvSpPr>
        <p:spPr bwMode="auto">
          <a:xfrm>
            <a:off x="4699000" y="1552575"/>
            <a:ext cx="1109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b="1">
                <a:solidFill>
                  <a:srgbClr val="004E4C"/>
                </a:solidFill>
              </a:rPr>
              <a:t>Client 2</a:t>
            </a:r>
          </a:p>
        </p:txBody>
      </p:sp>
      <p:sp>
        <p:nvSpPr>
          <p:cNvPr id="82974" name="TextBox 35"/>
          <p:cNvSpPr txBox="1">
            <a:spLocks noChangeArrowheads="1"/>
          </p:cNvSpPr>
          <p:nvPr/>
        </p:nvSpPr>
        <p:spPr bwMode="auto">
          <a:xfrm>
            <a:off x="7131050" y="5961063"/>
            <a:ext cx="1109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b="1">
                <a:solidFill>
                  <a:srgbClr val="004E4C"/>
                </a:solidFill>
              </a:rPr>
              <a:t>Client 3</a:t>
            </a:r>
          </a:p>
        </p:txBody>
      </p:sp>
      <p:sp>
        <p:nvSpPr>
          <p:cNvPr id="82975" name="TextBox 38"/>
          <p:cNvSpPr txBox="1">
            <a:spLocks noChangeArrowheads="1"/>
          </p:cNvSpPr>
          <p:nvPr/>
        </p:nvSpPr>
        <p:spPr bwMode="auto">
          <a:xfrm>
            <a:off x="142875" y="2860675"/>
            <a:ext cx="1890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b="1">
                <a:solidFill>
                  <a:srgbClr val="0070C0"/>
                </a:solidFill>
              </a:rPr>
              <a:t>Video Servers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500"/>
                            </p:stCondLst>
                            <p:childTnLst>
                              <p:par>
                                <p:cTn id="8" presetID="1" presetClass="exit" presetSubtype="0" fill="hold" nodeType="afterEffect">
                                  <p:stCondLst>
                                    <p:cond delay="1000"/>
                                  </p:stCondLst>
                                  <p:childTnLst>
                                    <p:set>
                                      <p:cBhvr>
                                        <p:cTn id="9" dur="1" fill="hold">
                                          <p:stCondLst>
                                            <p:cond delay="0"/>
                                          </p:stCondLst>
                                        </p:cTn>
                                        <p:tgtEl>
                                          <p:spTgt spid="17"/>
                                        </p:tgtEl>
                                        <p:attrNameLst>
                                          <p:attrName>style.visibility</p:attrName>
                                        </p:attrNameLst>
                                      </p:cBhvr>
                                      <p:to>
                                        <p:strVal val="hidden"/>
                                      </p:to>
                                    </p:set>
                                  </p:childTnLst>
                                </p:cTn>
                              </p:par>
                            </p:childTnLst>
                          </p:cTn>
                        </p:par>
                        <p:par>
                          <p:cTn id="10" fill="hold" nodeType="afterGroup">
                            <p:stCondLst>
                              <p:cond delay="1500"/>
                            </p:stCondLst>
                            <p:childTnLst>
                              <p:par>
                                <p:cTn id="11" presetID="1" presetClass="entr" presetSubtype="0" fill="hold" nodeType="afterEffect">
                                  <p:stCondLst>
                                    <p:cond delay="100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nodeType="afterEffect">
                                  <p:stCondLst>
                                    <p:cond delay="10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nodeType="afterGroup">
                            <p:stCondLst>
                              <p:cond delay="3500"/>
                            </p:stCondLst>
                            <p:childTnLst>
                              <p:par>
                                <p:cTn id="17" presetID="1" presetClass="entr" presetSubtype="0" fill="hold" nodeType="afterEffect">
                                  <p:stCondLst>
                                    <p:cond delay="100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nodeType="afterGroup">
                            <p:stCondLst>
                              <p:cond delay="4500"/>
                            </p:stCondLst>
                            <p:childTnLst>
                              <p:par>
                                <p:cTn id="20" presetID="1" presetClass="entr" presetSubtype="0" fill="hold" nodeType="afterEffect">
                                  <p:stCondLst>
                                    <p:cond delay="100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nodeType="afterGroup">
                            <p:stCondLst>
                              <p:cond delay="0"/>
                            </p:stCondLst>
                            <p:childTnLst>
                              <p:par>
                                <p:cTn id="27" presetID="1" presetClass="exit" presetSubtype="0" fill="hold" nodeType="afterEffect">
                                  <p:stCondLst>
                                    <p:cond delay="1000"/>
                                  </p:stCondLst>
                                  <p:childTnLst>
                                    <p:set>
                                      <p:cBhvr>
                                        <p:cTn id="28" dur="1" fill="hold">
                                          <p:stCondLst>
                                            <p:cond delay="0"/>
                                          </p:stCondLst>
                                        </p:cTn>
                                        <p:tgtEl>
                                          <p:spTgt spid="22"/>
                                        </p:tgtEl>
                                        <p:attrNameLst>
                                          <p:attrName>style.visibility</p:attrName>
                                        </p:attrNameLst>
                                      </p:cBhvr>
                                      <p:to>
                                        <p:strVal val="hidden"/>
                                      </p:to>
                                    </p:set>
                                  </p:childTnLst>
                                </p:cTn>
                              </p:par>
                            </p:childTnLst>
                          </p:cTn>
                        </p:par>
                        <p:par>
                          <p:cTn id="29" fill="hold" nodeType="afterGroup">
                            <p:stCondLst>
                              <p:cond delay="1000"/>
                            </p:stCondLst>
                            <p:childTnLst>
                              <p:par>
                                <p:cTn id="30" presetID="1" presetClass="entr" presetSubtype="0" fill="hold" nodeType="afterEffect">
                                  <p:stCondLst>
                                    <p:cond delay="100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nodeType="afterGroup">
                            <p:stCondLst>
                              <p:cond delay="2000"/>
                            </p:stCondLst>
                            <p:childTnLst>
                              <p:par>
                                <p:cTn id="33" presetID="1" presetClass="entr" presetSubtype="0" fill="hold" nodeType="afterEffect">
                                  <p:stCondLst>
                                    <p:cond delay="100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nodeType="afterGroup">
                            <p:stCondLst>
                              <p:cond delay="3000"/>
                            </p:stCondLst>
                            <p:childTnLst>
                              <p:par>
                                <p:cTn id="36" presetID="1" presetClass="entr" presetSubtype="0" fill="hold" nodeType="afterEffect">
                                  <p:stCondLst>
                                    <p:cond delay="100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par>
                          <p:cTn id="42" fill="hold" nodeType="afterGroup">
                            <p:stCondLst>
                              <p:cond delay="0"/>
                            </p:stCondLst>
                            <p:childTnLst>
                              <p:par>
                                <p:cTn id="43" presetID="1" presetClass="exit" presetSubtype="0" fill="hold" nodeType="afterEffect">
                                  <p:stCondLst>
                                    <p:cond delay="1000"/>
                                  </p:stCondLst>
                                  <p:childTnLst>
                                    <p:set>
                                      <p:cBhvr>
                                        <p:cTn id="44" dur="1" fill="hold">
                                          <p:stCondLst>
                                            <p:cond delay="0"/>
                                          </p:stCondLst>
                                        </p:cTn>
                                        <p:tgtEl>
                                          <p:spTgt spid="26"/>
                                        </p:tgtEl>
                                        <p:attrNameLst>
                                          <p:attrName>style.visibility</p:attrName>
                                        </p:attrNameLst>
                                      </p:cBhvr>
                                      <p:to>
                                        <p:strVal val="hidden"/>
                                      </p:to>
                                    </p:set>
                                  </p:childTnLst>
                                </p:cTn>
                              </p:par>
                            </p:childTnLst>
                          </p:cTn>
                        </p:par>
                        <p:par>
                          <p:cTn id="45" fill="hold" nodeType="afterGroup">
                            <p:stCondLst>
                              <p:cond delay="1000"/>
                            </p:stCondLst>
                            <p:childTnLst>
                              <p:par>
                                <p:cTn id="46" presetID="1" presetClass="entr" presetSubtype="0" fill="hold" nodeType="afterEffect">
                                  <p:stCondLst>
                                    <p:cond delay="1000"/>
                                  </p:stCondLst>
                                  <p:childTnLst>
                                    <p:set>
                                      <p:cBhvr>
                                        <p:cTn id="47" dur="1" fill="hold">
                                          <p:stCondLst>
                                            <p:cond delay="0"/>
                                          </p:stCondLst>
                                        </p:cTn>
                                        <p:tgtEl>
                                          <p:spTgt spid="27"/>
                                        </p:tgtEl>
                                        <p:attrNameLst>
                                          <p:attrName>style.visibility</p:attrName>
                                        </p:attrNameLst>
                                      </p:cBhvr>
                                      <p:to>
                                        <p:strVal val="visible"/>
                                      </p:to>
                                    </p:set>
                                  </p:childTnLst>
                                </p:cTn>
                              </p:par>
                            </p:childTnLst>
                          </p:cTn>
                        </p:par>
                        <p:par>
                          <p:cTn id="48" fill="hold" nodeType="afterGroup">
                            <p:stCondLst>
                              <p:cond delay="2000"/>
                            </p:stCondLst>
                            <p:childTnLst>
                              <p:par>
                                <p:cTn id="49" presetID="1" presetClass="entr" presetSubtype="0" fill="hold" nodeType="afterEffect">
                                  <p:stCondLst>
                                    <p:cond delay="100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42875" y="107950"/>
            <a:ext cx="6699250" cy="952500"/>
          </a:xfrm>
        </p:spPr>
        <p:txBody>
          <a:bodyPr/>
          <a:lstStyle/>
          <a:p>
            <a:r>
              <a:rPr lang="en-US" altLang="en-US" sz="4400">
                <a:latin typeface="Arial" panose="020B0604020202020204" pitchFamily="34" charset="0"/>
              </a:rPr>
              <a:t>Multicast Range</a:t>
            </a:r>
          </a:p>
        </p:txBody>
      </p:sp>
      <p:sp>
        <p:nvSpPr>
          <p:cNvPr id="84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FD7EFE88-0E9F-4B60-A15F-314017D869C7}" type="slidenum">
              <a:rPr lang="zh-CN" altLang="en-US" sz="1000" smtClean="0">
                <a:solidFill>
                  <a:srgbClr val="333333"/>
                </a:solidFill>
              </a:rPr>
              <a:pPr>
                <a:lnSpc>
                  <a:spcPct val="100000"/>
                </a:lnSpc>
                <a:spcAft>
                  <a:spcPct val="0"/>
                </a:spcAft>
                <a:buClrTx/>
                <a:buFontTx/>
                <a:buNone/>
              </a:pPr>
              <a:t>41</a:t>
            </a:fld>
            <a:endParaRPr lang="en-US" altLang="zh-CN" sz="1000">
              <a:solidFill>
                <a:srgbClr val="333333"/>
              </a:solidFill>
            </a:endParaRPr>
          </a:p>
        </p:txBody>
      </p:sp>
      <p:sp>
        <p:nvSpPr>
          <p:cNvPr id="5" name="Rectangle 3"/>
          <p:cNvSpPr txBox="1">
            <a:spLocks noChangeArrowheads="1"/>
          </p:cNvSpPr>
          <p:nvPr/>
        </p:nvSpPr>
        <p:spPr bwMode="auto">
          <a:xfrm>
            <a:off x="236538" y="1365250"/>
            <a:ext cx="4191000" cy="5029200"/>
          </a:xfrm>
          <a:prstGeom prst="rect">
            <a:avLst/>
          </a:prstGeom>
          <a:noFill/>
          <a:ln w="9525">
            <a:noFill/>
            <a:miter lim="800000"/>
            <a:headEnd/>
            <a:tailEnd/>
          </a:ln>
        </p:spPr>
        <p:txBody>
          <a:bodyPr/>
          <a:lstStyle/>
          <a:p>
            <a:pPr marL="233363" indent="-233363">
              <a:lnSpc>
                <a:spcPct val="90000"/>
              </a:lnSpc>
              <a:spcAft>
                <a:spcPts val="1800"/>
              </a:spcAft>
              <a:buClr>
                <a:srgbClr val="678BA8"/>
              </a:buClr>
              <a:buFont typeface="Wingdings" pitchFamily="2" charset="2"/>
              <a:buChar char="§"/>
              <a:defRPr/>
            </a:pPr>
            <a:r>
              <a:rPr lang="en-US" kern="0" dirty="0">
                <a:solidFill>
                  <a:srgbClr val="003366"/>
                </a:solidFill>
                <a:latin typeface="Comic Sans MS" pitchFamily="66" charset="0"/>
                <a:cs typeface="+mn-cs"/>
              </a:rPr>
              <a:t>All members of a </a:t>
            </a:r>
            <a:r>
              <a:rPr lang="en-US" b="1" kern="0" dirty="0">
                <a:solidFill>
                  <a:srgbClr val="003366"/>
                </a:solidFill>
                <a:latin typeface="Comic Sans MS" pitchFamily="66" charset="0"/>
                <a:cs typeface="+mn-cs"/>
              </a:rPr>
              <a:t>conventional</a:t>
            </a:r>
            <a:r>
              <a:rPr lang="en-US" kern="0" dirty="0">
                <a:solidFill>
                  <a:srgbClr val="003366"/>
                </a:solidFill>
                <a:latin typeface="Comic Sans MS" pitchFamily="66" charset="0"/>
                <a:cs typeface="+mn-cs"/>
              </a:rPr>
              <a:t> multicast share the </a:t>
            </a:r>
            <a:r>
              <a:rPr lang="en-US" b="1" kern="0" dirty="0">
                <a:solidFill>
                  <a:srgbClr val="003366"/>
                </a:solidFill>
                <a:latin typeface="Comic Sans MS" pitchFamily="66" charset="0"/>
                <a:cs typeface="+mn-cs"/>
              </a:rPr>
              <a:t>same play point </a:t>
            </a:r>
            <a:r>
              <a:rPr lang="en-US" kern="0" dirty="0">
                <a:solidFill>
                  <a:srgbClr val="003366"/>
                </a:solidFill>
                <a:latin typeface="Comic Sans MS" pitchFamily="66" charset="0"/>
                <a:cs typeface="+mn-cs"/>
              </a:rPr>
              <a:t>at all time</a:t>
            </a:r>
          </a:p>
          <a:p>
            <a:pPr marL="633413" lvl="1" indent="-285750">
              <a:lnSpc>
                <a:spcPct val="90000"/>
              </a:lnSpc>
              <a:spcAft>
                <a:spcPts val="1800"/>
              </a:spcAft>
              <a:buClr>
                <a:schemeClr val="folHlink"/>
              </a:buClr>
              <a:buFont typeface="Arial" charset="0"/>
              <a:buChar char="–"/>
              <a:defRPr/>
            </a:pPr>
            <a:r>
              <a:rPr lang="en-US" kern="0" dirty="0">
                <a:solidFill>
                  <a:srgbClr val="660066"/>
                </a:solidFill>
                <a:latin typeface="Comic Sans MS" pitchFamily="66" charset="0"/>
                <a:cs typeface="+mn-cs"/>
              </a:rPr>
              <a:t>They must wait until the multicast time</a:t>
            </a:r>
          </a:p>
          <a:p>
            <a:pPr marL="233363" indent="-233363">
              <a:lnSpc>
                <a:spcPct val="90000"/>
              </a:lnSpc>
              <a:spcAft>
                <a:spcPts val="1800"/>
              </a:spcAft>
              <a:buClr>
                <a:srgbClr val="678BA8"/>
              </a:buClr>
              <a:buFont typeface="Wingdings" pitchFamily="2" charset="2"/>
              <a:buChar char="§"/>
              <a:defRPr/>
            </a:pPr>
            <a:r>
              <a:rPr lang="en-US" kern="0" dirty="0">
                <a:solidFill>
                  <a:srgbClr val="003366"/>
                </a:solidFill>
                <a:latin typeface="Comic Sans MS" pitchFamily="66" charset="0"/>
                <a:cs typeface="+mn-cs"/>
              </a:rPr>
              <a:t>Members of a </a:t>
            </a:r>
            <a:r>
              <a:rPr lang="en-US" b="1" kern="0" dirty="0">
                <a:solidFill>
                  <a:srgbClr val="003366"/>
                </a:solidFill>
                <a:latin typeface="Comic Sans MS" pitchFamily="66" charset="0"/>
                <a:cs typeface="+mn-cs"/>
              </a:rPr>
              <a:t>range</a:t>
            </a:r>
            <a:r>
              <a:rPr lang="en-US" kern="0" dirty="0">
                <a:solidFill>
                  <a:srgbClr val="003366"/>
                </a:solidFill>
                <a:latin typeface="Comic Sans MS" pitchFamily="66" charset="0"/>
                <a:cs typeface="+mn-cs"/>
              </a:rPr>
              <a:t> multicast can have a range of </a:t>
            </a:r>
            <a:r>
              <a:rPr lang="en-US" b="1" kern="0" dirty="0">
                <a:solidFill>
                  <a:srgbClr val="003366"/>
                </a:solidFill>
                <a:latin typeface="Comic Sans MS" pitchFamily="66" charset="0"/>
                <a:cs typeface="+mn-cs"/>
              </a:rPr>
              <a:t>different play points</a:t>
            </a:r>
          </a:p>
          <a:p>
            <a:pPr marL="633413" lvl="1" indent="-285750">
              <a:lnSpc>
                <a:spcPct val="90000"/>
              </a:lnSpc>
              <a:spcAft>
                <a:spcPct val="30000"/>
              </a:spcAft>
              <a:buClr>
                <a:schemeClr val="folHlink"/>
              </a:buClr>
              <a:buFont typeface="Arial" charset="0"/>
              <a:buChar char="–"/>
              <a:defRPr/>
            </a:pPr>
            <a:r>
              <a:rPr lang="en-US" kern="0" dirty="0">
                <a:solidFill>
                  <a:srgbClr val="660066"/>
                </a:solidFill>
                <a:latin typeface="Comic Sans MS" pitchFamily="66" charset="0"/>
                <a:cs typeface="+mn-cs"/>
              </a:rPr>
              <a:t>They can join a range multicast at their leisure without waiting</a:t>
            </a:r>
          </a:p>
        </p:txBody>
      </p:sp>
      <p:graphicFrame>
        <p:nvGraphicFramePr>
          <p:cNvPr id="18434" name="Object 5"/>
          <p:cNvGraphicFramePr>
            <a:graphicFrameLocks noGrp="1" noChangeAspect="1"/>
          </p:cNvGraphicFramePr>
          <p:nvPr>
            <p:ph sz="half" idx="4294967295"/>
          </p:nvPr>
        </p:nvGraphicFramePr>
        <p:xfrm>
          <a:off x="4699000" y="1447800"/>
          <a:ext cx="7769225" cy="4614863"/>
        </p:xfrm>
        <a:graphic>
          <a:graphicData uri="http://schemas.openxmlformats.org/presentationml/2006/ole">
            <mc:AlternateContent xmlns:mc="http://schemas.openxmlformats.org/markup-compatibility/2006">
              <mc:Choice xmlns:v="urn:schemas-microsoft-com:vml" Requires="v">
                <p:oleObj spid="_x0000_s85015" name="Visio" r:id="rId4" imgW="8988171" imgH="5338953" progId="Visio.Drawing.11">
                  <p:embed/>
                </p:oleObj>
              </mc:Choice>
              <mc:Fallback>
                <p:oleObj name="Visio" r:id="rId4" imgW="8988171" imgH="5338953" progId="Visio.Drawing.11">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0" y="1447800"/>
                        <a:ext cx="7769225"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4"/>
          <p:cNvSpPr>
            <a:spLocks noChangeArrowheads="1"/>
          </p:cNvSpPr>
          <p:nvPr/>
        </p:nvSpPr>
        <p:spPr bwMode="auto">
          <a:xfrm>
            <a:off x="4565650" y="5943600"/>
            <a:ext cx="4121150" cy="3810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latin typeface="Comic Sans MS" panose="030F0702030302020204" pitchFamily="66" charset="0"/>
              </a:rPr>
              <a:t>Multicast Range at time 11: [0, 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dissolve">
                                      <p:cBhvr>
                                        <p:cTn id="19" dur="500"/>
                                        <p:tgtEl>
                                          <p:spTgt spid="1843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par>
                          <p:cTn id="23" fill="hold" nodeType="afterGroup">
                            <p:stCondLst>
                              <p:cond delay="500"/>
                            </p:stCondLst>
                            <p:childTnLst>
                              <p:par>
                                <p:cTn id="24" presetID="42" presetClass="entr" presetSubtype="0"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42875" y="107950"/>
            <a:ext cx="6699250" cy="952500"/>
          </a:xfrm>
        </p:spPr>
        <p:txBody>
          <a:bodyPr/>
          <a:lstStyle/>
          <a:p>
            <a:r>
              <a:rPr lang="en-US" altLang="en-US" sz="4400">
                <a:latin typeface="Arial" panose="020B0604020202020204" pitchFamily="34" charset="0"/>
              </a:rPr>
              <a:t>Multicast Range</a:t>
            </a:r>
          </a:p>
        </p:txBody>
      </p:sp>
      <p:sp>
        <p:nvSpPr>
          <p:cNvPr id="87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351AE84C-1B6B-4FDE-A26F-226C8CD3FBEE}" type="slidenum">
              <a:rPr lang="zh-CN" altLang="en-US" sz="1000" smtClean="0">
                <a:solidFill>
                  <a:srgbClr val="333333"/>
                </a:solidFill>
              </a:rPr>
              <a:pPr>
                <a:lnSpc>
                  <a:spcPct val="100000"/>
                </a:lnSpc>
                <a:spcAft>
                  <a:spcPct val="0"/>
                </a:spcAft>
                <a:buClrTx/>
                <a:buFontTx/>
                <a:buNone/>
              </a:pPr>
              <a:t>42</a:t>
            </a:fld>
            <a:endParaRPr lang="en-US" altLang="zh-CN" sz="1000">
              <a:solidFill>
                <a:srgbClr val="333333"/>
              </a:solidFill>
            </a:endParaRPr>
          </a:p>
        </p:txBody>
      </p:sp>
      <p:graphicFrame>
        <p:nvGraphicFramePr>
          <p:cNvPr id="87044" name="Object 5"/>
          <p:cNvGraphicFramePr>
            <a:graphicFrameLocks noGrp="1" noChangeAspect="1"/>
          </p:cNvGraphicFramePr>
          <p:nvPr>
            <p:ph sz="half" idx="4294967295"/>
          </p:nvPr>
        </p:nvGraphicFramePr>
        <p:xfrm>
          <a:off x="4699000" y="1447800"/>
          <a:ext cx="7769225" cy="4614863"/>
        </p:xfrm>
        <a:graphic>
          <a:graphicData uri="http://schemas.openxmlformats.org/presentationml/2006/ole">
            <mc:AlternateContent xmlns:mc="http://schemas.openxmlformats.org/markup-compatibility/2006">
              <mc:Choice xmlns:v="urn:schemas-microsoft-com:vml" Requires="v">
                <p:oleObj spid="_x0000_s87090" name="Visio" r:id="rId4" imgW="8988171" imgH="5338953" progId="Visio.Drawing.11">
                  <p:embed/>
                </p:oleObj>
              </mc:Choice>
              <mc:Fallback>
                <p:oleObj name="Visio" r:id="rId4" imgW="8988171" imgH="5338953" progId="Visio.Drawing.11">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0" y="1447800"/>
                        <a:ext cx="7769225"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5" name="Rectangle 4"/>
          <p:cNvSpPr>
            <a:spLocks noChangeArrowheads="1"/>
          </p:cNvSpPr>
          <p:nvPr/>
        </p:nvSpPr>
        <p:spPr bwMode="auto">
          <a:xfrm>
            <a:off x="4565650" y="5943600"/>
            <a:ext cx="4121150" cy="3810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latin typeface="Comic Sans MS" panose="030F0702030302020204" pitchFamily="66" charset="0"/>
              </a:rPr>
              <a:t>Multicast Range at time 11: [0, 11]</a:t>
            </a:r>
          </a:p>
        </p:txBody>
      </p:sp>
      <p:sp>
        <p:nvSpPr>
          <p:cNvPr id="2" name="Rounded Rectangle 1"/>
          <p:cNvSpPr/>
          <p:nvPr/>
        </p:nvSpPr>
        <p:spPr bwMode="auto">
          <a:xfrm>
            <a:off x="1643686" y="1378039"/>
            <a:ext cx="1056067" cy="555957"/>
          </a:xfrm>
          <a:prstGeom prst="roundRect">
            <a:avLst/>
          </a:prstGeom>
          <a:solidFill>
            <a:schemeClr val="accent1"/>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bIns="0" anchor="ctr" anchorCtr="1"/>
          <a:lstStyle/>
          <a:p>
            <a:pPr algn="ctr" eaLnBrk="1" hangingPunct="1">
              <a:lnSpc>
                <a:spcPts val="1700"/>
              </a:lnSpc>
              <a:defRPr/>
            </a:pPr>
            <a:r>
              <a:rPr lang="en-US" sz="1800" dirty="0">
                <a:solidFill>
                  <a:schemeClr val="bg1"/>
                </a:solidFill>
                <a:latin typeface="Arial" charset="0"/>
              </a:rPr>
              <a:t>Video Server</a:t>
            </a:r>
          </a:p>
        </p:txBody>
      </p:sp>
      <p:pic>
        <p:nvPicPr>
          <p:cNvPr id="87049"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500" y="2428875"/>
            <a:ext cx="4084638"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383669" y="5475714"/>
            <a:ext cx="801111" cy="471067"/>
          </a:xfrm>
          <a:prstGeom prst="rect">
            <a:avLst/>
          </a:prstGeom>
          <a:solidFill>
            <a:srgbClr val="00B050"/>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0" anchor="ctr" anchorCtr="1"/>
          <a:lstStyle/>
          <a:p>
            <a:pPr algn="ctr" eaLnBrk="1" hangingPunct="1">
              <a:defRPr/>
            </a:pPr>
            <a:r>
              <a:rPr lang="en-US" dirty="0">
                <a:solidFill>
                  <a:schemeClr val="bg1"/>
                </a:solidFill>
                <a:latin typeface="Arial" charset="0"/>
              </a:rPr>
              <a:t>C1</a:t>
            </a:r>
          </a:p>
        </p:txBody>
      </p:sp>
      <p:sp>
        <p:nvSpPr>
          <p:cNvPr id="12" name="Rectangle 11"/>
          <p:cNvSpPr/>
          <p:nvPr/>
        </p:nvSpPr>
        <p:spPr bwMode="auto">
          <a:xfrm>
            <a:off x="1337250" y="5475714"/>
            <a:ext cx="801111" cy="471067"/>
          </a:xfrm>
          <a:prstGeom prst="rect">
            <a:avLst/>
          </a:prstGeom>
          <a:solidFill>
            <a:srgbClr val="00B050"/>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0" anchor="ctr" anchorCtr="1"/>
          <a:lstStyle/>
          <a:p>
            <a:pPr algn="ctr" eaLnBrk="1" hangingPunct="1">
              <a:defRPr/>
            </a:pPr>
            <a:r>
              <a:rPr lang="en-US" dirty="0">
                <a:solidFill>
                  <a:schemeClr val="bg1"/>
                </a:solidFill>
                <a:latin typeface="Arial" charset="0"/>
              </a:rPr>
              <a:t>C2</a:t>
            </a:r>
          </a:p>
        </p:txBody>
      </p:sp>
      <p:sp>
        <p:nvSpPr>
          <p:cNvPr id="13" name="Rectangle 12"/>
          <p:cNvSpPr/>
          <p:nvPr/>
        </p:nvSpPr>
        <p:spPr bwMode="auto">
          <a:xfrm>
            <a:off x="2268824" y="5475714"/>
            <a:ext cx="801111" cy="471067"/>
          </a:xfrm>
          <a:prstGeom prst="rect">
            <a:avLst/>
          </a:prstGeom>
          <a:solidFill>
            <a:srgbClr val="00B050"/>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0" anchor="ctr" anchorCtr="1"/>
          <a:lstStyle/>
          <a:p>
            <a:pPr algn="ctr" eaLnBrk="1" hangingPunct="1">
              <a:defRPr/>
            </a:pPr>
            <a:r>
              <a:rPr lang="en-US" dirty="0">
                <a:solidFill>
                  <a:schemeClr val="bg1"/>
                </a:solidFill>
                <a:latin typeface="Arial" charset="0"/>
              </a:rPr>
              <a:t>C3</a:t>
            </a:r>
          </a:p>
        </p:txBody>
      </p:sp>
      <p:sp>
        <p:nvSpPr>
          <p:cNvPr id="14" name="Rectangle 13"/>
          <p:cNvSpPr/>
          <p:nvPr/>
        </p:nvSpPr>
        <p:spPr bwMode="auto">
          <a:xfrm>
            <a:off x="3200398" y="5473984"/>
            <a:ext cx="801111" cy="471067"/>
          </a:xfrm>
          <a:prstGeom prst="rect">
            <a:avLst/>
          </a:prstGeom>
          <a:solidFill>
            <a:srgbClr val="00B050"/>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0" anchor="ctr" anchorCtr="1"/>
          <a:lstStyle/>
          <a:p>
            <a:pPr algn="ctr" eaLnBrk="1" hangingPunct="1">
              <a:defRPr/>
            </a:pPr>
            <a:r>
              <a:rPr lang="en-US" dirty="0">
                <a:solidFill>
                  <a:schemeClr val="bg1"/>
                </a:solidFill>
                <a:latin typeface="Arial" charset="0"/>
              </a:rPr>
              <a:t>C4</a:t>
            </a:r>
          </a:p>
        </p:txBody>
      </p:sp>
      <p:sp>
        <p:nvSpPr>
          <p:cNvPr id="9" name="Flowchart: Terminator 8"/>
          <p:cNvSpPr/>
          <p:nvPr/>
        </p:nvSpPr>
        <p:spPr bwMode="auto">
          <a:xfrm>
            <a:off x="949325" y="3513138"/>
            <a:ext cx="2638425" cy="379412"/>
          </a:xfrm>
          <a:prstGeom prst="flowChartTerminator">
            <a:avLst/>
          </a:prstGeom>
          <a:solidFill>
            <a:schemeClr val="accent2">
              <a:lumMod val="60000"/>
              <a:lumOff val="40000"/>
            </a:schemeClr>
          </a:solidFill>
          <a:ln w="12700" cap="flat" cmpd="sng" algn="ctr">
            <a:solidFill>
              <a:schemeClr val="bg2"/>
            </a:solidFill>
            <a:prstDash val="solid"/>
            <a:round/>
            <a:headEnd type="none" w="med" len="med"/>
            <a:tailEnd type="none" w="med" len="med"/>
          </a:ln>
          <a:effectLst/>
        </p:spPr>
        <p:txBody>
          <a:bodyPr anchor="ctr"/>
          <a:lstStyle/>
          <a:p>
            <a:pPr algn="ctr" eaLnBrk="1" hangingPunct="1">
              <a:defRPr/>
            </a:pPr>
            <a:r>
              <a:rPr lang="en-US" sz="1400" dirty="0">
                <a:latin typeface="Arial" charset="0"/>
              </a:rPr>
              <a:t>5 6 7 8 9 10 11 12 13 14 15</a:t>
            </a:r>
          </a:p>
        </p:txBody>
      </p:sp>
      <p:cxnSp>
        <p:nvCxnSpPr>
          <p:cNvPr id="87063" name="Straight Arrow Connector 10"/>
          <p:cNvCxnSpPr>
            <a:cxnSpLocks noChangeShapeType="1"/>
          </p:cNvCxnSpPr>
          <p:nvPr/>
        </p:nvCxnSpPr>
        <p:spPr bwMode="auto">
          <a:xfrm>
            <a:off x="2171700" y="1933575"/>
            <a:ext cx="1277938" cy="1770063"/>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64" name="Straight Arrow Connector 16"/>
          <p:cNvCxnSpPr>
            <a:cxnSpLocks noChangeShapeType="1"/>
          </p:cNvCxnSpPr>
          <p:nvPr/>
        </p:nvCxnSpPr>
        <p:spPr bwMode="auto">
          <a:xfrm>
            <a:off x="3260725" y="3803650"/>
            <a:ext cx="327025" cy="167005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65" name="Straight Arrow Connector 19"/>
          <p:cNvCxnSpPr>
            <a:cxnSpLocks noChangeShapeType="1"/>
          </p:cNvCxnSpPr>
          <p:nvPr/>
        </p:nvCxnSpPr>
        <p:spPr bwMode="auto">
          <a:xfrm>
            <a:off x="2524125" y="3803650"/>
            <a:ext cx="144463" cy="167005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66" name="Straight Arrow Connector 21"/>
          <p:cNvCxnSpPr>
            <a:cxnSpLocks noChangeShapeType="1"/>
          </p:cNvCxnSpPr>
          <p:nvPr/>
        </p:nvCxnSpPr>
        <p:spPr bwMode="auto">
          <a:xfrm flipH="1">
            <a:off x="1738313" y="3811588"/>
            <a:ext cx="519112" cy="1660525"/>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67" name="Straight Arrow Connector 25"/>
          <p:cNvCxnSpPr>
            <a:cxnSpLocks noChangeShapeType="1"/>
          </p:cNvCxnSpPr>
          <p:nvPr/>
        </p:nvCxnSpPr>
        <p:spPr bwMode="auto">
          <a:xfrm flipH="1">
            <a:off x="784225" y="3803650"/>
            <a:ext cx="430213" cy="1668463"/>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 name="Rounded Rectangular Callout 28"/>
          <p:cNvSpPr/>
          <p:nvPr/>
        </p:nvSpPr>
        <p:spPr bwMode="auto">
          <a:xfrm>
            <a:off x="383668" y="2429376"/>
            <a:ext cx="1651194" cy="771023"/>
          </a:xfrm>
          <a:prstGeom prst="wedgeRoundRectCallout">
            <a:avLst>
              <a:gd name="adj1" fmla="val 28305"/>
              <a:gd name="adj2" fmla="val 99248"/>
              <a:gd name="adj3" fmla="val 16667"/>
            </a:avLst>
          </a:prstGeom>
          <a:solidFill>
            <a:srgbClr val="C6E6A2"/>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eaLnBrk="1" hangingPunct="1">
              <a:lnSpc>
                <a:spcPts val="1700"/>
              </a:lnSpc>
              <a:defRPr/>
            </a:pPr>
            <a:r>
              <a:rPr lang="en-US" sz="1600" dirty="0">
                <a:latin typeface="Arial" charset="0"/>
              </a:rPr>
              <a:t>A window sliding over the video stream</a:t>
            </a:r>
          </a:p>
        </p:txBody>
      </p:sp>
      <p:sp>
        <p:nvSpPr>
          <p:cNvPr id="30" name="Oval 29"/>
          <p:cNvSpPr/>
          <p:nvPr/>
        </p:nvSpPr>
        <p:spPr bwMode="auto">
          <a:xfrm>
            <a:off x="2547255" y="2074226"/>
            <a:ext cx="367048" cy="329976"/>
          </a:xfrm>
          <a:prstGeom prst="ellipse">
            <a:avLst/>
          </a:prstGeom>
          <a:solidFill>
            <a:srgbClr val="FFC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nchorCtr="1"/>
          <a:lstStyle/>
          <a:p>
            <a:pPr algn="ctr" eaLnBrk="1" hangingPunct="1">
              <a:defRPr/>
            </a:pPr>
            <a:r>
              <a:rPr lang="en-US" sz="1600" dirty="0">
                <a:latin typeface="Arial" charset="0"/>
              </a:rPr>
              <a:t>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IMG_0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60500"/>
            <a:ext cx="48768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2"/>
          <p:cNvSpPr>
            <a:spLocks noGrp="1" noChangeArrowheads="1"/>
          </p:cNvSpPr>
          <p:nvPr>
            <p:ph type="title"/>
          </p:nvPr>
        </p:nvSpPr>
        <p:spPr>
          <a:xfrm>
            <a:off x="104775" y="112713"/>
            <a:ext cx="7772400" cy="914400"/>
          </a:xfrm>
        </p:spPr>
        <p:txBody>
          <a:bodyPr/>
          <a:lstStyle/>
          <a:p>
            <a:r>
              <a:rPr lang="en-US" altLang="zh-CN" sz="4400">
                <a:latin typeface="Arial" panose="020B0604020202020204" pitchFamily="34" charset="0"/>
                <a:ea typeface="宋体" panose="02010600030101010101" pitchFamily="2" charset="-122"/>
                <a:cs typeface="Arial" panose="020B0604020202020204" pitchFamily="34" charset="0"/>
              </a:rPr>
              <a:t>Prototype –  RM Routers</a:t>
            </a:r>
          </a:p>
        </p:txBody>
      </p:sp>
      <p:graphicFrame>
        <p:nvGraphicFramePr>
          <p:cNvPr id="89092" name="Object 4"/>
          <p:cNvGraphicFramePr>
            <a:graphicFrameLocks noGrp="1" noChangeAspect="1"/>
          </p:cNvGraphicFramePr>
          <p:nvPr>
            <p:ph idx="1"/>
          </p:nvPr>
        </p:nvGraphicFramePr>
        <p:xfrm>
          <a:off x="4375150" y="1379538"/>
          <a:ext cx="4492625" cy="5091112"/>
        </p:xfrm>
        <a:graphic>
          <a:graphicData uri="http://schemas.openxmlformats.org/presentationml/2006/ole">
            <mc:AlternateContent xmlns:mc="http://schemas.openxmlformats.org/markup-compatibility/2006">
              <mc:Choice xmlns:v="urn:schemas-microsoft-com:vml" Requires="v">
                <p:oleObj spid="_x0000_s89109" name="Visio" r:id="rId5" imgW="6936355" imgH="8791020" progId="Visio.Drawing.11">
                  <p:embed/>
                </p:oleObj>
              </mc:Choice>
              <mc:Fallback>
                <p:oleObj name="Visio" r:id="rId5" imgW="6936355" imgH="8791020" progId="Visio.Drawing.11">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5150" y="1379538"/>
                        <a:ext cx="4492625" cy="509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advClick="0" advTm="6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a:latin typeface="Arial" panose="020B0604020202020204" pitchFamily="34" charset="0"/>
              </a:rPr>
              <a:t>Preparation for Demo in NYC</a:t>
            </a:r>
          </a:p>
        </p:txBody>
      </p:sp>
      <p:sp>
        <p:nvSpPr>
          <p:cNvPr id="91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8A538477-9D59-428E-B41E-FD0384FE78FE}" type="slidenum">
              <a:rPr lang="zh-CN" altLang="en-US" sz="1000" smtClean="0">
                <a:solidFill>
                  <a:srgbClr val="333333"/>
                </a:solidFill>
              </a:rPr>
              <a:pPr>
                <a:lnSpc>
                  <a:spcPct val="100000"/>
                </a:lnSpc>
                <a:spcAft>
                  <a:spcPct val="0"/>
                </a:spcAft>
                <a:buClrTx/>
                <a:buFontTx/>
                <a:buNone/>
              </a:pPr>
              <a:t>44</a:t>
            </a:fld>
            <a:endParaRPr lang="en-US" altLang="zh-CN" sz="1000">
              <a:solidFill>
                <a:srgbClr val="333333"/>
              </a:solidFill>
            </a:endParaRPr>
          </a:p>
        </p:txBody>
      </p:sp>
      <p:pic>
        <p:nvPicPr>
          <p:cNvPr id="91140" name="Picture 2" descr="C:\Users\Kien\Downloads\DemoPrepa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1576388"/>
            <a:ext cx="6126162"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bwMode="white">
          <a:xfrm>
            <a:off x="2419350" y="4572000"/>
            <a:ext cx="5973763" cy="1657350"/>
          </a:xfrm>
        </p:spPr>
        <p:txBody>
          <a:bodyPr/>
          <a:lstStyle/>
          <a:p>
            <a:pPr eaLnBrk="1" hangingPunct="1">
              <a:spcBef>
                <a:spcPts val="1200"/>
              </a:spcBef>
            </a:pPr>
            <a:r>
              <a:rPr lang="en-US" altLang="zh-CN" sz="4800">
                <a:latin typeface="Arial" panose="020B0604020202020204" pitchFamily="34" charset="0"/>
                <a:ea typeface="宋体" panose="02010600030101010101" pitchFamily="2" charset="-122"/>
              </a:rPr>
              <a:t>Peer-to-Peer</a:t>
            </a:r>
            <a:br>
              <a:rPr lang="en-US" altLang="zh-CN" sz="4800">
                <a:latin typeface="Arial" panose="020B0604020202020204" pitchFamily="34" charset="0"/>
                <a:ea typeface="宋体" panose="02010600030101010101" pitchFamily="2" charset="-122"/>
              </a:rPr>
            </a:br>
            <a:r>
              <a:rPr lang="en-US" altLang="zh-CN" sz="4800">
                <a:latin typeface="Arial" panose="020B0604020202020204" pitchFamily="34" charset="0"/>
                <a:ea typeface="宋体" panose="02010600030101010101" pitchFamily="2" charset="-122"/>
              </a:rPr>
              <a:t>Live Broadcast</a:t>
            </a:r>
            <a:br>
              <a:rPr lang="en-US" altLang="zh-CN" sz="2800">
                <a:latin typeface="Arial" panose="020B0604020202020204" pitchFamily="34" charset="0"/>
                <a:ea typeface="宋体" panose="02010600030101010101" pitchFamily="2" charset="-122"/>
              </a:rPr>
            </a:br>
            <a:endParaRPr lang="en-US" altLang="zh-CN" sz="2000">
              <a:solidFill>
                <a:srgbClr val="FFCC00"/>
              </a:solidFill>
              <a:latin typeface="Arial" panose="020B0604020202020204" pitchFamily="34" charset="0"/>
              <a:ea typeface="宋体" panose="02010600030101010101" pitchFamily="2" charset="-122"/>
            </a:endParaRPr>
          </a:p>
        </p:txBody>
      </p:sp>
      <p:pic>
        <p:nvPicPr>
          <p:cNvPr id="931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334963"/>
            <a:ext cx="638016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3188" name="Rectangle 7"/>
          <p:cNvSpPr>
            <a:spLocks noChangeArrowheads="1"/>
          </p:cNvSpPr>
          <p:nvPr/>
        </p:nvSpPr>
        <p:spPr bwMode="auto">
          <a:xfrm>
            <a:off x="0" y="4903788"/>
            <a:ext cx="1736725" cy="1011237"/>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zh-TW" altLang="en-US" sz="2400">
              <a:ea typeface="新細明體" pitchFamily="18"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sz="4800">
                <a:latin typeface="Arial" panose="020B0604020202020204" pitchFamily="34" charset="0"/>
                <a:cs typeface="Arial" panose="020B0604020202020204" pitchFamily="34" charset="0"/>
              </a:rPr>
              <a:t>Live Broadcast</a:t>
            </a:r>
          </a:p>
        </p:txBody>
      </p:sp>
      <p:sp>
        <p:nvSpPr>
          <p:cNvPr id="95235" name="Content Placeholder 11"/>
          <p:cNvSpPr>
            <a:spLocks noGrp="1"/>
          </p:cNvSpPr>
          <p:nvPr>
            <p:ph idx="1"/>
          </p:nvPr>
        </p:nvSpPr>
        <p:spPr>
          <a:xfrm>
            <a:off x="520700" y="1993900"/>
            <a:ext cx="8083550" cy="4397375"/>
          </a:xfrm>
        </p:spPr>
        <p:txBody>
          <a:bodyPr/>
          <a:lstStyle/>
          <a:p>
            <a:pPr>
              <a:spcAft>
                <a:spcPts val="1800"/>
              </a:spcAft>
            </a:pPr>
            <a:r>
              <a:rPr lang="en-US" altLang="en-US" b="1">
                <a:solidFill>
                  <a:srgbClr val="AD8B00"/>
                </a:solidFill>
                <a:latin typeface="Arial" panose="020B0604020202020204" pitchFamily="34" charset="0"/>
                <a:cs typeface="Arial" panose="020B0604020202020204" pitchFamily="34" charset="0"/>
              </a:rPr>
              <a:t>Video on Demand</a:t>
            </a:r>
            <a:r>
              <a:rPr lang="en-US" altLang="en-US">
                <a:latin typeface="Arial" panose="020B0604020202020204" pitchFamily="34" charset="0"/>
                <a:cs typeface="Arial" panose="020B0604020202020204" pitchFamily="34" charset="0"/>
              </a:rPr>
              <a:t>:  Each user plays the video from the beginning</a:t>
            </a:r>
          </a:p>
          <a:p>
            <a:r>
              <a:rPr lang="en-US" altLang="en-US" b="1">
                <a:solidFill>
                  <a:srgbClr val="AD8B00"/>
                </a:solidFill>
                <a:latin typeface="Arial" panose="020B0604020202020204" pitchFamily="34" charset="0"/>
                <a:cs typeface="Arial" panose="020B0604020202020204" pitchFamily="34" charset="0"/>
              </a:rPr>
              <a:t>Live Video Broadcast</a:t>
            </a:r>
            <a:r>
              <a:rPr lang="en-US" altLang="en-US">
                <a:latin typeface="Arial" panose="020B0604020202020204" pitchFamily="34" charset="0"/>
                <a:cs typeface="Arial" panose="020B0604020202020204" pitchFamily="34" charset="0"/>
              </a:rPr>
              <a:t>:   A user joins an on-going live broadcast at the current play point of the video.</a:t>
            </a:r>
          </a:p>
          <a:p>
            <a:pPr marL="804863" lvl="1" indent="0">
              <a:spcBef>
                <a:spcPts val="1800"/>
              </a:spcBef>
              <a:buFontTx/>
              <a:buNone/>
            </a:pPr>
            <a:r>
              <a:rPr lang="en-US" altLang="en-US">
                <a:solidFill>
                  <a:srgbClr val="7030A0"/>
                </a:solidFill>
                <a:latin typeface="Arial" panose="020B0604020202020204" pitchFamily="34" charset="0"/>
                <a:cs typeface="Arial" panose="020B0604020202020204" pitchFamily="34" charset="0"/>
              </a:rPr>
              <a:t>ZIGZAG is a peer-to-peer technique for live broadcast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ChangeArrowheads="1"/>
          </p:cNvSpPr>
          <p:nvPr/>
        </p:nvSpPr>
        <p:spPr bwMode="auto">
          <a:xfrm>
            <a:off x="-22225" y="-26988"/>
            <a:ext cx="71183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r>
              <a:rPr lang="en-US" altLang="en-US" sz="4400">
                <a:solidFill>
                  <a:schemeClr val="bg1"/>
                </a:solidFill>
                <a:latin typeface="Comic Sans MS" panose="030F0702030302020204" pitchFamily="66" charset="0"/>
              </a:rPr>
              <a:t>Chaining: </a:t>
            </a:r>
            <a:r>
              <a:rPr lang="en-US" altLang="en-US" sz="3600">
                <a:solidFill>
                  <a:schemeClr val="bg1"/>
                </a:solidFill>
                <a:latin typeface="Comic Sans MS" panose="030F0702030302020204" pitchFamily="66" charset="0"/>
              </a:rPr>
              <a:t>First P2P Streaming </a:t>
            </a:r>
          </a:p>
        </p:txBody>
      </p:sp>
      <p:sp>
        <p:nvSpPr>
          <p:cNvPr id="424963" name="Text Box 3"/>
          <p:cNvSpPr txBox="1">
            <a:spLocks noChangeArrowheads="1"/>
          </p:cNvSpPr>
          <p:nvPr/>
        </p:nvSpPr>
        <p:spPr bwMode="auto">
          <a:xfrm>
            <a:off x="533400" y="5029200"/>
            <a:ext cx="5486400" cy="1200150"/>
          </a:xfrm>
          <a:prstGeom prst="rect">
            <a:avLst/>
          </a:prstGeom>
          <a:solidFill>
            <a:srgbClr val="00206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eaLnBrk="1" hangingPunct="1">
              <a:defRPr/>
            </a:pPr>
            <a:r>
              <a:rPr lang="en-US" dirty="0">
                <a:solidFill>
                  <a:srgbClr val="FFFF00"/>
                </a:solidFill>
                <a:latin typeface="Arial" charset="0"/>
                <a:cs typeface="Arial" charset="0"/>
              </a:rPr>
              <a:t>P2P Streaming is another way to scale beyond the bandwidth limitation of the server</a:t>
            </a:r>
          </a:p>
        </p:txBody>
      </p:sp>
      <p:grpSp>
        <p:nvGrpSpPr>
          <p:cNvPr id="2" name="Group 4"/>
          <p:cNvGrpSpPr>
            <a:grpSpLocks/>
          </p:cNvGrpSpPr>
          <p:nvPr/>
        </p:nvGrpSpPr>
        <p:grpSpPr bwMode="auto">
          <a:xfrm>
            <a:off x="762000" y="1600200"/>
            <a:ext cx="7696200" cy="4419600"/>
            <a:chOff x="480" y="1104"/>
            <a:chExt cx="4848" cy="2784"/>
          </a:xfrm>
        </p:grpSpPr>
        <p:sp>
          <p:nvSpPr>
            <p:cNvPr id="97287" name="Oval 5"/>
            <p:cNvSpPr>
              <a:spLocks noChangeArrowheads="1"/>
            </p:cNvSpPr>
            <p:nvPr/>
          </p:nvSpPr>
          <p:spPr bwMode="auto">
            <a:xfrm>
              <a:off x="480" y="1104"/>
              <a:ext cx="1104" cy="672"/>
            </a:xfrm>
            <a:prstGeom prst="ellipse">
              <a:avLst/>
            </a:prstGeom>
            <a:gradFill rotWithShape="0">
              <a:gsLst>
                <a:gs pos="0">
                  <a:schemeClr val="accent1"/>
                </a:gs>
                <a:gs pos="100000">
                  <a:srgbClr val="FFFFFF"/>
                </a:gs>
              </a:gsLst>
              <a:lin ang="0" scaled="1"/>
            </a:gradFill>
            <a:ln w="12700">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solidFill>
                    <a:srgbClr val="0033CC"/>
                  </a:solidFill>
                </a:rPr>
                <a:t>Video Server</a:t>
              </a:r>
            </a:p>
          </p:txBody>
        </p:sp>
        <p:sp>
          <p:nvSpPr>
            <p:cNvPr id="97288" name="Rectangle 6"/>
            <p:cNvSpPr>
              <a:spLocks noChangeArrowheads="1"/>
            </p:cNvSpPr>
            <p:nvPr/>
          </p:nvSpPr>
          <p:spPr bwMode="auto">
            <a:xfrm>
              <a:off x="1968" y="1536"/>
              <a:ext cx="768" cy="912"/>
            </a:xfrm>
            <a:prstGeom prst="rect">
              <a:avLst/>
            </a:prstGeom>
            <a:gradFill rotWithShape="0">
              <a:gsLst>
                <a:gs pos="0">
                  <a:srgbClr val="CC99FF"/>
                </a:gs>
                <a:gs pos="100000">
                  <a:srgbClr val="FFFFFF"/>
                </a:gs>
              </a:gsLst>
              <a:lin ang="0" scaled="1"/>
            </a:gradFill>
            <a:ln w="9525" cap="rnd">
              <a:solidFill>
                <a:schemeClr val="tx1"/>
              </a:solidFill>
              <a:prstDash val="sysDot"/>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97289" name="Rectangle 7"/>
            <p:cNvSpPr>
              <a:spLocks noChangeArrowheads="1"/>
            </p:cNvSpPr>
            <p:nvPr/>
          </p:nvSpPr>
          <p:spPr bwMode="auto">
            <a:xfrm>
              <a:off x="2135" y="2149"/>
              <a:ext cx="457" cy="251"/>
            </a:xfrm>
            <a:prstGeom prst="rect">
              <a:avLst/>
            </a:prstGeom>
            <a:solidFill>
              <a:srgbClr val="00CCFF"/>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 disk</a:t>
              </a:r>
            </a:p>
          </p:txBody>
        </p:sp>
        <p:sp>
          <p:nvSpPr>
            <p:cNvPr id="424968" name="Oval 8"/>
            <p:cNvSpPr>
              <a:spLocks noChangeArrowheads="1"/>
            </p:cNvSpPr>
            <p:nvPr/>
          </p:nvSpPr>
          <p:spPr bwMode="auto">
            <a:xfrm>
              <a:off x="2064" y="1584"/>
              <a:ext cx="576" cy="336"/>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sz="2000">
                  <a:latin typeface="Arial" charset="0"/>
                  <a:cs typeface="+mn-cs"/>
                </a:rPr>
                <a:t>Screen</a:t>
              </a:r>
            </a:p>
          </p:txBody>
        </p:sp>
        <p:sp>
          <p:nvSpPr>
            <p:cNvPr id="97291" name="Line 9"/>
            <p:cNvSpPr>
              <a:spLocks noChangeShapeType="1"/>
            </p:cNvSpPr>
            <p:nvPr/>
          </p:nvSpPr>
          <p:spPr bwMode="auto">
            <a:xfrm flipV="1">
              <a:off x="2160" y="2064"/>
              <a:ext cx="0"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2" name="Line 10"/>
            <p:cNvSpPr>
              <a:spLocks noChangeShapeType="1"/>
            </p:cNvSpPr>
            <p:nvPr/>
          </p:nvSpPr>
          <p:spPr bwMode="auto">
            <a:xfrm>
              <a:off x="2160" y="2064"/>
              <a:ext cx="19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3" name="Line 11"/>
            <p:cNvSpPr>
              <a:spLocks noChangeShapeType="1"/>
            </p:cNvSpPr>
            <p:nvPr/>
          </p:nvSpPr>
          <p:spPr bwMode="auto">
            <a:xfrm flipV="1">
              <a:off x="2352" y="1920"/>
              <a:ext cx="0" cy="144"/>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94" name="Rectangle 12"/>
            <p:cNvSpPr>
              <a:spLocks noChangeArrowheads="1"/>
            </p:cNvSpPr>
            <p:nvPr/>
          </p:nvSpPr>
          <p:spPr bwMode="auto">
            <a:xfrm>
              <a:off x="3312" y="2160"/>
              <a:ext cx="768" cy="912"/>
            </a:xfrm>
            <a:prstGeom prst="rect">
              <a:avLst/>
            </a:prstGeom>
            <a:gradFill rotWithShape="0">
              <a:gsLst>
                <a:gs pos="0">
                  <a:srgbClr val="CC99FF"/>
                </a:gs>
                <a:gs pos="100000">
                  <a:srgbClr val="FFFFFF"/>
                </a:gs>
              </a:gsLst>
              <a:lin ang="0" scaled="1"/>
            </a:gradFill>
            <a:ln w="9525" cap="rnd">
              <a:solidFill>
                <a:schemeClr val="tx1"/>
              </a:solidFill>
              <a:prstDash val="sysDot"/>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97295" name="Rectangle 13"/>
            <p:cNvSpPr>
              <a:spLocks noChangeArrowheads="1"/>
            </p:cNvSpPr>
            <p:nvPr/>
          </p:nvSpPr>
          <p:spPr bwMode="auto">
            <a:xfrm>
              <a:off x="3479" y="2773"/>
              <a:ext cx="457" cy="251"/>
            </a:xfrm>
            <a:prstGeom prst="rect">
              <a:avLst/>
            </a:prstGeom>
            <a:solidFill>
              <a:srgbClr val="00CCFF"/>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disk</a:t>
              </a:r>
            </a:p>
          </p:txBody>
        </p:sp>
        <p:sp>
          <p:nvSpPr>
            <p:cNvPr id="424974" name="Oval 14"/>
            <p:cNvSpPr>
              <a:spLocks noChangeArrowheads="1"/>
            </p:cNvSpPr>
            <p:nvPr/>
          </p:nvSpPr>
          <p:spPr bwMode="auto">
            <a:xfrm>
              <a:off x="3408" y="2208"/>
              <a:ext cx="576" cy="336"/>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sz="2000">
                  <a:latin typeface="Arial" charset="0"/>
                  <a:cs typeface="+mn-cs"/>
                </a:rPr>
                <a:t>Screen</a:t>
              </a:r>
            </a:p>
          </p:txBody>
        </p:sp>
        <p:sp>
          <p:nvSpPr>
            <p:cNvPr id="97297" name="Line 15"/>
            <p:cNvSpPr>
              <a:spLocks noChangeShapeType="1"/>
            </p:cNvSpPr>
            <p:nvPr/>
          </p:nvSpPr>
          <p:spPr bwMode="auto">
            <a:xfrm flipV="1">
              <a:off x="3504" y="2688"/>
              <a:ext cx="0"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8" name="Line 16"/>
            <p:cNvSpPr>
              <a:spLocks noChangeShapeType="1"/>
            </p:cNvSpPr>
            <p:nvPr/>
          </p:nvSpPr>
          <p:spPr bwMode="auto">
            <a:xfrm>
              <a:off x="3504" y="2688"/>
              <a:ext cx="19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9" name="Line 17"/>
            <p:cNvSpPr>
              <a:spLocks noChangeShapeType="1"/>
            </p:cNvSpPr>
            <p:nvPr/>
          </p:nvSpPr>
          <p:spPr bwMode="auto">
            <a:xfrm flipV="1">
              <a:off x="3696" y="2544"/>
              <a:ext cx="0" cy="144"/>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00" name="Rectangle 18"/>
            <p:cNvSpPr>
              <a:spLocks noChangeArrowheads="1"/>
            </p:cNvSpPr>
            <p:nvPr/>
          </p:nvSpPr>
          <p:spPr bwMode="auto">
            <a:xfrm>
              <a:off x="4560" y="2976"/>
              <a:ext cx="768" cy="912"/>
            </a:xfrm>
            <a:prstGeom prst="rect">
              <a:avLst/>
            </a:prstGeom>
            <a:gradFill rotWithShape="0">
              <a:gsLst>
                <a:gs pos="0">
                  <a:srgbClr val="CC99FF"/>
                </a:gs>
                <a:gs pos="100000">
                  <a:srgbClr val="FFFFFF"/>
                </a:gs>
              </a:gsLst>
              <a:lin ang="0" scaled="1"/>
            </a:gradFill>
            <a:ln w="9525" cap="rnd">
              <a:solidFill>
                <a:schemeClr val="tx1"/>
              </a:solidFill>
              <a:prstDash val="sysDot"/>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24979" name="Oval 19"/>
            <p:cNvSpPr>
              <a:spLocks noChangeArrowheads="1"/>
            </p:cNvSpPr>
            <p:nvPr/>
          </p:nvSpPr>
          <p:spPr bwMode="auto">
            <a:xfrm>
              <a:off x="4656" y="3024"/>
              <a:ext cx="576" cy="336"/>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sz="2000">
                  <a:latin typeface="Arial" charset="0"/>
                  <a:cs typeface="+mn-cs"/>
                </a:rPr>
                <a:t>Screen</a:t>
              </a:r>
            </a:p>
          </p:txBody>
        </p:sp>
        <p:sp>
          <p:nvSpPr>
            <p:cNvPr id="97302" name="Line 20"/>
            <p:cNvSpPr>
              <a:spLocks noChangeShapeType="1"/>
            </p:cNvSpPr>
            <p:nvPr/>
          </p:nvSpPr>
          <p:spPr bwMode="auto">
            <a:xfrm flipV="1">
              <a:off x="4752" y="3504"/>
              <a:ext cx="0"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3" name="Line 21"/>
            <p:cNvSpPr>
              <a:spLocks noChangeShapeType="1"/>
            </p:cNvSpPr>
            <p:nvPr/>
          </p:nvSpPr>
          <p:spPr bwMode="auto">
            <a:xfrm>
              <a:off x="4752" y="3504"/>
              <a:ext cx="19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4" name="Line 22"/>
            <p:cNvSpPr>
              <a:spLocks noChangeShapeType="1"/>
            </p:cNvSpPr>
            <p:nvPr/>
          </p:nvSpPr>
          <p:spPr bwMode="auto">
            <a:xfrm flipV="1">
              <a:off x="4944" y="3360"/>
              <a:ext cx="0" cy="144"/>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97305" name="AutoShape 23"/>
            <p:cNvCxnSpPr>
              <a:cxnSpLocks noChangeShapeType="1"/>
              <a:stCxn id="97287" idx="4"/>
              <a:endCxn id="97289" idx="1"/>
            </p:cNvCxnSpPr>
            <p:nvPr/>
          </p:nvCxnSpPr>
          <p:spPr bwMode="auto">
            <a:xfrm rot="16200000" flipH="1">
              <a:off x="1334" y="1474"/>
              <a:ext cx="499" cy="1103"/>
            </a:xfrm>
            <a:prstGeom prst="bentConnector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7306" name="AutoShape 24"/>
            <p:cNvCxnSpPr>
              <a:cxnSpLocks noChangeShapeType="1"/>
              <a:stCxn id="97289" idx="3"/>
              <a:endCxn id="97295" idx="1"/>
            </p:cNvCxnSpPr>
            <p:nvPr/>
          </p:nvCxnSpPr>
          <p:spPr bwMode="auto">
            <a:xfrm>
              <a:off x="2592" y="2275"/>
              <a:ext cx="887" cy="624"/>
            </a:xfrm>
            <a:prstGeom prst="bentConnector3">
              <a:avLst>
                <a:gd name="adj1" fmla="val 49944"/>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7307" name="AutoShape 25"/>
            <p:cNvCxnSpPr>
              <a:cxnSpLocks noChangeShapeType="1"/>
              <a:stCxn id="97295" idx="3"/>
              <a:endCxn id="97309" idx="1"/>
            </p:cNvCxnSpPr>
            <p:nvPr/>
          </p:nvCxnSpPr>
          <p:spPr bwMode="auto">
            <a:xfrm>
              <a:off x="3936" y="2899"/>
              <a:ext cx="768" cy="821"/>
            </a:xfrm>
            <a:prstGeom prst="bentConnector3">
              <a:avLst>
                <a:gd name="adj1" fmla="val 50000"/>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7308" name="Rectangle 26"/>
            <p:cNvSpPr>
              <a:spLocks noChangeArrowheads="1"/>
            </p:cNvSpPr>
            <p:nvPr/>
          </p:nvSpPr>
          <p:spPr bwMode="auto">
            <a:xfrm>
              <a:off x="4704" y="3600"/>
              <a:ext cx="192" cy="240"/>
            </a:xfrm>
            <a:prstGeom prst="rect">
              <a:avLst/>
            </a:prstGeom>
            <a:solidFill>
              <a:srgbClr val="00CCFF"/>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97309" name="Rectangle 27"/>
            <p:cNvSpPr>
              <a:spLocks noChangeArrowheads="1"/>
            </p:cNvSpPr>
            <p:nvPr/>
          </p:nvSpPr>
          <p:spPr bwMode="auto">
            <a:xfrm>
              <a:off x="4704" y="3600"/>
              <a:ext cx="457"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disk</a:t>
              </a:r>
            </a:p>
          </p:txBody>
        </p:sp>
        <p:sp>
          <p:nvSpPr>
            <p:cNvPr id="97310" name="Text Box 28"/>
            <p:cNvSpPr txBox="1">
              <a:spLocks noChangeArrowheads="1"/>
            </p:cNvSpPr>
            <p:nvPr/>
          </p:nvSpPr>
          <p:spPr bwMode="auto">
            <a:xfrm>
              <a:off x="2016" y="1248"/>
              <a:ext cx="59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t>Client A</a:t>
              </a:r>
            </a:p>
          </p:txBody>
        </p:sp>
        <p:sp>
          <p:nvSpPr>
            <p:cNvPr id="97311" name="Text Box 29"/>
            <p:cNvSpPr txBox="1">
              <a:spLocks noChangeArrowheads="1"/>
            </p:cNvSpPr>
            <p:nvPr/>
          </p:nvSpPr>
          <p:spPr bwMode="auto">
            <a:xfrm>
              <a:off x="3360" y="1846"/>
              <a:ext cx="59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t>Client B</a:t>
              </a:r>
            </a:p>
          </p:txBody>
        </p:sp>
        <p:sp>
          <p:nvSpPr>
            <p:cNvPr id="97312" name="Text Box 30"/>
            <p:cNvSpPr txBox="1">
              <a:spLocks noChangeArrowheads="1"/>
            </p:cNvSpPr>
            <p:nvPr/>
          </p:nvSpPr>
          <p:spPr bwMode="auto">
            <a:xfrm>
              <a:off x="4640" y="2662"/>
              <a:ext cx="6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t>Client 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24962"/>
                                        </p:tgtEl>
                                        <p:attrNameLst>
                                          <p:attrName>style.visibility</p:attrName>
                                        </p:attrNameLst>
                                      </p:cBhvr>
                                      <p:to>
                                        <p:strVal val="visible"/>
                                      </p:to>
                                    </p:set>
                                    <p:animEffect transition="in" filter="blinds(vertical)">
                                      <p:cBhvr>
                                        <p:cTn id="7" dur="500"/>
                                        <p:tgtEl>
                                          <p:spTgt spid="424962"/>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nodeType="afterEffect">
                                  <p:stCondLst>
                                    <p:cond delay="0"/>
                                  </p:stCondLst>
                                  <p:childTnLst>
                                    <p:set>
                                      <p:cBhvr>
                                        <p:cTn id="15" dur="1" fill="hold">
                                          <p:stCondLst>
                                            <p:cond delay="0"/>
                                          </p:stCondLst>
                                        </p:cTn>
                                        <p:tgtEl>
                                          <p:spTgt spid="424963"/>
                                        </p:tgtEl>
                                        <p:attrNameLst>
                                          <p:attrName>style.visibility</p:attrName>
                                        </p:attrNameLst>
                                      </p:cBhvr>
                                      <p:to>
                                        <p:strVal val="visible"/>
                                      </p:to>
                                    </p:set>
                                    <p:anim calcmode="lin" valueType="num">
                                      <p:cBhvr additive="base">
                                        <p:cTn id="16" dur="500" fill="hold"/>
                                        <p:tgtEl>
                                          <p:spTgt spid="424963"/>
                                        </p:tgtEl>
                                        <p:attrNameLst>
                                          <p:attrName>ppt_x</p:attrName>
                                        </p:attrNameLst>
                                      </p:cBhvr>
                                      <p:tavLst>
                                        <p:tav tm="0">
                                          <p:val>
                                            <p:strVal val="#ppt_x"/>
                                          </p:val>
                                        </p:tav>
                                        <p:tav tm="100000">
                                          <p:val>
                                            <p:strVal val="#ppt_x"/>
                                          </p:val>
                                        </p:tav>
                                      </p:tavLst>
                                    </p:anim>
                                    <p:anim calcmode="lin" valueType="num">
                                      <p:cBhvr additive="base">
                                        <p:cTn id="17" dur="500" fill="hold"/>
                                        <p:tgtEl>
                                          <p:spTgt spid="424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ChangeArrowheads="1"/>
          </p:cNvSpPr>
          <p:nvPr/>
        </p:nvSpPr>
        <p:spPr bwMode="auto">
          <a:xfrm>
            <a:off x="-22225" y="-26988"/>
            <a:ext cx="71183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r>
              <a:rPr lang="en-US" altLang="en-US" sz="4400">
                <a:solidFill>
                  <a:schemeClr val="bg1"/>
                </a:solidFill>
                <a:latin typeface="Comic Sans MS" panose="030F0702030302020204" pitchFamily="66" charset="0"/>
              </a:rPr>
              <a:t>Chaining: </a:t>
            </a:r>
            <a:r>
              <a:rPr lang="en-US" altLang="en-US" sz="3600">
                <a:solidFill>
                  <a:schemeClr val="bg1"/>
                </a:solidFill>
                <a:latin typeface="Comic Sans MS" panose="030F0702030302020204" pitchFamily="66" charset="0"/>
              </a:rPr>
              <a:t>First P2P Streaming </a:t>
            </a:r>
          </a:p>
        </p:txBody>
      </p:sp>
      <p:sp>
        <p:nvSpPr>
          <p:cNvPr id="424963" name="Text Box 3"/>
          <p:cNvSpPr txBox="1">
            <a:spLocks noChangeArrowheads="1"/>
          </p:cNvSpPr>
          <p:nvPr/>
        </p:nvSpPr>
        <p:spPr bwMode="auto">
          <a:xfrm>
            <a:off x="647699" y="5041806"/>
            <a:ext cx="5257801" cy="1200329"/>
          </a:xfrm>
          <a:prstGeom prst="rect">
            <a:avLst/>
          </a:prstGeom>
          <a:solidFill>
            <a:srgbClr val="00206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182880" bIns="274320" anchor="ctr" anchorCtr="1">
            <a:spAutoFit/>
          </a:bodyPr>
          <a:lstStyle/>
          <a:p>
            <a:pPr algn="ctr" eaLnBrk="1" hangingPunct="1">
              <a:defRPr/>
            </a:pPr>
            <a:r>
              <a:rPr lang="en-US" dirty="0">
                <a:solidFill>
                  <a:srgbClr val="FFFF00"/>
                </a:solidFill>
                <a:latin typeface="Arial" charset="0"/>
                <a:cs typeface="Arial" charset="0"/>
              </a:rPr>
              <a:t>This is the beginning of P2P data sharing and P2P computing</a:t>
            </a:r>
          </a:p>
        </p:txBody>
      </p:sp>
      <p:grpSp>
        <p:nvGrpSpPr>
          <p:cNvPr id="2" name="Group 4"/>
          <p:cNvGrpSpPr>
            <a:grpSpLocks/>
          </p:cNvGrpSpPr>
          <p:nvPr/>
        </p:nvGrpSpPr>
        <p:grpSpPr bwMode="auto">
          <a:xfrm>
            <a:off x="762000" y="1600200"/>
            <a:ext cx="7696200" cy="4419600"/>
            <a:chOff x="480" y="1104"/>
            <a:chExt cx="4848" cy="2784"/>
          </a:xfrm>
        </p:grpSpPr>
        <p:sp>
          <p:nvSpPr>
            <p:cNvPr id="97287" name="Oval 5"/>
            <p:cNvSpPr>
              <a:spLocks noChangeArrowheads="1"/>
            </p:cNvSpPr>
            <p:nvPr/>
          </p:nvSpPr>
          <p:spPr bwMode="auto">
            <a:xfrm>
              <a:off x="480" y="1104"/>
              <a:ext cx="1104" cy="672"/>
            </a:xfrm>
            <a:prstGeom prst="ellipse">
              <a:avLst/>
            </a:prstGeom>
            <a:gradFill rotWithShape="0">
              <a:gsLst>
                <a:gs pos="0">
                  <a:schemeClr val="accent1"/>
                </a:gs>
                <a:gs pos="100000">
                  <a:srgbClr val="FFFFFF"/>
                </a:gs>
              </a:gsLst>
              <a:lin ang="0" scaled="1"/>
            </a:gradFill>
            <a:ln w="12700">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solidFill>
                    <a:srgbClr val="0033CC"/>
                  </a:solidFill>
                </a:rPr>
                <a:t>Video Server</a:t>
              </a:r>
            </a:p>
          </p:txBody>
        </p:sp>
        <p:sp>
          <p:nvSpPr>
            <p:cNvPr id="97288" name="Rectangle 6"/>
            <p:cNvSpPr>
              <a:spLocks noChangeArrowheads="1"/>
            </p:cNvSpPr>
            <p:nvPr/>
          </p:nvSpPr>
          <p:spPr bwMode="auto">
            <a:xfrm>
              <a:off x="1968" y="1536"/>
              <a:ext cx="768" cy="912"/>
            </a:xfrm>
            <a:prstGeom prst="rect">
              <a:avLst/>
            </a:prstGeom>
            <a:gradFill rotWithShape="0">
              <a:gsLst>
                <a:gs pos="0">
                  <a:srgbClr val="CC99FF"/>
                </a:gs>
                <a:gs pos="100000">
                  <a:srgbClr val="FFFFFF"/>
                </a:gs>
              </a:gsLst>
              <a:lin ang="0" scaled="1"/>
            </a:gradFill>
            <a:ln w="9525" cap="rnd">
              <a:solidFill>
                <a:schemeClr val="tx1"/>
              </a:solidFill>
              <a:prstDash val="sysDot"/>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97289" name="Rectangle 7"/>
            <p:cNvSpPr>
              <a:spLocks noChangeArrowheads="1"/>
            </p:cNvSpPr>
            <p:nvPr/>
          </p:nvSpPr>
          <p:spPr bwMode="auto">
            <a:xfrm>
              <a:off x="2135" y="2149"/>
              <a:ext cx="457" cy="251"/>
            </a:xfrm>
            <a:prstGeom prst="rect">
              <a:avLst/>
            </a:prstGeom>
            <a:solidFill>
              <a:srgbClr val="00CCFF"/>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 disk</a:t>
              </a:r>
            </a:p>
          </p:txBody>
        </p:sp>
        <p:sp>
          <p:nvSpPr>
            <p:cNvPr id="424968" name="Oval 8"/>
            <p:cNvSpPr>
              <a:spLocks noChangeArrowheads="1"/>
            </p:cNvSpPr>
            <p:nvPr/>
          </p:nvSpPr>
          <p:spPr bwMode="auto">
            <a:xfrm>
              <a:off x="2064" y="1584"/>
              <a:ext cx="576" cy="336"/>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sz="2000">
                  <a:latin typeface="Arial" charset="0"/>
                  <a:cs typeface="+mn-cs"/>
                </a:rPr>
                <a:t>Screen</a:t>
              </a:r>
            </a:p>
          </p:txBody>
        </p:sp>
        <p:sp>
          <p:nvSpPr>
            <p:cNvPr id="97291" name="Line 9"/>
            <p:cNvSpPr>
              <a:spLocks noChangeShapeType="1"/>
            </p:cNvSpPr>
            <p:nvPr/>
          </p:nvSpPr>
          <p:spPr bwMode="auto">
            <a:xfrm flipV="1">
              <a:off x="2160" y="2064"/>
              <a:ext cx="0"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2" name="Line 10"/>
            <p:cNvSpPr>
              <a:spLocks noChangeShapeType="1"/>
            </p:cNvSpPr>
            <p:nvPr/>
          </p:nvSpPr>
          <p:spPr bwMode="auto">
            <a:xfrm>
              <a:off x="2160" y="2064"/>
              <a:ext cx="19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3" name="Line 11"/>
            <p:cNvSpPr>
              <a:spLocks noChangeShapeType="1"/>
            </p:cNvSpPr>
            <p:nvPr/>
          </p:nvSpPr>
          <p:spPr bwMode="auto">
            <a:xfrm flipV="1">
              <a:off x="2352" y="1920"/>
              <a:ext cx="0" cy="144"/>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94" name="Rectangle 12"/>
            <p:cNvSpPr>
              <a:spLocks noChangeArrowheads="1"/>
            </p:cNvSpPr>
            <p:nvPr/>
          </p:nvSpPr>
          <p:spPr bwMode="auto">
            <a:xfrm>
              <a:off x="3312" y="2160"/>
              <a:ext cx="768" cy="912"/>
            </a:xfrm>
            <a:prstGeom prst="rect">
              <a:avLst/>
            </a:prstGeom>
            <a:gradFill rotWithShape="0">
              <a:gsLst>
                <a:gs pos="0">
                  <a:srgbClr val="CC99FF"/>
                </a:gs>
                <a:gs pos="100000">
                  <a:srgbClr val="FFFFFF"/>
                </a:gs>
              </a:gsLst>
              <a:lin ang="0" scaled="1"/>
            </a:gradFill>
            <a:ln w="9525" cap="rnd">
              <a:solidFill>
                <a:schemeClr val="tx1"/>
              </a:solidFill>
              <a:prstDash val="sysDot"/>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97295" name="Rectangle 13"/>
            <p:cNvSpPr>
              <a:spLocks noChangeArrowheads="1"/>
            </p:cNvSpPr>
            <p:nvPr/>
          </p:nvSpPr>
          <p:spPr bwMode="auto">
            <a:xfrm>
              <a:off x="3479" y="2773"/>
              <a:ext cx="457" cy="251"/>
            </a:xfrm>
            <a:prstGeom prst="rect">
              <a:avLst/>
            </a:prstGeom>
            <a:solidFill>
              <a:srgbClr val="00CCFF"/>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disk</a:t>
              </a:r>
            </a:p>
          </p:txBody>
        </p:sp>
        <p:sp>
          <p:nvSpPr>
            <p:cNvPr id="424974" name="Oval 14"/>
            <p:cNvSpPr>
              <a:spLocks noChangeArrowheads="1"/>
            </p:cNvSpPr>
            <p:nvPr/>
          </p:nvSpPr>
          <p:spPr bwMode="auto">
            <a:xfrm>
              <a:off x="3408" y="2208"/>
              <a:ext cx="576" cy="336"/>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sz="2000">
                  <a:latin typeface="Arial" charset="0"/>
                  <a:cs typeface="+mn-cs"/>
                </a:rPr>
                <a:t>Screen</a:t>
              </a:r>
            </a:p>
          </p:txBody>
        </p:sp>
        <p:sp>
          <p:nvSpPr>
            <p:cNvPr id="97297" name="Line 15"/>
            <p:cNvSpPr>
              <a:spLocks noChangeShapeType="1"/>
            </p:cNvSpPr>
            <p:nvPr/>
          </p:nvSpPr>
          <p:spPr bwMode="auto">
            <a:xfrm flipV="1">
              <a:off x="3504" y="2688"/>
              <a:ext cx="0"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8" name="Line 16"/>
            <p:cNvSpPr>
              <a:spLocks noChangeShapeType="1"/>
            </p:cNvSpPr>
            <p:nvPr/>
          </p:nvSpPr>
          <p:spPr bwMode="auto">
            <a:xfrm>
              <a:off x="3504" y="2688"/>
              <a:ext cx="19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9" name="Line 17"/>
            <p:cNvSpPr>
              <a:spLocks noChangeShapeType="1"/>
            </p:cNvSpPr>
            <p:nvPr/>
          </p:nvSpPr>
          <p:spPr bwMode="auto">
            <a:xfrm flipV="1">
              <a:off x="3696" y="2544"/>
              <a:ext cx="0" cy="144"/>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00" name="Rectangle 18"/>
            <p:cNvSpPr>
              <a:spLocks noChangeArrowheads="1"/>
            </p:cNvSpPr>
            <p:nvPr/>
          </p:nvSpPr>
          <p:spPr bwMode="auto">
            <a:xfrm>
              <a:off x="4560" y="2976"/>
              <a:ext cx="768" cy="912"/>
            </a:xfrm>
            <a:prstGeom prst="rect">
              <a:avLst/>
            </a:prstGeom>
            <a:gradFill rotWithShape="0">
              <a:gsLst>
                <a:gs pos="0">
                  <a:srgbClr val="CC99FF"/>
                </a:gs>
                <a:gs pos="100000">
                  <a:srgbClr val="FFFFFF"/>
                </a:gs>
              </a:gsLst>
              <a:lin ang="0" scaled="1"/>
            </a:gradFill>
            <a:ln w="9525" cap="rnd">
              <a:solidFill>
                <a:schemeClr val="tx1"/>
              </a:solidFill>
              <a:prstDash val="sysDot"/>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24979" name="Oval 19"/>
            <p:cNvSpPr>
              <a:spLocks noChangeArrowheads="1"/>
            </p:cNvSpPr>
            <p:nvPr/>
          </p:nvSpPr>
          <p:spPr bwMode="auto">
            <a:xfrm>
              <a:off x="4656" y="3024"/>
              <a:ext cx="576" cy="336"/>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sz="2000">
                  <a:latin typeface="Arial" charset="0"/>
                  <a:cs typeface="+mn-cs"/>
                </a:rPr>
                <a:t>Screen</a:t>
              </a:r>
            </a:p>
          </p:txBody>
        </p:sp>
        <p:sp>
          <p:nvSpPr>
            <p:cNvPr id="97302" name="Line 20"/>
            <p:cNvSpPr>
              <a:spLocks noChangeShapeType="1"/>
            </p:cNvSpPr>
            <p:nvPr/>
          </p:nvSpPr>
          <p:spPr bwMode="auto">
            <a:xfrm flipV="1">
              <a:off x="4752" y="3504"/>
              <a:ext cx="0"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3" name="Line 21"/>
            <p:cNvSpPr>
              <a:spLocks noChangeShapeType="1"/>
            </p:cNvSpPr>
            <p:nvPr/>
          </p:nvSpPr>
          <p:spPr bwMode="auto">
            <a:xfrm>
              <a:off x="4752" y="3504"/>
              <a:ext cx="19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4" name="Line 22"/>
            <p:cNvSpPr>
              <a:spLocks noChangeShapeType="1"/>
            </p:cNvSpPr>
            <p:nvPr/>
          </p:nvSpPr>
          <p:spPr bwMode="auto">
            <a:xfrm flipV="1">
              <a:off x="4944" y="3360"/>
              <a:ext cx="0" cy="144"/>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97305" name="AutoShape 23"/>
            <p:cNvCxnSpPr>
              <a:cxnSpLocks noChangeShapeType="1"/>
              <a:stCxn id="97287" idx="4"/>
              <a:endCxn id="97289" idx="1"/>
            </p:cNvCxnSpPr>
            <p:nvPr/>
          </p:nvCxnSpPr>
          <p:spPr bwMode="auto">
            <a:xfrm rot="16200000" flipH="1">
              <a:off x="1334" y="1474"/>
              <a:ext cx="499" cy="1103"/>
            </a:xfrm>
            <a:prstGeom prst="bentConnector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7306" name="AutoShape 24"/>
            <p:cNvCxnSpPr>
              <a:cxnSpLocks noChangeShapeType="1"/>
              <a:stCxn id="97289" idx="3"/>
              <a:endCxn id="97295" idx="1"/>
            </p:cNvCxnSpPr>
            <p:nvPr/>
          </p:nvCxnSpPr>
          <p:spPr bwMode="auto">
            <a:xfrm>
              <a:off x="2592" y="2275"/>
              <a:ext cx="887" cy="624"/>
            </a:xfrm>
            <a:prstGeom prst="bentConnector3">
              <a:avLst>
                <a:gd name="adj1" fmla="val 49944"/>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7307" name="AutoShape 25"/>
            <p:cNvCxnSpPr>
              <a:cxnSpLocks noChangeShapeType="1"/>
              <a:stCxn id="97295" idx="3"/>
              <a:endCxn id="97309" idx="1"/>
            </p:cNvCxnSpPr>
            <p:nvPr/>
          </p:nvCxnSpPr>
          <p:spPr bwMode="auto">
            <a:xfrm>
              <a:off x="3936" y="2899"/>
              <a:ext cx="768" cy="821"/>
            </a:xfrm>
            <a:prstGeom prst="bentConnector3">
              <a:avLst>
                <a:gd name="adj1" fmla="val 50000"/>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7308" name="Rectangle 26"/>
            <p:cNvSpPr>
              <a:spLocks noChangeArrowheads="1"/>
            </p:cNvSpPr>
            <p:nvPr/>
          </p:nvSpPr>
          <p:spPr bwMode="auto">
            <a:xfrm>
              <a:off x="4704" y="3600"/>
              <a:ext cx="192" cy="240"/>
            </a:xfrm>
            <a:prstGeom prst="rect">
              <a:avLst/>
            </a:prstGeom>
            <a:solidFill>
              <a:srgbClr val="00CCFF"/>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97309" name="Rectangle 27"/>
            <p:cNvSpPr>
              <a:spLocks noChangeArrowheads="1"/>
            </p:cNvSpPr>
            <p:nvPr/>
          </p:nvSpPr>
          <p:spPr bwMode="auto">
            <a:xfrm>
              <a:off x="4704" y="3600"/>
              <a:ext cx="457"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a:t>disk</a:t>
              </a:r>
            </a:p>
          </p:txBody>
        </p:sp>
        <p:sp>
          <p:nvSpPr>
            <p:cNvPr id="97310" name="Text Box 28"/>
            <p:cNvSpPr txBox="1">
              <a:spLocks noChangeArrowheads="1"/>
            </p:cNvSpPr>
            <p:nvPr/>
          </p:nvSpPr>
          <p:spPr bwMode="auto">
            <a:xfrm>
              <a:off x="2016" y="1248"/>
              <a:ext cx="59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t>Client A</a:t>
              </a:r>
            </a:p>
          </p:txBody>
        </p:sp>
        <p:sp>
          <p:nvSpPr>
            <p:cNvPr id="97311" name="Text Box 29"/>
            <p:cNvSpPr txBox="1">
              <a:spLocks noChangeArrowheads="1"/>
            </p:cNvSpPr>
            <p:nvPr/>
          </p:nvSpPr>
          <p:spPr bwMode="auto">
            <a:xfrm>
              <a:off x="3360" y="1846"/>
              <a:ext cx="59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t>Client B</a:t>
              </a:r>
            </a:p>
          </p:txBody>
        </p:sp>
        <p:sp>
          <p:nvSpPr>
            <p:cNvPr id="97312" name="Text Box 30"/>
            <p:cNvSpPr txBox="1">
              <a:spLocks noChangeArrowheads="1"/>
            </p:cNvSpPr>
            <p:nvPr/>
          </p:nvSpPr>
          <p:spPr bwMode="auto">
            <a:xfrm>
              <a:off x="4640" y="2662"/>
              <a:ext cx="6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t>Client C</a:t>
              </a:r>
            </a:p>
          </p:txBody>
        </p:sp>
      </p:grpSp>
    </p:spTree>
    <p:extLst>
      <p:ext uri="{BB962C8B-B14F-4D97-AF65-F5344CB8AC3E}">
        <p14:creationId xmlns:p14="http://schemas.microsoft.com/office/powerpoint/2010/main" val="793716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24963"/>
                                        </p:tgtEl>
                                        <p:attrNameLst>
                                          <p:attrName>style.visibility</p:attrName>
                                        </p:attrNameLst>
                                      </p:cBhvr>
                                      <p:to>
                                        <p:strVal val="visible"/>
                                      </p:to>
                                    </p:set>
                                    <p:animEffect transition="in" filter="dissolve">
                                      <p:cBhvr>
                                        <p:cTn id="7" dur="500"/>
                                        <p:tgtEl>
                                          <p:spTgt spid="424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42875" y="84138"/>
            <a:ext cx="6699250" cy="952500"/>
          </a:xfrm>
        </p:spPr>
        <p:txBody>
          <a:bodyPr/>
          <a:lstStyle/>
          <a:p>
            <a:r>
              <a:rPr lang="en-US" altLang="en-US">
                <a:latin typeface="Arial" panose="020B0604020202020204" pitchFamily="34" charset="0"/>
              </a:rPr>
              <a:t>Requirements for</a:t>
            </a:r>
            <a:br>
              <a:rPr lang="en-US" altLang="en-US">
                <a:latin typeface="Arial" panose="020B0604020202020204" pitchFamily="34" charset="0"/>
              </a:rPr>
            </a:br>
            <a:r>
              <a:rPr lang="en-US" altLang="en-US">
                <a:latin typeface="Arial" panose="020B0604020202020204" pitchFamily="34" charset="0"/>
              </a:rPr>
              <a:t>P2P Live Broadcast</a:t>
            </a: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427A302A-C512-4364-9526-29694A0C5C17}" type="slidenum">
              <a:rPr lang="zh-CN" altLang="en-US" sz="1000" smtClean="0">
                <a:solidFill>
                  <a:srgbClr val="333333"/>
                </a:solidFill>
              </a:rPr>
              <a:pPr>
                <a:lnSpc>
                  <a:spcPct val="100000"/>
                </a:lnSpc>
                <a:spcAft>
                  <a:spcPct val="0"/>
                </a:spcAft>
                <a:buClrTx/>
                <a:buFontTx/>
                <a:buNone/>
              </a:pPr>
              <a:t>49</a:t>
            </a:fld>
            <a:endParaRPr lang="en-US" altLang="zh-CN" sz="1000">
              <a:solidFill>
                <a:srgbClr val="333333"/>
              </a:solidFill>
            </a:endParaRPr>
          </a:p>
        </p:txBody>
      </p:sp>
      <p:grpSp>
        <p:nvGrpSpPr>
          <p:cNvPr id="2" name="Group 3"/>
          <p:cNvGrpSpPr>
            <a:grpSpLocks/>
          </p:cNvGrpSpPr>
          <p:nvPr/>
        </p:nvGrpSpPr>
        <p:grpSpPr bwMode="auto">
          <a:xfrm>
            <a:off x="1600200" y="3595688"/>
            <a:ext cx="2286000" cy="2062162"/>
            <a:chOff x="768" y="2745"/>
            <a:chExt cx="1440" cy="1299"/>
          </a:xfrm>
        </p:grpSpPr>
        <p:pic>
          <p:nvPicPr>
            <p:cNvPr id="99339" name="Picture 4" descr="pe0161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 y="2745"/>
              <a:ext cx="1116"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0" name="Text Box 5"/>
            <p:cNvSpPr txBox="1">
              <a:spLocks noChangeArrowheads="1"/>
            </p:cNvSpPr>
            <p:nvPr/>
          </p:nvSpPr>
          <p:spPr bwMode="auto">
            <a:xfrm>
              <a:off x="768" y="3792"/>
              <a:ext cx="1440" cy="252"/>
            </a:xfrm>
            <a:prstGeom prst="rect">
              <a:avLst/>
            </a:prstGeom>
            <a:solidFill>
              <a:srgbClr val="F3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000"/>
                <a:t>Low Overhead</a:t>
              </a:r>
            </a:p>
          </p:txBody>
        </p:sp>
      </p:grpSp>
      <p:grpSp>
        <p:nvGrpSpPr>
          <p:cNvPr id="3" name="Group 6"/>
          <p:cNvGrpSpPr>
            <a:grpSpLocks/>
          </p:cNvGrpSpPr>
          <p:nvPr/>
        </p:nvGrpSpPr>
        <p:grpSpPr bwMode="auto">
          <a:xfrm>
            <a:off x="3581400" y="1828800"/>
            <a:ext cx="2286000" cy="2152650"/>
            <a:chOff x="3696" y="1056"/>
            <a:chExt cx="1440" cy="1356"/>
          </a:xfrm>
        </p:grpSpPr>
        <p:pic>
          <p:nvPicPr>
            <p:cNvPr id="99337" name="Picture 7" descr="pe01931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1056"/>
              <a:ext cx="1308"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8" name="Text Box 8"/>
            <p:cNvSpPr txBox="1">
              <a:spLocks noChangeArrowheads="1"/>
            </p:cNvSpPr>
            <p:nvPr/>
          </p:nvSpPr>
          <p:spPr bwMode="auto">
            <a:xfrm>
              <a:off x="3888" y="2160"/>
              <a:ext cx="1248" cy="252"/>
            </a:xfrm>
            <a:prstGeom prst="rect">
              <a:avLst/>
            </a:prstGeom>
            <a:solidFill>
              <a:srgbClr val="F3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000"/>
                <a:t>High Liveness</a:t>
              </a:r>
            </a:p>
          </p:txBody>
        </p:sp>
      </p:grpSp>
      <p:grpSp>
        <p:nvGrpSpPr>
          <p:cNvPr id="4" name="Group 9"/>
          <p:cNvGrpSpPr>
            <a:grpSpLocks/>
          </p:cNvGrpSpPr>
          <p:nvPr/>
        </p:nvGrpSpPr>
        <p:grpSpPr bwMode="auto">
          <a:xfrm>
            <a:off x="5410200" y="4191000"/>
            <a:ext cx="2286000" cy="2076450"/>
            <a:chOff x="3792" y="2736"/>
            <a:chExt cx="1440" cy="1308"/>
          </a:xfrm>
        </p:grpSpPr>
        <p:pic>
          <p:nvPicPr>
            <p:cNvPr id="99335" name="Picture 10" descr="pe0200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4" y="2736"/>
              <a:ext cx="105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6" name="Text Box 11"/>
            <p:cNvSpPr txBox="1">
              <a:spLocks noChangeArrowheads="1"/>
            </p:cNvSpPr>
            <p:nvPr/>
          </p:nvSpPr>
          <p:spPr bwMode="auto">
            <a:xfrm>
              <a:off x="3792" y="3792"/>
              <a:ext cx="1440" cy="252"/>
            </a:xfrm>
            <a:prstGeom prst="rect">
              <a:avLst/>
            </a:prstGeom>
            <a:solidFill>
              <a:srgbClr val="F3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000"/>
                <a:t>Robustness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68288" y="0"/>
            <a:ext cx="3565525" cy="1143000"/>
          </a:xfrm>
        </p:spPr>
        <p:txBody>
          <a:bodyPr/>
          <a:lstStyle/>
          <a:p>
            <a:r>
              <a:rPr lang="en-US" altLang="en-US" sz="4800">
                <a:latin typeface="Calibri" panose="020F0502020204030204" pitchFamily="34" charset="0"/>
              </a:rPr>
              <a:t>A Solution</a:t>
            </a:r>
          </a:p>
        </p:txBody>
      </p:sp>
      <p:sp>
        <p:nvSpPr>
          <p:cNvPr id="13315" name="Rectangle 3"/>
          <p:cNvSpPr>
            <a:spLocks noGrp="1" noChangeArrowheads="1"/>
          </p:cNvSpPr>
          <p:nvPr>
            <p:ph idx="1"/>
          </p:nvPr>
        </p:nvSpPr>
        <p:spPr>
          <a:xfrm>
            <a:off x="546100" y="2017713"/>
            <a:ext cx="3505200" cy="4114800"/>
          </a:xfrm>
        </p:spPr>
        <p:txBody>
          <a:bodyPr/>
          <a:lstStyle/>
          <a:p>
            <a:pPr>
              <a:spcAft>
                <a:spcPct val="50000"/>
              </a:spcAft>
            </a:pPr>
            <a:r>
              <a:rPr lang="en-US" altLang="en-US" sz="3200" dirty="0">
                <a:latin typeface="Calibri" panose="020F0502020204030204" pitchFamily="34" charset="0"/>
              </a:rPr>
              <a:t>Using broadcast to share the channels among users</a:t>
            </a:r>
          </a:p>
          <a:p>
            <a:pPr>
              <a:spcAft>
                <a:spcPct val="50000"/>
              </a:spcAft>
            </a:pPr>
            <a:r>
              <a:rPr lang="en-US" altLang="en-US" sz="3200" dirty="0">
                <a:latin typeface="Calibri" panose="020F0502020204030204" pitchFamily="34" charset="0"/>
              </a:rPr>
              <a:t>Broadcast is essentially “free” for a large user community</a:t>
            </a:r>
          </a:p>
        </p:txBody>
      </p:sp>
      <p:pic>
        <p:nvPicPr>
          <p:cNvPr id="13316" name="Picture 7" descr="C:\Users\Kien\AppData\Local\Microsoft\Windows\Temporary Internet Files\Content.IE5\T01PYXRP\MCj0232151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62363"/>
            <a:ext cx="3767138"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descr="C:\Users\Kien\AppData\Local\Microsoft\Windows\Temporary Internet Files\Content.IE5\8WW48XJ6\MCj0293154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223963"/>
            <a:ext cx="18399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C:\Users\Kien\AppData\Local\Microsoft\Windows\Temporary Internet Files\Content.IE5\XASBOEC1\MCj0286470000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747963"/>
            <a:ext cx="1827213"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0813" y="0"/>
            <a:ext cx="6986587" cy="1143000"/>
          </a:xfrm>
        </p:spPr>
        <p:txBody>
          <a:bodyPr/>
          <a:lstStyle/>
          <a:p>
            <a:r>
              <a:rPr lang="en-US" altLang="en-US" sz="4000">
                <a:latin typeface="Arial" panose="020B0604020202020204" pitchFamily="34" charset="0"/>
                <a:cs typeface="Arial" panose="020B0604020202020204" pitchFamily="34" charset="0"/>
              </a:rPr>
              <a:t>Liveness &amp; Load Balancing</a:t>
            </a:r>
          </a:p>
        </p:txBody>
      </p:sp>
      <p:sp>
        <p:nvSpPr>
          <p:cNvPr id="108547" name="Oval 3"/>
          <p:cNvSpPr>
            <a:spLocks noChangeArrowheads="1"/>
          </p:cNvSpPr>
          <p:nvPr/>
        </p:nvSpPr>
        <p:spPr bwMode="auto">
          <a:xfrm>
            <a:off x="3352800" y="1752600"/>
            <a:ext cx="1066800" cy="685800"/>
          </a:xfrm>
          <a:prstGeom prst="ellipse">
            <a:avLst/>
          </a:prstGeom>
          <a:solidFill>
            <a:srgbClr val="CCC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r>
              <a:rPr lang="en-US" sz="2000">
                <a:latin typeface="Arial" charset="0"/>
                <a:cs typeface="Arial" charset="0"/>
              </a:rPr>
              <a:t>Server</a:t>
            </a:r>
          </a:p>
        </p:txBody>
      </p:sp>
      <p:sp>
        <p:nvSpPr>
          <p:cNvPr id="108548" name="Rectangle 4"/>
          <p:cNvSpPr>
            <a:spLocks noChangeArrowheads="1"/>
          </p:cNvSpPr>
          <p:nvPr/>
        </p:nvSpPr>
        <p:spPr bwMode="auto">
          <a:xfrm>
            <a:off x="2819400" y="3276600"/>
            <a:ext cx="381000" cy="381000"/>
          </a:xfrm>
          <a:prstGeom prst="rect">
            <a:avLst/>
          </a:prstGeom>
          <a:solidFill>
            <a:schemeClr val="accent1"/>
          </a:solidFill>
          <a:ln w="9525">
            <a:solidFill>
              <a:schemeClr val="tx1"/>
            </a:solidFill>
            <a:miter lim="800000"/>
            <a:headEnd/>
            <a:tailEnd/>
          </a:ln>
          <a:effectLst>
            <a:outerShdw blurRad="50800" dist="38100" dir="10800000" algn="r" rotWithShape="0">
              <a:prstClr val="black">
                <a:alpha val="40000"/>
              </a:prstClr>
            </a:outerShdw>
          </a:effectLst>
        </p:spPr>
        <p:txBody>
          <a:bodyPr wrap="none" anchor="ctr"/>
          <a:lstStyle/>
          <a:p>
            <a:pPr algn="ctr" eaLnBrk="1" hangingPunct="1">
              <a:defRPr/>
            </a:pPr>
            <a:endParaRPr lang="en-US">
              <a:latin typeface="Arial" charset="0"/>
              <a:cs typeface="+mn-cs"/>
            </a:endParaRPr>
          </a:p>
        </p:txBody>
      </p:sp>
      <p:sp>
        <p:nvSpPr>
          <p:cNvPr id="108549" name="Rectangle 5"/>
          <p:cNvSpPr>
            <a:spLocks noChangeArrowheads="1"/>
          </p:cNvSpPr>
          <p:nvPr/>
        </p:nvSpPr>
        <p:spPr bwMode="auto">
          <a:xfrm>
            <a:off x="3733800" y="3276600"/>
            <a:ext cx="381000" cy="381000"/>
          </a:xfrm>
          <a:prstGeom prst="rect">
            <a:avLst/>
          </a:prstGeom>
          <a:solidFill>
            <a:schemeClr val="accent1"/>
          </a:solidFill>
          <a:ln w="9525">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eaLnBrk="1" hangingPunct="1">
              <a:defRPr/>
            </a:pPr>
            <a:endParaRPr lang="en-US">
              <a:latin typeface="Arial" charset="0"/>
              <a:cs typeface="+mn-cs"/>
            </a:endParaRPr>
          </a:p>
        </p:txBody>
      </p:sp>
      <p:sp>
        <p:nvSpPr>
          <p:cNvPr id="108550" name="Rectangle 6"/>
          <p:cNvSpPr>
            <a:spLocks noChangeArrowheads="1"/>
          </p:cNvSpPr>
          <p:nvPr/>
        </p:nvSpPr>
        <p:spPr bwMode="auto">
          <a:xfrm>
            <a:off x="2971800" y="4343400"/>
            <a:ext cx="381000" cy="381000"/>
          </a:xfrm>
          <a:prstGeom prst="rect">
            <a:avLst/>
          </a:prstGeom>
          <a:solidFill>
            <a:schemeClr val="accent1"/>
          </a:solidFill>
          <a:ln w="9525">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eaLnBrk="1" hangingPunct="1">
              <a:defRPr/>
            </a:pPr>
            <a:endParaRPr lang="en-US">
              <a:latin typeface="Arial" charset="0"/>
              <a:cs typeface="+mn-cs"/>
            </a:endParaRPr>
          </a:p>
        </p:txBody>
      </p:sp>
      <p:sp>
        <p:nvSpPr>
          <p:cNvPr id="108551" name="Rectangle 7"/>
          <p:cNvSpPr>
            <a:spLocks noChangeArrowheads="1"/>
          </p:cNvSpPr>
          <p:nvPr/>
        </p:nvSpPr>
        <p:spPr bwMode="auto">
          <a:xfrm>
            <a:off x="3733800" y="4343400"/>
            <a:ext cx="381000" cy="381000"/>
          </a:xfrm>
          <a:prstGeom prst="rect">
            <a:avLst/>
          </a:prstGeom>
          <a:solidFill>
            <a:schemeClr val="accent1"/>
          </a:solidFill>
          <a:ln w="9525">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eaLnBrk="1" hangingPunct="1">
              <a:defRPr/>
            </a:pPr>
            <a:endParaRPr lang="en-US">
              <a:latin typeface="Arial" charset="0"/>
              <a:cs typeface="+mn-cs"/>
            </a:endParaRPr>
          </a:p>
        </p:txBody>
      </p:sp>
      <p:sp>
        <p:nvSpPr>
          <p:cNvPr id="108552" name="Rectangle 8"/>
          <p:cNvSpPr>
            <a:spLocks noChangeArrowheads="1"/>
          </p:cNvSpPr>
          <p:nvPr/>
        </p:nvSpPr>
        <p:spPr bwMode="auto">
          <a:xfrm>
            <a:off x="4495800" y="4343400"/>
            <a:ext cx="381000" cy="381000"/>
          </a:xfrm>
          <a:prstGeom prst="rect">
            <a:avLst/>
          </a:prstGeom>
          <a:solidFill>
            <a:schemeClr val="accent1"/>
          </a:solidFill>
          <a:ln w="9525">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eaLnBrk="1" hangingPunct="1">
              <a:defRPr/>
            </a:pPr>
            <a:endParaRPr lang="en-US">
              <a:latin typeface="Arial" charset="0"/>
              <a:cs typeface="+mn-cs"/>
            </a:endParaRPr>
          </a:p>
        </p:txBody>
      </p:sp>
      <p:sp>
        <p:nvSpPr>
          <p:cNvPr id="108553" name="Rectangle 10"/>
          <p:cNvSpPr>
            <a:spLocks noChangeArrowheads="1"/>
          </p:cNvSpPr>
          <p:nvPr/>
        </p:nvSpPr>
        <p:spPr bwMode="auto">
          <a:xfrm>
            <a:off x="2133600" y="4343400"/>
            <a:ext cx="381000" cy="381000"/>
          </a:xfrm>
          <a:prstGeom prst="rect">
            <a:avLst/>
          </a:prstGeom>
          <a:solidFill>
            <a:schemeClr val="accent1"/>
          </a:solidFill>
          <a:ln w="9525">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eaLnBrk="1" hangingPunct="1">
              <a:defRPr/>
            </a:pPr>
            <a:endParaRPr lang="en-US">
              <a:latin typeface="Arial" charset="0"/>
              <a:cs typeface="+mn-cs"/>
            </a:endParaRPr>
          </a:p>
        </p:txBody>
      </p:sp>
      <p:sp>
        <p:nvSpPr>
          <p:cNvPr id="101388" name="Line 11"/>
          <p:cNvSpPr>
            <a:spLocks noChangeShapeType="1"/>
          </p:cNvSpPr>
          <p:nvPr/>
        </p:nvSpPr>
        <p:spPr bwMode="auto">
          <a:xfrm flipH="1">
            <a:off x="2971800" y="2438400"/>
            <a:ext cx="914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9" name="Line 12"/>
          <p:cNvSpPr>
            <a:spLocks noChangeShapeType="1"/>
          </p:cNvSpPr>
          <p:nvPr/>
        </p:nvSpPr>
        <p:spPr bwMode="auto">
          <a:xfrm>
            <a:off x="3886200" y="2438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0" name="Line 13"/>
          <p:cNvSpPr>
            <a:spLocks noChangeShapeType="1"/>
          </p:cNvSpPr>
          <p:nvPr/>
        </p:nvSpPr>
        <p:spPr bwMode="auto">
          <a:xfrm>
            <a:off x="3886200" y="2438400"/>
            <a:ext cx="990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1" name="Line 14"/>
          <p:cNvSpPr>
            <a:spLocks noChangeShapeType="1"/>
          </p:cNvSpPr>
          <p:nvPr/>
        </p:nvSpPr>
        <p:spPr bwMode="auto">
          <a:xfrm flipH="1">
            <a:off x="2362200" y="3657600"/>
            <a:ext cx="609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2" name="Line 15"/>
          <p:cNvSpPr>
            <a:spLocks noChangeShapeType="1"/>
          </p:cNvSpPr>
          <p:nvPr/>
        </p:nvSpPr>
        <p:spPr bwMode="auto">
          <a:xfrm flipH="1">
            <a:off x="3124200" y="3657600"/>
            <a:ext cx="1828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3" name="Line 16"/>
          <p:cNvSpPr>
            <a:spLocks noChangeShapeType="1"/>
          </p:cNvSpPr>
          <p:nvPr/>
        </p:nvSpPr>
        <p:spPr bwMode="auto">
          <a:xfrm flipH="1">
            <a:off x="3886200" y="3657600"/>
            <a:ext cx="1066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4" name="Line 17"/>
          <p:cNvSpPr>
            <a:spLocks noChangeShapeType="1"/>
          </p:cNvSpPr>
          <p:nvPr/>
        </p:nvSpPr>
        <p:spPr bwMode="auto">
          <a:xfrm flipH="1">
            <a:off x="4724400" y="3657600"/>
            <a:ext cx="228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8" name="Line 18"/>
          <p:cNvSpPr>
            <a:spLocks noChangeShapeType="1"/>
          </p:cNvSpPr>
          <p:nvPr/>
        </p:nvSpPr>
        <p:spPr bwMode="auto">
          <a:xfrm>
            <a:off x="4953000" y="3657600"/>
            <a:ext cx="533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2" name="Rectangle 19"/>
          <p:cNvSpPr>
            <a:spLocks noChangeArrowheads="1"/>
          </p:cNvSpPr>
          <p:nvPr/>
        </p:nvSpPr>
        <p:spPr bwMode="auto">
          <a:xfrm>
            <a:off x="4724400" y="3276600"/>
            <a:ext cx="381000" cy="381000"/>
          </a:xfrm>
          <a:prstGeom prst="rect">
            <a:avLst/>
          </a:prstGeom>
          <a:solidFill>
            <a:srgbClr val="CCECFF"/>
          </a:solidFill>
          <a:ln w="9525">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eaLnBrk="1" hangingPunct="1">
              <a:defRPr/>
            </a:pPr>
            <a:endParaRPr lang="en-US">
              <a:latin typeface="Arial" charset="0"/>
              <a:cs typeface="+mn-cs"/>
            </a:endParaRPr>
          </a:p>
        </p:txBody>
      </p:sp>
      <p:sp>
        <p:nvSpPr>
          <p:cNvPr id="104469" name="AutoShape 21"/>
          <p:cNvSpPr>
            <a:spLocks noChangeArrowheads="1"/>
          </p:cNvSpPr>
          <p:nvPr/>
        </p:nvSpPr>
        <p:spPr bwMode="auto">
          <a:xfrm>
            <a:off x="5105400" y="2438400"/>
            <a:ext cx="3233738" cy="838200"/>
          </a:xfrm>
          <a:prstGeom prst="wedgeEllipseCallout">
            <a:avLst>
              <a:gd name="adj1" fmla="val -43750"/>
              <a:gd name="adj2" fmla="val 64583"/>
            </a:avLst>
          </a:prstGeom>
          <a:solidFill>
            <a:srgbClr val="CCECFF"/>
          </a:solidFill>
          <a:ln w="9525">
            <a:solidFill>
              <a:schemeClr val="tx1"/>
            </a:solidFill>
            <a:miter lim="800000"/>
            <a:headEnd/>
            <a:tailEnd/>
          </a:ln>
        </p:spPr>
        <p:txBody>
          <a:bodyPr lIns="0" rIns="0"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t>I am overloaded</a:t>
            </a:r>
          </a:p>
        </p:txBody>
      </p:sp>
      <p:sp>
        <p:nvSpPr>
          <p:cNvPr id="101398" name="Text Box 23"/>
          <p:cNvSpPr txBox="1">
            <a:spLocks noChangeArrowheads="1"/>
          </p:cNvSpPr>
          <p:nvPr/>
        </p:nvSpPr>
        <p:spPr bwMode="auto">
          <a:xfrm>
            <a:off x="530225" y="3463925"/>
            <a:ext cx="145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endParaRPr lang="en-US" altLang="en-US" sz="2400"/>
          </a:p>
        </p:txBody>
      </p:sp>
      <p:grpSp>
        <p:nvGrpSpPr>
          <p:cNvPr id="2" name="Group 24"/>
          <p:cNvGrpSpPr>
            <a:grpSpLocks/>
          </p:cNvGrpSpPr>
          <p:nvPr/>
        </p:nvGrpSpPr>
        <p:grpSpPr bwMode="auto">
          <a:xfrm>
            <a:off x="377825" y="1905000"/>
            <a:ext cx="1458913" cy="4191000"/>
            <a:chOff x="142" y="1488"/>
            <a:chExt cx="919" cy="2640"/>
          </a:xfrm>
        </p:grpSpPr>
        <p:sp>
          <p:nvSpPr>
            <p:cNvPr id="101407" name="AutoShape 25"/>
            <p:cNvSpPr>
              <a:spLocks noChangeArrowheads="1"/>
            </p:cNvSpPr>
            <p:nvPr/>
          </p:nvSpPr>
          <p:spPr bwMode="auto">
            <a:xfrm>
              <a:off x="878" y="1488"/>
              <a:ext cx="183" cy="2640"/>
            </a:xfrm>
            <a:prstGeom prst="downArrow">
              <a:avLst>
                <a:gd name="adj1" fmla="val 50000"/>
                <a:gd name="adj2" fmla="val 360656"/>
              </a:avLst>
            </a:prstGeom>
            <a:solidFill>
              <a:srgbClr val="FF0000"/>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1408" name="Text Box 26"/>
            <p:cNvSpPr txBox="1">
              <a:spLocks noChangeArrowheads="1"/>
            </p:cNvSpPr>
            <p:nvPr/>
          </p:nvSpPr>
          <p:spPr bwMode="auto">
            <a:xfrm>
              <a:off x="142" y="2106"/>
              <a:ext cx="736"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solidFill>
                    <a:srgbClr val="FF3300"/>
                  </a:solidFill>
                  <a:latin typeface="Comic Sans MS" panose="030F0702030302020204" pitchFamily="66" charset="0"/>
                </a:rPr>
                <a:t>Too far from server?</a:t>
              </a:r>
            </a:p>
          </p:txBody>
        </p:sp>
      </p:grpSp>
      <p:sp>
        <p:nvSpPr>
          <p:cNvPr id="40990" name="Rectangle 29"/>
          <p:cNvSpPr>
            <a:spLocks noChangeArrowheads="1"/>
          </p:cNvSpPr>
          <p:nvPr/>
        </p:nvSpPr>
        <p:spPr bwMode="auto">
          <a:xfrm>
            <a:off x="6324600" y="4038600"/>
            <a:ext cx="381000" cy="381000"/>
          </a:xfrm>
          <a:prstGeom prst="rect">
            <a:avLst/>
          </a:prstGeom>
          <a:solidFill>
            <a:srgbClr val="FFFFCC"/>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1400"/>
              <a:t>new</a:t>
            </a:r>
          </a:p>
        </p:txBody>
      </p:sp>
      <p:grpSp>
        <p:nvGrpSpPr>
          <p:cNvPr id="3" name="Group 35"/>
          <p:cNvGrpSpPr>
            <a:grpSpLocks/>
          </p:cNvGrpSpPr>
          <p:nvPr/>
        </p:nvGrpSpPr>
        <p:grpSpPr bwMode="auto">
          <a:xfrm>
            <a:off x="6096000" y="4953000"/>
            <a:ext cx="2057400" cy="762000"/>
            <a:chOff x="6096000" y="4953000"/>
            <a:chExt cx="2057400" cy="762000"/>
          </a:xfrm>
        </p:grpSpPr>
        <p:sp>
          <p:nvSpPr>
            <p:cNvPr id="101405" name="AutoShape 30"/>
            <p:cNvSpPr>
              <a:spLocks noChangeArrowheads="1"/>
            </p:cNvSpPr>
            <p:nvPr/>
          </p:nvSpPr>
          <p:spPr bwMode="auto">
            <a:xfrm>
              <a:off x="6096000" y="4953000"/>
              <a:ext cx="2057400" cy="762000"/>
            </a:xfrm>
            <a:prstGeom prst="wedgeEllipseCallout">
              <a:avLst>
                <a:gd name="adj1" fmla="val -26236"/>
                <a:gd name="adj2" fmla="val -118333"/>
              </a:avLst>
            </a:prstGeom>
            <a:solidFill>
              <a:srgbClr val="FFFFCC"/>
            </a:solidFill>
            <a:ln w="9525">
              <a:solidFill>
                <a:schemeClr val="tx1"/>
              </a:solidFill>
              <a:miter lim="800000"/>
              <a:headEnd/>
              <a:tailEnd/>
            </a:ln>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1406" name="Text Box 31"/>
            <p:cNvSpPr txBox="1">
              <a:spLocks noChangeArrowheads="1"/>
            </p:cNvSpPr>
            <p:nvPr/>
          </p:nvSpPr>
          <p:spPr bwMode="auto">
            <a:xfrm>
              <a:off x="6172200" y="5154613"/>
              <a:ext cx="1955985" cy="36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1600">
                  <a:latin typeface="Comic Sans MS" panose="030F0702030302020204" pitchFamily="66" charset="0"/>
                </a:rPr>
                <a:t>I want to join fast</a:t>
              </a:r>
            </a:p>
          </p:txBody>
        </p:sp>
      </p:grpSp>
      <p:sp>
        <p:nvSpPr>
          <p:cNvPr id="108568" name="Rectangle 32"/>
          <p:cNvSpPr>
            <a:spLocks noChangeArrowheads="1"/>
          </p:cNvSpPr>
          <p:nvPr/>
        </p:nvSpPr>
        <p:spPr bwMode="auto">
          <a:xfrm>
            <a:off x="2133600" y="5029200"/>
            <a:ext cx="381000" cy="381000"/>
          </a:xfrm>
          <a:prstGeom prst="rect">
            <a:avLst/>
          </a:prstGeom>
          <a:solidFill>
            <a:schemeClr val="accent1"/>
          </a:solidFill>
          <a:ln w="9525">
            <a:solidFill>
              <a:schemeClr val="tx1"/>
            </a:solidFill>
            <a:miter lim="800000"/>
            <a:headEnd/>
            <a:tailEnd/>
          </a:ln>
          <a:effectLst>
            <a:outerShdw blurRad="63500" sx="102000" sy="102000" algn="ctr" rotWithShape="0">
              <a:prstClr val="black">
                <a:alpha val="40000"/>
              </a:prstClr>
            </a:outerShdw>
          </a:effectLst>
        </p:spPr>
        <p:txBody>
          <a:bodyPr wrap="none" anchor="ctr"/>
          <a:lstStyle/>
          <a:p>
            <a:pPr algn="ctr" eaLnBrk="1" hangingPunct="1">
              <a:defRPr/>
            </a:pPr>
            <a:endParaRPr lang="en-US">
              <a:latin typeface="Arial" charset="0"/>
              <a:cs typeface="+mn-cs"/>
            </a:endParaRPr>
          </a:p>
        </p:txBody>
      </p:sp>
      <p:sp>
        <p:nvSpPr>
          <p:cNvPr id="101403" name="Line 34"/>
          <p:cNvSpPr>
            <a:spLocks noChangeShapeType="1"/>
          </p:cNvSpPr>
          <p:nvPr/>
        </p:nvSpPr>
        <p:spPr bwMode="auto">
          <a:xfrm>
            <a:off x="2362200" y="4724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7" name="Line 35"/>
          <p:cNvSpPr>
            <a:spLocks noChangeShapeType="1"/>
          </p:cNvSpPr>
          <p:nvPr/>
        </p:nvSpPr>
        <p:spPr bwMode="auto">
          <a:xfrm>
            <a:off x="2362200" y="5410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94444E-6 -1.30495E-6 L -0.11163 0.04604 " pathEditMode="relative" rAng="0" ptsTypes="AA">
                                      <p:cBhvr>
                                        <p:cTn id="6" dur="2000" fill="hold"/>
                                        <p:tgtEl>
                                          <p:spTgt spid="40990"/>
                                        </p:tgtEl>
                                        <p:attrNameLst>
                                          <p:attrName>ppt_x</p:attrName>
                                          <p:attrName>ppt_y</p:attrName>
                                        </p:attrNameLst>
                                      </p:cBhvr>
                                      <p:rCtr x="-5590" y="2291"/>
                                    </p:animMotion>
                                  </p:childTnLst>
                                </p:cTn>
                              </p:par>
                              <p:par>
                                <p:cTn id="7" presetID="9" presetClass="exit" presetSubtype="0" fill="hold" nodeType="withEffect">
                                  <p:stCondLst>
                                    <p:cond delay="0"/>
                                  </p:stCondLst>
                                  <p:childTnLst>
                                    <p:animEffect transition="out" filter="dissolv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nodeType="afterGroup">
                            <p:stCondLst>
                              <p:cond delay="2000"/>
                            </p:stCondLst>
                            <p:childTnLst>
                              <p:par>
                                <p:cTn id="11" presetID="22" presetClass="entr" presetSubtype="1" fill="hold" nodeType="afterEffect">
                                  <p:stCondLst>
                                    <p:cond delay="0"/>
                                  </p:stCondLst>
                                  <p:childTnLst>
                                    <p:set>
                                      <p:cBhvr>
                                        <p:cTn id="12" dur="1" fill="hold">
                                          <p:stCondLst>
                                            <p:cond delay="0"/>
                                          </p:stCondLst>
                                        </p:cTn>
                                        <p:tgtEl>
                                          <p:spTgt spid="40978"/>
                                        </p:tgtEl>
                                        <p:attrNameLst>
                                          <p:attrName>style.visibility</p:attrName>
                                        </p:attrNameLst>
                                      </p:cBhvr>
                                      <p:to>
                                        <p:strVal val="visible"/>
                                      </p:to>
                                    </p:set>
                                    <p:animEffect transition="in" filter="wipe(up)">
                                      <p:cBhvr>
                                        <p:cTn id="13" dur="500"/>
                                        <p:tgtEl>
                                          <p:spTgt spid="40978"/>
                                        </p:tgtEl>
                                      </p:cBhvr>
                                    </p:animEffect>
                                  </p:childTnLst>
                                </p:cTn>
                              </p:par>
                            </p:childTnLst>
                          </p:cTn>
                        </p:par>
                        <p:par>
                          <p:cTn id="14" fill="hold" nodeType="afterGroup">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104469"/>
                                        </p:tgtEl>
                                        <p:attrNameLst>
                                          <p:attrName>style.visibility</p:attrName>
                                        </p:attrNameLst>
                                      </p:cBhvr>
                                      <p:to>
                                        <p:strVal val="visible"/>
                                      </p:to>
                                    </p:set>
                                    <p:animEffect transition="in" filter="wipe(up)">
                                      <p:cBhvr>
                                        <p:cTn id="17" dur="500"/>
                                        <p:tgtEl>
                                          <p:spTgt spid="1044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0" presetClass="path" presetSubtype="0" accel="50000" decel="50000" fill="hold" grpId="1" nodeType="clickEffect">
                                  <p:stCondLst>
                                    <p:cond delay="0"/>
                                  </p:stCondLst>
                                  <p:childTnLst>
                                    <p:animMotion origin="layout" path="M -0.11163 0.04603 L -0.45417 0.24983 " pathEditMode="relative" rAng="0" ptsTypes="AA">
                                      <p:cBhvr>
                                        <p:cTn id="21" dur="2000" fill="hold"/>
                                        <p:tgtEl>
                                          <p:spTgt spid="40990"/>
                                        </p:tgtEl>
                                        <p:attrNameLst>
                                          <p:attrName>ppt_x</p:attrName>
                                          <p:attrName>ppt_y</p:attrName>
                                        </p:attrNameLst>
                                      </p:cBhvr>
                                      <p:rCtr x="-17135" y="10178"/>
                                    </p:animMotion>
                                  </p:childTnLst>
                                </p:cTn>
                              </p:par>
                            </p:childTnLst>
                          </p:cTn>
                        </p:par>
                        <p:par>
                          <p:cTn id="22" fill="hold" nodeType="afterGroup">
                            <p:stCondLst>
                              <p:cond delay="2000"/>
                            </p:stCondLst>
                            <p:childTnLst>
                              <p:par>
                                <p:cTn id="23" presetID="22" presetClass="entr" presetSubtype="1" fill="hold" nodeType="afterEffect">
                                  <p:stCondLst>
                                    <p:cond delay="0"/>
                                  </p:stCondLst>
                                  <p:childTnLst>
                                    <p:set>
                                      <p:cBhvr>
                                        <p:cTn id="24" dur="1" fill="hold">
                                          <p:stCondLst>
                                            <p:cond delay="0"/>
                                          </p:stCondLst>
                                        </p:cTn>
                                        <p:tgtEl>
                                          <p:spTgt spid="40987"/>
                                        </p:tgtEl>
                                        <p:attrNameLst>
                                          <p:attrName>style.visibility</p:attrName>
                                        </p:attrNameLst>
                                      </p:cBhvr>
                                      <p:to>
                                        <p:strVal val="visible"/>
                                      </p:to>
                                    </p:set>
                                    <p:animEffect transition="in" filter="wipe(up)">
                                      <p:cBhvr>
                                        <p:cTn id="25" dur="500"/>
                                        <p:tgtEl>
                                          <p:spTgt spid="40987"/>
                                        </p:tgtEl>
                                      </p:cBhvr>
                                    </p:animEffect>
                                  </p:childTnLst>
                                </p:cTn>
                              </p:par>
                            </p:childTnLst>
                          </p:cTn>
                        </p:par>
                        <p:par>
                          <p:cTn id="26" fill="hold" nodeType="afterGroup">
                            <p:stCondLst>
                              <p:cond delay="2500"/>
                            </p:stCondLst>
                            <p:childTnLst>
                              <p:par>
                                <p:cTn id="27" presetID="1" presetClass="entr" presetSubtype="0" fill="hold" nodeType="afterEffect">
                                  <p:stCondLst>
                                    <p:cond delay="0"/>
                                  </p:stCondLst>
                                  <p:childTnLst>
                                    <p:set>
                                      <p:cBhvr>
                                        <p:cTn id="2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9" grpId="0" animBg="1"/>
      <p:bldP spid="40990" grpId="0" animBg="1"/>
      <p:bldP spid="4099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95275" y="77788"/>
            <a:ext cx="7772400" cy="990600"/>
          </a:xfrm>
        </p:spPr>
        <p:txBody>
          <a:bodyPr/>
          <a:lstStyle/>
          <a:p>
            <a:r>
              <a:rPr lang="en-US" altLang="en-US" sz="5400">
                <a:latin typeface="Arial" panose="020B0604020202020204" pitchFamily="34" charset="0"/>
                <a:cs typeface="Arial" panose="020B0604020202020204" pitchFamily="34" charset="0"/>
              </a:rPr>
              <a:t>Robustness</a:t>
            </a:r>
          </a:p>
        </p:txBody>
      </p:sp>
      <p:sp>
        <p:nvSpPr>
          <p:cNvPr id="103427" name="Oval 3"/>
          <p:cNvSpPr>
            <a:spLocks noChangeArrowheads="1"/>
          </p:cNvSpPr>
          <p:nvPr/>
        </p:nvSpPr>
        <p:spPr bwMode="auto">
          <a:xfrm>
            <a:off x="2971800" y="1905000"/>
            <a:ext cx="1066800" cy="685800"/>
          </a:xfrm>
          <a:prstGeom prst="ellipse">
            <a:avLst/>
          </a:prstGeom>
          <a:solidFill>
            <a:schemeClr val="hlink"/>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solidFill>
                  <a:schemeClr val="bg1"/>
                </a:solidFill>
              </a:rPr>
              <a:t>Server</a:t>
            </a:r>
          </a:p>
        </p:txBody>
      </p:sp>
      <p:sp>
        <p:nvSpPr>
          <p:cNvPr id="103428" name="Rectangle 4"/>
          <p:cNvSpPr>
            <a:spLocks noChangeArrowheads="1"/>
          </p:cNvSpPr>
          <p:nvPr/>
        </p:nvSpPr>
        <p:spPr bwMode="auto">
          <a:xfrm>
            <a:off x="2438400" y="3429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29" name="Rectangle 5"/>
          <p:cNvSpPr>
            <a:spLocks noChangeArrowheads="1"/>
          </p:cNvSpPr>
          <p:nvPr/>
        </p:nvSpPr>
        <p:spPr bwMode="auto">
          <a:xfrm>
            <a:off x="3352800" y="3429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30" name="Rectangle 6"/>
          <p:cNvSpPr>
            <a:spLocks noChangeArrowheads="1"/>
          </p:cNvSpPr>
          <p:nvPr/>
        </p:nvSpPr>
        <p:spPr bwMode="auto">
          <a:xfrm>
            <a:off x="4343400" y="3429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31" name="Rectangle 7"/>
          <p:cNvSpPr>
            <a:spLocks noChangeArrowheads="1"/>
          </p:cNvSpPr>
          <p:nvPr/>
        </p:nvSpPr>
        <p:spPr bwMode="auto">
          <a:xfrm>
            <a:off x="2590800" y="4953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32" name="Rectangle 8"/>
          <p:cNvSpPr>
            <a:spLocks noChangeArrowheads="1"/>
          </p:cNvSpPr>
          <p:nvPr/>
        </p:nvSpPr>
        <p:spPr bwMode="auto">
          <a:xfrm>
            <a:off x="3352800" y="4953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33" name="Rectangle 9"/>
          <p:cNvSpPr>
            <a:spLocks noChangeArrowheads="1"/>
          </p:cNvSpPr>
          <p:nvPr/>
        </p:nvSpPr>
        <p:spPr bwMode="auto">
          <a:xfrm>
            <a:off x="4114800" y="4953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34" name="Rectangle 10"/>
          <p:cNvSpPr>
            <a:spLocks noChangeArrowheads="1"/>
          </p:cNvSpPr>
          <p:nvPr/>
        </p:nvSpPr>
        <p:spPr bwMode="auto">
          <a:xfrm>
            <a:off x="4572000" y="4953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35" name="Rectangle 11"/>
          <p:cNvSpPr>
            <a:spLocks noChangeArrowheads="1"/>
          </p:cNvSpPr>
          <p:nvPr/>
        </p:nvSpPr>
        <p:spPr bwMode="auto">
          <a:xfrm>
            <a:off x="1752600" y="4953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36" name="Line 12"/>
          <p:cNvSpPr>
            <a:spLocks noChangeShapeType="1"/>
          </p:cNvSpPr>
          <p:nvPr/>
        </p:nvSpPr>
        <p:spPr bwMode="auto">
          <a:xfrm flipH="1">
            <a:off x="2590800" y="2590800"/>
            <a:ext cx="914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7" name="Line 13"/>
          <p:cNvSpPr>
            <a:spLocks noChangeShapeType="1"/>
          </p:cNvSpPr>
          <p:nvPr/>
        </p:nvSpPr>
        <p:spPr bwMode="auto">
          <a:xfrm>
            <a:off x="3505200" y="25908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8" name="Line 14"/>
          <p:cNvSpPr>
            <a:spLocks noChangeShapeType="1"/>
          </p:cNvSpPr>
          <p:nvPr/>
        </p:nvSpPr>
        <p:spPr bwMode="auto">
          <a:xfrm>
            <a:off x="3505200" y="2590800"/>
            <a:ext cx="990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9" name="Line 15"/>
          <p:cNvSpPr>
            <a:spLocks noChangeShapeType="1"/>
          </p:cNvSpPr>
          <p:nvPr/>
        </p:nvSpPr>
        <p:spPr bwMode="auto">
          <a:xfrm flipH="1">
            <a:off x="1905000" y="3810000"/>
            <a:ext cx="685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0" name="Line 16"/>
          <p:cNvSpPr>
            <a:spLocks noChangeShapeType="1"/>
          </p:cNvSpPr>
          <p:nvPr/>
        </p:nvSpPr>
        <p:spPr bwMode="auto">
          <a:xfrm>
            <a:off x="2590800" y="3810000"/>
            <a:ext cx="228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1" name="Line 17"/>
          <p:cNvSpPr>
            <a:spLocks noChangeShapeType="1"/>
          </p:cNvSpPr>
          <p:nvPr/>
        </p:nvSpPr>
        <p:spPr bwMode="auto">
          <a:xfrm>
            <a:off x="3581400" y="38100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2" name="Line 18"/>
          <p:cNvSpPr>
            <a:spLocks noChangeShapeType="1"/>
          </p:cNvSpPr>
          <p:nvPr/>
        </p:nvSpPr>
        <p:spPr bwMode="auto">
          <a:xfrm flipH="1">
            <a:off x="4343400" y="3810000"/>
            <a:ext cx="228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3" name="Line 19"/>
          <p:cNvSpPr>
            <a:spLocks noChangeShapeType="1"/>
          </p:cNvSpPr>
          <p:nvPr/>
        </p:nvSpPr>
        <p:spPr bwMode="auto">
          <a:xfrm>
            <a:off x="4572000" y="3810000"/>
            <a:ext cx="152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4" name="Rectangle 20"/>
          <p:cNvSpPr>
            <a:spLocks noChangeArrowheads="1"/>
          </p:cNvSpPr>
          <p:nvPr/>
        </p:nvSpPr>
        <p:spPr bwMode="auto">
          <a:xfrm>
            <a:off x="5943600" y="4953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45" name="Rectangle 21"/>
          <p:cNvSpPr>
            <a:spLocks noChangeArrowheads="1"/>
          </p:cNvSpPr>
          <p:nvPr/>
        </p:nvSpPr>
        <p:spPr bwMode="auto">
          <a:xfrm>
            <a:off x="6400800" y="4953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46" name="Rectangle 22"/>
          <p:cNvSpPr>
            <a:spLocks noChangeArrowheads="1"/>
          </p:cNvSpPr>
          <p:nvPr/>
        </p:nvSpPr>
        <p:spPr bwMode="auto">
          <a:xfrm>
            <a:off x="5029200" y="4953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47" name="Rectangle 23"/>
          <p:cNvSpPr>
            <a:spLocks noChangeArrowheads="1"/>
          </p:cNvSpPr>
          <p:nvPr/>
        </p:nvSpPr>
        <p:spPr bwMode="auto">
          <a:xfrm>
            <a:off x="5486400" y="4953000"/>
            <a:ext cx="381000" cy="381000"/>
          </a:xfrm>
          <a:prstGeom prst="rect">
            <a:avLst/>
          </a:prstGeom>
          <a:solidFill>
            <a:schemeClr val="accent1"/>
          </a:solidFill>
          <a:ln w="9525">
            <a:solidFill>
              <a:schemeClr val="tx1"/>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03448" name="Line 24"/>
          <p:cNvSpPr>
            <a:spLocks noChangeShapeType="1"/>
          </p:cNvSpPr>
          <p:nvPr/>
        </p:nvSpPr>
        <p:spPr bwMode="auto">
          <a:xfrm>
            <a:off x="4572000" y="3810000"/>
            <a:ext cx="609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9" name="Line 25"/>
          <p:cNvSpPr>
            <a:spLocks noChangeShapeType="1"/>
          </p:cNvSpPr>
          <p:nvPr/>
        </p:nvSpPr>
        <p:spPr bwMode="auto">
          <a:xfrm>
            <a:off x="4572000" y="3810000"/>
            <a:ext cx="1066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50" name="Line 26"/>
          <p:cNvSpPr>
            <a:spLocks noChangeShapeType="1"/>
          </p:cNvSpPr>
          <p:nvPr/>
        </p:nvSpPr>
        <p:spPr bwMode="auto">
          <a:xfrm>
            <a:off x="4572000" y="3810000"/>
            <a:ext cx="16002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51" name="Line 27"/>
          <p:cNvSpPr>
            <a:spLocks noChangeShapeType="1"/>
          </p:cNvSpPr>
          <p:nvPr/>
        </p:nvSpPr>
        <p:spPr bwMode="auto">
          <a:xfrm>
            <a:off x="4572000" y="3810000"/>
            <a:ext cx="19812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52" name="Line 28"/>
          <p:cNvSpPr>
            <a:spLocks noChangeShapeType="1"/>
          </p:cNvSpPr>
          <p:nvPr/>
        </p:nvSpPr>
        <p:spPr bwMode="auto">
          <a:xfrm flipH="1">
            <a:off x="4267200" y="3276600"/>
            <a:ext cx="457200" cy="60960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3" name="Line 29"/>
          <p:cNvSpPr>
            <a:spLocks noChangeShapeType="1"/>
          </p:cNvSpPr>
          <p:nvPr/>
        </p:nvSpPr>
        <p:spPr bwMode="auto">
          <a:xfrm>
            <a:off x="4191000" y="3505200"/>
            <a:ext cx="685800" cy="22860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30"/>
          <p:cNvGrpSpPr>
            <a:grpSpLocks/>
          </p:cNvGrpSpPr>
          <p:nvPr/>
        </p:nvGrpSpPr>
        <p:grpSpPr bwMode="auto">
          <a:xfrm>
            <a:off x="4038600" y="2286000"/>
            <a:ext cx="3784600" cy="2667000"/>
            <a:chOff x="2544" y="1632"/>
            <a:chExt cx="2384" cy="1680"/>
          </a:xfrm>
        </p:grpSpPr>
        <p:sp>
          <p:nvSpPr>
            <p:cNvPr id="103457" name="Freeform 31"/>
            <p:cNvSpPr>
              <a:spLocks/>
            </p:cNvSpPr>
            <p:nvPr/>
          </p:nvSpPr>
          <p:spPr bwMode="auto">
            <a:xfrm>
              <a:off x="2544" y="1632"/>
              <a:ext cx="752" cy="1680"/>
            </a:xfrm>
            <a:custGeom>
              <a:avLst/>
              <a:gdLst>
                <a:gd name="T0" fmla="*/ 0 w 752"/>
                <a:gd name="T1" fmla="*/ 0 h 1680"/>
                <a:gd name="T2" fmla="*/ 720 w 752"/>
                <a:gd name="T3" fmla="*/ 1056 h 1680"/>
                <a:gd name="T4" fmla="*/ 192 w 752"/>
                <a:gd name="T5" fmla="*/ 1680 h 1680"/>
                <a:gd name="T6" fmla="*/ 0 60000 65536"/>
                <a:gd name="T7" fmla="*/ 0 60000 65536"/>
                <a:gd name="T8" fmla="*/ 0 60000 65536"/>
                <a:gd name="T9" fmla="*/ 0 w 752"/>
                <a:gd name="T10" fmla="*/ 0 h 1680"/>
                <a:gd name="T11" fmla="*/ 752 w 752"/>
                <a:gd name="T12" fmla="*/ 1680 h 1680"/>
              </a:gdLst>
              <a:ahLst/>
              <a:cxnLst>
                <a:cxn ang="T6">
                  <a:pos x="T0" y="T1"/>
                </a:cxn>
                <a:cxn ang="T7">
                  <a:pos x="T2" y="T3"/>
                </a:cxn>
                <a:cxn ang="T8">
                  <a:pos x="T4" y="T5"/>
                </a:cxn>
              </a:cxnLst>
              <a:rect l="T9" t="T10" r="T11" b="T12"/>
              <a:pathLst>
                <a:path w="752" h="1680">
                  <a:moveTo>
                    <a:pt x="0" y="0"/>
                  </a:moveTo>
                  <a:cubicBezTo>
                    <a:pt x="344" y="388"/>
                    <a:pt x="688" y="776"/>
                    <a:pt x="720" y="1056"/>
                  </a:cubicBezTo>
                  <a:cubicBezTo>
                    <a:pt x="752" y="1336"/>
                    <a:pt x="472" y="1508"/>
                    <a:pt x="192" y="1680"/>
                  </a:cubicBezTo>
                </a:path>
              </a:pathLst>
            </a:custGeom>
            <a:noFill/>
            <a:ln w="19050">
              <a:solidFill>
                <a:srgbClr val="FF3300"/>
              </a:solidFill>
              <a:round/>
              <a:headEnd type="arrow" w="lg" len="lg"/>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58" name="Freeform 32"/>
            <p:cNvSpPr>
              <a:spLocks/>
            </p:cNvSpPr>
            <p:nvPr/>
          </p:nvSpPr>
          <p:spPr bwMode="auto">
            <a:xfrm>
              <a:off x="2544" y="1632"/>
              <a:ext cx="1328" cy="1680"/>
            </a:xfrm>
            <a:custGeom>
              <a:avLst/>
              <a:gdLst>
                <a:gd name="T0" fmla="*/ 0 w 1328"/>
                <a:gd name="T1" fmla="*/ 0 h 1680"/>
                <a:gd name="T2" fmla="*/ 1200 w 1328"/>
                <a:gd name="T3" fmla="*/ 960 h 1680"/>
                <a:gd name="T4" fmla="*/ 768 w 1328"/>
                <a:gd name="T5" fmla="*/ 1680 h 1680"/>
                <a:gd name="T6" fmla="*/ 0 60000 65536"/>
                <a:gd name="T7" fmla="*/ 0 60000 65536"/>
                <a:gd name="T8" fmla="*/ 0 60000 65536"/>
                <a:gd name="T9" fmla="*/ 0 w 1328"/>
                <a:gd name="T10" fmla="*/ 0 h 1680"/>
                <a:gd name="T11" fmla="*/ 1328 w 1328"/>
                <a:gd name="T12" fmla="*/ 1680 h 1680"/>
              </a:gdLst>
              <a:ahLst/>
              <a:cxnLst>
                <a:cxn ang="T6">
                  <a:pos x="T0" y="T1"/>
                </a:cxn>
                <a:cxn ang="T7">
                  <a:pos x="T2" y="T3"/>
                </a:cxn>
                <a:cxn ang="T8">
                  <a:pos x="T4" y="T5"/>
                </a:cxn>
              </a:cxnLst>
              <a:rect l="T9" t="T10" r="T11" b="T12"/>
              <a:pathLst>
                <a:path w="1328" h="1680">
                  <a:moveTo>
                    <a:pt x="0" y="0"/>
                  </a:moveTo>
                  <a:cubicBezTo>
                    <a:pt x="536" y="340"/>
                    <a:pt x="1072" y="680"/>
                    <a:pt x="1200" y="960"/>
                  </a:cubicBezTo>
                  <a:cubicBezTo>
                    <a:pt x="1328" y="1240"/>
                    <a:pt x="840" y="1560"/>
                    <a:pt x="768" y="1680"/>
                  </a:cubicBezTo>
                </a:path>
              </a:pathLst>
            </a:custGeom>
            <a:noFill/>
            <a:ln w="19050">
              <a:solidFill>
                <a:srgbClr val="FF3300"/>
              </a:solidFill>
              <a:round/>
              <a:headEnd type="arrow" w="lg" len="lg"/>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59" name="Freeform 33"/>
            <p:cNvSpPr>
              <a:spLocks/>
            </p:cNvSpPr>
            <p:nvPr/>
          </p:nvSpPr>
          <p:spPr bwMode="auto">
            <a:xfrm>
              <a:off x="2544" y="1632"/>
              <a:ext cx="1040" cy="1680"/>
            </a:xfrm>
            <a:custGeom>
              <a:avLst/>
              <a:gdLst>
                <a:gd name="T0" fmla="*/ 0 w 1040"/>
                <a:gd name="T1" fmla="*/ 0 h 1680"/>
                <a:gd name="T2" fmla="*/ 960 w 1040"/>
                <a:gd name="T3" fmla="*/ 960 h 1680"/>
                <a:gd name="T4" fmla="*/ 480 w 1040"/>
                <a:gd name="T5" fmla="*/ 1680 h 1680"/>
                <a:gd name="T6" fmla="*/ 0 60000 65536"/>
                <a:gd name="T7" fmla="*/ 0 60000 65536"/>
                <a:gd name="T8" fmla="*/ 0 60000 65536"/>
                <a:gd name="T9" fmla="*/ 0 w 1040"/>
                <a:gd name="T10" fmla="*/ 0 h 1680"/>
                <a:gd name="T11" fmla="*/ 1040 w 1040"/>
                <a:gd name="T12" fmla="*/ 1680 h 1680"/>
              </a:gdLst>
              <a:ahLst/>
              <a:cxnLst>
                <a:cxn ang="T6">
                  <a:pos x="T0" y="T1"/>
                </a:cxn>
                <a:cxn ang="T7">
                  <a:pos x="T2" y="T3"/>
                </a:cxn>
                <a:cxn ang="T8">
                  <a:pos x="T4" y="T5"/>
                </a:cxn>
              </a:cxnLst>
              <a:rect l="T9" t="T10" r="T11" b="T12"/>
              <a:pathLst>
                <a:path w="1040" h="1680">
                  <a:moveTo>
                    <a:pt x="0" y="0"/>
                  </a:moveTo>
                  <a:cubicBezTo>
                    <a:pt x="440" y="340"/>
                    <a:pt x="880" y="680"/>
                    <a:pt x="960" y="960"/>
                  </a:cubicBezTo>
                  <a:cubicBezTo>
                    <a:pt x="1040" y="1240"/>
                    <a:pt x="760" y="1460"/>
                    <a:pt x="480" y="1680"/>
                  </a:cubicBezTo>
                </a:path>
              </a:pathLst>
            </a:custGeom>
            <a:noFill/>
            <a:ln w="19050">
              <a:solidFill>
                <a:srgbClr val="FF3300"/>
              </a:solidFill>
              <a:round/>
              <a:headEnd type="arrow" w="lg" len="lg"/>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60" name="Freeform 34"/>
            <p:cNvSpPr>
              <a:spLocks/>
            </p:cNvSpPr>
            <p:nvPr/>
          </p:nvSpPr>
          <p:spPr bwMode="auto">
            <a:xfrm>
              <a:off x="2544" y="1632"/>
              <a:ext cx="1664" cy="1680"/>
            </a:xfrm>
            <a:custGeom>
              <a:avLst/>
              <a:gdLst>
                <a:gd name="T0" fmla="*/ 0 w 1664"/>
                <a:gd name="T1" fmla="*/ 0 h 1680"/>
                <a:gd name="T2" fmla="*/ 1488 w 1664"/>
                <a:gd name="T3" fmla="*/ 960 h 1680"/>
                <a:gd name="T4" fmla="*/ 1056 w 1664"/>
                <a:gd name="T5" fmla="*/ 1680 h 1680"/>
                <a:gd name="T6" fmla="*/ 0 60000 65536"/>
                <a:gd name="T7" fmla="*/ 0 60000 65536"/>
                <a:gd name="T8" fmla="*/ 0 60000 65536"/>
                <a:gd name="T9" fmla="*/ 0 w 1664"/>
                <a:gd name="T10" fmla="*/ 0 h 1680"/>
                <a:gd name="T11" fmla="*/ 1664 w 1664"/>
                <a:gd name="T12" fmla="*/ 1680 h 1680"/>
              </a:gdLst>
              <a:ahLst/>
              <a:cxnLst>
                <a:cxn ang="T6">
                  <a:pos x="T0" y="T1"/>
                </a:cxn>
                <a:cxn ang="T7">
                  <a:pos x="T2" y="T3"/>
                </a:cxn>
                <a:cxn ang="T8">
                  <a:pos x="T4" y="T5"/>
                </a:cxn>
              </a:cxnLst>
              <a:rect l="T9" t="T10" r="T11" b="T12"/>
              <a:pathLst>
                <a:path w="1664" h="1680">
                  <a:moveTo>
                    <a:pt x="0" y="0"/>
                  </a:moveTo>
                  <a:cubicBezTo>
                    <a:pt x="656" y="340"/>
                    <a:pt x="1312" y="680"/>
                    <a:pt x="1488" y="960"/>
                  </a:cubicBezTo>
                  <a:cubicBezTo>
                    <a:pt x="1664" y="1240"/>
                    <a:pt x="1360" y="1460"/>
                    <a:pt x="1056" y="1680"/>
                  </a:cubicBezTo>
                </a:path>
              </a:pathLst>
            </a:custGeom>
            <a:noFill/>
            <a:ln w="19050">
              <a:solidFill>
                <a:srgbClr val="FF3300"/>
              </a:solidFill>
              <a:round/>
              <a:headEnd type="arrow" w="lg" len="lg"/>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61" name="Freeform 35"/>
            <p:cNvSpPr>
              <a:spLocks/>
            </p:cNvSpPr>
            <p:nvPr/>
          </p:nvSpPr>
          <p:spPr bwMode="auto">
            <a:xfrm>
              <a:off x="2544" y="1632"/>
              <a:ext cx="2000" cy="1680"/>
            </a:xfrm>
            <a:custGeom>
              <a:avLst/>
              <a:gdLst>
                <a:gd name="T0" fmla="*/ 0 w 2000"/>
                <a:gd name="T1" fmla="*/ 0 h 1680"/>
                <a:gd name="T2" fmla="*/ 1776 w 2000"/>
                <a:gd name="T3" fmla="*/ 912 h 1680"/>
                <a:gd name="T4" fmla="*/ 1344 w 2000"/>
                <a:gd name="T5" fmla="*/ 1680 h 1680"/>
                <a:gd name="T6" fmla="*/ 0 60000 65536"/>
                <a:gd name="T7" fmla="*/ 0 60000 65536"/>
                <a:gd name="T8" fmla="*/ 0 60000 65536"/>
                <a:gd name="T9" fmla="*/ 0 w 2000"/>
                <a:gd name="T10" fmla="*/ 0 h 1680"/>
                <a:gd name="T11" fmla="*/ 2000 w 2000"/>
                <a:gd name="T12" fmla="*/ 1680 h 1680"/>
              </a:gdLst>
              <a:ahLst/>
              <a:cxnLst>
                <a:cxn ang="T6">
                  <a:pos x="T0" y="T1"/>
                </a:cxn>
                <a:cxn ang="T7">
                  <a:pos x="T2" y="T3"/>
                </a:cxn>
                <a:cxn ang="T8">
                  <a:pos x="T4" y="T5"/>
                </a:cxn>
              </a:cxnLst>
              <a:rect l="T9" t="T10" r="T11" b="T12"/>
              <a:pathLst>
                <a:path w="2000" h="1680">
                  <a:moveTo>
                    <a:pt x="0" y="0"/>
                  </a:moveTo>
                  <a:cubicBezTo>
                    <a:pt x="776" y="316"/>
                    <a:pt x="1552" y="632"/>
                    <a:pt x="1776" y="912"/>
                  </a:cubicBezTo>
                  <a:cubicBezTo>
                    <a:pt x="2000" y="1192"/>
                    <a:pt x="1672" y="1436"/>
                    <a:pt x="1344" y="1680"/>
                  </a:cubicBezTo>
                </a:path>
              </a:pathLst>
            </a:custGeom>
            <a:noFill/>
            <a:ln w="19050">
              <a:solidFill>
                <a:srgbClr val="FF3300"/>
              </a:solidFill>
              <a:round/>
              <a:headEnd type="arrow" w="lg" len="lg"/>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62" name="Freeform 36"/>
            <p:cNvSpPr>
              <a:spLocks/>
            </p:cNvSpPr>
            <p:nvPr/>
          </p:nvSpPr>
          <p:spPr bwMode="auto">
            <a:xfrm>
              <a:off x="2544" y="1632"/>
              <a:ext cx="2384" cy="1680"/>
            </a:xfrm>
            <a:custGeom>
              <a:avLst/>
              <a:gdLst>
                <a:gd name="T0" fmla="*/ 0 w 2384"/>
                <a:gd name="T1" fmla="*/ 0 h 1680"/>
                <a:gd name="T2" fmla="*/ 2112 w 2384"/>
                <a:gd name="T3" fmla="*/ 864 h 1680"/>
                <a:gd name="T4" fmla="*/ 1632 w 2384"/>
                <a:gd name="T5" fmla="*/ 1680 h 1680"/>
                <a:gd name="T6" fmla="*/ 0 60000 65536"/>
                <a:gd name="T7" fmla="*/ 0 60000 65536"/>
                <a:gd name="T8" fmla="*/ 0 60000 65536"/>
                <a:gd name="T9" fmla="*/ 0 w 2384"/>
                <a:gd name="T10" fmla="*/ 0 h 1680"/>
                <a:gd name="T11" fmla="*/ 2384 w 2384"/>
                <a:gd name="T12" fmla="*/ 1680 h 1680"/>
              </a:gdLst>
              <a:ahLst/>
              <a:cxnLst>
                <a:cxn ang="T6">
                  <a:pos x="T0" y="T1"/>
                </a:cxn>
                <a:cxn ang="T7">
                  <a:pos x="T2" y="T3"/>
                </a:cxn>
                <a:cxn ang="T8">
                  <a:pos x="T4" y="T5"/>
                </a:cxn>
              </a:cxnLst>
              <a:rect l="T9" t="T10" r="T11" b="T12"/>
              <a:pathLst>
                <a:path w="2384" h="1680">
                  <a:moveTo>
                    <a:pt x="0" y="0"/>
                  </a:moveTo>
                  <a:cubicBezTo>
                    <a:pt x="920" y="292"/>
                    <a:pt x="1840" y="584"/>
                    <a:pt x="2112" y="864"/>
                  </a:cubicBezTo>
                  <a:cubicBezTo>
                    <a:pt x="2384" y="1144"/>
                    <a:pt x="2008" y="1412"/>
                    <a:pt x="1632" y="1680"/>
                  </a:cubicBezTo>
                </a:path>
              </a:pathLst>
            </a:custGeom>
            <a:noFill/>
            <a:ln w="19050">
              <a:solidFill>
                <a:srgbClr val="FF3300"/>
              </a:solidFill>
              <a:round/>
              <a:headEnd type="arrow" w="lg" len="lg"/>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29093" name="Text Box 37"/>
          <p:cNvSpPr txBox="1">
            <a:spLocks noChangeArrowheads="1"/>
          </p:cNvSpPr>
          <p:nvPr/>
        </p:nvSpPr>
        <p:spPr bwMode="auto">
          <a:xfrm>
            <a:off x="4267200" y="1752600"/>
            <a:ext cx="303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latin typeface="Comic Sans MS" panose="030F0702030302020204" pitchFamily="66" charset="0"/>
              </a:rPr>
              <a:t>The server is already busy</a:t>
            </a:r>
          </a:p>
        </p:txBody>
      </p:sp>
      <p:sp>
        <p:nvSpPr>
          <p:cNvPr id="429094" name="Text Box 38"/>
          <p:cNvSpPr txBox="1">
            <a:spLocks noChangeArrowheads="1"/>
          </p:cNvSpPr>
          <p:nvPr/>
        </p:nvSpPr>
        <p:spPr bwMode="auto">
          <a:xfrm>
            <a:off x="4038600" y="5486400"/>
            <a:ext cx="280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latin typeface="Comic Sans MS" panose="030F0702030302020204" pitchFamily="66" charset="0"/>
              </a:rPr>
              <a:t>Too many reconnections!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2909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29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93" grpId="0"/>
      <p:bldP spid="42909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latin typeface="Comic Sans MS" panose="030F0702030302020204" pitchFamily="66" charset="0"/>
              </a:rPr>
              <a:t> </a:t>
            </a:r>
            <a:r>
              <a:rPr lang="en-US" altLang="en-US" sz="4800">
                <a:latin typeface="Arial" panose="020B0604020202020204" pitchFamily="34" charset="0"/>
                <a:cs typeface="Arial" panose="020B0604020202020204" pitchFamily="34" charset="0"/>
              </a:rPr>
              <a:t>Control Overhead</a:t>
            </a:r>
          </a:p>
        </p:txBody>
      </p:sp>
      <p:sp>
        <p:nvSpPr>
          <p:cNvPr id="105475" name="Rectangle 3"/>
          <p:cNvSpPr>
            <a:spLocks noGrp="1" noChangeArrowheads="1"/>
          </p:cNvSpPr>
          <p:nvPr>
            <p:ph idx="1"/>
          </p:nvPr>
        </p:nvSpPr>
        <p:spPr>
          <a:xfrm>
            <a:off x="654050" y="2362200"/>
            <a:ext cx="7820025" cy="3665538"/>
          </a:xfrm>
        </p:spPr>
        <p:txBody>
          <a:bodyPr/>
          <a:lstStyle/>
          <a:p>
            <a:pPr>
              <a:spcAft>
                <a:spcPts val="3000"/>
              </a:spcAft>
            </a:pPr>
            <a:r>
              <a:rPr lang="en-US" altLang="en-US">
                <a:latin typeface="Comic Sans MS" panose="030F0702030302020204" pitchFamily="66" charset="0"/>
              </a:rPr>
              <a:t>Peers periodically exchange information to maintain its position and connections in the topology.</a:t>
            </a:r>
          </a:p>
          <a:p>
            <a:r>
              <a:rPr lang="en-US" altLang="en-US">
                <a:latin typeface="Comic Sans MS" panose="030F0702030302020204" pitchFamily="66" charset="0"/>
              </a:rPr>
              <a:t>The overhead of this task should be </a:t>
            </a:r>
            <a:r>
              <a:rPr lang="en-US" altLang="en-US">
                <a:solidFill>
                  <a:srgbClr val="006666"/>
                </a:solidFill>
                <a:latin typeface="Comic Sans MS" panose="030F0702030302020204" pitchFamily="66" charset="0"/>
              </a:rPr>
              <a:t>small</a:t>
            </a:r>
            <a:r>
              <a:rPr lang="en-US" altLang="en-US">
                <a:latin typeface="Comic Sans MS" panose="030F0702030302020204" pitchFamily="66" charset="0"/>
              </a:rPr>
              <a:t> and </a:t>
            </a:r>
            <a:r>
              <a:rPr lang="en-US" altLang="en-US">
                <a:solidFill>
                  <a:srgbClr val="006666"/>
                </a:solidFill>
                <a:latin typeface="Comic Sans MS" panose="030F0702030302020204" pitchFamily="66" charset="0"/>
              </a:rPr>
              <a:t>independent of the number of peers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228600"/>
            <a:ext cx="7772400" cy="685800"/>
          </a:xfrm>
        </p:spPr>
        <p:txBody>
          <a:bodyPr/>
          <a:lstStyle/>
          <a:p>
            <a:r>
              <a:rPr lang="en-US" altLang="en-US" sz="4000">
                <a:latin typeface="Comic Sans MS" panose="030F0702030302020204" pitchFamily="66" charset="0"/>
              </a:rPr>
              <a:t>ZIGZAG Live Broadcast</a:t>
            </a:r>
          </a:p>
        </p:txBody>
      </p:sp>
      <p:pic>
        <p:nvPicPr>
          <p:cNvPr id="10752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0200" y="2998788"/>
            <a:ext cx="8458200" cy="3706812"/>
          </a:xfrm>
        </p:spPr>
      </p:pic>
      <p:sp>
        <p:nvSpPr>
          <p:cNvPr id="134148" name="Rectangle 3"/>
          <p:cNvSpPr>
            <a:spLocks noGrp="1" noChangeArrowheads="1"/>
          </p:cNvSpPr>
          <p:nvPr>
            <p:ph type="body" sz="half" idx="4294967295"/>
          </p:nvPr>
        </p:nvSpPr>
        <p:spPr>
          <a:xfrm>
            <a:off x="330200" y="1263650"/>
            <a:ext cx="8813800" cy="2006600"/>
          </a:xfrm>
        </p:spPr>
        <p:txBody>
          <a:bodyPr/>
          <a:lstStyle/>
          <a:p>
            <a:pPr marL="342900" indent="-342900">
              <a:buFont typeface="Wingdings" panose="05000000000000000000" pitchFamily="2" charset="2"/>
              <a:buChar char="§"/>
            </a:pPr>
            <a:r>
              <a:rPr lang="en-US" altLang="en-US">
                <a:solidFill>
                  <a:srgbClr val="006666"/>
                </a:solidFill>
                <a:latin typeface="Comic Sans MS" panose="030F0702030302020204" pitchFamily="66" charset="0"/>
              </a:rPr>
              <a:t>A peer, at its highest level, connects to peers from a different cluster in the next level</a:t>
            </a:r>
          </a:p>
          <a:p>
            <a:pPr marL="342900" indent="-342900">
              <a:buFont typeface="Wingdings" panose="05000000000000000000" pitchFamily="2" charset="2"/>
              <a:buChar char="§"/>
            </a:pPr>
            <a:r>
              <a:rPr lang="en-US" altLang="en-US">
                <a:solidFill>
                  <a:srgbClr val="006666"/>
                </a:solidFill>
                <a:latin typeface="Comic Sans MS" panose="030F0702030302020204" pitchFamily="66" charset="0"/>
              </a:rPr>
              <a:t>Peers that are not leaders get data from a leader of a different cluster</a:t>
            </a:r>
          </a:p>
        </p:txBody>
      </p:sp>
      <p:sp>
        <p:nvSpPr>
          <p:cNvPr id="134149" name="Rounded Rectangular Callout 4"/>
          <p:cNvSpPr>
            <a:spLocks noChangeArrowheads="1"/>
          </p:cNvSpPr>
          <p:nvPr/>
        </p:nvSpPr>
        <p:spPr bwMode="auto">
          <a:xfrm>
            <a:off x="7580313" y="2998788"/>
            <a:ext cx="1179512" cy="811212"/>
          </a:xfrm>
          <a:prstGeom prst="wedgeRoundRectCallout">
            <a:avLst>
              <a:gd name="adj1" fmla="val -66486"/>
              <a:gd name="adj2" fmla="val 31741"/>
              <a:gd name="adj3" fmla="val 16667"/>
            </a:avLst>
          </a:prstGeom>
          <a:solidFill>
            <a:schemeClr val="accent1"/>
          </a:solidFill>
          <a:ln w="12700"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0" rIns="0" bIns="0" anchor="ctr"/>
          <a:lstStyle/>
          <a:p>
            <a:pPr algn="ctr" eaLnBrk="1" hangingPunct="1">
              <a:lnSpc>
                <a:spcPts val="1900"/>
              </a:lnSpc>
              <a:defRPr/>
            </a:pPr>
            <a:r>
              <a:rPr lang="en-US" sz="1800" dirty="0">
                <a:solidFill>
                  <a:schemeClr val="bg1"/>
                </a:solidFill>
                <a:latin typeface="Arial" charset="0"/>
                <a:cs typeface="+mn-cs"/>
              </a:rPr>
              <a:t>Final position of node G</a:t>
            </a:r>
          </a:p>
        </p:txBody>
      </p:sp>
      <p:sp>
        <p:nvSpPr>
          <p:cNvPr id="2" name="Rectangle 1"/>
          <p:cNvSpPr>
            <a:spLocks noChangeArrowheads="1"/>
          </p:cNvSpPr>
          <p:nvPr/>
        </p:nvSpPr>
        <p:spPr bwMode="auto">
          <a:xfrm>
            <a:off x="277813" y="3270250"/>
            <a:ext cx="8362950" cy="212407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134148">
                                            <p:txEl>
                                              <p:pRg st="0" end="0"/>
                                            </p:txEl>
                                          </p:spTgt>
                                        </p:tgtEl>
                                        <p:attrNameLst>
                                          <p:attrName>style.visibility</p:attrName>
                                        </p:attrNameLst>
                                      </p:cBhvr>
                                      <p:to>
                                        <p:strVal val="visible"/>
                                      </p:to>
                                    </p:set>
                                    <p:animEffect transition="in" filter="fade">
                                      <p:cBhvr>
                                        <p:cTn id="10" dur="1000"/>
                                        <p:tgtEl>
                                          <p:spTgt spid="134148">
                                            <p:txEl>
                                              <p:pRg st="0" end="0"/>
                                            </p:txEl>
                                          </p:spTgt>
                                        </p:tgtEl>
                                      </p:cBhvr>
                                    </p:animEffect>
                                    <p:anim calcmode="lin" valueType="num">
                                      <p:cBhvr>
                                        <p:cTn id="11" dur="1000" fill="hold"/>
                                        <p:tgtEl>
                                          <p:spTgt spid="134148">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3414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4148">
                                            <p:txEl>
                                              <p:pRg st="1" end="1"/>
                                            </p:txEl>
                                          </p:spTgt>
                                        </p:tgtEl>
                                        <p:attrNameLst>
                                          <p:attrName>style.visibility</p:attrName>
                                        </p:attrNameLst>
                                      </p:cBhvr>
                                      <p:to>
                                        <p:strVal val="visible"/>
                                      </p:to>
                                    </p:set>
                                    <p:animEffect transition="in" filter="fade">
                                      <p:cBhvr>
                                        <p:cTn id="15" dur="1000"/>
                                        <p:tgtEl>
                                          <p:spTgt spid="134148">
                                            <p:txEl>
                                              <p:pRg st="1" end="1"/>
                                            </p:txEl>
                                          </p:spTgt>
                                        </p:tgtEl>
                                      </p:cBhvr>
                                    </p:animEffect>
                                    <p:anim calcmode="lin" valueType="num">
                                      <p:cBhvr>
                                        <p:cTn id="16" dur="1000" fill="hold"/>
                                        <p:tgtEl>
                                          <p:spTgt spid="134148">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34148">
                                            <p:txEl>
                                              <p:pRg st="1" end="1"/>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22" presetClass="entr" presetSubtype="1" fill="hold" nodeType="afterEffect">
                                  <p:stCondLst>
                                    <p:cond delay="0"/>
                                  </p:stCondLst>
                                  <p:childTnLst>
                                    <p:set>
                                      <p:cBhvr>
                                        <p:cTn id="20" dur="1" fill="hold">
                                          <p:stCondLst>
                                            <p:cond delay="0"/>
                                          </p:stCondLst>
                                        </p:cTn>
                                        <p:tgtEl>
                                          <p:spTgt spid="134149"/>
                                        </p:tgtEl>
                                        <p:attrNameLst>
                                          <p:attrName>style.visibility</p:attrName>
                                        </p:attrNameLst>
                                      </p:cBhvr>
                                      <p:to>
                                        <p:strVal val="visible"/>
                                      </p:to>
                                    </p:set>
                                    <p:animEffect transition="in" filter="wipe(up)">
                                      <p:cBhvr>
                                        <p:cTn id="21" dur="500"/>
                                        <p:tgtEl>
                                          <p:spTgt spid="13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00025" y="119063"/>
            <a:ext cx="7772400" cy="838200"/>
          </a:xfrm>
        </p:spPr>
        <p:txBody>
          <a:bodyPr/>
          <a:lstStyle/>
          <a:p>
            <a:r>
              <a:rPr lang="en-US" altLang="en-US" sz="4400">
                <a:latin typeface="Comic Sans MS" panose="030F0702030302020204" pitchFamily="66" charset="0"/>
              </a:rPr>
              <a:t>ZIGZAG -  Advantages</a:t>
            </a:r>
          </a:p>
        </p:txBody>
      </p:sp>
      <p:pic>
        <p:nvPicPr>
          <p:cNvPr id="109571"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100" y="3213100"/>
            <a:ext cx="8836025" cy="3378200"/>
          </a:xfrm>
        </p:spPr>
      </p:pic>
      <p:sp>
        <p:nvSpPr>
          <p:cNvPr id="109572" name="Rectangle 3"/>
          <p:cNvSpPr>
            <a:spLocks noGrp="1" noChangeArrowheads="1"/>
          </p:cNvSpPr>
          <p:nvPr>
            <p:ph type="body" sz="half" idx="4294967295"/>
          </p:nvPr>
        </p:nvSpPr>
        <p:spPr>
          <a:xfrm>
            <a:off x="165100" y="1385888"/>
            <a:ext cx="8836025" cy="1881187"/>
          </a:xfrm>
        </p:spPr>
        <p:txBody>
          <a:bodyPr/>
          <a:lstStyle/>
          <a:p>
            <a:pPr>
              <a:lnSpc>
                <a:spcPts val="3400"/>
              </a:lnSpc>
              <a:spcAft>
                <a:spcPts val="1200"/>
              </a:spcAft>
            </a:pPr>
            <a:r>
              <a:rPr lang="en-US" altLang="en-US">
                <a:solidFill>
                  <a:srgbClr val="006666"/>
                </a:solidFill>
                <a:latin typeface="Comic Sans MS" panose="030F0702030302020204" pitchFamily="66" charset="0"/>
              </a:rPr>
              <a:t>Short broadcast tree improves liveness</a:t>
            </a:r>
          </a:p>
          <a:p>
            <a:pPr>
              <a:lnSpc>
                <a:spcPts val="3400"/>
              </a:lnSpc>
              <a:spcAft>
                <a:spcPts val="1200"/>
              </a:spcAft>
            </a:pPr>
            <a:r>
              <a:rPr lang="en-US" altLang="en-US">
                <a:solidFill>
                  <a:srgbClr val="006666"/>
                </a:solidFill>
                <a:latin typeface="Comic Sans MS" panose="030F0702030302020204" pitchFamily="66" charset="0"/>
              </a:rPr>
              <a:t>Small fanout keeps reconnecting cost low</a:t>
            </a:r>
          </a:p>
          <a:p>
            <a:pPr>
              <a:lnSpc>
                <a:spcPts val="3400"/>
              </a:lnSpc>
              <a:spcAft>
                <a:spcPts val="600"/>
              </a:spcAft>
            </a:pPr>
            <a:r>
              <a:rPr lang="en-US" altLang="en-US">
                <a:solidFill>
                  <a:srgbClr val="006666"/>
                </a:solidFill>
                <a:latin typeface="Comic Sans MS" panose="030F0702030302020204" pitchFamily="66" charset="0"/>
              </a:rPr>
              <a:t>Hierarchy helps reduce control message overhead</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93663" y="0"/>
            <a:ext cx="7391400" cy="1143000"/>
          </a:xfrm>
        </p:spPr>
        <p:txBody>
          <a:bodyPr/>
          <a:lstStyle/>
          <a:p>
            <a:r>
              <a:rPr lang="en-US" altLang="zh-CN" sz="4000">
                <a:latin typeface="Arial" panose="020B0604020202020204" pitchFamily="34" charset="0"/>
                <a:ea typeface="宋体" panose="02010600030101010101" pitchFamily="2" charset="-122"/>
                <a:cs typeface="Arial" panose="020B0604020202020204" pitchFamily="34" charset="0"/>
              </a:rPr>
              <a:t>Pull-based P2P Streaming</a:t>
            </a:r>
          </a:p>
        </p:txBody>
      </p:sp>
      <p:graphicFrame>
        <p:nvGraphicFramePr>
          <p:cNvPr id="111619" name="Object 2"/>
          <p:cNvGraphicFramePr>
            <a:graphicFrameLocks noGrp="1" noChangeAspect="1"/>
          </p:cNvGraphicFramePr>
          <p:nvPr>
            <p:ph idx="1"/>
          </p:nvPr>
        </p:nvGraphicFramePr>
        <p:xfrm>
          <a:off x="3233738" y="3544888"/>
          <a:ext cx="5353050" cy="2209800"/>
        </p:xfrm>
        <a:graphic>
          <a:graphicData uri="http://schemas.openxmlformats.org/presentationml/2006/ole">
            <mc:AlternateContent xmlns:mc="http://schemas.openxmlformats.org/markup-compatibility/2006">
              <mc:Choice xmlns:v="urn:schemas-microsoft-com:vml" Requires="v">
                <p:oleObj spid="_x0000_s111649" name="Visio" r:id="rId4" imgW="7127748" imgH="2942614" progId="Visio.Drawing.11">
                  <p:embed/>
                </p:oleObj>
              </mc:Choice>
              <mc:Fallback>
                <p:oleObj name="Visio" r:id="rId4" imgW="7127748" imgH="2942614" progId="Visio.Drawing.11">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738" y="3544888"/>
                        <a:ext cx="53530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bg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 name="Oval 9"/>
          <p:cNvSpPr>
            <a:spLocks noChangeArrowheads="1"/>
          </p:cNvSpPr>
          <p:nvPr/>
        </p:nvSpPr>
        <p:spPr bwMode="auto">
          <a:xfrm>
            <a:off x="6472238" y="4913313"/>
            <a:ext cx="198437" cy="192087"/>
          </a:xfrm>
          <a:prstGeom prst="ellipse">
            <a:avLst/>
          </a:prstGeom>
          <a:solidFill>
            <a:schemeClr val="accent1"/>
          </a:solidFill>
          <a:ln w="12700" algn="ctr">
            <a:solidFill>
              <a:schemeClr val="bg2"/>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11621" name="Oval 10"/>
          <p:cNvSpPr>
            <a:spLocks noChangeArrowheads="1"/>
          </p:cNvSpPr>
          <p:nvPr/>
        </p:nvSpPr>
        <p:spPr bwMode="auto">
          <a:xfrm>
            <a:off x="4405313" y="4359275"/>
            <a:ext cx="198437" cy="192088"/>
          </a:xfrm>
          <a:prstGeom prst="ellipse">
            <a:avLst/>
          </a:prstGeom>
          <a:solidFill>
            <a:schemeClr val="accent1"/>
          </a:solidFill>
          <a:ln w="12700" algn="ctr">
            <a:solidFill>
              <a:schemeClr val="bg2"/>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11622" name="Oval 11"/>
          <p:cNvSpPr>
            <a:spLocks noChangeArrowheads="1"/>
          </p:cNvSpPr>
          <p:nvPr/>
        </p:nvSpPr>
        <p:spPr bwMode="auto">
          <a:xfrm>
            <a:off x="4767263" y="3749675"/>
            <a:ext cx="198437" cy="192088"/>
          </a:xfrm>
          <a:prstGeom prst="ellipse">
            <a:avLst/>
          </a:prstGeom>
          <a:solidFill>
            <a:schemeClr val="accent1"/>
          </a:solidFill>
          <a:ln w="12700" algn="ctr">
            <a:solidFill>
              <a:schemeClr val="bg2"/>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11623" name="Oval 12"/>
          <p:cNvSpPr>
            <a:spLocks noChangeArrowheads="1"/>
          </p:cNvSpPr>
          <p:nvPr/>
        </p:nvSpPr>
        <p:spPr bwMode="auto">
          <a:xfrm>
            <a:off x="5491163" y="3892550"/>
            <a:ext cx="198437" cy="192088"/>
          </a:xfrm>
          <a:prstGeom prst="ellipse">
            <a:avLst/>
          </a:prstGeom>
          <a:solidFill>
            <a:schemeClr val="accent1"/>
          </a:solidFill>
          <a:ln w="12700" algn="ctr">
            <a:solidFill>
              <a:schemeClr val="bg2"/>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11624" name="Oval 13"/>
          <p:cNvSpPr>
            <a:spLocks noChangeArrowheads="1"/>
          </p:cNvSpPr>
          <p:nvPr/>
        </p:nvSpPr>
        <p:spPr bwMode="auto">
          <a:xfrm>
            <a:off x="5338763" y="4768850"/>
            <a:ext cx="198437" cy="192088"/>
          </a:xfrm>
          <a:prstGeom prst="ellipse">
            <a:avLst/>
          </a:prstGeom>
          <a:solidFill>
            <a:schemeClr val="accent1"/>
          </a:solidFill>
          <a:ln w="12700" algn="ctr">
            <a:solidFill>
              <a:schemeClr val="bg2"/>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11625" name="Oval 14"/>
          <p:cNvSpPr>
            <a:spLocks noChangeArrowheads="1"/>
          </p:cNvSpPr>
          <p:nvPr/>
        </p:nvSpPr>
        <p:spPr bwMode="auto">
          <a:xfrm>
            <a:off x="6519863" y="3949700"/>
            <a:ext cx="198437" cy="192088"/>
          </a:xfrm>
          <a:prstGeom prst="ellipse">
            <a:avLst/>
          </a:prstGeom>
          <a:solidFill>
            <a:schemeClr val="accent1"/>
          </a:solidFill>
          <a:ln w="12700" algn="ctr">
            <a:solidFill>
              <a:schemeClr val="bg2"/>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11626" name="Oval 15"/>
          <p:cNvSpPr>
            <a:spLocks noChangeArrowheads="1"/>
          </p:cNvSpPr>
          <p:nvPr/>
        </p:nvSpPr>
        <p:spPr bwMode="auto">
          <a:xfrm>
            <a:off x="7262813" y="4606925"/>
            <a:ext cx="198437" cy="192088"/>
          </a:xfrm>
          <a:prstGeom prst="ellipse">
            <a:avLst/>
          </a:prstGeom>
          <a:solidFill>
            <a:schemeClr val="accent1"/>
          </a:solidFill>
          <a:ln w="12700" algn="ctr">
            <a:solidFill>
              <a:schemeClr val="bg2"/>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26640" name="Oval 16"/>
          <p:cNvSpPr>
            <a:spLocks noChangeArrowheads="1"/>
          </p:cNvSpPr>
          <p:nvPr/>
        </p:nvSpPr>
        <p:spPr bwMode="auto">
          <a:xfrm>
            <a:off x="4595813" y="6169025"/>
            <a:ext cx="198437" cy="192088"/>
          </a:xfrm>
          <a:prstGeom prst="ellipse">
            <a:avLst/>
          </a:prstGeom>
          <a:solidFill>
            <a:schemeClr val="tx1"/>
          </a:solidFill>
          <a:ln w="12700" algn="ctr">
            <a:solidFill>
              <a:schemeClr val="bg2"/>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26641" name="Line 17"/>
          <p:cNvSpPr>
            <a:spLocks noChangeShapeType="1"/>
          </p:cNvSpPr>
          <p:nvPr/>
        </p:nvSpPr>
        <p:spPr bwMode="auto">
          <a:xfrm flipV="1">
            <a:off x="4794250" y="4913313"/>
            <a:ext cx="544513" cy="360362"/>
          </a:xfrm>
          <a:prstGeom prst="line">
            <a:avLst/>
          </a:prstGeom>
          <a:noFill/>
          <a:ln w="12700">
            <a:solidFill>
              <a:srgbClr val="0000FF"/>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US"/>
          </a:p>
        </p:txBody>
      </p:sp>
      <p:sp>
        <p:nvSpPr>
          <p:cNvPr id="26642" name="Line 18"/>
          <p:cNvSpPr>
            <a:spLocks noChangeShapeType="1"/>
          </p:cNvSpPr>
          <p:nvPr/>
        </p:nvSpPr>
        <p:spPr bwMode="auto">
          <a:xfrm flipH="1" flipV="1">
            <a:off x="4518025" y="4606925"/>
            <a:ext cx="160338" cy="666750"/>
          </a:xfrm>
          <a:prstGeom prst="line">
            <a:avLst/>
          </a:prstGeom>
          <a:noFill/>
          <a:ln w="12700">
            <a:solidFill>
              <a:srgbClr val="0000FF"/>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US"/>
          </a:p>
        </p:txBody>
      </p:sp>
      <p:sp>
        <p:nvSpPr>
          <p:cNvPr id="26643" name="Line 19"/>
          <p:cNvSpPr>
            <a:spLocks noChangeShapeType="1"/>
          </p:cNvSpPr>
          <p:nvPr/>
        </p:nvSpPr>
        <p:spPr bwMode="auto">
          <a:xfrm flipV="1">
            <a:off x="4857750" y="5065713"/>
            <a:ext cx="1614488" cy="296862"/>
          </a:xfrm>
          <a:prstGeom prst="line">
            <a:avLst/>
          </a:prstGeom>
          <a:noFill/>
          <a:ln w="12700">
            <a:solidFill>
              <a:srgbClr val="0000FF"/>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US"/>
          </a:p>
        </p:txBody>
      </p:sp>
      <p:sp>
        <p:nvSpPr>
          <p:cNvPr id="26645" name="Text Box 21"/>
          <p:cNvSpPr txBox="1">
            <a:spLocks noChangeArrowheads="1"/>
          </p:cNvSpPr>
          <p:nvPr/>
        </p:nvSpPr>
        <p:spPr bwMode="auto">
          <a:xfrm>
            <a:off x="463550" y="1444625"/>
            <a:ext cx="80803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marL="228600" indent="-228600">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ts val="1200"/>
              </a:spcAft>
              <a:buClrTx/>
              <a:buFont typeface="Wingdings" panose="05000000000000000000" pitchFamily="2" charset="2"/>
              <a:buChar char="§"/>
            </a:pPr>
            <a:r>
              <a:rPr lang="en-US" altLang="zh-CN" sz="2400" dirty="0">
                <a:ea typeface="宋体" panose="02010600030101010101" pitchFamily="2" charset="-122"/>
              </a:rPr>
              <a:t>Join the network as a new peer</a:t>
            </a:r>
          </a:p>
          <a:p>
            <a:pPr eaLnBrk="1" hangingPunct="1">
              <a:lnSpc>
                <a:spcPct val="100000"/>
              </a:lnSpc>
              <a:spcAft>
                <a:spcPts val="1200"/>
              </a:spcAft>
              <a:buClrTx/>
              <a:buFont typeface="Wingdings" panose="05000000000000000000" pitchFamily="2" charset="2"/>
              <a:buChar char="§"/>
            </a:pPr>
            <a:r>
              <a:rPr lang="en-US" altLang="zh-CN" sz="2400" dirty="0">
                <a:ea typeface="宋体" panose="02010600030101010101" pitchFamily="2" charset="-122"/>
              </a:rPr>
              <a:t>Obtain information of desired data through a gossip-based mechanism (or a hashing scheme, e.g., DHT)</a:t>
            </a:r>
          </a:p>
          <a:p>
            <a:pPr eaLnBrk="1" hangingPunct="1">
              <a:lnSpc>
                <a:spcPct val="100000"/>
              </a:lnSpc>
              <a:spcAft>
                <a:spcPct val="0"/>
              </a:spcAft>
              <a:buClrTx/>
              <a:buFont typeface="Wingdings" panose="05000000000000000000" pitchFamily="2" charset="2"/>
              <a:buChar char="§"/>
            </a:pPr>
            <a:r>
              <a:rPr lang="en-US" altLang="zh-CN" sz="2400" dirty="0">
                <a:ea typeface="宋体" panose="02010600030101010101" pitchFamily="2" charset="-122"/>
              </a:rPr>
              <a:t>Pull data from different peers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8.33333E-7 -2.22222E-6 L 8.33333E-7 -0.13333 " pathEditMode="relative" rAng="0" ptsTypes="AA">
                                      <p:cBhvr>
                                        <p:cTn id="6" dur="1000" fill="hold"/>
                                        <p:tgtEl>
                                          <p:spTgt spid="26640"/>
                                        </p:tgtEl>
                                        <p:attrNameLst>
                                          <p:attrName>ppt_x</p:attrName>
                                          <p:attrName>ppt_y</p:attrName>
                                        </p:attrNameLst>
                                      </p:cBhvr>
                                      <p:rCtr x="0" y="-6667"/>
                                    </p:animMotion>
                                  </p:childTnLst>
                                </p:cTn>
                              </p:par>
                            </p:childTnLst>
                          </p:cTn>
                        </p:par>
                        <p:par>
                          <p:cTn id="7" fill="hold" nodeType="afterGroup">
                            <p:stCondLst>
                              <p:cond delay="1000"/>
                            </p:stCondLst>
                            <p:childTnLst>
                              <p:par>
                                <p:cTn id="8" presetID="2" presetClass="entr" presetSubtype="2" fill="hold" nodeType="afterEffect">
                                  <p:stCondLst>
                                    <p:cond delay="0"/>
                                  </p:stCondLst>
                                  <p:childTnLst>
                                    <p:set>
                                      <p:cBhvr>
                                        <p:cTn id="9" dur="1" fill="hold">
                                          <p:stCondLst>
                                            <p:cond delay="0"/>
                                          </p:stCondLst>
                                        </p:cTn>
                                        <p:tgtEl>
                                          <p:spTgt spid="26645">
                                            <p:txEl>
                                              <p:pRg st="0" end="0"/>
                                            </p:txEl>
                                          </p:spTgt>
                                        </p:tgtEl>
                                        <p:attrNameLst>
                                          <p:attrName>style.visibility</p:attrName>
                                        </p:attrNameLst>
                                      </p:cBhvr>
                                      <p:to>
                                        <p:strVal val="visible"/>
                                      </p:to>
                                    </p:set>
                                    <p:anim calcmode="lin" valueType="num">
                                      <p:cBhvr additive="base">
                                        <p:cTn id="10" dur="500" fill="hold"/>
                                        <p:tgtEl>
                                          <p:spTgt spid="26645">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266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nodeType="clickEffect">
                                  <p:stCondLst>
                                    <p:cond delay="0"/>
                                  </p:stCondLst>
                                  <p:childTnLst>
                                    <p:set>
                                      <p:cBhvr>
                                        <p:cTn id="15" dur="1" fill="hold">
                                          <p:stCondLst>
                                            <p:cond delay="0"/>
                                          </p:stCondLst>
                                        </p:cTn>
                                        <p:tgtEl>
                                          <p:spTgt spid="26645">
                                            <p:txEl>
                                              <p:pRg st="1" end="1"/>
                                            </p:txEl>
                                          </p:spTgt>
                                        </p:tgtEl>
                                        <p:attrNameLst>
                                          <p:attrName>style.visibility</p:attrName>
                                        </p:attrNameLst>
                                      </p:cBhvr>
                                      <p:to>
                                        <p:strVal val="visible"/>
                                      </p:to>
                                    </p:set>
                                    <p:anim calcmode="lin" valueType="num">
                                      <p:cBhvr additive="base">
                                        <p:cTn id="16" dur="500" fill="hold"/>
                                        <p:tgtEl>
                                          <p:spTgt spid="26645">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66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26645">
                                            <p:txEl>
                                              <p:pRg st="2" end="2"/>
                                            </p:txEl>
                                          </p:spTgt>
                                        </p:tgtEl>
                                        <p:attrNameLst>
                                          <p:attrName>style.visibility</p:attrName>
                                        </p:attrNameLst>
                                      </p:cBhvr>
                                      <p:to>
                                        <p:strVal val="visible"/>
                                      </p:to>
                                    </p:set>
                                    <p:anim calcmode="lin" valueType="num">
                                      <p:cBhvr additive="base">
                                        <p:cTn id="22" dur="500" fill="hold"/>
                                        <p:tgtEl>
                                          <p:spTgt spid="26645">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6645">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22" presetClass="entr" presetSubtype="1" fill="hold" nodeType="afterEffect">
                                  <p:stCondLst>
                                    <p:cond delay="0"/>
                                  </p:stCondLst>
                                  <p:childTnLst>
                                    <p:set>
                                      <p:cBhvr>
                                        <p:cTn id="26" dur="1" fill="hold">
                                          <p:stCondLst>
                                            <p:cond delay="0"/>
                                          </p:stCondLst>
                                        </p:cTn>
                                        <p:tgtEl>
                                          <p:spTgt spid="26642"/>
                                        </p:tgtEl>
                                        <p:attrNameLst>
                                          <p:attrName>style.visibility</p:attrName>
                                        </p:attrNameLst>
                                      </p:cBhvr>
                                      <p:to>
                                        <p:strVal val="visible"/>
                                      </p:to>
                                    </p:set>
                                    <p:animEffect transition="in" filter="wipe(up)">
                                      <p:cBhvr>
                                        <p:cTn id="27" dur="2000"/>
                                        <p:tgtEl>
                                          <p:spTgt spid="26642"/>
                                        </p:tgtEl>
                                      </p:cBhvr>
                                    </p:animEffect>
                                  </p:childTnLst>
                                  <p:subTnLst>
                                    <p:set>
                                      <p:cBhvr override="childStyle">
                                        <p:cTn dur="1" fill="hold" display="0" masterRel="sameClick" afterEffect="1">
                                          <p:stCondLst>
                                            <p:cond evt="end" delay="0">
                                              <p:tn val="25"/>
                                            </p:cond>
                                          </p:stCondLst>
                                        </p:cTn>
                                        <p:tgtEl>
                                          <p:spTgt spid="26642"/>
                                        </p:tgtEl>
                                        <p:attrNameLst>
                                          <p:attrName>style.visibility</p:attrName>
                                        </p:attrNameLst>
                                      </p:cBhvr>
                                      <p:to>
                                        <p:strVal val="hidden"/>
                                      </p:to>
                                    </p:set>
                                  </p:subTnLst>
                                </p:cTn>
                              </p:par>
                            </p:childTnLst>
                          </p:cTn>
                        </p:par>
                        <p:par>
                          <p:cTn id="28" fill="hold" nodeType="afterGroup">
                            <p:stCondLst>
                              <p:cond delay="2500"/>
                            </p:stCondLst>
                            <p:childTnLst>
                              <p:par>
                                <p:cTn id="29" presetID="22" presetClass="entr" presetSubtype="2" fill="hold" nodeType="afterEffect">
                                  <p:stCondLst>
                                    <p:cond delay="0"/>
                                  </p:stCondLst>
                                  <p:childTnLst>
                                    <p:set>
                                      <p:cBhvr>
                                        <p:cTn id="30" dur="1" fill="hold">
                                          <p:stCondLst>
                                            <p:cond delay="0"/>
                                          </p:stCondLst>
                                        </p:cTn>
                                        <p:tgtEl>
                                          <p:spTgt spid="26641"/>
                                        </p:tgtEl>
                                        <p:attrNameLst>
                                          <p:attrName>style.visibility</p:attrName>
                                        </p:attrNameLst>
                                      </p:cBhvr>
                                      <p:to>
                                        <p:strVal val="visible"/>
                                      </p:to>
                                    </p:set>
                                    <p:animEffect transition="in" filter="wipe(right)">
                                      <p:cBhvr>
                                        <p:cTn id="31" dur="2000"/>
                                        <p:tgtEl>
                                          <p:spTgt spid="26641"/>
                                        </p:tgtEl>
                                      </p:cBhvr>
                                    </p:animEffect>
                                  </p:childTnLst>
                                  <p:subTnLst>
                                    <p:set>
                                      <p:cBhvr override="childStyle">
                                        <p:cTn dur="1" fill="hold" display="0" masterRel="sameClick" afterEffect="1">
                                          <p:stCondLst>
                                            <p:cond evt="end" delay="0">
                                              <p:tn val="29"/>
                                            </p:cond>
                                          </p:stCondLst>
                                        </p:cTn>
                                        <p:tgtEl>
                                          <p:spTgt spid="26641"/>
                                        </p:tgtEl>
                                        <p:attrNameLst>
                                          <p:attrName>style.visibility</p:attrName>
                                        </p:attrNameLst>
                                      </p:cBhvr>
                                      <p:to>
                                        <p:strVal val="hidden"/>
                                      </p:to>
                                    </p:set>
                                  </p:subTnLst>
                                </p:cTn>
                              </p:par>
                            </p:childTnLst>
                          </p:cTn>
                        </p:par>
                        <p:par>
                          <p:cTn id="32" fill="hold" nodeType="afterGroup">
                            <p:stCondLst>
                              <p:cond delay="4500"/>
                            </p:stCondLst>
                            <p:childTnLst>
                              <p:par>
                                <p:cTn id="33" presetID="22" presetClass="entr" presetSubtype="2" fill="hold" nodeType="afterEffect">
                                  <p:stCondLst>
                                    <p:cond delay="0"/>
                                  </p:stCondLst>
                                  <p:childTnLst>
                                    <p:set>
                                      <p:cBhvr>
                                        <p:cTn id="34" dur="1" fill="hold">
                                          <p:stCondLst>
                                            <p:cond delay="0"/>
                                          </p:stCondLst>
                                        </p:cTn>
                                        <p:tgtEl>
                                          <p:spTgt spid="26643"/>
                                        </p:tgtEl>
                                        <p:attrNameLst>
                                          <p:attrName>style.visibility</p:attrName>
                                        </p:attrNameLst>
                                      </p:cBhvr>
                                      <p:to>
                                        <p:strVal val="visible"/>
                                      </p:to>
                                    </p:set>
                                    <p:animEffect transition="in" filter="wipe(right)">
                                      <p:cBhvr>
                                        <p:cTn id="35" dur="2000"/>
                                        <p:tgtEl>
                                          <p:spTgt spid="2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zh-CN" sz="4800">
                <a:latin typeface="Arial" panose="020B0604020202020204" pitchFamily="34" charset="0"/>
                <a:ea typeface="宋体" panose="02010600030101010101" pitchFamily="2" charset="-122"/>
                <a:cs typeface="Arial" panose="020B0604020202020204" pitchFamily="34" charset="0"/>
              </a:rPr>
              <a:t>Pull vs Push</a:t>
            </a:r>
          </a:p>
        </p:txBody>
      </p:sp>
      <p:sp>
        <p:nvSpPr>
          <p:cNvPr id="113667" name="Rectangle 3"/>
          <p:cNvSpPr>
            <a:spLocks noGrp="1" noChangeArrowheads="1"/>
          </p:cNvSpPr>
          <p:nvPr>
            <p:ph idx="1"/>
          </p:nvPr>
        </p:nvSpPr>
        <p:spPr>
          <a:xfrm>
            <a:off x="231775" y="1203325"/>
            <a:ext cx="8528050" cy="4629150"/>
          </a:xfrm>
        </p:spPr>
        <p:txBody>
          <a:bodyPr/>
          <a:lstStyle/>
          <a:p>
            <a:r>
              <a:rPr lang="en-US" altLang="zh-CN" sz="3200" b="1" dirty="0">
                <a:solidFill>
                  <a:srgbClr val="7B663F"/>
                </a:solidFill>
                <a:latin typeface="Arial" panose="020B0604020202020204" pitchFamily="34" charset="0"/>
                <a:ea typeface="宋体" panose="02010600030101010101" pitchFamily="2" charset="-122"/>
                <a:cs typeface="Arial" panose="020B0604020202020204" pitchFamily="34" charset="0"/>
              </a:rPr>
              <a:t>Push</a:t>
            </a:r>
          </a:p>
          <a:p>
            <a:pPr lvl="1"/>
            <a:r>
              <a:rPr lang="en-US" altLang="zh-CN" sz="2800" dirty="0">
                <a:latin typeface="Arial" panose="020B0604020202020204" pitchFamily="34" charset="0"/>
                <a:ea typeface="宋体" panose="02010600030101010101" pitchFamily="2" charset="-122"/>
                <a:cs typeface="Arial" panose="020B0604020202020204" pitchFamily="34" charset="0"/>
              </a:rPr>
              <a:t>Peers at the edges of the multicast structures do not contribute resources</a:t>
            </a:r>
          </a:p>
          <a:p>
            <a:pPr lvl="1"/>
            <a:r>
              <a:rPr lang="en-US" altLang="zh-CN" sz="2800" dirty="0">
                <a:latin typeface="Arial" panose="020B0604020202020204" pitchFamily="34" charset="0"/>
                <a:ea typeface="宋体" panose="02010600030101010101" pitchFamily="2" charset="-122"/>
                <a:cs typeface="Arial" panose="020B0604020202020204" pitchFamily="34" charset="0"/>
              </a:rPr>
              <a:t>Suitable for live broadcast  (from a server)</a:t>
            </a:r>
          </a:p>
          <a:p>
            <a:pPr lvl="1">
              <a:buFontTx/>
              <a:buNone/>
            </a:pPr>
            <a:endParaRPr lang="en-US" altLang="zh-CN" dirty="0">
              <a:latin typeface="Arial" panose="020B0604020202020204" pitchFamily="34" charset="0"/>
              <a:ea typeface="宋体" panose="02010600030101010101" pitchFamily="2" charset="-122"/>
              <a:cs typeface="Arial" panose="020B0604020202020204" pitchFamily="34" charset="0"/>
            </a:endParaRPr>
          </a:p>
          <a:p>
            <a:r>
              <a:rPr lang="en-US" altLang="zh-CN" sz="3200" b="1" dirty="0">
                <a:solidFill>
                  <a:srgbClr val="7B663F"/>
                </a:solidFill>
                <a:latin typeface="Arial" panose="020B0604020202020204" pitchFamily="34" charset="0"/>
                <a:ea typeface="宋体" panose="02010600030101010101" pitchFamily="2" charset="-122"/>
                <a:cs typeface="Arial" panose="020B0604020202020204" pitchFamily="34" charset="0"/>
              </a:rPr>
              <a:t>Pull</a:t>
            </a:r>
          </a:p>
          <a:p>
            <a:pPr lvl="1"/>
            <a:r>
              <a:rPr lang="en-US" altLang="zh-CN" sz="2800" dirty="0">
                <a:latin typeface="Arial" panose="020B0604020202020204" pitchFamily="34" charset="0"/>
                <a:ea typeface="宋体" panose="02010600030101010101" pitchFamily="2" charset="-122"/>
                <a:cs typeface="Arial" panose="020B0604020202020204" pitchFamily="34" charset="0"/>
              </a:rPr>
              <a:t>A lot of redundant data in the network</a:t>
            </a:r>
          </a:p>
          <a:p>
            <a:pPr lvl="1"/>
            <a:r>
              <a:rPr lang="en-US" altLang="zh-CN" sz="2800" dirty="0">
                <a:latin typeface="Arial" panose="020B0604020202020204" pitchFamily="34" charset="0"/>
                <a:ea typeface="宋体" panose="02010600030101010101" pitchFamily="2" charset="-122"/>
                <a:cs typeface="Arial" panose="020B0604020202020204" pitchFamily="34" charset="0"/>
              </a:rPr>
              <a:t>Searching for data (gossiping or using DHT) incurs overhead</a:t>
            </a:r>
          </a:p>
          <a:p>
            <a:pPr lvl="1"/>
            <a:r>
              <a:rPr lang="en-US" altLang="zh-CN" sz="2800" dirty="0">
                <a:latin typeface="Arial" panose="020B0604020202020204" pitchFamily="34" charset="0"/>
                <a:ea typeface="宋体" panose="02010600030101010101" pitchFamily="2" charset="-122"/>
                <a:cs typeface="Arial" panose="020B0604020202020204" pitchFamily="34" charset="0"/>
              </a:rPr>
              <a:t>Suitable for P2P data sharing  (no server)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381000" y="609600"/>
            <a:ext cx="8458200" cy="952500"/>
          </a:xfrm>
        </p:spPr>
        <p:txBody>
          <a:bodyPr/>
          <a:lstStyle/>
          <a:p>
            <a:r>
              <a:rPr lang="en-US" altLang="en-US" sz="4800">
                <a:latin typeface="Arial" panose="020B0604020202020204" pitchFamily="34" charset="0"/>
                <a:cs typeface="Arial" panose="020B0604020202020204" pitchFamily="34" charset="0"/>
              </a:rPr>
              <a:t>Many P2P Streaming Systems on Internet</a:t>
            </a:r>
          </a:p>
        </p:txBody>
      </p:sp>
      <p:sp>
        <p:nvSpPr>
          <p:cNvPr id="115715" name="Content Placeholder 2"/>
          <p:cNvSpPr>
            <a:spLocks noGrp="1"/>
          </p:cNvSpPr>
          <p:nvPr>
            <p:ph idx="1"/>
          </p:nvPr>
        </p:nvSpPr>
        <p:spPr>
          <a:xfrm>
            <a:off x="2819400" y="2057400"/>
            <a:ext cx="3505200" cy="4422775"/>
          </a:xfrm>
        </p:spPr>
        <p:txBody>
          <a:bodyPr/>
          <a:lstStyle/>
          <a:p>
            <a:pPr>
              <a:spcAft>
                <a:spcPts val="1000"/>
              </a:spcAft>
            </a:pPr>
            <a:r>
              <a:rPr lang="en-US" altLang="en-US" sz="3600">
                <a:solidFill>
                  <a:srgbClr val="002060"/>
                </a:solidFill>
                <a:latin typeface="Arial" panose="020B0604020202020204" pitchFamily="34" charset="0"/>
                <a:cs typeface="Arial" panose="020B0604020202020204" pitchFamily="34" charset="0"/>
              </a:rPr>
              <a:t>PPLive</a:t>
            </a:r>
          </a:p>
          <a:p>
            <a:pPr>
              <a:spcAft>
                <a:spcPts val="1000"/>
              </a:spcAft>
            </a:pPr>
            <a:r>
              <a:rPr lang="en-US" altLang="en-US" sz="3600">
                <a:solidFill>
                  <a:srgbClr val="002060"/>
                </a:solidFill>
                <a:latin typeface="Arial" panose="020B0604020202020204" pitchFamily="34" charset="0"/>
                <a:cs typeface="Arial" panose="020B0604020202020204" pitchFamily="34" charset="0"/>
              </a:rPr>
              <a:t>PopCast</a:t>
            </a:r>
          </a:p>
          <a:p>
            <a:pPr>
              <a:spcAft>
                <a:spcPts val="1000"/>
              </a:spcAft>
            </a:pPr>
            <a:r>
              <a:rPr lang="en-US" altLang="en-US" sz="3600">
                <a:solidFill>
                  <a:srgbClr val="002060"/>
                </a:solidFill>
                <a:latin typeface="Arial" panose="020B0604020202020204" pitchFamily="34" charset="0"/>
                <a:cs typeface="Arial" panose="020B0604020202020204" pitchFamily="34" charset="0"/>
              </a:rPr>
              <a:t>PPStream</a:t>
            </a:r>
          </a:p>
          <a:p>
            <a:pPr>
              <a:spcAft>
                <a:spcPts val="1000"/>
              </a:spcAft>
            </a:pPr>
            <a:r>
              <a:rPr lang="en-US" altLang="en-US" sz="3600">
                <a:solidFill>
                  <a:srgbClr val="002060"/>
                </a:solidFill>
                <a:latin typeface="Arial" panose="020B0604020202020204" pitchFamily="34" charset="0"/>
                <a:cs typeface="Arial" panose="020B0604020202020204" pitchFamily="34" charset="0"/>
              </a:rPr>
              <a:t>Coolstreaming</a:t>
            </a:r>
          </a:p>
          <a:p>
            <a:pPr>
              <a:spcAft>
                <a:spcPts val="1000"/>
              </a:spcAft>
            </a:pPr>
            <a:r>
              <a:rPr lang="en-US" altLang="en-US" sz="3600">
                <a:solidFill>
                  <a:srgbClr val="002060"/>
                </a:solidFill>
                <a:latin typeface="Arial" panose="020B0604020202020204" pitchFamily="34" charset="0"/>
                <a:cs typeface="Arial" panose="020B0604020202020204" pitchFamily="34" charset="0"/>
              </a:rPr>
              <a:t>TV Ants</a:t>
            </a:r>
          </a:p>
          <a:p>
            <a:pPr>
              <a:spcAft>
                <a:spcPts val="1000"/>
              </a:spcAft>
            </a:pPr>
            <a:r>
              <a:rPr lang="en-US" altLang="en-US" sz="3600">
                <a:solidFill>
                  <a:srgbClr val="002060"/>
                </a:solidFill>
                <a:latin typeface="Arial" panose="020B0604020202020204" pitchFamily="34" charset="0"/>
                <a:cs typeface="Arial" panose="020B0604020202020204" pitchFamily="34" charset="0"/>
              </a:rPr>
              <a:t>QQLive </a:t>
            </a:r>
          </a:p>
        </p:txBody>
      </p:sp>
      <p:sp>
        <p:nvSpPr>
          <p:cNvPr id="115716"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25600E3F-1391-4FFF-8EFF-4DA4BB9E909F}" type="slidenum">
              <a:rPr lang="zh-CN" altLang="en-US" sz="1000" smtClean="0">
                <a:solidFill>
                  <a:srgbClr val="333333"/>
                </a:solidFill>
              </a:rPr>
              <a:pPr>
                <a:lnSpc>
                  <a:spcPct val="100000"/>
                </a:lnSpc>
                <a:spcAft>
                  <a:spcPct val="0"/>
                </a:spcAft>
                <a:buClrTx/>
                <a:buFontTx/>
                <a:buNone/>
              </a:pPr>
              <a:t>57</a:t>
            </a:fld>
            <a:endParaRPr lang="en-US" altLang="zh-CN" sz="1000">
              <a:solidFill>
                <a:srgbClr val="333333"/>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z="4800">
                <a:latin typeface="Arial" panose="020B0604020202020204" pitchFamily="34" charset="0"/>
              </a:rPr>
              <a:t>Video Search</a:t>
            </a:r>
          </a:p>
        </p:txBody>
      </p:sp>
      <p:sp>
        <p:nvSpPr>
          <p:cNvPr id="1177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8A99276A-5CB8-4EA6-B6B9-40DEF31B9EFF}" type="slidenum">
              <a:rPr lang="zh-CN" altLang="en-US" sz="1000" smtClean="0">
                <a:solidFill>
                  <a:srgbClr val="333333"/>
                </a:solidFill>
              </a:rPr>
              <a:pPr>
                <a:lnSpc>
                  <a:spcPct val="100000"/>
                </a:lnSpc>
                <a:spcAft>
                  <a:spcPct val="0"/>
                </a:spcAft>
                <a:buClrTx/>
                <a:buFontTx/>
                <a:buNone/>
              </a:pPr>
              <a:t>58</a:t>
            </a:fld>
            <a:endParaRPr lang="en-US" altLang="zh-CN" sz="1000">
              <a:solidFill>
                <a:srgbClr val="333333"/>
              </a:solidFill>
            </a:endParaRPr>
          </a:p>
        </p:txBody>
      </p:sp>
      <p:sp>
        <p:nvSpPr>
          <p:cNvPr id="5" name="Rectangle 3">
            <a:extLst>
              <a:ext uri="{FF2B5EF4-FFF2-40B4-BE49-F238E27FC236}">
                <a16:creationId xmlns:a16="http://schemas.microsoft.com/office/drawing/2014/main" id="{A9C2E2B6-EE3E-4EFF-B534-68534FAABAA0}"/>
              </a:ext>
            </a:extLst>
          </p:cNvPr>
          <p:cNvSpPr>
            <a:spLocks noChangeArrowheads="1"/>
          </p:cNvSpPr>
          <p:nvPr/>
        </p:nvSpPr>
        <p:spPr bwMode="auto">
          <a:xfrm>
            <a:off x="4690535" y="1587498"/>
            <a:ext cx="4261377" cy="437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marL="347663" indent="-347663" eaLnBrk="1" hangingPunct="1">
              <a:lnSpc>
                <a:spcPct val="90000"/>
              </a:lnSpc>
              <a:spcAft>
                <a:spcPct val="0"/>
              </a:spcAft>
              <a:buClrTx/>
              <a:buFont typeface="Times New Roman" panose="02020603050405020304" pitchFamily="18" charset="0"/>
              <a:buAutoNum type="arabicPeriod"/>
            </a:pPr>
            <a:r>
              <a:rPr lang="en-US" altLang="en-US" dirty="0">
                <a:latin typeface="Comic Sans MS" panose="030F0702030302020204" pitchFamily="66" charset="0"/>
              </a:rPr>
              <a:t>Use keyword search to look for the candidate document.</a:t>
            </a:r>
          </a:p>
          <a:p>
            <a:pPr marL="347663" indent="-347663" eaLnBrk="1" hangingPunct="1">
              <a:lnSpc>
                <a:spcPct val="60000"/>
              </a:lnSpc>
              <a:spcAft>
                <a:spcPct val="0"/>
              </a:spcAft>
              <a:buClrTx/>
              <a:buFont typeface="Times New Roman" panose="02020603050405020304" pitchFamily="18" charset="0"/>
              <a:buAutoNum type="arabicPeriod"/>
            </a:pPr>
            <a:endParaRPr lang="en-US" altLang="en-US" dirty="0">
              <a:latin typeface="Comic Sans MS" panose="030F0702030302020204" pitchFamily="66" charset="0"/>
            </a:endParaRPr>
          </a:p>
          <a:p>
            <a:pPr marL="347663" indent="-347663" eaLnBrk="1" hangingPunct="1">
              <a:lnSpc>
                <a:spcPct val="90000"/>
              </a:lnSpc>
              <a:spcAft>
                <a:spcPct val="0"/>
              </a:spcAft>
              <a:buClrTx/>
              <a:buFont typeface="Times New Roman" panose="02020603050405020304" pitchFamily="18" charset="0"/>
              <a:buAutoNum type="arabicPeriod"/>
            </a:pPr>
            <a:r>
              <a:rPr lang="en-US" altLang="en-US" dirty="0">
                <a:latin typeface="Comic Sans MS" panose="030F0702030302020204" pitchFamily="66" charset="0"/>
              </a:rPr>
              <a:t>Preview the document “summaries” to identify the desired document.</a:t>
            </a:r>
          </a:p>
          <a:p>
            <a:pPr marL="347663" indent="-347663" eaLnBrk="1" hangingPunct="1">
              <a:lnSpc>
                <a:spcPct val="60000"/>
              </a:lnSpc>
              <a:spcAft>
                <a:spcPct val="0"/>
              </a:spcAft>
              <a:buClrTx/>
              <a:buFont typeface="Times New Roman" panose="02020603050405020304" pitchFamily="18" charset="0"/>
              <a:buAutoNum type="arabicPeriod"/>
            </a:pPr>
            <a:endParaRPr lang="en-US" altLang="en-US" dirty="0">
              <a:latin typeface="Comic Sans MS" panose="030F0702030302020204" pitchFamily="66" charset="0"/>
            </a:endParaRPr>
          </a:p>
          <a:p>
            <a:pPr marL="347663" indent="-347663" eaLnBrk="1" hangingPunct="1">
              <a:lnSpc>
                <a:spcPct val="90000"/>
              </a:lnSpc>
              <a:spcAft>
                <a:spcPct val="0"/>
              </a:spcAft>
              <a:buClrTx/>
              <a:buFont typeface="Times New Roman" panose="02020603050405020304" pitchFamily="18" charset="0"/>
              <a:buAutoNum type="arabicPeriod"/>
            </a:pPr>
            <a:r>
              <a:rPr lang="en-US" altLang="en-US" dirty="0">
                <a:latin typeface="Comic Sans MS" panose="030F0702030302020204" pitchFamily="66" charset="0"/>
              </a:rPr>
              <a:t>Browse the document to search for the desired text segment. </a:t>
            </a:r>
          </a:p>
        </p:txBody>
      </p:sp>
      <p:pic>
        <p:nvPicPr>
          <p:cNvPr id="3" name="Picture 2" descr="A screenshot of a cell phone&#10;&#10;Description automatically generated">
            <a:extLst>
              <a:ext uri="{FF2B5EF4-FFF2-40B4-BE49-F238E27FC236}">
                <a16:creationId xmlns:a16="http://schemas.microsoft.com/office/drawing/2014/main" id="{15004E27-BA0D-43AD-8712-F77241ACC6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92" y="1667932"/>
            <a:ext cx="2927307" cy="325037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B0345A64-97DF-4C2E-8578-AEBC72B2B8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104" y="2185216"/>
            <a:ext cx="2930394" cy="325038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A0D3973B-6E83-4FBA-B629-D4DB4E93E1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3237" y="2696914"/>
            <a:ext cx="2848273" cy="3162020"/>
          </a:xfrm>
          <a:prstGeom prst="rect">
            <a:avLst/>
          </a:prstGeom>
        </p:spPr>
      </p:pic>
    </p:spTree>
    <p:extLst>
      <p:ext uri="{BB962C8B-B14F-4D97-AF65-F5344CB8AC3E}">
        <p14:creationId xmlns:p14="http://schemas.microsoft.com/office/powerpoint/2010/main" val="11197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z="4800">
                <a:latin typeface="Arial" panose="020B0604020202020204" pitchFamily="34" charset="0"/>
              </a:rPr>
              <a:t>Video Search</a:t>
            </a:r>
          </a:p>
        </p:txBody>
      </p:sp>
      <p:sp>
        <p:nvSpPr>
          <p:cNvPr id="1177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8A99276A-5CB8-4EA6-B6B9-40DEF31B9EFF}" type="slidenum">
              <a:rPr lang="zh-CN" altLang="en-US" sz="1000" smtClean="0">
                <a:solidFill>
                  <a:srgbClr val="333333"/>
                </a:solidFill>
              </a:rPr>
              <a:pPr>
                <a:lnSpc>
                  <a:spcPct val="100000"/>
                </a:lnSpc>
                <a:spcAft>
                  <a:spcPct val="0"/>
                </a:spcAft>
                <a:buClrTx/>
                <a:buFontTx/>
                <a:buNone/>
              </a:pPr>
              <a:t>59</a:t>
            </a:fld>
            <a:endParaRPr lang="en-US" altLang="zh-CN" sz="1000">
              <a:solidFill>
                <a:srgbClr val="333333"/>
              </a:solidFill>
            </a:endParaRPr>
          </a:p>
        </p:txBody>
      </p:sp>
      <p:sp>
        <p:nvSpPr>
          <p:cNvPr id="117764" name="Rectangle 3"/>
          <p:cNvSpPr>
            <a:spLocks noChangeArrowheads="1"/>
          </p:cNvSpPr>
          <p:nvPr/>
        </p:nvSpPr>
        <p:spPr bwMode="auto">
          <a:xfrm>
            <a:off x="192088" y="1587498"/>
            <a:ext cx="4394200" cy="469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marL="347663" indent="-347663" eaLnBrk="1" hangingPunct="1">
              <a:lnSpc>
                <a:spcPct val="90000"/>
              </a:lnSpc>
              <a:spcAft>
                <a:spcPct val="0"/>
              </a:spcAft>
              <a:buClrTx/>
              <a:buFont typeface="Times New Roman" panose="02020603050405020304" pitchFamily="18" charset="0"/>
              <a:buAutoNum type="arabicPeriod"/>
            </a:pPr>
            <a:r>
              <a:rPr lang="en-US" altLang="en-US" dirty="0">
                <a:latin typeface="Comic Sans MS" panose="030F0702030302020204" pitchFamily="66" charset="0"/>
              </a:rPr>
              <a:t>Use similarity matching or keyword search to look for the candidate videos.</a:t>
            </a:r>
          </a:p>
          <a:p>
            <a:pPr marL="347663" indent="-347663" eaLnBrk="1" hangingPunct="1">
              <a:lnSpc>
                <a:spcPct val="60000"/>
              </a:lnSpc>
              <a:spcAft>
                <a:spcPct val="0"/>
              </a:spcAft>
              <a:buClrTx/>
              <a:buFont typeface="Times New Roman" panose="02020603050405020304" pitchFamily="18" charset="0"/>
              <a:buAutoNum type="arabicPeriod"/>
            </a:pPr>
            <a:endParaRPr lang="en-US" altLang="en-US" dirty="0">
              <a:latin typeface="Comic Sans MS" panose="030F0702030302020204" pitchFamily="66" charset="0"/>
            </a:endParaRPr>
          </a:p>
          <a:p>
            <a:pPr marL="347663" indent="-347663" eaLnBrk="1" hangingPunct="1">
              <a:lnSpc>
                <a:spcPct val="90000"/>
              </a:lnSpc>
              <a:spcAft>
                <a:spcPct val="0"/>
              </a:spcAft>
              <a:buClrTx/>
              <a:buFont typeface="Times New Roman" panose="02020603050405020304" pitchFamily="18" charset="0"/>
              <a:buAutoNum type="arabicPeriod"/>
            </a:pPr>
            <a:r>
              <a:rPr lang="en-US" altLang="en-US" dirty="0">
                <a:latin typeface="Comic Sans MS" panose="030F0702030302020204" pitchFamily="66" charset="0"/>
              </a:rPr>
              <a:t>Preview some of the candidates to identify the desired video.</a:t>
            </a:r>
          </a:p>
          <a:p>
            <a:pPr marL="347663" indent="-347663" eaLnBrk="1" hangingPunct="1">
              <a:lnSpc>
                <a:spcPct val="60000"/>
              </a:lnSpc>
              <a:spcAft>
                <a:spcPct val="0"/>
              </a:spcAft>
              <a:buClrTx/>
              <a:buFont typeface="Times New Roman" panose="02020603050405020304" pitchFamily="18" charset="0"/>
              <a:buAutoNum type="arabicPeriod"/>
            </a:pPr>
            <a:endParaRPr lang="en-US" altLang="en-US" dirty="0">
              <a:latin typeface="Comic Sans MS" panose="030F0702030302020204" pitchFamily="66" charset="0"/>
            </a:endParaRPr>
          </a:p>
          <a:p>
            <a:pPr marL="347663" indent="-347663" eaLnBrk="1" hangingPunct="1">
              <a:lnSpc>
                <a:spcPct val="90000"/>
              </a:lnSpc>
              <a:spcAft>
                <a:spcPct val="0"/>
              </a:spcAft>
              <a:buClrTx/>
              <a:buFont typeface="Times New Roman" panose="02020603050405020304" pitchFamily="18" charset="0"/>
              <a:buAutoNum type="arabicPeriod"/>
            </a:pPr>
            <a:r>
              <a:rPr lang="en-US" altLang="en-US" dirty="0">
                <a:latin typeface="Comic Sans MS" panose="030F0702030302020204" pitchFamily="66" charset="0"/>
              </a:rPr>
              <a:t>Apply VCR-style functions to search for the video segments. </a:t>
            </a:r>
          </a:p>
        </p:txBody>
      </p:sp>
      <p:sp>
        <p:nvSpPr>
          <p:cNvPr id="5" name="Rectangle 3">
            <a:extLst>
              <a:ext uri="{FF2B5EF4-FFF2-40B4-BE49-F238E27FC236}">
                <a16:creationId xmlns:a16="http://schemas.microsoft.com/office/drawing/2014/main" id="{A9C2E2B6-EE3E-4EFF-B534-68534FAABAA0}"/>
              </a:ext>
            </a:extLst>
          </p:cNvPr>
          <p:cNvSpPr>
            <a:spLocks noChangeArrowheads="1"/>
          </p:cNvSpPr>
          <p:nvPr/>
        </p:nvSpPr>
        <p:spPr bwMode="auto">
          <a:xfrm>
            <a:off x="4690535" y="1587498"/>
            <a:ext cx="4261377" cy="437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marL="347663" indent="-347663" eaLnBrk="1" hangingPunct="1">
              <a:lnSpc>
                <a:spcPct val="90000"/>
              </a:lnSpc>
              <a:spcAft>
                <a:spcPct val="0"/>
              </a:spcAft>
              <a:buClrTx/>
              <a:buFont typeface="Times New Roman" panose="02020603050405020304" pitchFamily="18" charset="0"/>
              <a:buAutoNum type="arabicPeriod"/>
            </a:pPr>
            <a:r>
              <a:rPr lang="en-US" altLang="en-US" dirty="0">
                <a:solidFill>
                  <a:schemeClr val="bg2">
                    <a:lumMod val="60000"/>
                    <a:lumOff val="40000"/>
                  </a:schemeClr>
                </a:solidFill>
                <a:latin typeface="Comic Sans MS" panose="030F0702030302020204" pitchFamily="66" charset="0"/>
              </a:rPr>
              <a:t>Use keyword search to look for the candidate document.</a:t>
            </a:r>
          </a:p>
          <a:p>
            <a:pPr marL="347663" indent="-347663" eaLnBrk="1" hangingPunct="1">
              <a:lnSpc>
                <a:spcPct val="60000"/>
              </a:lnSpc>
              <a:spcAft>
                <a:spcPct val="0"/>
              </a:spcAft>
              <a:buClrTx/>
              <a:buFont typeface="Times New Roman" panose="02020603050405020304" pitchFamily="18" charset="0"/>
              <a:buAutoNum type="arabicPeriod"/>
            </a:pPr>
            <a:endParaRPr lang="en-US" altLang="en-US" dirty="0">
              <a:solidFill>
                <a:schemeClr val="bg2">
                  <a:lumMod val="60000"/>
                  <a:lumOff val="40000"/>
                </a:schemeClr>
              </a:solidFill>
              <a:latin typeface="Comic Sans MS" panose="030F0702030302020204" pitchFamily="66" charset="0"/>
            </a:endParaRPr>
          </a:p>
          <a:p>
            <a:pPr marL="347663" indent="-347663" eaLnBrk="1" hangingPunct="1">
              <a:lnSpc>
                <a:spcPct val="90000"/>
              </a:lnSpc>
              <a:spcAft>
                <a:spcPct val="0"/>
              </a:spcAft>
              <a:buClrTx/>
              <a:buFont typeface="Times New Roman" panose="02020603050405020304" pitchFamily="18" charset="0"/>
              <a:buAutoNum type="arabicPeriod"/>
            </a:pPr>
            <a:r>
              <a:rPr lang="en-US" altLang="en-US" dirty="0">
                <a:solidFill>
                  <a:schemeClr val="bg2">
                    <a:lumMod val="60000"/>
                    <a:lumOff val="40000"/>
                  </a:schemeClr>
                </a:solidFill>
                <a:latin typeface="Comic Sans MS" panose="030F0702030302020204" pitchFamily="66" charset="0"/>
              </a:rPr>
              <a:t>Preview the document “summaries” to identify the desired document.</a:t>
            </a:r>
          </a:p>
          <a:p>
            <a:pPr marL="347663" indent="-347663" eaLnBrk="1" hangingPunct="1">
              <a:lnSpc>
                <a:spcPct val="60000"/>
              </a:lnSpc>
              <a:spcAft>
                <a:spcPct val="0"/>
              </a:spcAft>
              <a:buClrTx/>
              <a:buFont typeface="Times New Roman" panose="02020603050405020304" pitchFamily="18" charset="0"/>
              <a:buAutoNum type="arabicPeriod"/>
            </a:pPr>
            <a:endParaRPr lang="en-US" altLang="en-US" dirty="0">
              <a:solidFill>
                <a:schemeClr val="bg2">
                  <a:lumMod val="60000"/>
                  <a:lumOff val="40000"/>
                </a:schemeClr>
              </a:solidFill>
              <a:latin typeface="Comic Sans MS" panose="030F0702030302020204" pitchFamily="66" charset="0"/>
            </a:endParaRPr>
          </a:p>
          <a:p>
            <a:pPr marL="347663" indent="-347663" eaLnBrk="1" hangingPunct="1">
              <a:lnSpc>
                <a:spcPct val="90000"/>
              </a:lnSpc>
              <a:spcAft>
                <a:spcPct val="0"/>
              </a:spcAft>
              <a:buClrTx/>
              <a:buFont typeface="Times New Roman" panose="02020603050405020304" pitchFamily="18" charset="0"/>
              <a:buAutoNum type="arabicPeriod"/>
            </a:pPr>
            <a:r>
              <a:rPr lang="en-US" altLang="en-US" dirty="0">
                <a:solidFill>
                  <a:schemeClr val="bg2">
                    <a:lumMod val="60000"/>
                    <a:lumOff val="40000"/>
                  </a:schemeClr>
                </a:solidFill>
                <a:latin typeface="Comic Sans MS" panose="030F0702030302020204" pitchFamily="66" charset="0"/>
              </a:rPr>
              <a:t>Browse the document to search for the desired text segment. </a:t>
            </a:r>
          </a:p>
        </p:txBody>
      </p:sp>
      <p:pic>
        <p:nvPicPr>
          <p:cNvPr id="6" name="Picture 5" descr="A screenshot of a cell phone&#10;&#10;Description automatically generated">
            <a:extLst>
              <a:ext uri="{FF2B5EF4-FFF2-40B4-BE49-F238E27FC236}">
                <a16:creationId xmlns:a16="http://schemas.microsoft.com/office/drawing/2014/main" id="{54C27D8A-37E3-4A78-B364-A510DAC92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535" y="2185216"/>
            <a:ext cx="3607896" cy="4001862"/>
          </a:xfrm>
          <a:prstGeom prst="rect">
            <a:avLst/>
          </a:prstGeom>
        </p:spPr>
      </p:pic>
      <p:sp>
        <p:nvSpPr>
          <p:cNvPr id="2" name="Speech Bubble: Rectangle with Corners Rounded 1">
            <a:extLst>
              <a:ext uri="{FF2B5EF4-FFF2-40B4-BE49-F238E27FC236}">
                <a16:creationId xmlns:a16="http://schemas.microsoft.com/office/drawing/2014/main" id="{A8B05162-1619-4A61-898E-2AE5CEF7E2C0}"/>
              </a:ext>
            </a:extLst>
          </p:cNvPr>
          <p:cNvSpPr/>
          <p:nvPr/>
        </p:nvSpPr>
        <p:spPr bwMode="auto">
          <a:xfrm>
            <a:off x="6333067" y="1515532"/>
            <a:ext cx="2438400" cy="1710267"/>
          </a:xfrm>
          <a:prstGeom prst="wedgeRoundRectCallout">
            <a:avLst>
              <a:gd name="adj1" fmla="val -36458"/>
              <a:gd name="adj2" fmla="val 65965"/>
              <a:gd name="adj3" fmla="val 16667"/>
            </a:avLst>
          </a:prstGeom>
          <a:solidFill>
            <a:schemeClr val="accent1"/>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Need to generate video summaries for Step 2</a:t>
            </a:r>
          </a:p>
        </p:txBody>
      </p:sp>
    </p:spTree>
    <p:extLst>
      <p:ext uri="{BB962C8B-B14F-4D97-AF65-F5344CB8AC3E}">
        <p14:creationId xmlns:p14="http://schemas.microsoft.com/office/powerpoint/2010/main" val="17867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ltLang="zh-CN" sz="4800">
                <a:latin typeface="Calibri" panose="020F0502020204030204" pitchFamily="34" charset="0"/>
                <a:ea typeface="宋体" panose="02010600030101010101" pitchFamily="2" charset="-122"/>
              </a:rPr>
              <a:t>Traditional Multicast</a:t>
            </a:r>
          </a:p>
        </p:txBody>
      </p:sp>
      <p:sp>
        <p:nvSpPr>
          <p:cNvPr id="392195" name="Oval 3"/>
          <p:cNvSpPr>
            <a:spLocks noChangeArrowheads="1"/>
          </p:cNvSpPr>
          <p:nvPr/>
        </p:nvSpPr>
        <p:spPr bwMode="auto">
          <a:xfrm>
            <a:off x="3505200" y="2286000"/>
            <a:ext cx="1752600" cy="1066800"/>
          </a:xfrm>
          <a:prstGeom prst="ellipse">
            <a:avLst/>
          </a:prstGeom>
          <a:gradFill rotWithShape="0">
            <a:gsLst>
              <a:gs pos="0">
                <a:schemeClr val="accent1"/>
              </a:gs>
              <a:gs pos="100000">
                <a:srgbClr val="FFFFFF"/>
              </a:gs>
            </a:gsLst>
            <a:lin ang="0" scaled="1"/>
          </a:gradFill>
          <a:ln w="12700">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CN" sz="2400">
                <a:solidFill>
                  <a:srgbClr val="0033CC"/>
                </a:solidFill>
                <a:latin typeface="Calibri" panose="020F0502020204030204" pitchFamily="34" charset="0"/>
                <a:ea typeface="宋体" panose="02010600030101010101" pitchFamily="2" charset="-122"/>
              </a:rPr>
              <a:t>Video Server</a:t>
            </a:r>
          </a:p>
        </p:txBody>
      </p:sp>
      <p:sp>
        <p:nvSpPr>
          <p:cNvPr id="392196" name="Oval 4"/>
          <p:cNvSpPr>
            <a:spLocks noChangeArrowheads="1"/>
          </p:cNvSpPr>
          <p:nvPr/>
        </p:nvSpPr>
        <p:spPr bwMode="auto">
          <a:xfrm>
            <a:off x="1066800" y="5029200"/>
            <a:ext cx="990600" cy="609600"/>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dirty="0">
                <a:solidFill>
                  <a:srgbClr val="000066"/>
                </a:solidFill>
                <a:latin typeface="Calibri" pitchFamily="34" charset="0"/>
                <a:ea typeface="宋体" pitchFamily="2" charset="-122"/>
                <a:cs typeface="+mn-cs"/>
              </a:rPr>
              <a:t>Client</a:t>
            </a:r>
          </a:p>
        </p:txBody>
      </p:sp>
      <p:sp>
        <p:nvSpPr>
          <p:cNvPr id="392197" name="Oval 5"/>
          <p:cNvSpPr>
            <a:spLocks noChangeArrowheads="1"/>
          </p:cNvSpPr>
          <p:nvPr/>
        </p:nvSpPr>
        <p:spPr bwMode="auto">
          <a:xfrm>
            <a:off x="3276600" y="5029200"/>
            <a:ext cx="990600" cy="609600"/>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dirty="0">
                <a:solidFill>
                  <a:srgbClr val="000066"/>
                </a:solidFill>
                <a:latin typeface="Calibri" pitchFamily="34" charset="0"/>
                <a:ea typeface="宋体" pitchFamily="2" charset="-122"/>
                <a:cs typeface="+mn-cs"/>
              </a:rPr>
              <a:t>Client</a:t>
            </a:r>
          </a:p>
        </p:txBody>
      </p:sp>
      <p:sp>
        <p:nvSpPr>
          <p:cNvPr id="392198" name="Oval 6"/>
          <p:cNvSpPr>
            <a:spLocks noChangeArrowheads="1"/>
          </p:cNvSpPr>
          <p:nvPr/>
        </p:nvSpPr>
        <p:spPr bwMode="auto">
          <a:xfrm>
            <a:off x="5257800" y="5029200"/>
            <a:ext cx="990600" cy="609600"/>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dirty="0">
                <a:solidFill>
                  <a:srgbClr val="000066"/>
                </a:solidFill>
                <a:latin typeface="Calibri" pitchFamily="34" charset="0"/>
                <a:ea typeface="宋体" pitchFamily="2" charset="-122"/>
                <a:cs typeface="+mn-cs"/>
              </a:rPr>
              <a:t>Client</a:t>
            </a:r>
          </a:p>
        </p:txBody>
      </p:sp>
      <p:sp>
        <p:nvSpPr>
          <p:cNvPr id="392199" name="Oval 7"/>
          <p:cNvSpPr>
            <a:spLocks noChangeArrowheads="1"/>
          </p:cNvSpPr>
          <p:nvPr/>
        </p:nvSpPr>
        <p:spPr bwMode="auto">
          <a:xfrm>
            <a:off x="7239000" y="5029200"/>
            <a:ext cx="990600" cy="609600"/>
          </a:xfrm>
          <a:prstGeom prst="ellipse">
            <a:avLst/>
          </a:prstGeom>
          <a:gradFill rotWithShape="0">
            <a:gsLst>
              <a:gs pos="0">
                <a:schemeClr val="hlink"/>
              </a:gs>
              <a:gs pos="100000">
                <a:schemeClr val="hlink">
                  <a:gamma/>
                  <a:tint val="0"/>
                  <a:invGamma/>
                </a:schemeClr>
              </a:gs>
            </a:gsLst>
            <a:lin ang="0" scaled="1"/>
          </a:gradFill>
          <a:ln w="9525">
            <a:solidFill>
              <a:schemeClr val="tx1"/>
            </a:solidFill>
            <a:round/>
            <a:headEnd/>
            <a:tailEnd/>
          </a:ln>
          <a:effectLst/>
        </p:spPr>
        <p:txBody>
          <a:bodyPr wrap="none" anchor="ctr"/>
          <a:lstStyle/>
          <a:p>
            <a:pPr algn="ctr" eaLnBrk="1" hangingPunct="1">
              <a:defRPr/>
            </a:pPr>
            <a:r>
              <a:rPr lang="en-US" altLang="zh-CN" sz="2000" dirty="0">
                <a:solidFill>
                  <a:srgbClr val="000066"/>
                </a:solidFill>
                <a:latin typeface="Calibri" pitchFamily="34" charset="0"/>
                <a:ea typeface="宋体" pitchFamily="2" charset="-122"/>
                <a:cs typeface="+mn-cs"/>
              </a:rPr>
              <a:t>Client</a:t>
            </a:r>
          </a:p>
        </p:txBody>
      </p:sp>
      <p:pic>
        <p:nvPicPr>
          <p:cNvPr id="392200" name="Picture 8" descr="j018834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91350" y="23622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1447800" y="3352800"/>
            <a:ext cx="6172200" cy="1676400"/>
            <a:chOff x="912" y="2112"/>
            <a:chExt cx="3888" cy="1056"/>
          </a:xfrm>
        </p:grpSpPr>
        <p:sp>
          <p:nvSpPr>
            <p:cNvPr id="15371" name="Line 10"/>
            <p:cNvSpPr>
              <a:spLocks noChangeShapeType="1"/>
            </p:cNvSpPr>
            <p:nvPr/>
          </p:nvSpPr>
          <p:spPr bwMode="auto">
            <a:xfrm>
              <a:off x="2736" y="2112"/>
              <a:ext cx="0" cy="3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11"/>
            <p:cNvSpPr>
              <a:spLocks noChangeShapeType="1"/>
            </p:cNvSpPr>
            <p:nvPr/>
          </p:nvSpPr>
          <p:spPr bwMode="auto">
            <a:xfrm>
              <a:off x="912" y="2448"/>
              <a:ext cx="38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 name="Line 12"/>
            <p:cNvSpPr>
              <a:spLocks noChangeShapeType="1"/>
            </p:cNvSpPr>
            <p:nvPr/>
          </p:nvSpPr>
          <p:spPr bwMode="auto">
            <a:xfrm>
              <a:off x="912" y="2448"/>
              <a:ext cx="0" cy="72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4" name="Line 13"/>
            <p:cNvSpPr>
              <a:spLocks noChangeShapeType="1"/>
            </p:cNvSpPr>
            <p:nvPr/>
          </p:nvSpPr>
          <p:spPr bwMode="auto">
            <a:xfrm>
              <a:off x="2352" y="2448"/>
              <a:ext cx="0" cy="72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5" name="Line 14"/>
            <p:cNvSpPr>
              <a:spLocks noChangeShapeType="1"/>
            </p:cNvSpPr>
            <p:nvPr/>
          </p:nvSpPr>
          <p:spPr bwMode="auto">
            <a:xfrm>
              <a:off x="3648" y="2448"/>
              <a:ext cx="0" cy="72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5"/>
            <p:cNvSpPr>
              <a:spLocks noChangeShapeType="1"/>
            </p:cNvSpPr>
            <p:nvPr/>
          </p:nvSpPr>
          <p:spPr bwMode="auto">
            <a:xfrm>
              <a:off x="4800" y="2448"/>
              <a:ext cx="0" cy="72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370" name="Text Box 16"/>
          <p:cNvSpPr txBox="1">
            <a:spLocks noChangeArrowheads="1"/>
          </p:cNvSpPr>
          <p:nvPr/>
        </p:nvSpPr>
        <p:spPr bwMode="auto">
          <a:xfrm>
            <a:off x="7010400" y="6172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endParaRPr lang="en-US" altLang="en-US" sz="2400">
              <a:latin typeface="Tahom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92194"/>
                                        </p:tgtEl>
                                        <p:attrNameLst>
                                          <p:attrName>style.visibility</p:attrName>
                                        </p:attrNameLst>
                                      </p:cBhvr>
                                      <p:to>
                                        <p:strVal val="visible"/>
                                      </p:to>
                                    </p:set>
                                  </p:childTnLst>
                                </p:cTn>
                              </p:par>
                            </p:childTnLst>
                          </p:cTn>
                        </p:par>
                        <p:par>
                          <p:cTn id="7" fill="hold" nodeType="afterGroup">
                            <p:stCondLst>
                              <p:cond delay="1000"/>
                            </p:stCondLst>
                            <p:childTnLst>
                              <p:par>
                                <p:cTn id="8" presetID="2" presetClass="entr" presetSubtype="2" fill="hold" grpId="0" nodeType="afterEffect">
                                  <p:stCondLst>
                                    <p:cond delay="200"/>
                                  </p:stCondLst>
                                  <p:childTnLst>
                                    <p:set>
                                      <p:cBhvr>
                                        <p:cTn id="9" dur="1" fill="hold">
                                          <p:stCondLst>
                                            <p:cond delay="0"/>
                                          </p:stCondLst>
                                        </p:cTn>
                                        <p:tgtEl>
                                          <p:spTgt spid="392195"/>
                                        </p:tgtEl>
                                        <p:attrNameLst>
                                          <p:attrName>style.visibility</p:attrName>
                                        </p:attrNameLst>
                                      </p:cBhvr>
                                      <p:to>
                                        <p:strVal val="visible"/>
                                      </p:to>
                                    </p:set>
                                    <p:anim calcmode="lin" valueType="num">
                                      <p:cBhvr additive="base">
                                        <p:cTn id="10" dur="500" fill="hold"/>
                                        <p:tgtEl>
                                          <p:spTgt spid="392195"/>
                                        </p:tgtEl>
                                        <p:attrNameLst>
                                          <p:attrName>ppt_x</p:attrName>
                                        </p:attrNameLst>
                                      </p:cBhvr>
                                      <p:tavLst>
                                        <p:tav tm="0">
                                          <p:val>
                                            <p:strVal val="1+#ppt_w/2"/>
                                          </p:val>
                                        </p:tav>
                                        <p:tav tm="100000">
                                          <p:val>
                                            <p:strVal val="#ppt_x"/>
                                          </p:val>
                                        </p:tav>
                                      </p:tavLst>
                                    </p:anim>
                                    <p:anim calcmode="lin" valueType="num">
                                      <p:cBhvr additive="base">
                                        <p:cTn id="11" dur="500" fill="hold"/>
                                        <p:tgtEl>
                                          <p:spTgt spid="39219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700"/>
                            </p:stCondLst>
                            <p:childTnLst>
                              <p:par>
                                <p:cTn id="13" presetID="1" presetClass="entr" presetSubtype="0" fill="hold" nodeType="afterEffect">
                                  <p:stCondLst>
                                    <p:cond delay="500"/>
                                  </p:stCondLst>
                                  <p:childTnLst>
                                    <p:set>
                                      <p:cBhvr>
                                        <p:cTn id="14" dur="1" fill="hold">
                                          <p:stCondLst>
                                            <p:cond delay="0"/>
                                          </p:stCondLst>
                                        </p:cTn>
                                        <p:tgtEl>
                                          <p:spTgt spid="392200"/>
                                        </p:tgtEl>
                                        <p:attrNameLst>
                                          <p:attrName>style.visibility</p:attrName>
                                        </p:attrNameLst>
                                      </p:cBhvr>
                                      <p:to>
                                        <p:strVal val="visible"/>
                                      </p:to>
                                    </p:set>
                                  </p:childTnLst>
                                </p:cTn>
                              </p:par>
                            </p:childTnLst>
                          </p:cTn>
                        </p:par>
                        <p:par>
                          <p:cTn id="15" fill="hold" nodeType="afterGroup">
                            <p:stCondLst>
                              <p:cond delay="2200"/>
                            </p:stCondLst>
                            <p:childTnLst>
                              <p:par>
                                <p:cTn id="16" presetID="2" presetClass="entr" presetSubtype="2" fill="hold" grpId="0" nodeType="afterEffect">
                                  <p:stCondLst>
                                    <p:cond delay="200"/>
                                  </p:stCondLst>
                                  <p:childTnLst>
                                    <p:set>
                                      <p:cBhvr>
                                        <p:cTn id="17" dur="1" fill="hold">
                                          <p:stCondLst>
                                            <p:cond delay="0"/>
                                          </p:stCondLst>
                                        </p:cTn>
                                        <p:tgtEl>
                                          <p:spTgt spid="392196"/>
                                        </p:tgtEl>
                                        <p:attrNameLst>
                                          <p:attrName>style.visibility</p:attrName>
                                        </p:attrNameLst>
                                      </p:cBhvr>
                                      <p:to>
                                        <p:strVal val="visible"/>
                                      </p:to>
                                    </p:set>
                                    <p:anim calcmode="lin" valueType="num">
                                      <p:cBhvr additive="base">
                                        <p:cTn id="18" dur="500" fill="hold"/>
                                        <p:tgtEl>
                                          <p:spTgt spid="392196"/>
                                        </p:tgtEl>
                                        <p:attrNameLst>
                                          <p:attrName>ppt_x</p:attrName>
                                        </p:attrNameLst>
                                      </p:cBhvr>
                                      <p:tavLst>
                                        <p:tav tm="0">
                                          <p:val>
                                            <p:strVal val="1+#ppt_w/2"/>
                                          </p:val>
                                        </p:tav>
                                        <p:tav tm="100000">
                                          <p:val>
                                            <p:strVal val="#ppt_x"/>
                                          </p:val>
                                        </p:tav>
                                      </p:tavLst>
                                    </p:anim>
                                    <p:anim calcmode="lin" valueType="num">
                                      <p:cBhvr additive="base">
                                        <p:cTn id="19" dur="500" fill="hold"/>
                                        <p:tgtEl>
                                          <p:spTgt spid="39219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900"/>
                            </p:stCondLst>
                            <p:childTnLst>
                              <p:par>
                                <p:cTn id="21" presetID="1" presetClass="exit" presetSubtype="0" fill="hold" nodeType="afterEffect">
                                  <p:stCondLst>
                                    <p:cond delay="300"/>
                                  </p:stCondLst>
                                  <p:childTnLst>
                                    <p:set>
                                      <p:cBhvr>
                                        <p:cTn id="22" dur="1" fill="hold">
                                          <p:stCondLst>
                                            <p:cond delay="0"/>
                                          </p:stCondLst>
                                        </p:cTn>
                                        <p:tgtEl>
                                          <p:spTgt spid="392200"/>
                                        </p:tgtEl>
                                        <p:attrNameLst>
                                          <p:attrName>style.visibility</p:attrName>
                                        </p:attrNameLst>
                                      </p:cBhvr>
                                      <p:to>
                                        <p:strVal val="hidden"/>
                                      </p:to>
                                    </p:set>
                                  </p:childTnLst>
                                </p:cTn>
                              </p:par>
                            </p:childTnLst>
                          </p:cTn>
                        </p:par>
                        <p:par>
                          <p:cTn id="23" fill="hold" nodeType="afterGroup">
                            <p:stCondLst>
                              <p:cond delay="3200"/>
                            </p:stCondLst>
                            <p:childTnLst>
                              <p:par>
                                <p:cTn id="24" presetID="1" presetClass="entr" presetSubtype="0" fill="hold" nodeType="afterEffect">
                                  <p:stCondLst>
                                    <p:cond delay="300"/>
                                  </p:stCondLst>
                                  <p:childTnLst>
                                    <p:set>
                                      <p:cBhvr>
                                        <p:cTn id="25" dur="1" fill="hold">
                                          <p:stCondLst>
                                            <p:cond delay="0"/>
                                          </p:stCondLst>
                                        </p:cTn>
                                        <p:tgtEl>
                                          <p:spTgt spid="392200"/>
                                        </p:tgtEl>
                                        <p:attrNameLst>
                                          <p:attrName>style.visibility</p:attrName>
                                        </p:attrNameLst>
                                      </p:cBhvr>
                                      <p:to>
                                        <p:strVal val="visible"/>
                                      </p:to>
                                    </p:set>
                                  </p:childTnLst>
                                </p:cTn>
                              </p:par>
                            </p:childTnLst>
                          </p:cTn>
                        </p:par>
                        <p:par>
                          <p:cTn id="26" fill="hold" nodeType="afterGroup">
                            <p:stCondLst>
                              <p:cond delay="3500"/>
                            </p:stCondLst>
                            <p:childTnLst>
                              <p:par>
                                <p:cTn id="27" presetID="2" presetClass="entr" presetSubtype="2" fill="hold" grpId="0" nodeType="afterEffect">
                                  <p:stCondLst>
                                    <p:cond delay="200"/>
                                  </p:stCondLst>
                                  <p:childTnLst>
                                    <p:set>
                                      <p:cBhvr>
                                        <p:cTn id="28" dur="1" fill="hold">
                                          <p:stCondLst>
                                            <p:cond delay="0"/>
                                          </p:stCondLst>
                                        </p:cTn>
                                        <p:tgtEl>
                                          <p:spTgt spid="392197"/>
                                        </p:tgtEl>
                                        <p:attrNameLst>
                                          <p:attrName>style.visibility</p:attrName>
                                        </p:attrNameLst>
                                      </p:cBhvr>
                                      <p:to>
                                        <p:strVal val="visible"/>
                                      </p:to>
                                    </p:set>
                                    <p:anim calcmode="lin" valueType="num">
                                      <p:cBhvr additive="base">
                                        <p:cTn id="29" dur="500" fill="hold"/>
                                        <p:tgtEl>
                                          <p:spTgt spid="392197"/>
                                        </p:tgtEl>
                                        <p:attrNameLst>
                                          <p:attrName>ppt_x</p:attrName>
                                        </p:attrNameLst>
                                      </p:cBhvr>
                                      <p:tavLst>
                                        <p:tav tm="0">
                                          <p:val>
                                            <p:strVal val="1+#ppt_w/2"/>
                                          </p:val>
                                        </p:tav>
                                        <p:tav tm="100000">
                                          <p:val>
                                            <p:strVal val="#ppt_x"/>
                                          </p:val>
                                        </p:tav>
                                      </p:tavLst>
                                    </p:anim>
                                    <p:anim calcmode="lin" valueType="num">
                                      <p:cBhvr additive="base">
                                        <p:cTn id="30" dur="500" fill="hold"/>
                                        <p:tgtEl>
                                          <p:spTgt spid="392197"/>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4200"/>
                            </p:stCondLst>
                            <p:childTnLst>
                              <p:par>
                                <p:cTn id="32" presetID="1" presetClass="exit" presetSubtype="0" fill="hold" nodeType="afterEffect">
                                  <p:stCondLst>
                                    <p:cond delay="300"/>
                                  </p:stCondLst>
                                  <p:childTnLst>
                                    <p:set>
                                      <p:cBhvr>
                                        <p:cTn id="33" dur="1" fill="hold">
                                          <p:stCondLst>
                                            <p:cond delay="0"/>
                                          </p:stCondLst>
                                        </p:cTn>
                                        <p:tgtEl>
                                          <p:spTgt spid="392200"/>
                                        </p:tgtEl>
                                        <p:attrNameLst>
                                          <p:attrName>style.visibility</p:attrName>
                                        </p:attrNameLst>
                                      </p:cBhvr>
                                      <p:to>
                                        <p:strVal val="hidden"/>
                                      </p:to>
                                    </p:set>
                                  </p:childTnLst>
                                </p:cTn>
                              </p:par>
                            </p:childTnLst>
                          </p:cTn>
                        </p:par>
                        <p:par>
                          <p:cTn id="34" fill="hold" nodeType="afterGroup">
                            <p:stCondLst>
                              <p:cond delay="4500"/>
                            </p:stCondLst>
                            <p:childTnLst>
                              <p:par>
                                <p:cTn id="35" presetID="1" presetClass="entr" presetSubtype="0" fill="hold" nodeType="afterEffect">
                                  <p:stCondLst>
                                    <p:cond delay="300"/>
                                  </p:stCondLst>
                                  <p:childTnLst>
                                    <p:set>
                                      <p:cBhvr>
                                        <p:cTn id="36" dur="1" fill="hold">
                                          <p:stCondLst>
                                            <p:cond delay="0"/>
                                          </p:stCondLst>
                                        </p:cTn>
                                        <p:tgtEl>
                                          <p:spTgt spid="392200"/>
                                        </p:tgtEl>
                                        <p:attrNameLst>
                                          <p:attrName>style.visibility</p:attrName>
                                        </p:attrNameLst>
                                      </p:cBhvr>
                                      <p:to>
                                        <p:strVal val="visible"/>
                                      </p:to>
                                    </p:set>
                                  </p:childTnLst>
                                </p:cTn>
                              </p:par>
                            </p:childTnLst>
                          </p:cTn>
                        </p:par>
                        <p:par>
                          <p:cTn id="37" fill="hold" nodeType="afterGroup">
                            <p:stCondLst>
                              <p:cond delay="4800"/>
                            </p:stCondLst>
                            <p:childTnLst>
                              <p:par>
                                <p:cTn id="38" presetID="2" presetClass="entr" presetSubtype="2" fill="hold" grpId="0" nodeType="afterEffect">
                                  <p:stCondLst>
                                    <p:cond delay="200"/>
                                  </p:stCondLst>
                                  <p:childTnLst>
                                    <p:set>
                                      <p:cBhvr>
                                        <p:cTn id="39" dur="1" fill="hold">
                                          <p:stCondLst>
                                            <p:cond delay="0"/>
                                          </p:stCondLst>
                                        </p:cTn>
                                        <p:tgtEl>
                                          <p:spTgt spid="392198"/>
                                        </p:tgtEl>
                                        <p:attrNameLst>
                                          <p:attrName>style.visibility</p:attrName>
                                        </p:attrNameLst>
                                      </p:cBhvr>
                                      <p:to>
                                        <p:strVal val="visible"/>
                                      </p:to>
                                    </p:set>
                                    <p:anim calcmode="lin" valueType="num">
                                      <p:cBhvr additive="base">
                                        <p:cTn id="40" dur="500" fill="hold"/>
                                        <p:tgtEl>
                                          <p:spTgt spid="392198"/>
                                        </p:tgtEl>
                                        <p:attrNameLst>
                                          <p:attrName>ppt_x</p:attrName>
                                        </p:attrNameLst>
                                      </p:cBhvr>
                                      <p:tavLst>
                                        <p:tav tm="0">
                                          <p:val>
                                            <p:strVal val="1+#ppt_w/2"/>
                                          </p:val>
                                        </p:tav>
                                        <p:tav tm="100000">
                                          <p:val>
                                            <p:strVal val="#ppt_x"/>
                                          </p:val>
                                        </p:tav>
                                      </p:tavLst>
                                    </p:anim>
                                    <p:anim calcmode="lin" valueType="num">
                                      <p:cBhvr additive="base">
                                        <p:cTn id="41" dur="500" fill="hold"/>
                                        <p:tgtEl>
                                          <p:spTgt spid="392198"/>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500"/>
                            </p:stCondLst>
                            <p:childTnLst>
                              <p:par>
                                <p:cTn id="43" presetID="1" presetClass="exit" presetSubtype="0" fill="hold" nodeType="afterEffect">
                                  <p:stCondLst>
                                    <p:cond delay="300"/>
                                  </p:stCondLst>
                                  <p:childTnLst>
                                    <p:set>
                                      <p:cBhvr>
                                        <p:cTn id="44" dur="1" fill="hold">
                                          <p:stCondLst>
                                            <p:cond delay="0"/>
                                          </p:stCondLst>
                                        </p:cTn>
                                        <p:tgtEl>
                                          <p:spTgt spid="392200"/>
                                        </p:tgtEl>
                                        <p:attrNameLst>
                                          <p:attrName>style.visibility</p:attrName>
                                        </p:attrNameLst>
                                      </p:cBhvr>
                                      <p:to>
                                        <p:strVal val="hidden"/>
                                      </p:to>
                                    </p:set>
                                  </p:childTnLst>
                                </p:cTn>
                              </p:par>
                            </p:childTnLst>
                          </p:cTn>
                        </p:par>
                        <p:par>
                          <p:cTn id="45" fill="hold" nodeType="afterGroup">
                            <p:stCondLst>
                              <p:cond delay="5800"/>
                            </p:stCondLst>
                            <p:childTnLst>
                              <p:par>
                                <p:cTn id="46" presetID="1" presetClass="entr" presetSubtype="0" fill="hold" nodeType="afterEffect">
                                  <p:stCondLst>
                                    <p:cond delay="300"/>
                                  </p:stCondLst>
                                  <p:childTnLst>
                                    <p:set>
                                      <p:cBhvr>
                                        <p:cTn id="47" dur="1" fill="hold">
                                          <p:stCondLst>
                                            <p:cond delay="0"/>
                                          </p:stCondLst>
                                        </p:cTn>
                                        <p:tgtEl>
                                          <p:spTgt spid="392200"/>
                                        </p:tgtEl>
                                        <p:attrNameLst>
                                          <p:attrName>style.visibility</p:attrName>
                                        </p:attrNameLst>
                                      </p:cBhvr>
                                      <p:to>
                                        <p:strVal val="visible"/>
                                      </p:to>
                                    </p:set>
                                  </p:childTnLst>
                                </p:cTn>
                              </p:par>
                            </p:childTnLst>
                          </p:cTn>
                        </p:par>
                        <p:par>
                          <p:cTn id="48" fill="hold" nodeType="afterGroup">
                            <p:stCondLst>
                              <p:cond delay="6100"/>
                            </p:stCondLst>
                            <p:childTnLst>
                              <p:par>
                                <p:cTn id="49" presetID="2" presetClass="entr" presetSubtype="2" fill="hold" grpId="0" nodeType="afterEffect">
                                  <p:stCondLst>
                                    <p:cond delay="200"/>
                                  </p:stCondLst>
                                  <p:childTnLst>
                                    <p:set>
                                      <p:cBhvr>
                                        <p:cTn id="50" dur="1" fill="hold">
                                          <p:stCondLst>
                                            <p:cond delay="0"/>
                                          </p:stCondLst>
                                        </p:cTn>
                                        <p:tgtEl>
                                          <p:spTgt spid="392199"/>
                                        </p:tgtEl>
                                        <p:attrNameLst>
                                          <p:attrName>style.visibility</p:attrName>
                                        </p:attrNameLst>
                                      </p:cBhvr>
                                      <p:to>
                                        <p:strVal val="visible"/>
                                      </p:to>
                                    </p:set>
                                    <p:anim calcmode="lin" valueType="num">
                                      <p:cBhvr additive="base">
                                        <p:cTn id="51" dur="500" fill="hold"/>
                                        <p:tgtEl>
                                          <p:spTgt spid="392199"/>
                                        </p:tgtEl>
                                        <p:attrNameLst>
                                          <p:attrName>ppt_x</p:attrName>
                                        </p:attrNameLst>
                                      </p:cBhvr>
                                      <p:tavLst>
                                        <p:tav tm="0">
                                          <p:val>
                                            <p:strVal val="1+#ppt_w/2"/>
                                          </p:val>
                                        </p:tav>
                                        <p:tav tm="100000">
                                          <p:val>
                                            <p:strVal val="#ppt_x"/>
                                          </p:val>
                                        </p:tav>
                                      </p:tavLst>
                                    </p:anim>
                                    <p:anim calcmode="lin" valueType="num">
                                      <p:cBhvr additive="base">
                                        <p:cTn id="52" dur="500" fill="hold"/>
                                        <p:tgtEl>
                                          <p:spTgt spid="392199"/>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6800"/>
                            </p:stCondLst>
                            <p:childTnLst>
                              <p:par>
                                <p:cTn id="54" presetID="1" presetClass="entr" presetSubtype="0" fill="hold" nodeType="afterEffect">
                                  <p:stCondLst>
                                    <p:cond delay="50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4" grpId="0"/>
      <p:bldP spid="392195" grpId="0" animBg="1" autoUpdateAnimBg="0"/>
      <p:bldP spid="392196" grpId="0" animBg="1" autoUpdateAnimBg="0"/>
      <p:bldP spid="392197" grpId="0" animBg="1" autoUpdateAnimBg="0"/>
      <p:bldP spid="392198" grpId="0" animBg="1" autoUpdateAnimBg="0"/>
      <p:bldP spid="392199"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sz="4400">
                <a:latin typeface="Arial" panose="020B0604020202020204" pitchFamily="34" charset="0"/>
              </a:rPr>
              <a:t>Conventional Streaming</a:t>
            </a:r>
          </a:p>
        </p:txBody>
      </p:sp>
      <p:sp>
        <p:nvSpPr>
          <p:cNvPr id="1198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9C88B9FE-210B-415C-8C91-3F100D1EAA5D}" type="slidenum">
              <a:rPr lang="zh-CN" altLang="en-US" sz="1000" smtClean="0">
                <a:solidFill>
                  <a:srgbClr val="333333"/>
                </a:solidFill>
              </a:rPr>
              <a:pPr>
                <a:lnSpc>
                  <a:spcPct val="100000"/>
                </a:lnSpc>
                <a:spcAft>
                  <a:spcPct val="0"/>
                </a:spcAft>
                <a:buClrTx/>
                <a:buFontTx/>
                <a:buNone/>
              </a:pPr>
              <a:t>60</a:t>
            </a:fld>
            <a:endParaRPr lang="en-US" altLang="zh-CN" sz="1000">
              <a:solidFill>
                <a:srgbClr val="333333"/>
              </a:solidFill>
            </a:endParaRPr>
          </a:p>
        </p:txBody>
      </p:sp>
      <p:sp>
        <p:nvSpPr>
          <p:cNvPr id="119812" name="Text Box 3"/>
          <p:cNvSpPr txBox="1">
            <a:spLocks noChangeArrowheads="1"/>
          </p:cNvSpPr>
          <p:nvPr/>
        </p:nvSpPr>
        <p:spPr bwMode="auto">
          <a:xfrm>
            <a:off x="1260475" y="5003800"/>
            <a:ext cx="2036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u="sng" dirty="0">
                <a:latin typeface="Comic Sans MS" panose="030F0702030302020204" pitchFamily="66" charset="0"/>
              </a:rPr>
              <a:t>Advantage</a:t>
            </a:r>
            <a:r>
              <a:rPr lang="en-US" altLang="en-US" dirty="0">
                <a:latin typeface="Comic Sans MS" panose="030F0702030302020204" pitchFamily="66" charset="0"/>
              </a:rPr>
              <a:t>:</a:t>
            </a:r>
            <a:endParaRPr lang="en-US" altLang="en-US" u="sng" dirty="0">
              <a:latin typeface="Comic Sans MS" panose="030F0702030302020204" pitchFamily="66" charset="0"/>
            </a:endParaRPr>
          </a:p>
        </p:txBody>
      </p:sp>
      <p:sp>
        <p:nvSpPr>
          <p:cNvPr id="119813" name="Text Box 4"/>
          <p:cNvSpPr txBox="1">
            <a:spLocks noChangeArrowheads="1"/>
          </p:cNvSpPr>
          <p:nvPr/>
        </p:nvSpPr>
        <p:spPr bwMode="auto">
          <a:xfrm>
            <a:off x="3352800" y="5003800"/>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dirty="0">
                <a:solidFill>
                  <a:srgbClr val="990000"/>
                </a:solidFill>
                <a:latin typeface="Comic Sans MS" panose="030F0702030302020204" pitchFamily="66" charset="0"/>
              </a:rPr>
              <a:t>Reduce wait time</a:t>
            </a:r>
          </a:p>
        </p:txBody>
      </p:sp>
      <p:grpSp>
        <p:nvGrpSpPr>
          <p:cNvPr id="119814" name="Group 17"/>
          <p:cNvGrpSpPr>
            <a:grpSpLocks/>
          </p:cNvGrpSpPr>
          <p:nvPr/>
        </p:nvGrpSpPr>
        <p:grpSpPr bwMode="auto">
          <a:xfrm>
            <a:off x="5551488" y="1524000"/>
            <a:ext cx="3316287" cy="3313113"/>
            <a:chOff x="5551224" y="1524000"/>
            <a:chExt cx="3316551" cy="3312458"/>
          </a:xfrm>
        </p:grpSpPr>
        <p:sp>
          <p:nvSpPr>
            <p:cNvPr id="119818" name="Text Box 5"/>
            <p:cNvSpPr txBox="1">
              <a:spLocks noChangeArrowheads="1"/>
            </p:cNvSpPr>
            <p:nvPr/>
          </p:nvSpPr>
          <p:spPr bwMode="auto">
            <a:xfrm>
              <a:off x="5776966" y="1524000"/>
              <a:ext cx="22541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3200">
                  <a:solidFill>
                    <a:srgbClr val="660033"/>
                  </a:solidFill>
                  <a:latin typeface="CandyBits BT"/>
                </a:rPr>
                <a:t>1</a:t>
              </a:r>
              <a:r>
                <a:rPr lang="en-US" altLang="en-US" sz="4400">
                  <a:solidFill>
                    <a:srgbClr val="660033"/>
                  </a:solidFill>
                  <a:latin typeface="CandyBits BT"/>
                </a:rPr>
                <a:t>.</a:t>
              </a:r>
              <a:r>
                <a:rPr lang="en-US" altLang="en-US" sz="2400"/>
                <a:t> </a:t>
              </a:r>
              <a:r>
                <a:rPr lang="en-US" altLang="en-US" sz="2400">
                  <a:solidFill>
                    <a:srgbClr val="002060"/>
                  </a:solidFill>
                  <a:latin typeface="Comic Sans MS" panose="030F0702030302020204" pitchFamily="66" charset="0"/>
                </a:rPr>
                <a:t>Download </a:t>
              </a:r>
              <a:r>
                <a:rPr lang="en-US" altLang="en-US" sz="2400" b="1">
                  <a:solidFill>
                    <a:srgbClr val="002060"/>
                  </a:solidFill>
                  <a:latin typeface="Comic Sans MS" panose="030F0702030302020204" pitchFamily="66" charset="0"/>
                </a:rPr>
                <a:t>S</a:t>
              </a:r>
              <a:r>
                <a:rPr lang="en-US" altLang="en-US" sz="2400" b="1" baseline="-25000">
                  <a:solidFill>
                    <a:srgbClr val="002060"/>
                  </a:solidFill>
                  <a:latin typeface="Comic Sans MS" panose="030F0702030302020204" pitchFamily="66" charset="0"/>
                </a:rPr>
                <a:t>o</a:t>
              </a:r>
              <a:endParaRPr lang="en-US" altLang="en-US" sz="2400">
                <a:solidFill>
                  <a:srgbClr val="002060"/>
                </a:solidFill>
                <a:latin typeface="Comic Sans MS" panose="030F0702030302020204" pitchFamily="66" charset="0"/>
              </a:endParaRPr>
            </a:p>
          </p:txBody>
        </p:sp>
        <p:sp>
          <p:nvSpPr>
            <p:cNvPr id="119819" name="Text Box 6"/>
            <p:cNvSpPr txBox="1">
              <a:spLocks noChangeArrowheads="1"/>
            </p:cNvSpPr>
            <p:nvPr/>
          </p:nvSpPr>
          <p:spPr bwMode="auto">
            <a:xfrm>
              <a:off x="5776881" y="2057400"/>
              <a:ext cx="22717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3200">
                  <a:solidFill>
                    <a:srgbClr val="660033"/>
                  </a:solidFill>
                  <a:latin typeface="CandyBits BT"/>
                </a:rPr>
                <a:t>2</a:t>
              </a:r>
              <a:r>
                <a:rPr lang="en-US" altLang="en-US" sz="4400">
                  <a:solidFill>
                    <a:srgbClr val="660033"/>
                  </a:solidFill>
                  <a:latin typeface="CandyBits BT"/>
                </a:rPr>
                <a:t>.</a:t>
              </a:r>
              <a:r>
                <a:rPr lang="en-US" altLang="en-US" sz="2400"/>
                <a:t> </a:t>
              </a:r>
              <a:r>
                <a:rPr lang="en-US" altLang="en-US" sz="2400">
                  <a:solidFill>
                    <a:srgbClr val="002060"/>
                  </a:solidFill>
                  <a:latin typeface="Comic Sans MS" panose="030F0702030302020204" pitchFamily="66" charset="0"/>
                </a:rPr>
                <a:t>Download </a:t>
              </a:r>
              <a:r>
                <a:rPr lang="en-US" altLang="en-US" sz="2400" b="1">
                  <a:solidFill>
                    <a:srgbClr val="002060"/>
                  </a:solidFill>
                  <a:latin typeface="Comic Sans MS" panose="030F0702030302020204" pitchFamily="66" charset="0"/>
                </a:rPr>
                <a:t>S</a:t>
              </a:r>
              <a:r>
                <a:rPr lang="en-US" altLang="en-US" sz="2400" b="1" baseline="-25000">
                  <a:solidFill>
                    <a:srgbClr val="002060"/>
                  </a:solidFill>
                  <a:latin typeface="Comic Sans MS" panose="030F0702030302020204" pitchFamily="66" charset="0"/>
                </a:rPr>
                <a:t>1</a:t>
              </a:r>
              <a:endParaRPr lang="en-US" altLang="en-US" sz="2400">
                <a:solidFill>
                  <a:srgbClr val="002060"/>
                </a:solidFill>
                <a:latin typeface="Comic Sans MS" panose="030F0702030302020204" pitchFamily="66" charset="0"/>
              </a:endParaRPr>
            </a:p>
          </p:txBody>
        </p:sp>
        <p:sp>
          <p:nvSpPr>
            <p:cNvPr id="119820" name="Text Box 7"/>
            <p:cNvSpPr txBox="1">
              <a:spLocks noChangeArrowheads="1"/>
            </p:cNvSpPr>
            <p:nvPr/>
          </p:nvSpPr>
          <p:spPr bwMode="auto">
            <a:xfrm>
              <a:off x="6476999" y="2633159"/>
              <a:ext cx="239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dirty="0">
                  <a:solidFill>
                    <a:srgbClr val="002060"/>
                  </a:solidFill>
                  <a:latin typeface="Comic Sans MS" panose="030F0702030302020204" pitchFamily="66" charset="0"/>
                </a:rPr>
                <a:t>while playing </a:t>
              </a:r>
              <a:r>
                <a:rPr lang="en-US" altLang="en-US" sz="2400" b="1" dirty="0">
                  <a:solidFill>
                    <a:srgbClr val="002060"/>
                  </a:solidFill>
                  <a:latin typeface="Comic Sans MS" panose="030F0702030302020204" pitchFamily="66" charset="0"/>
                </a:rPr>
                <a:t>S</a:t>
              </a:r>
              <a:r>
                <a:rPr lang="en-US" altLang="en-US" sz="2400" b="1" baseline="-25000" dirty="0">
                  <a:solidFill>
                    <a:srgbClr val="002060"/>
                  </a:solidFill>
                  <a:latin typeface="Comic Sans MS" panose="030F0702030302020204" pitchFamily="66" charset="0"/>
                </a:rPr>
                <a:t>0</a:t>
              </a:r>
              <a:endParaRPr lang="en-US" altLang="en-US" sz="2400" dirty="0">
                <a:solidFill>
                  <a:srgbClr val="002060"/>
                </a:solidFill>
                <a:latin typeface="Comic Sans MS" panose="030F0702030302020204" pitchFamily="66" charset="0"/>
              </a:endParaRPr>
            </a:p>
          </p:txBody>
        </p:sp>
        <p:sp>
          <p:nvSpPr>
            <p:cNvPr id="119821" name="Text Box 8"/>
            <p:cNvSpPr txBox="1">
              <a:spLocks noChangeArrowheads="1"/>
            </p:cNvSpPr>
            <p:nvPr/>
          </p:nvSpPr>
          <p:spPr bwMode="auto">
            <a:xfrm>
              <a:off x="5551224" y="2914936"/>
              <a:ext cx="865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3200" dirty="0">
                  <a:solidFill>
                    <a:srgbClr val="660033"/>
                  </a:solidFill>
                  <a:latin typeface="CandyBits BT"/>
                </a:rPr>
                <a:t>3</a:t>
              </a:r>
              <a:r>
                <a:rPr lang="en-US" altLang="en-US" sz="3600" dirty="0">
                  <a:solidFill>
                    <a:srgbClr val="660033"/>
                  </a:solidFill>
                  <a:latin typeface="CandyBits BT"/>
                </a:rPr>
                <a:t>.</a:t>
              </a:r>
              <a:endParaRPr lang="en-US" altLang="en-US" sz="2400" dirty="0"/>
            </a:p>
          </p:txBody>
        </p:sp>
        <p:sp>
          <p:nvSpPr>
            <p:cNvPr id="119822" name="Text Box 9"/>
            <p:cNvSpPr txBox="1">
              <a:spLocks noChangeArrowheads="1"/>
            </p:cNvSpPr>
            <p:nvPr/>
          </p:nvSpPr>
          <p:spPr bwMode="auto">
            <a:xfrm>
              <a:off x="6186249" y="3046423"/>
              <a:ext cx="193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dirty="0">
                  <a:solidFill>
                    <a:srgbClr val="002060"/>
                  </a:solidFill>
                  <a:latin typeface="Comic Sans MS" panose="030F0702030302020204" pitchFamily="66" charset="0"/>
                </a:rPr>
                <a:t>Download </a:t>
              </a:r>
              <a:r>
                <a:rPr lang="en-US" altLang="en-US" sz="2400" b="1" dirty="0">
                  <a:solidFill>
                    <a:srgbClr val="002060"/>
                  </a:solidFill>
                  <a:latin typeface="Comic Sans MS" panose="030F0702030302020204" pitchFamily="66" charset="0"/>
                </a:rPr>
                <a:t>S</a:t>
              </a:r>
              <a:r>
                <a:rPr lang="en-US" altLang="en-US" sz="2400" b="1" baseline="-25000" dirty="0">
                  <a:solidFill>
                    <a:srgbClr val="002060"/>
                  </a:solidFill>
                  <a:latin typeface="Comic Sans MS" panose="030F0702030302020204" pitchFamily="66" charset="0"/>
                </a:rPr>
                <a:t>2</a:t>
              </a:r>
              <a:endParaRPr lang="en-US" altLang="en-US" sz="2400" dirty="0">
                <a:solidFill>
                  <a:srgbClr val="002060"/>
                </a:solidFill>
                <a:latin typeface="Comic Sans MS" panose="030F0702030302020204" pitchFamily="66" charset="0"/>
              </a:endParaRPr>
            </a:p>
          </p:txBody>
        </p:sp>
        <p:sp>
          <p:nvSpPr>
            <p:cNvPr id="119823" name="Text Box 10"/>
            <p:cNvSpPr txBox="1">
              <a:spLocks noChangeArrowheads="1"/>
            </p:cNvSpPr>
            <p:nvPr/>
          </p:nvSpPr>
          <p:spPr bwMode="auto">
            <a:xfrm>
              <a:off x="6477000" y="3384550"/>
              <a:ext cx="239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solidFill>
                    <a:srgbClr val="002060"/>
                  </a:solidFill>
                  <a:latin typeface="Comic Sans MS" panose="030F0702030302020204" pitchFamily="66" charset="0"/>
                </a:rPr>
                <a:t>while playing </a:t>
              </a:r>
              <a:r>
                <a:rPr lang="en-US" altLang="en-US" sz="2400" b="1">
                  <a:solidFill>
                    <a:srgbClr val="002060"/>
                  </a:solidFill>
                  <a:latin typeface="Comic Sans MS" panose="030F0702030302020204" pitchFamily="66" charset="0"/>
                </a:rPr>
                <a:t>S</a:t>
              </a:r>
              <a:r>
                <a:rPr lang="en-US" altLang="en-US" sz="2400" b="1" baseline="-25000">
                  <a:solidFill>
                    <a:srgbClr val="002060"/>
                  </a:solidFill>
                  <a:latin typeface="Comic Sans MS" panose="030F0702030302020204" pitchFamily="66" charset="0"/>
                </a:rPr>
                <a:t>1</a:t>
              </a:r>
              <a:endParaRPr lang="en-US" altLang="en-US" sz="2400">
                <a:solidFill>
                  <a:srgbClr val="002060"/>
                </a:solidFill>
                <a:latin typeface="Comic Sans MS" panose="030F0702030302020204" pitchFamily="66" charset="0"/>
              </a:endParaRPr>
            </a:p>
          </p:txBody>
        </p:sp>
        <p:grpSp>
          <p:nvGrpSpPr>
            <p:cNvPr id="119824" name="Group 16"/>
            <p:cNvGrpSpPr>
              <a:grpSpLocks/>
            </p:cNvGrpSpPr>
            <p:nvPr/>
          </p:nvGrpSpPr>
          <p:grpSpPr bwMode="auto">
            <a:xfrm>
              <a:off x="7070725" y="3775076"/>
              <a:ext cx="360363" cy="1061382"/>
              <a:chOff x="7070725" y="3729038"/>
              <a:chExt cx="360363" cy="1061382"/>
            </a:xfrm>
          </p:grpSpPr>
          <p:sp>
            <p:nvSpPr>
              <p:cNvPr id="119825" name="Text Box 11"/>
              <p:cNvSpPr txBox="1">
                <a:spLocks noChangeArrowheads="1"/>
              </p:cNvSpPr>
              <p:nvPr/>
            </p:nvSpPr>
            <p:spPr bwMode="auto">
              <a:xfrm>
                <a:off x="7070725" y="3729038"/>
                <a:ext cx="282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a:solidFill>
                      <a:srgbClr val="660033"/>
                    </a:solidFill>
                    <a:latin typeface="CandyBits BT"/>
                  </a:rPr>
                  <a:t>.</a:t>
                </a:r>
                <a:endParaRPr lang="en-US" altLang="en-US">
                  <a:latin typeface="CandyBits BT"/>
                </a:endParaRPr>
              </a:p>
            </p:txBody>
          </p:sp>
          <p:sp>
            <p:nvSpPr>
              <p:cNvPr id="119826" name="Text Box 12"/>
              <p:cNvSpPr txBox="1">
                <a:spLocks noChangeArrowheads="1"/>
              </p:cNvSpPr>
              <p:nvPr/>
            </p:nvSpPr>
            <p:spPr bwMode="auto">
              <a:xfrm>
                <a:off x="7086600" y="3962400"/>
                <a:ext cx="344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a:solidFill>
                      <a:srgbClr val="660033"/>
                    </a:solidFill>
                    <a:latin typeface="CandyBits BT"/>
                  </a:rPr>
                  <a:t>.</a:t>
                </a:r>
                <a:endParaRPr lang="en-US" altLang="en-US">
                  <a:latin typeface="CandyBits BT"/>
                </a:endParaRPr>
              </a:p>
            </p:txBody>
          </p:sp>
          <p:sp>
            <p:nvSpPr>
              <p:cNvPr id="119827" name="Text Box 13"/>
              <p:cNvSpPr txBox="1">
                <a:spLocks noChangeArrowheads="1"/>
              </p:cNvSpPr>
              <p:nvPr/>
            </p:nvSpPr>
            <p:spPr bwMode="auto">
              <a:xfrm>
                <a:off x="7105898" y="4267200"/>
                <a:ext cx="2439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a:solidFill>
                      <a:srgbClr val="002060"/>
                    </a:solidFill>
                    <a:latin typeface="CandyBits BT"/>
                  </a:rPr>
                  <a:t>.</a:t>
                </a:r>
              </a:p>
            </p:txBody>
          </p:sp>
        </p:grpSp>
      </p:grpSp>
      <p:sp>
        <p:nvSpPr>
          <p:cNvPr id="119815" name="Text Box 14"/>
          <p:cNvSpPr txBox="1">
            <a:spLocks noChangeArrowheads="1"/>
          </p:cNvSpPr>
          <p:nvPr/>
        </p:nvSpPr>
        <p:spPr bwMode="auto">
          <a:xfrm>
            <a:off x="808038" y="5578475"/>
            <a:ext cx="248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u="sng">
                <a:latin typeface="Comic Sans MS" panose="030F0702030302020204" pitchFamily="66" charset="0"/>
              </a:rPr>
              <a:t>Disadvantage</a:t>
            </a:r>
            <a:r>
              <a:rPr lang="en-US" altLang="en-US">
                <a:latin typeface="Comic Sans MS" panose="030F0702030302020204" pitchFamily="66" charset="0"/>
              </a:rPr>
              <a:t>:</a:t>
            </a:r>
            <a:endParaRPr lang="en-US" altLang="en-US" u="sng">
              <a:latin typeface="Comic Sans MS" panose="030F0702030302020204" pitchFamily="66" charset="0"/>
            </a:endParaRPr>
          </a:p>
        </p:txBody>
      </p:sp>
      <p:sp>
        <p:nvSpPr>
          <p:cNvPr id="119816" name="Text Box 15"/>
          <p:cNvSpPr txBox="1">
            <a:spLocks noChangeArrowheads="1"/>
          </p:cNvSpPr>
          <p:nvPr/>
        </p:nvSpPr>
        <p:spPr bwMode="auto">
          <a:xfrm>
            <a:off x="3349624" y="5586942"/>
            <a:ext cx="560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dirty="0">
                <a:solidFill>
                  <a:srgbClr val="990000"/>
                </a:solidFill>
                <a:latin typeface="Comic Sans MS" panose="030F0702030302020204" pitchFamily="66" charset="0"/>
              </a:rPr>
              <a:t>Not suitable for searching video</a:t>
            </a:r>
          </a:p>
        </p:txBody>
      </p:sp>
      <p:graphicFrame>
        <p:nvGraphicFramePr>
          <p:cNvPr id="119817" name="Object 16"/>
          <p:cNvGraphicFramePr>
            <a:graphicFrameLocks noChangeAspect="1"/>
          </p:cNvGraphicFramePr>
          <p:nvPr/>
        </p:nvGraphicFramePr>
        <p:xfrm>
          <a:off x="533400" y="1660525"/>
          <a:ext cx="4953000" cy="3063875"/>
        </p:xfrm>
        <a:graphic>
          <a:graphicData uri="http://schemas.openxmlformats.org/presentationml/2006/ole">
            <mc:AlternateContent xmlns:mc="http://schemas.openxmlformats.org/markup-compatibility/2006">
              <mc:Choice xmlns:v="urn:schemas-microsoft-com:vml" Requires="v">
                <p:oleObj spid="_x0000_s119844" name="Visio" r:id="rId4" imgW="4910328" imgH="3035808" progId="Visio.Drawing.11">
                  <p:embed/>
                </p:oleObj>
              </mc:Choice>
              <mc:Fallback>
                <p:oleObj name="Visio" r:id="rId4" imgW="4910328" imgH="3035808" progId="Visio.Drawing.11">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60525"/>
                        <a:ext cx="4953000"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sz="4400">
                <a:latin typeface="Arial" panose="020B0604020202020204" pitchFamily="34" charset="0"/>
              </a:rPr>
              <a:t>Conventional Streaming</a:t>
            </a:r>
          </a:p>
        </p:txBody>
      </p:sp>
      <p:sp>
        <p:nvSpPr>
          <p:cNvPr id="1198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9C88B9FE-210B-415C-8C91-3F100D1EAA5D}" type="slidenum">
              <a:rPr lang="zh-CN" altLang="en-US" sz="1000" smtClean="0">
                <a:solidFill>
                  <a:srgbClr val="333333"/>
                </a:solidFill>
              </a:rPr>
              <a:pPr>
                <a:lnSpc>
                  <a:spcPct val="100000"/>
                </a:lnSpc>
                <a:spcAft>
                  <a:spcPct val="0"/>
                </a:spcAft>
                <a:buClrTx/>
                <a:buFontTx/>
                <a:buNone/>
              </a:pPr>
              <a:t>61</a:t>
            </a:fld>
            <a:endParaRPr lang="en-US" altLang="zh-CN" sz="1000">
              <a:solidFill>
                <a:srgbClr val="333333"/>
              </a:solidFill>
            </a:endParaRPr>
          </a:p>
        </p:txBody>
      </p:sp>
      <p:sp>
        <p:nvSpPr>
          <p:cNvPr id="119812" name="Text Box 3"/>
          <p:cNvSpPr txBox="1">
            <a:spLocks noChangeArrowheads="1"/>
          </p:cNvSpPr>
          <p:nvPr/>
        </p:nvSpPr>
        <p:spPr bwMode="auto">
          <a:xfrm>
            <a:off x="1260475" y="5003800"/>
            <a:ext cx="2036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u="sng" dirty="0">
                <a:latin typeface="Comic Sans MS" panose="030F0702030302020204" pitchFamily="66" charset="0"/>
              </a:rPr>
              <a:t>Advantage</a:t>
            </a:r>
            <a:r>
              <a:rPr lang="en-US" altLang="en-US" dirty="0">
                <a:latin typeface="Comic Sans MS" panose="030F0702030302020204" pitchFamily="66" charset="0"/>
              </a:rPr>
              <a:t>:</a:t>
            </a:r>
            <a:endParaRPr lang="en-US" altLang="en-US" u="sng" dirty="0">
              <a:latin typeface="Comic Sans MS" panose="030F0702030302020204" pitchFamily="66" charset="0"/>
            </a:endParaRPr>
          </a:p>
        </p:txBody>
      </p:sp>
      <p:sp>
        <p:nvSpPr>
          <p:cNvPr id="119813" name="Text Box 4"/>
          <p:cNvSpPr txBox="1">
            <a:spLocks noChangeArrowheads="1"/>
          </p:cNvSpPr>
          <p:nvPr/>
        </p:nvSpPr>
        <p:spPr bwMode="auto">
          <a:xfrm>
            <a:off x="3352800" y="5003800"/>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dirty="0">
                <a:solidFill>
                  <a:srgbClr val="990000"/>
                </a:solidFill>
                <a:latin typeface="Comic Sans MS" panose="030F0702030302020204" pitchFamily="66" charset="0"/>
              </a:rPr>
              <a:t>Reduce wait time</a:t>
            </a:r>
          </a:p>
        </p:txBody>
      </p:sp>
      <p:grpSp>
        <p:nvGrpSpPr>
          <p:cNvPr id="119814" name="Group 17"/>
          <p:cNvGrpSpPr>
            <a:grpSpLocks/>
          </p:cNvGrpSpPr>
          <p:nvPr/>
        </p:nvGrpSpPr>
        <p:grpSpPr bwMode="auto">
          <a:xfrm>
            <a:off x="5551488" y="1524000"/>
            <a:ext cx="3316287" cy="3313113"/>
            <a:chOff x="5551224" y="1524000"/>
            <a:chExt cx="3316551" cy="3312458"/>
          </a:xfrm>
        </p:grpSpPr>
        <p:sp>
          <p:nvSpPr>
            <p:cNvPr id="119818" name="Text Box 5"/>
            <p:cNvSpPr txBox="1">
              <a:spLocks noChangeArrowheads="1"/>
            </p:cNvSpPr>
            <p:nvPr/>
          </p:nvSpPr>
          <p:spPr bwMode="auto">
            <a:xfrm>
              <a:off x="5776966" y="1524000"/>
              <a:ext cx="22541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3200">
                  <a:solidFill>
                    <a:srgbClr val="660033"/>
                  </a:solidFill>
                  <a:latin typeface="CandyBits BT"/>
                </a:rPr>
                <a:t>1</a:t>
              </a:r>
              <a:r>
                <a:rPr lang="en-US" altLang="en-US" sz="4400">
                  <a:solidFill>
                    <a:srgbClr val="660033"/>
                  </a:solidFill>
                  <a:latin typeface="CandyBits BT"/>
                </a:rPr>
                <a:t>.</a:t>
              </a:r>
              <a:r>
                <a:rPr lang="en-US" altLang="en-US" sz="2400"/>
                <a:t> </a:t>
              </a:r>
              <a:r>
                <a:rPr lang="en-US" altLang="en-US" sz="2400">
                  <a:solidFill>
                    <a:srgbClr val="002060"/>
                  </a:solidFill>
                  <a:latin typeface="Comic Sans MS" panose="030F0702030302020204" pitchFamily="66" charset="0"/>
                </a:rPr>
                <a:t>Download </a:t>
              </a:r>
              <a:r>
                <a:rPr lang="en-US" altLang="en-US" sz="2400" b="1">
                  <a:solidFill>
                    <a:srgbClr val="002060"/>
                  </a:solidFill>
                  <a:latin typeface="Comic Sans MS" panose="030F0702030302020204" pitchFamily="66" charset="0"/>
                </a:rPr>
                <a:t>S</a:t>
              </a:r>
              <a:r>
                <a:rPr lang="en-US" altLang="en-US" sz="2400" b="1" baseline="-25000">
                  <a:solidFill>
                    <a:srgbClr val="002060"/>
                  </a:solidFill>
                  <a:latin typeface="Comic Sans MS" panose="030F0702030302020204" pitchFamily="66" charset="0"/>
                </a:rPr>
                <a:t>o</a:t>
              </a:r>
              <a:endParaRPr lang="en-US" altLang="en-US" sz="2400">
                <a:solidFill>
                  <a:srgbClr val="002060"/>
                </a:solidFill>
                <a:latin typeface="Comic Sans MS" panose="030F0702030302020204" pitchFamily="66" charset="0"/>
              </a:endParaRPr>
            </a:p>
          </p:txBody>
        </p:sp>
        <p:sp>
          <p:nvSpPr>
            <p:cNvPr id="119819" name="Text Box 6"/>
            <p:cNvSpPr txBox="1">
              <a:spLocks noChangeArrowheads="1"/>
            </p:cNvSpPr>
            <p:nvPr/>
          </p:nvSpPr>
          <p:spPr bwMode="auto">
            <a:xfrm>
              <a:off x="5776881" y="2057400"/>
              <a:ext cx="22717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3200">
                  <a:solidFill>
                    <a:srgbClr val="660033"/>
                  </a:solidFill>
                  <a:latin typeface="CandyBits BT"/>
                </a:rPr>
                <a:t>2</a:t>
              </a:r>
              <a:r>
                <a:rPr lang="en-US" altLang="en-US" sz="4400">
                  <a:solidFill>
                    <a:srgbClr val="660033"/>
                  </a:solidFill>
                  <a:latin typeface="CandyBits BT"/>
                </a:rPr>
                <a:t>.</a:t>
              </a:r>
              <a:r>
                <a:rPr lang="en-US" altLang="en-US" sz="2400"/>
                <a:t> </a:t>
              </a:r>
              <a:r>
                <a:rPr lang="en-US" altLang="en-US" sz="2400">
                  <a:solidFill>
                    <a:srgbClr val="002060"/>
                  </a:solidFill>
                  <a:latin typeface="Comic Sans MS" panose="030F0702030302020204" pitchFamily="66" charset="0"/>
                </a:rPr>
                <a:t>Download </a:t>
              </a:r>
              <a:r>
                <a:rPr lang="en-US" altLang="en-US" sz="2400" b="1">
                  <a:solidFill>
                    <a:srgbClr val="002060"/>
                  </a:solidFill>
                  <a:latin typeface="Comic Sans MS" panose="030F0702030302020204" pitchFamily="66" charset="0"/>
                </a:rPr>
                <a:t>S</a:t>
              </a:r>
              <a:r>
                <a:rPr lang="en-US" altLang="en-US" sz="2400" b="1" baseline="-25000">
                  <a:solidFill>
                    <a:srgbClr val="002060"/>
                  </a:solidFill>
                  <a:latin typeface="Comic Sans MS" panose="030F0702030302020204" pitchFamily="66" charset="0"/>
                </a:rPr>
                <a:t>1</a:t>
              </a:r>
              <a:endParaRPr lang="en-US" altLang="en-US" sz="2400">
                <a:solidFill>
                  <a:srgbClr val="002060"/>
                </a:solidFill>
                <a:latin typeface="Comic Sans MS" panose="030F0702030302020204" pitchFamily="66" charset="0"/>
              </a:endParaRPr>
            </a:p>
          </p:txBody>
        </p:sp>
        <p:sp>
          <p:nvSpPr>
            <p:cNvPr id="119820" name="Text Box 7"/>
            <p:cNvSpPr txBox="1">
              <a:spLocks noChangeArrowheads="1"/>
            </p:cNvSpPr>
            <p:nvPr/>
          </p:nvSpPr>
          <p:spPr bwMode="auto">
            <a:xfrm>
              <a:off x="6476999" y="2633159"/>
              <a:ext cx="239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dirty="0">
                  <a:solidFill>
                    <a:srgbClr val="002060"/>
                  </a:solidFill>
                  <a:latin typeface="Comic Sans MS" panose="030F0702030302020204" pitchFamily="66" charset="0"/>
                </a:rPr>
                <a:t>while playing </a:t>
              </a:r>
              <a:r>
                <a:rPr lang="en-US" altLang="en-US" sz="2400" b="1" dirty="0">
                  <a:solidFill>
                    <a:srgbClr val="002060"/>
                  </a:solidFill>
                  <a:latin typeface="Comic Sans MS" panose="030F0702030302020204" pitchFamily="66" charset="0"/>
                </a:rPr>
                <a:t>S</a:t>
              </a:r>
              <a:r>
                <a:rPr lang="en-US" altLang="en-US" sz="2400" b="1" baseline="-25000" dirty="0">
                  <a:solidFill>
                    <a:srgbClr val="002060"/>
                  </a:solidFill>
                  <a:latin typeface="Comic Sans MS" panose="030F0702030302020204" pitchFamily="66" charset="0"/>
                </a:rPr>
                <a:t>0</a:t>
              </a:r>
              <a:endParaRPr lang="en-US" altLang="en-US" sz="2400" dirty="0">
                <a:solidFill>
                  <a:srgbClr val="002060"/>
                </a:solidFill>
                <a:latin typeface="Comic Sans MS" panose="030F0702030302020204" pitchFamily="66" charset="0"/>
              </a:endParaRPr>
            </a:p>
          </p:txBody>
        </p:sp>
        <p:sp>
          <p:nvSpPr>
            <p:cNvPr id="119821" name="Text Box 8"/>
            <p:cNvSpPr txBox="1">
              <a:spLocks noChangeArrowheads="1"/>
            </p:cNvSpPr>
            <p:nvPr/>
          </p:nvSpPr>
          <p:spPr bwMode="auto">
            <a:xfrm>
              <a:off x="5551224" y="2914936"/>
              <a:ext cx="865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3200" dirty="0">
                  <a:solidFill>
                    <a:srgbClr val="660033"/>
                  </a:solidFill>
                  <a:latin typeface="CandyBits BT"/>
                </a:rPr>
                <a:t>3</a:t>
              </a:r>
              <a:r>
                <a:rPr lang="en-US" altLang="en-US" sz="3600" dirty="0">
                  <a:solidFill>
                    <a:srgbClr val="660033"/>
                  </a:solidFill>
                  <a:latin typeface="CandyBits BT"/>
                </a:rPr>
                <a:t>.</a:t>
              </a:r>
              <a:endParaRPr lang="en-US" altLang="en-US" sz="2400" dirty="0"/>
            </a:p>
          </p:txBody>
        </p:sp>
        <p:sp>
          <p:nvSpPr>
            <p:cNvPr id="119822" name="Text Box 9"/>
            <p:cNvSpPr txBox="1">
              <a:spLocks noChangeArrowheads="1"/>
            </p:cNvSpPr>
            <p:nvPr/>
          </p:nvSpPr>
          <p:spPr bwMode="auto">
            <a:xfrm>
              <a:off x="6186249" y="3046423"/>
              <a:ext cx="193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dirty="0">
                  <a:solidFill>
                    <a:srgbClr val="002060"/>
                  </a:solidFill>
                  <a:latin typeface="Comic Sans MS" panose="030F0702030302020204" pitchFamily="66" charset="0"/>
                </a:rPr>
                <a:t>Download </a:t>
              </a:r>
              <a:r>
                <a:rPr lang="en-US" altLang="en-US" sz="2400" b="1" dirty="0">
                  <a:solidFill>
                    <a:srgbClr val="002060"/>
                  </a:solidFill>
                  <a:latin typeface="Comic Sans MS" panose="030F0702030302020204" pitchFamily="66" charset="0"/>
                </a:rPr>
                <a:t>S</a:t>
              </a:r>
              <a:r>
                <a:rPr lang="en-US" altLang="en-US" sz="2400" b="1" baseline="-25000" dirty="0">
                  <a:solidFill>
                    <a:srgbClr val="002060"/>
                  </a:solidFill>
                  <a:latin typeface="Comic Sans MS" panose="030F0702030302020204" pitchFamily="66" charset="0"/>
                </a:rPr>
                <a:t>2</a:t>
              </a:r>
              <a:endParaRPr lang="en-US" altLang="en-US" sz="2400" dirty="0">
                <a:solidFill>
                  <a:srgbClr val="002060"/>
                </a:solidFill>
                <a:latin typeface="Comic Sans MS" panose="030F0702030302020204" pitchFamily="66" charset="0"/>
              </a:endParaRPr>
            </a:p>
          </p:txBody>
        </p:sp>
        <p:sp>
          <p:nvSpPr>
            <p:cNvPr id="119823" name="Text Box 10"/>
            <p:cNvSpPr txBox="1">
              <a:spLocks noChangeArrowheads="1"/>
            </p:cNvSpPr>
            <p:nvPr/>
          </p:nvSpPr>
          <p:spPr bwMode="auto">
            <a:xfrm>
              <a:off x="6477000" y="3384550"/>
              <a:ext cx="239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solidFill>
                    <a:srgbClr val="002060"/>
                  </a:solidFill>
                  <a:latin typeface="Comic Sans MS" panose="030F0702030302020204" pitchFamily="66" charset="0"/>
                </a:rPr>
                <a:t>while playing </a:t>
              </a:r>
              <a:r>
                <a:rPr lang="en-US" altLang="en-US" sz="2400" b="1">
                  <a:solidFill>
                    <a:srgbClr val="002060"/>
                  </a:solidFill>
                  <a:latin typeface="Comic Sans MS" panose="030F0702030302020204" pitchFamily="66" charset="0"/>
                </a:rPr>
                <a:t>S</a:t>
              </a:r>
              <a:r>
                <a:rPr lang="en-US" altLang="en-US" sz="2400" b="1" baseline="-25000">
                  <a:solidFill>
                    <a:srgbClr val="002060"/>
                  </a:solidFill>
                  <a:latin typeface="Comic Sans MS" panose="030F0702030302020204" pitchFamily="66" charset="0"/>
                </a:rPr>
                <a:t>1</a:t>
              </a:r>
              <a:endParaRPr lang="en-US" altLang="en-US" sz="2400">
                <a:solidFill>
                  <a:srgbClr val="002060"/>
                </a:solidFill>
                <a:latin typeface="Comic Sans MS" panose="030F0702030302020204" pitchFamily="66" charset="0"/>
              </a:endParaRPr>
            </a:p>
          </p:txBody>
        </p:sp>
        <p:grpSp>
          <p:nvGrpSpPr>
            <p:cNvPr id="119824" name="Group 16"/>
            <p:cNvGrpSpPr>
              <a:grpSpLocks/>
            </p:cNvGrpSpPr>
            <p:nvPr/>
          </p:nvGrpSpPr>
          <p:grpSpPr bwMode="auto">
            <a:xfrm>
              <a:off x="7070725" y="3775076"/>
              <a:ext cx="360363" cy="1061382"/>
              <a:chOff x="7070725" y="3729038"/>
              <a:chExt cx="360363" cy="1061382"/>
            </a:xfrm>
          </p:grpSpPr>
          <p:sp>
            <p:nvSpPr>
              <p:cNvPr id="119825" name="Text Box 11"/>
              <p:cNvSpPr txBox="1">
                <a:spLocks noChangeArrowheads="1"/>
              </p:cNvSpPr>
              <p:nvPr/>
            </p:nvSpPr>
            <p:spPr bwMode="auto">
              <a:xfrm>
                <a:off x="7070725" y="3729038"/>
                <a:ext cx="282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a:solidFill>
                      <a:srgbClr val="660033"/>
                    </a:solidFill>
                    <a:latin typeface="CandyBits BT"/>
                  </a:rPr>
                  <a:t>.</a:t>
                </a:r>
                <a:endParaRPr lang="en-US" altLang="en-US">
                  <a:latin typeface="CandyBits BT"/>
                </a:endParaRPr>
              </a:p>
            </p:txBody>
          </p:sp>
          <p:sp>
            <p:nvSpPr>
              <p:cNvPr id="119826" name="Text Box 12"/>
              <p:cNvSpPr txBox="1">
                <a:spLocks noChangeArrowheads="1"/>
              </p:cNvSpPr>
              <p:nvPr/>
            </p:nvSpPr>
            <p:spPr bwMode="auto">
              <a:xfrm>
                <a:off x="7086600" y="3962400"/>
                <a:ext cx="344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a:solidFill>
                      <a:srgbClr val="660033"/>
                    </a:solidFill>
                    <a:latin typeface="CandyBits BT"/>
                  </a:rPr>
                  <a:t>.</a:t>
                </a:r>
                <a:endParaRPr lang="en-US" altLang="en-US">
                  <a:latin typeface="CandyBits BT"/>
                </a:endParaRPr>
              </a:p>
            </p:txBody>
          </p:sp>
          <p:sp>
            <p:nvSpPr>
              <p:cNvPr id="119827" name="Text Box 13"/>
              <p:cNvSpPr txBox="1">
                <a:spLocks noChangeArrowheads="1"/>
              </p:cNvSpPr>
              <p:nvPr/>
            </p:nvSpPr>
            <p:spPr bwMode="auto">
              <a:xfrm>
                <a:off x="7105898" y="4267200"/>
                <a:ext cx="2439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a:solidFill>
                      <a:srgbClr val="002060"/>
                    </a:solidFill>
                    <a:latin typeface="CandyBits BT"/>
                  </a:rPr>
                  <a:t>.</a:t>
                </a:r>
              </a:p>
            </p:txBody>
          </p:sp>
        </p:grpSp>
      </p:grpSp>
      <p:sp>
        <p:nvSpPr>
          <p:cNvPr id="119815" name="Text Box 14"/>
          <p:cNvSpPr txBox="1">
            <a:spLocks noChangeArrowheads="1"/>
          </p:cNvSpPr>
          <p:nvPr/>
        </p:nvSpPr>
        <p:spPr bwMode="auto">
          <a:xfrm>
            <a:off x="808038" y="5578475"/>
            <a:ext cx="248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u="sng">
                <a:latin typeface="Comic Sans MS" panose="030F0702030302020204" pitchFamily="66" charset="0"/>
              </a:rPr>
              <a:t>Disadvantage</a:t>
            </a:r>
            <a:r>
              <a:rPr lang="en-US" altLang="en-US">
                <a:latin typeface="Comic Sans MS" panose="030F0702030302020204" pitchFamily="66" charset="0"/>
              </a:rPr>
              <a:t>:</a:t>
            </a:r>
            <a:endParaRPr lang="en-US" altLang="en-US" u="sng">
              <a:latin typeface="Comic Sans MS" panose="030F0702030302020204" pitchFamily="66" charset="0"/>
            </a:endParaRPr>
          </a:p>
        </p:txBody>
      </p:sp>
      <p:sp>
        <p:nvSpPr>
          <p:cNvPr id="119816" name="Text Box 15"/>
          <p:cNvSpPr txBox="1">
            <a:spLocks noChangeArrowheads="1"/>
          </p:cNvSpPr>
          <p:nvPr/>
        </p:nvSpPr>
        <p:spPr bwMode="auto">
          <a:xfrm>
            <a:off x="3349624" y="5586942"/>
            <a:ext cx="560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dirty="0">
                <a:solidFill>
                  <a:srgbClr val="990000"/>
                </a:solidFill>
                <a:latin typeface="Comic Sans MS" panose="030F0702030302020204" pitchFamily="66" charset="0"/>
              </a:rPr>
              <a:t>Not suitable for searching video</a:t>
            </a:r>
          </a:p>
        </p:txBody>
      </p:sp>
      <p:graphicFrame>
        <p:nvGraphicFramePr>
          <p:cNvPr id="119817" name="Object 16"/>
          <p:cNvGraphicFramePr>
            <a:graphicFrameLocks noChangeAspect="1"/>
          </p:cNvGraphicFramePr>
          <p:nvPr/>
        </p:nvGraphicFramePr>
        <p:xfrm>
          <a:off x="533400" y="1660525"/>
          <a:ext cx="4953000" cy="3063875"/>
        </p:xfrm>
        <a:graphic>
          <a:graphicData uri="http://schemas.openxmlformats.org/presentationml/2006/ole">
            <mc:AlternateContent xmlns:mc="http://schemas.openxmlformats.org/markup-compatibility/2006">
              <mc:Choice xmlns:v="urn:schemas-microsoft-com:vml" Requires="v">
                <p:oleObj spid="_x0000_s187395" name="Visio" r:id="rId4" imgW="4910328" imgH="3035808" progId="Visio.Drawing.11">
                  <p:embed/>
                </p:oleObj>
              </mc:Choice>
              <mc:Fallback>
                <p:oleObj name="Visio" r:id="rId4" imgW="4910328" imgH="3035808" progId="Visio.Drawing.11">
                  <p:embed/>
                  <p:pic>
                    <p:nvPicPr>
                      <p:cNvPr id="119817"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60525"/>
                        <a:ext cx="4953000"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61288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sz="4400">
                <a:latin typeface="Arial" panose="020B0604020202020204" pitchFamily="34" charset="0"/>
              </a:rPr>
              <a:t>Search Technique</a:t>
            </a:r>
          </a:p>
        </p:txBody>
      </p:sp>
      <p:sp>
        <p:nvSpPr>
          <p:cNvPr id="1218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58418393-3182-47EF-A0D0-BC81098174CA}" type="slidenum">
              <a:rPr lang="zh-CN" altLang="en-US" sz="1000" smtClean="0">
                <a:solidFill>
                  <a:srgbClr val="333333"/>
                </a:solidFill>
              </a:rPr>
              <a:pPr>
                <a:lnSpc>
                  <a:spcPct val="100000"/>
                </a:lnSpc>
                <a:spcAft>
                  <a:spcPct val="0"/>
                </a:spcAft>
                <a:buClrTx/>
                <a:buFontTx/>
                <a:buNone/>
              </a:pPr>
              <a:t>62</a:t>
            </a:fld>
            <a:endParaRPr lang="en-US" altLang="zh-CN" sz="1000">
              <a:solidFill>
                <a:srgbClr val="333333"/>
              </a:solidFill>
            </a:endParaRPr>
          </a:p>
        </p:txBody>
      </p:sp>
      <p:sp>
        <p:nvSpPr>
          <p:cNvPr id="121860" name="Rectangle 3"/>
          <p:cNvSpPr>
            <a:spLocks noChangeArrowheads="1"/>
          </p:cNvSpPr>
          <p:nvPr/>
        </p:nvSpPr>
        <p:spPr bwMode="auto">
          <a:xfrm>
            <a:off x="650875" y="1538288"/>
            <a:ext cx="792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5000"/>
              </a:lnSpc>
              <a:spcAft>
                <a:spcPct val="35000"/>
              </a:spcAft>
              <a:buClr>
                <a:srgbClr val="678BA8"/>
              </a:buClr>
              <a:buChar char="•"/>
              <a:defRPr sz="2800">
                <a:solidFill>
                  <a:schemeClr val="tx1"/>
                </a:solidFill>
                <a:latin typeface="Arial" panose="020B0604020202020204" pitchFamily="34" charset="0"/>
              </a:defRPr>
            </a:lvl1pPr>
            <a:lvl2pPr marL="1025525" indent="-341313">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0000"/>
              </a:lnSpc>
              <a:spcAft>
                <a:spcPts val="1200"/>
              </a:spcAft>
              <a:buClrTx/>
            </a:pPr>
            <a:r>
              <a:rPr lang="en-US" altLang="en-US" dirty="0">
                <a:solidFill>
                  <a:srgbClr val="000000"/>
                </a:solidFill>
                <a:latin typeface="Comic Sans MS" panose="030F0702030302020204" pitchFamily="66" charset="0"/>
              </a:rPr>
              <a:t>Use extra </a:t>
            </a:r>
            <a:r>
              <a:rPr lang="en-US" altLang="en-US" dirty="0">
                <a:solidFill>
                  <a:srgbClr val="008080"/>
                </a:solidFill>
                <a:latin typeface="Comic Sans MS" panose="030F0702030302020204" pitchFamily="66" charset="0"/>
              </a:rPr>
              <a:t>preview files (e.g., movie trailers) </a:t>
            </a:r>
            <a:r>
              <a:rPr lang="en-US" altLang="en-US" dirty="0">
                <a:solidFill>
                  <a:srgbClr val="000000"/>
                </a:solidFill>
                <a:latin typeface="Comic Sans MS" panose="030F0702030302020204" pitchFamily="66" charset="0"/>
              </a:rPr>
              <a:t>to support the preview function</a:t>
            </a:r>
          </a:p>
          <a:p>
            <a:pPr lvl="1" eaLnBrk="1" hangingPunct="1">
              <a:lnSpc>
                <a:spcPct val="90000"/>
              </a:lnSpc>
              <a:spcAft>
                <a:spcPts val="600"/>
              </a:spcAft>
              <a:buClrTx/>
              <a:buFont typeface="Wingdings" panose="05000000000000000000" pitchFamily="2" charset="2"/>
              <a:buChar char="§"/>
            </a:pPr>
            <a:r>
              <a:rPr lang="en-US" altLang="en-US" sz="2800" dirty="0">
                <a:solidFill>
                  <a:srgbClr val="990000"/>
                </a:solidFill>
                <a:latin typeface="Comic Sans MS" panose="030F0702030302020204" pitchFamily="66" charset="0"/>
              </a:rPr>
              <a:t>Requires more storage space</a:t>
            </a:r>
          </a:p>
          <a:p>
            <a:pPr lvl="1" eaLnBrk="1" hangingPunct="1">
              <a:lnSpc>
                <a:spcPct val="90000"/>
              </a:lnSpc>
              <a:spcAft>
                <a:spcPts val="1800"/>
              </a:spcAft>
              <a:buClrTx/>
              <a:buFont typeface="Wingdings" panose="05000000000000000000" pitchFamily="2" charset="2"/>
              <a:buChar char="§"/>
            </a:pPr>
            <a:r>
              <a:rPr lang="en-US" altLang="en-US" sz="2800" dirty="0">
                <a:solidFill>
                  <a:srgbClr val="990000"/>
                </a:solidFill>
                <a:latin typeface="Comic Sans MS" panose="030F0702030302020204" pitchFamily="66" charset="0"/>
              </a:rPr>
              <a:t>Downloading the preview file adds delay</a:t>
            </a:r>
          </a:p>
          <a:p>
            <a:pPr eaLnBrk="1" hangingPunct="1">
              <a:lnSpc>
                <a:spcPct val="90000"/>
              </a:lnSpc>
              <a:spcAft>
                <a:spcPts val="1200"/>
              </a:spcAft>
              <a:buClrTx/>
            </a:pPr>
            <a:r>
              <a:rPr lang="en-US" altLang="en-US" dirty="0">
                <a:solidFill>
                  <a:srgbClr val="000000"/>
                </a:solidFill>
                <a:latin typeface="Comic Sans MS" panose="030F0702030302020204" pitchFamily="66" charset="0"/>
              </a:rPr>
              <a:t>Use separate </a:t>
            </a:r>
            <a:r>
              <a:rPr lang="en-US" altLang="en-US" dirty="0">
                <a:solidFill>
                  <a:srgbClr val="008080"/>
                </a:solidFill>
                <a:latin typeface="Comic Sans MS" panose="030F0702030302020204" pitchFamily="66" charset="0"/>
              </a:rPr>
              <a:t>fast-forward</a:t>
            </a:r>
            <a:r>
              <a:rPr lang="en-US" altLang="en-US" dirty="0">
                <a:solidFill>
                  <a:srgbClr val="FF0000"/>
                </a:solidFill>
                <a:latin typeface="Comic Sans MS" panose="030F0702030302020204" pitchFamily="66" charset="0"/>
              </a:rPr>
              <a:t> </a:t>
            </a:r>
            <a:r>
              <a:rPr lang="en-US" altLang="en-US" dirty="0">
                <a:latin typeface="Comic Sans MS" panose="030F0702030302020204" pitchFamily="66" charset="0"/>
              </a:rPr>
              <a:t>and</a:t>
            </a:r>
            <a:r>
              <a:rPr lang="en-US" altLang="en-US" dirty="0">
                <a:solidFill>
                  <a:srgbClr val="FF0000"/>
                </a:solidFill>
                <a:latin typeface="Comic Sans MS" panose="030F0702030302020204" pitchFamily="66" charset="0"/>
              </a:rPr>
              <a:t> </a:t>
            </a:r>
            <a:r>
              <a:rPr lang="en-US" altLang="en-US" dirty="0">
                <a:solidFill>
                  <a:srgbClr val="008080"/>
                </a:solidFill>
                <a:latin typeface="Comic Sans MS" panose="030F0702030302020204" pitchFamily="66" charset="0"/>
              </a:rPr>
              <a:t>fast-reverse files</a:t>
            </a:r>
            <a:r>
              <a:rPr lang="en-US" altLang="en-US" dirty="0">
                <a:solidFill>
                  <a:srgbClr val="000000"/>
                </a:solidFill>
                <a:latin typeface="Comic Sans MS" panose="030F0702030302020204" pitchFamily="66" charset="0"/>
              </a:rPr>
              <a:t> to provide VCR-style operations</a:t>
            </a:r>
          </a:p>
          <a:p>
            <a:pPr lvl="1" eaLnBrk="1" hangingPunct="1">
              <a:lnSpc>
                <a:spcPct val="90000"/>
              </a:lnSpc>
              <a:spcAft>
                <a:spcPts val="600"/>
              </a:spcAft>
              <a:buClrTx/>
              <a:buFont typeface="Wingdings" panose="05000000000000000000" pitchFamily="2" charset="2"/>
              <a:buChar char="§"/>
            </a:pPr>
            <a:r>
              <a:rPr lang="en-US" altLang="en-US" sz="2800" dirty="0">
                <a:solidFill>
                  <a:srgbClr val="990000"/>
                </a:solidFill>
                <a:latin typeface="Comic Sans MS" panose="030F0702030302020204" pitchFamily="66" charset="0"/>
              </a:rPr>
              <a:t>Requires more storage space</a:t>
            </a:r>
          </a:p>
          <a:p>
            <a:pPr lvl="1" eaLnBrk="1" hangingPunct="1">
              <a:lnSpc>
                <a:spcPct val="90000"/>
              </a:lnSpc>
              <a:spcAft>
                <a:spcPct val="0"/>
              </a:spcAft>
              <a:buClrTx/>
              <a:buFont typeface="Wingdings" panose="05000000000000000000" pitchFamily="2" charset="2"/>
              <a:buChar char="§"/>
            </a:pPr>
            <a:r>
              <a:rPr lang="en-US" altLang="en-US" sz="2800" dirty="0">
                <a:solidFill>
                  <a:srgbClr val="990000"/>
                </a:solidFill>
                <a:latin typeface="Comic Sans MS" panose="030F0702030302020204" pitchFamily="66" charset="0"/>
              </a:rPr>
              <a:t>Server can become a bottleneck</a:t>
            </a:r>
          </a:p>
          <a:p>
            <a:pPr algn="ctr" eaLnBrk="1" hangingPunct="1">
              <a:lnSpc>
                <a:spcPct val="160000"/>
              </a:lnSpc>
              <a:spcAft>
                <a:spcPct val="0"/>
              </a:spcAft>
              <a:buClrTx/>
            </a:pPr>
            <a:endParaRPr lang="en-US" altLang="en-US" sz="24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Effect transition="in" filter="fade">
                                      <p:cBhvr>
                                        <p:cTn id="7" dur="1000"/>
                                        <p:tgtEl>
                                          <p:spTgt spid="121860">
                                            <p:txEl>
                                              <p:pRg st="0" end="0"/>
                                            </p:txEl>
                                          </p:spTgt>
                                        </p:tgtEl>
                                      </p:cBhvr>
                                    </p:animEffect>
                                    <p:anim calcmode="lin" valueType="num">
                                      <p:cBhvr>
                                        <p:cTn id="8" dur="1000" fill="hold"/>
                                        <p:tgtEl>
                                          <p:spTgt spid="12186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186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1860">
                                            <p:txEl>
                                              <p:pRg st="1" end="1"/>
                                            </p:txEl>
                                          </p:spTgt>
                                        </p:tgtEl>
                                        <p:attrNameLst>
                                          <p:attrName>style.visibility</p:attrName>
                                        </p:attrNameLst>
                                      </p:cBhvr>
                                      <p:to>
                                        <p:strVal val="visible"/>
                                      </p:to>
                                    </p:set>
                                    <p:animEffect transition="in" filter="fade">
                                      <p:cBhvr>
                                        <p:cTn id="12" dur="1000"/>
                                        <p:tgtEl>
                                          <p:spTgt spid="121860">
                                            <p:txEl>
                                              <p:pRg st="1" end="1"/>
                                            </p:txEl>
                                          </p:spTgt>
                                        </p:tgtEl>
                                      </p:cBhvr>
                                    </p:animEffect>
                                    <p:anim calcmode="lin" valueType="num">
                                      <p:cBhvr>
                                        <p:cTn id="13" dur="1000" fill="hold"/>
                                        <p:tgtEl>
                                          <p:spTgt spid="12186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186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1860">
                                            <p:txEl>
                                              <p:pRg st="2" end="2"/>
                                            </p:txEl>
                                          </p:spTgt>
                                        </p:tgtEl>
                                        <p:attrNameLst>
                                          <p:attrName>style.visibility</p:attrName>
                                        </p:attrNameLst>
                                      </p:cBhvr>
                                      <p:to>
                                        <p:strVal val="visible"/>
                                      </p:to>
                                    </p:set>
                                    <p:animEffect transition="in" filter="fade">
                                      <p:cBhvr>
                                        <p:cTn id="17" dur="1000"/>
                                        <p:tgtEl>
                                          <p:spTgt spid="121860">
                                            <p:txEl>
                                              <p:pRg st="2" end="2"/>
                                            </p:txEl>
                                          </p:spTgt>
                                        </p:tgtEl>
                                      </p:cBhvr>
                                    </p:animEffect>
                                    <p:anim calcmode="lin" valueType="num">
                                      <p:cBhvr>
                                        <p:cTn id="18" dur="1000" fill="hold"/>
                                        <p:tgtEl>
                                          <p:spTgt spid="12186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18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1860">
                                            <p:txEl>
                                              <p:pRg st="3" end="3"/>
                                            </p:txEl>
                                          </p:spTgt>
                                        </p:tgtEl>
                                        <p:attrNameLst>
                                          <p:attrName>style.visibility</p:attrName>
                                        </p:attrNameLst>
                                      </p:cBhvr>
                                      <p:to>
                                        <p:strVal val="visible"/>
                                      </p:to>
                                    </p:set>
                                    <p:animEffect transition="in" filter="fade">
                                      <p:cBhvr>
                                        <p:cTn id="24" dur="1000"/>
                                        <p:tgtEl>
                                          <p:spTgt spid="121860">
                                            <p:txEl>
                                              <p:pRg st="3" end="3"/>
                                            </p:txEl>
                                          </p:spTgt>
                                        </p:tgtEl>
                                      </p:cBhvr>
                                    </p:animEffect>
                                    <p:anim calcmode="lin" valueType="num">
                                      <p:cBhvr>
                                        <p:cTn id="25" dur="1000" fill="hold"/>
                                        <p:tgtEl>
                                          <p:spTgt spid="12186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186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1860">
                                            <p:txEl>
                                              <p:pRg st="4" end="4"/>
                                            </p:txEl>
                                          </p:spTgt>
                                        </p:tgtEl>
                                        <p:attrNameLst>
                                          <p:attrName>style.visibility</p:attrName>
                                        </p:attrNameLst>
                                      </p:cBhvr>
                                      <p:to>
                                        <p:strVal val="visible"/>
                                      </p:to>
                                    </p:set>
                                    <p:animEffect transition="in" filter="fade">
                                      <p:cBhvr>
                                        <p:cTn id="29" dur="1000"/>
                                        <p:tgtEl>
                                          <p:spTgt spid="121860">
                                            <p:txEl>
                                              <p:pRg st="4" end="4"/>
                                            </p:txEl>
                                          </p:spTgt>
                                        </p:tgtEl>
                                      </p:cBhvr>
                                    </p:animEffect>
                                    <p:anim calcmode="lin" valueType="num">
                                      <p:cBhvr>
                                        <p:cTn id="30" dur="1000" fill="hold"/>
                                        <p:tgtEl>
                                          <p:spTgt spid="12186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2186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1860">
                                            <p:txEl>
                                              <p:pRg st="5" end="5"/>
                                            </p:txEl>
                                          </p:spTgt>
                                        </p:tgtEl>
                                        <p:attrNameLst>
                                          <p:attrName>style.visibility</p:attrName>
                                        </p:attrNameLst>
                                      </p:cBhvr>
                                      <p:to>
                                        <p:strVal val="visible"/>
                                      </p:to>
                                    </p:set>
                                    <p:animEffect transition="in" filter="fade">
                                      <p:cBhvr>
                                        <p:cTn id="34" dur="1000"/>
                                        <p:tgtEl>
                                          <p:spTgt spid="121860">
                                            <p:txEl>
                                              <p:pRg st="5" end="5"/>
                                            </p:txEl>
                                          </p:spTgt>
                                        </p:tgtEl>
                                      </p:cBhvr>
                                    </p:animEffect>
                                    <p:anim calcmode="lin" valueType="num">
                                      <p:cBhvr>
                                        <p:cTn id="35" dur="1000" fill="hold"/>
                                        <p:tgtEl>
                                          <p:spTgt spid="12186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2186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0"/>
            <a:ext cx="8229600" cy="1143000"/>
          </a:xfrm>
        </p:spPr>
        <p:txBody>
          <a:bodyPr/>
          <a:lstStyle/>
          <a:p>
            <a:pPr>
              <a:lnSpc>
                <a:spcPts val="4300"/>
              </a:lnSpc>
            </a:pPr>
            <a:r>
              <a:rPr lang="en-US" altLang="en-US" sz="4000">
                <a:latin typeface="Comic Sans MS" panose="030F0702030302020204" pitchFamily="66" charset="0"/>
              </a:rPr>
              <a:t>VCR-like Functionality </a:t>
            </a:r>
            <a:br>
              <a:rPr lang="en-US" altLang="en-US" sz="4000">
                <a:latin typeface="Comic Sans MS" panose="030F0702030302020204" pitchFamily="66" charset="0"/>
              </a:rPr>
            </a:br>
            <a:r>
              <a:rPr lang="en-US" altLang="en-US" sz="4000">
                <a:latin typeface="Comic Sans MS" panose="030F0702030302020204" pitchFamily="66" charset="0"/>
              </a:rPr>
              <a:t>is Expensive</a:t>
            </a:r>
          </a:p>
        </p:txBody>
      </p:sp>
      <p:graphicFrame>
        <p:nvGraphicFramePr>
          <p:cNvPr id="123907" name="Object 4"/>
          <p:cNvGraphicFramePr>
            <a:graphicFrameLocks noGrp="1" noChangeAspect="1"/>
          </p:cNvGraphicFramePr>
          <p:nvPr>
            <p:ph idx="1"/>
          </p:nvPr>
        </p:nvGraphicFramePr>
        <p:xfrm>
          <a:off x="254000" y="2263775"/>
          <a:ext cx="1674813" cy="3603625"/>
        </p:xfrm>
        <a:graphic>
          <a:graphicData uri="http://schemas.openxmlformats.org/presentationml/2006/ole">
            <mc:AlternateContent xmlns:mc="http://schemas.openxmlformats.org/markup-compatibility/2006">
              <mc:Choice xmlns:v="urn:schemas-microsoft-com:vml" Requires="v">
                <p:oleObj spid="_x0000_s123925" name="Clip" r:id="rId4" imgW="1857375" imgH="3995738" progId="MS_ClipArt_Gallery.2">
                  <p:embed/>
                </p:oleObj>
              </mc:Choice>
              <mc:Fallback>
                <p:oleObj name="Clip" r:id="rId4" imgW="1857375" imgH="3995738" progId="MS_ClipArt_Gallery.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2263775"/>
                        <a:ext cx="1674813" cy="360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908" name="Rectangle 3"/>
          <p:cNvSpPr>
            <a:spLocks noChangeArrowheads="1"/>
          </p:cNvSpPr>
          <p:nvPr/>
        </p:nvSpPr>
        <p:spPr bwMode="auto">
          <a:xfrm>
            <a:off x="2133600" y="2057400"/>
            <a:ext cx="678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90000"/>
              </a:lnSpc>
              <a:spcAft>
                <a:spcPct val="0"/>
              </a:spcAft>
              <a:buClrTx/>
            </a:pPr>
            <a:endParaRPr lang="en-US" altLang="en-US" sz="3200">
              <a:latin typeface="Comic Sans MS" panose="030F0702030302020204" pitchFamily="66" charset="0"/>
            </a:endParaRPr>
          </a:p>
          <a:p>
            <a:pPr eaLnBrk="1" hangingPunct="1">
              <a:lnSpc>
                <a:spcPct val="100000"/>
              </a:lnSpc>
              <a:spcAft>
                <a:spcPts val="1200"/>
              </a:spcAft>
              <a:buClrTx/>
            </a:pPr>
            <a:r>
              <a:rPr lang="en-US" altLang="en-US" sz="3200">
                <a:latin typeface="Comic Sans MS" panose="030F0702030302020204" pitchFamily="66" charset="0"/>
              </a:rPr>
              <a:t>Supporting VCR-like operations</a:t>
            </a:r>
          </a:p>
          <a:p>
            <a:pPr lvl="1" eaLnBrk="1" hangingPunct="1">
              <a:lnSpc>
                <a:spcPct val="90000"/>
              </a:lnSpc>
              <a:spcAft>
                <a:spcPts val="1200"/>
              </a:spcAft>
              <a:buClrTx/>
              <a:buFontTx/>
              <a:buChar char="•"/>
            </a:pPr>
            <a:r>
              <a:rPr lang="en-US" altLang="en-US" sz="3200">
                <a:latin typeface="Comic Sans MS" panose="030F0702030302020204" pitchFamily="66" charset="0"/>
              </a:rPr>
              <a:t>demands substantial network bandwidth, and </a:t>
            </a:r>
          </a:p>
          <a:p>
            <a:pPr lvl="1" eaLnBrk="1" hangingPunct="1">
              <a:lnSpc>
                <a:spcPct val="90000"/>
              </a:lnSpc>
              <a:spcAft>
                <a:spcPct val="0"/>
              </a:spcAft>
              <a:buClrTx/>
              <a:buFontTx/>
              <a:buChar char="•"/>
            </a:pPr>
            <a:r>
              <a:rPr lang="en-US" altLang="en-US" sz="3200">
                <a:latin typeface="Comic Sans MS" panose="030F0702030302020204" pitchFamily="66" charset="0"/>
              </a:rPr>
              <a:t>requires significant server resources</a:t>
            </a:r>
          </a:p>
          <a:p>
            <a:pPr eaLnBrk="1" hangingPunct="1">
              <a:lnSpc>
                <a:spcPct val="90000"/>
              </a:lnSpc>
              <a:spcBef>
                <a:spcPct val="60000"/>
              </a:spcBef>
              <a:spcAft>
                <a:spcPct val="0"/>
              </a:spcAft>
              <a:buClrTx/>
            </a:pPr>
            <a:r>
              <a:rPr lang="en-US" altLang="en-US" sz="3200">
                <a:latin typeface="Comic Sans MS" panose="030F0702030302020204" pitchFamily="66" charset="0"/>
              </a:rPr>
              <a:t>Can we avoid these costs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sz="4400">
                <a:latin typeface="Arial" panose="020B0604020202020204" pitchFamily="34" charset="0"/>
              </a:rPr>
              <a:t>2PSM -  Preview Phase</a:t>
            </a:r>
          </a:p>
        </p:txBody>
      </p:sp>
      <p:sp>
        <p:nvSpPr>
          <p:cNvPr id="1259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1F3DD645-7456-40B9-89C7-7ED86AF126BF}" type="slidenum">
              <a:rPr lang="zh-CN" altLang="en-US" sz="1000" smtClean="0">
                <a:solidFill>
                  <a:srgbClr val="333333"/>
                </a:solidFill>
              </a:rPr>
              <a:pPr>
                <a:lnSpc>
                  <a:spcPct val="100000"/>
                </a:lnSpc>
                <a:spcAft>
                  <a:spcPct val="0"/>
                </a:spcAft>
                <a:buClrTx/>
                <a:buFontTx/>
                <a:buNone/>
              </a:pPr>
              <a:t>64</a:t>
            </a:fld>
            <a:endParaRPr lang="en-US" altLang="zh-CN" sz="1000">
              <a:solidFill>
                <a:srgbClr val="333333"/>
              </a:solidFill>
            </a:endParaRPr>
          </a:p>
        </p:txBody>
      </p:sp>
      <p:graphicFrame>
        <p:nvGraphicFramePr>
          <p:cNvPr id="125956" name="Object 3"/>
          <p:cNvGraphicFramePr>
            <a:graphicFrameLocks noChangeAspect="1"/>
          </p:cNvGraphicFramePr>
          <p:nvPr/>
        </p:nvGraphicFramePr>
        <p:xfrm>
          <a:off x="457200" y="1397000"/>
          <a:ext cx="8305800" cy="5143500"/>
        </p:xfrm>
        <a:graphic>
          <a:graphicData uri="http://schemas.openxmlformats.org/presentationml/2006/ole">
            <mc:AlternateContent xmlns:mc="http://schemas.openxmlformats.org/markup-compatibility/2006">
              <mc:Choice xmlns:v="urn:schemas-microsoft-com:vml" Requires="v">
                <p:oleObj spid="_x0000_s125973" name="Visio" r:id="rId4" imgW="9133820" imgH="5730456" progId="Visio.Drawing.11">
                  <p:embed/>
                </p:oleObj>
              </mc:Choice>
              <mc:Fallback>
                <p:oleObj name="Visio" r:id="rId4" imgW="9133820" imgH="5730456"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97000"/>
                        <a:ext cx="83058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86928" y="3727872"/>
            <a:ext cx="3657599" cy="1593011"/>
          </a:xfrm>
          <a:prstGeom prst="rect">
            <a:avLst/>
          </a:prstGeom>
          <a:solidFill>
            <a:schemeClr val="accent1">
              <a:lumMod val="20000"/>
              <a:lumOff val="8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9" name="Rectangle 8"/>
          <p:cNvSpPr/>
          <p:nvPr/>
        </p:nvSpPr>
        <p:spPr bwMode="auto">
          <a:xfrm>
            <a:off x="1144438" y="4193698"/>
            <a:ext cx="1608163" cy="571484"/>
          </a:xfrm>
          <a:prstGeom prst="rect">
            <a:avLst/>
          </a:prstGeom>
          <a:solidFill>
            <a:srgbClr val="FFE7FF"/>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25954" name="Title 1"/>
          <p:cNvSpPr>
            <a:spLocks noGrp="1"/>
          </p:cNvSpPr>
          <p:nvPr>
            <p:ph type="title"/>
          </p:nvPr>
        </p:nvSpPr>
        <p:spPr/>
        <p:txBody>
          <a:bodyPr/>
          <a:lstStyle/>
          <a:p>
            <a:r>
              <a:rPr lang="en-US" altLang="en-US" sz="4400" dirty="0">
                <a:latin typeface="Arial" panose="020B0604020202020204" pitchFamily="34" charset="0"/>
              </a:rPr>
              <a:t>Conventional Streaming</a:t>
            </a:r>
          </a:p>
        </p:txBody>
      </p:sp>
      <p:sp>
        <p:nvSpPr>
          <p:cNvPr id="1259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1F3DD645-7456-40B9-89C7-7ED86AF126BF}" type="slidenum">
              <a:rPr lang="zh-CN" altLang="en-US" sz="1000" smtClean="0">
                <a:solidFill>
                  <a:srgbClr val="333333"/>
                </a:solidFill>
              </a:rPr>
              <a:pPr>
                <a:lnSpc>
                  <a:spcPct val="100000"/>
                </a:lnSpc>
                <a:spcAft>
                  <a:spcPct val="0"/>
                </a:spcAft>
                <a:buClrTx/>
                <a:buFontTx/>
                <a:buNone/>
              </a:pPr>
              <a:t>65</a:t>
            </a:fld>
            <a:endParaRPr lang="en-US" altLang="zh-CN" sz="1000">
              <a:solidFill>
                <a:srgbClr val="333333"/>
              </a:solidFill>
            </a:endParaRPr>
          </a:p>
        </p:txBody>
      </p:sp>
      <p:sp>
        <p:nvSpPr>
          <p:cNvPr id="2" name="Rectangle 1"/>
          <p:cNvSpPr/>
          <p:nvPr/>
        </p:nvSpPr>
        <p:spPr bwMode="auto">
          <a:xfrm>
            <a:off x="1086928" y="2221125"/>
            <a:ext cx="1541252" cy="316302"/>
          </a:xfrm>
          <a:prstGeom prst="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Rectangle 2"/>
          <p:cNvSpPr/>
          <p:nvPr/>
        </p:nvSpPr>
        <p:spPr bwMode="auto">
          <a:xfrm>
            <a:off x="2628179" y="2221125"/>
            <a:ext cx="5365631" cy="316302"/>
          </a:xfrm>
          <a:prstGeom prst="rect">
            <a:avLst/>
          </a:prstGeom>
          <a:solidFill>
            <a:schemeClr val="accent6">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Rounded Rectangle 4"/>
          <p:cNvSpPr/>
          <p:nvPr/>
        </p:nvSpPr>
        <p:spPr bwMode="auto">
          <a:xfrm>
            <a:off x="1201947" y="4343223"/>
            <a:ext cx="1495245" cy="287547"/>
          </a:xfrm>
          <a:prstGeom prst="round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3347048" y="4061428"/>
            <a:ext cx="1081179" cy="914400"/>
          </a:xfrm>
          <a:prstGeom prst="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Video player</a:t>
            </a:r>
          </a:p>
        </p:txBody>
      </p:sp>
      <p:sp>
        <p:nvSpPr>
          <p:cNvPr id="7" name="Right Arrow 6"/>
          <p:cNvSpPr/>
          <p:nvPr/>
        </p:nvSpPr>
        <p:spPr bwMode="auto">
          <a:xfrm>
            <a:off x="2628179" y="4374076"/>
            <a:ext cx="770627" cy="225839"/>
          </a:xfrm>
          <a:prstGeom prst="rightArrow">
            <a:avLst/>
          </a:prstGeom>
          <a:solidFill>
            <a:srgbClr val="FFC000"/>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8" name="Down Arrow 7"/>
          <p:cNvSpPr/>
          <p:nvPr/>
        </p:nvSpPr>
        <p:spPr bwMode="auto">
          <a:xfrm>
            <a:off x="1054522" y="2379276"/>
            <a:ext cx="271847" cy="1983340"/>
          </a:xfrm>
          <a:prstGeom prst="downArrow">
            <a:avLst/>
          </a:prstGeom>
          <a:solidFill>
            <a:srgbClr val="FF832F"/>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 name="TextBox 9"/>
          <p:cNvSpPr txBox="1"/>
          <p:nvPr/>
        </p:nvSpPr>
        <p:spPr>
          <a:xfrm>
            <a:off x="1054522" y="4730041"/>
            <a:ext cx="796052" cy="369332"/>
          </a:xfrm>
          <a:prstGeom prst="rect">
            <a:avLst/>
          </a:prstGeom>
          <a:noFill/>
        </p:spPr>
        <p:txBody>
          <a:bodyPr wrap="none" rtlCol="0">
            <a:spAutoFit/>
          </a:bodyPr>
          <a:lstStyle/>
          <a:p>
            <a:r>
              <a:rPr lang="en-US" sz="1800" dirty="0"/>
              <a:t>Buffer</a:t>
            </a:r>
          </a:p>
        </p:txBody>
      </p:sp>
      <p:sp>
        <p:nvSpPr>
          <p:cNvPr id="14" name="TextBox 13"/>
          <p:cNvSpPr txBox="1"/>
          <p:nvPr/>
        </p:nvSpPr>
        <p:spPr>
          <a:xfrm>
            <a:off x="994137" y="1851694"/>
            <a:ext cx="2360583" cy="369332"/>
          </a:xfrm>
          <a:prstGeom prst="rect">
            <a:avLst/>
          </a:prstGeom>
          <a:noFill/>
        </p:spPr>
        <p:txBody>
          <a:bodyPr wrap="none" rtlCol="0">
            <a:spAutoFit/>
          </a:bodyPr>
          <a:lstStyle/>
          <a:p>
            <a:r>
              <a:rPr lang="en-US" sz="1800" dirty="0"/>
              <a:t>Video file from server</a:t>
            </a:r>
          </a:p>
        </p:txBody>
      </p:sp>
      <p:sp>
        <p:nvSpPr>
          <p:cNvPr id="15" name="Down Arrow 7">
            <a:extLst>
              <a:ext uri="{FF2B5EF4-FFF2-40B4-BE49-F238E27FC236}">
                <a16:creationId xmlns:a16="http://schemas.microsoft.com/office/drawing/2014/main" id="{68EEAAB2-E2BD-423C-8B75-CF47F7996154}"/>
              </a:ext>
            </a:extLst>
          </p:cNvPr>
          <p:cNvSpPr/>
          <p:nvPr/>
        </p:nvSpPr>
        <p:spPr bwMode="auto">
          <a:xfrm>
            <a:off x="2499295" y="2379276"/>
            <a:ext cx="271847" cy="908806"/>
          </a:xfrm>
          <a:prstGeom prst="downArrow">
            <a:avLst/>
          </a:prstGeom>
          <a:solidFill>
            <a:srgbClr val="FF832F"/>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0252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66667E-6 -2.22222E-6 L 0.15729 0.00209 " pathEditMode="relative" rAng="0" ptsTypes="AA">
                                      <p:cBhvr>
                                        <p:cTn id="6" dur="2000" fill="hold"/>
                                        <p:tgtEl>
                                          <p:spTgt spid="8"/>
                                        </p:tgtEl>
                                        <p:attrNameLst>
                                          <p:attrName>ppt_x</p:attrName>
                                          <p:attrName>ppt_y</p:attrName>
                                        </p:attrNameLst>
                                      </p:cBhvr>
                                      <p:rCtr x="7865" y="93"/>
                                    </p:animMotion>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500"/>
                            </p:stCondLst>
                            <p:childTnLst>
                              <p:par>
                                <p:cTn id="19" presetID="63" presetClass="path" presetSubtype="0" accel="50000" decel="50000" fill="hold" grpId="1" nodeType="afterEffect">
                                  <p:stCondLst>
                                    <p:cond delay="0"/>
                                  </p:stCondLst>
                                  <p:childTnLst>
                                    <p:animMotion origin="layout" path="M -4.44444E-6 -4.44444E-6 L 0.58681 0.00487 " pathEditMode="relative" rAng="0" ptsTypes="AA">
                                      <p:cBhvr>
                                        <p:cTn id="20" dur="2000" fill="hold"/>
                                        <p:tgtEl>
                                          <p:spTgt spid="15"/>
                                        </p:tgtEl>
                                        <p:attrNameLst>
                                          <p:attrName>ppt_x</p:attrName>
                                          <p:attrName>ppt_y</p:attrName>
                                        </p:attrNameLst>
                                      </p:cBhvr>
                                      <p:rCtr x="29340"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5" grpId="0" animBg="1"/>
      <p:bldP spid="15"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sz="4400" dirty="0">
                <a:latin typeface="Arial" panose="020B0604020202020204" pitchFamily="34" charset="0"/>
              </a:rPr>
              <a:t>Another Way -  2PSM</a:t>
            </a:r>
          </a:p>
        </p:txBody>
      </p:sp>
      <p:sp>
        <p:nvSpPr>
          <p:cNvPr id="1259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1F3DD645-7456-40B9-89C7-7ED86AF126BF}" type="slidenum">
              <a:rPr lang="zh-CN" altLang="en-US" sz="1000" smtClean="0">
                <a:solidFill>
                  <a:srgbClr val="333333"/>
                </a:solidFill>
              </a:rPr>
              <a:pPr>
                <a:lnSpc>
                  <a:spcPct val="100000"/>
                </a:lnSpc>
                <a:spcAft>
                  <a:spcPct val="0"/>
                </a:spcAft>
                <a:buClrTx/>
                <a:buFontTx/>
                <a:buNone/>
              </a:pPr>
              <a:t>66</a:t>
            </a:fld>
            <a:endParaRPr lang="en-US" altLang="zh-CN" sz="1000">
              <a:solidFill>
                <a:srgbClr val="333333"/>
              </a:solidFill>
            </a:endParaRPr>
          </a:p>
        </p:txBody>
      </p:sp>
      <p:sp>
        <p:nvSpPr>
          <p:cNvPr id="2" name="Rectangle 1"/>
          <p:cNvSpPr/>
          <p:nvPr/>
        </p:nvSpPr>
        <p:spPr bwMode="auto">
          <a:xfrm>
            <a:off x="1086928" y="2227388"/>
            <a:ext cx="1541252" cy="316302"/>
          </a:xfrm>
          <a:prstGeom prst="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Rectangle 2"/>
          <p:cNvSpPr/>
          <p:nvPr/>
        </p:nvSpPr>
        <p:spPr bwMode="auto">
          <a:xfrm>
            <a:off x="2628179" y="2227388"/>
            <a:ext cx="5305007" cy="316302"/>
          </a:xfrm>
          <a:prstGeom prst="rect">
            <a:avLst/>
          </a:prstGeom>
          <a:solidFill>
            <a:schemeClr val="accent6">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11" name="Group 10">
            <a:extLst>
              <a:ext uri="{FF2B5EF4-FFF2-40B4-BE49-F238E27FC236}">
                <a16:creationId xmlns:a16="http://schemas.microsoft.com/office/drawing/2014/main" id="{913342E0-BFBC-48B3-AFF4-13D85025A026}"/>
              </a:ext>
            </a:extLst>
          </p:cNvPr>
          <p:cNvGrpSpPr/>
          <p:nvPr/>
        </p:nvGrpSpPr>
        <p:grpSpPr>
          <a:xfrm>
            <a:off x="994137" y="4650938"/>
            <a:ext cx="3690005" cy="1593011"/>
            <a:chOff x="1054522" y="3853132"/>
            <a:chExt cx="3690005" cy="1593011"/>
          </a:xfrm>
        </p:grpSpPr>
        <p:sp>
          <p:nvSpPr>
            <p:cNvPr id="4" name="Rectangle 3"/>
            <p:cNvSpPr/>
            <p:nvPr/>
          </p:nvSpPr>
          <p:spPr bwMode="auto">
            <a:xfrm>
              <a:off x="1086928" y="3853132"/>
              <a:ext cx="3657599" cy="1593011"/>
            </a:xfrm>
            <a:prstGeom prst="rect">
              <a:avLst/>
            </a:prstGeom>
            <a:solidFill>
              <a:schemeClr val="accent1">
                <a:lumMod val="20000"/>
                <a:lumOff val="8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9" name="Rectangle 8"/>
            <p:cNvSpPr/>
            <p:nvPr/>
          </p:nvSpPr>
          <p:spPr bwMode="auto">
            <a:xfrm>
              <a:off x="1144438" y="4318958"/>
              <a:ext cx="1608163" cy="571484"/>
            </a:xfrm>
            <a:prstGeom prst="rect">
              <a:avLst/>
            </a:prstGeom>
            <a:solidFill>
              <a:srgbClr val="FFE7FF"/>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Rounded Rectangle 4"/>
            <p:cNvSpPr/>
            <p:nvPr/>
          </p:nvSpPr>
          <p:spPr bwMode="auto">
            <a:xfrm>
              <a:off x="1201947" y="4468483"/>
              <a:ext cx="1495245" cy="287547"/>
            </a:xfrm>
            <a:prstGeom prst="round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3347048" y="4186688"/>
              <a:ext cx="1081179" cy="914400"/>
            </a:xfrm>
            <a:prstGeom prst="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Video player</a:t>
              </a:r>
            </a:p>
          </p:txBody>
        </p:sp>
        <p:sp>
          <p:nvSpPr>
            <p:cNvPr id="7" name="Right Arrow 6"/>
            <p:cNvSpPr/>
            <p:nvPr/>
          </p:nvSpPr>
          <p:spPr bwMode="auto">
            <a:xfrm>
              <a:off x="2628180" y="4499336"/>
              <a:ext cx="770627" cy="225839"/>
            </a:xfrm>
            <a:prstGeom prst="rightArrow">
              <a:avLst/>
            </a:prstGeom>
            <a:solidFill>
              <a:srgbClr val="FFC000"/>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 name="TextBox 9"/>
            <p:cNvSpPr txBox="1"/>
            <p:nvPr/>
          </p:nvSpPr>
          <p:spPr>
            <a:xfrm>
              <a:off x="1054522" y="4855301"/>
              <a:ext cx="796052" cy="369332"/>
            </a:xfrm>
            <a:prstGeom prst="rect">
              <a:avLst/>
            </a:prstGeom>
            <a:noFill/>
          </p:spPr>
          <p:txBody>
            <a:bodyPr wrap="none" rtlCol="0">
              <a:spAutoFit/>
            </a:bodyPr>
            <a:lstStyle/>
            <a:p>
              <a:r>
                <a:rPr lang="en-US" sz="1800" dirty="0"/>
                <a:t>Buffer</a:t>
              </a:r>
            </a:p>
          </p:txBody>
        </p:sp>
      </p:grpSp>
      <p:sp>
        <p:nvSpPr>
          <p:cNvPr id="14" name="TextBox 13"/>
          <p:cNvSpPr txBox="1"/>
          <p:nvPr/>
        </p:nvSpPr>
        <p:spPr>
          <a:xfrm>
            <a:off x="994137" y="1857957"/>
            <a:ext cx="2360583" cy="369332"/>
          </a:xfrm>
          <a:prstGeom prst="rect">
            <a:avLst/>
          </a:prstGeom>
          <a:noFill/>
        </p:spPr>
        <p:txBody>
          <a:bodyPr wrap="none" rtlCol="0">
            <a:spAutoFit/>
          </a:bodyPr>
          <a:lstStyle/>
          <a:p>
            <a:r>
              <a:rPr lang="en-US" sz="1800" dirty="0"/>
              <a:t>Video file from server</a:t>
            </a:r>
          </a:p>
        </p:txBody>
      </p:sp>
      <p:sp>
        <p:nvSpPr>
          <p:cNvPr id="15" name="Rectangle 14">
            <a:extLst>
              <a:ext uri="{FF2B5EF4-FFF2-40B4-BE49-F238E27FC236}">
                <a16:creationId xmlns:a16="http://schemas.microsoft.com/office/drawing/2014/main" id="{B9A5FE63-85AF-429D-A9A3-6AAA5D8DA96E}"/>
              </a:ext>
            </a:extLst>
          </p:cNvPr>
          <p:cNvSpPr/>
          <p:nvPr/>
        </p:nvSpPr>
        <p:spPr bwMode="auto">
          <a:xfrm>
            <a:off x="1084053" y="2935000"/>
            <a:ext cx="281284" cy="316302"/>
          </a:xfrm>
          <a:prstGeom prst="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8683169D-F8C7-49DB-9E98-C31708C5D742}"/>
              </a:ext>
            </a:extLst>
          </p:cNvPr>
          <p:cNvSpPr/>
          <p:nvPr/>
        </p:nvSpPr>
        <p:spPr bwMode="auto">
          <a:xfrm>
            <a:off x="6567104" y="2949775"/>
            <a:ext cx="281284" cy="316302"/>
          </a:xfrm>
          <a:prstGeom prst="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A6BD7882-9333-48A3-A1D0-363ECE45C1CB}"/>
              </a:ext>
            </a:extLst>
          </p:cNvPr>
          <p:cNvSpPr/>
          <p:nvPr/>
        </p:nvSpPr>
        <p:spPr bwMode="auto">
          <a:xfrm>
            <a:off x="2450785" y="2941662"/>
            <a:ext cx="281284" cy="316302"/>
          </a:xfrm>
          <a:prstGeom prst="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EB39BE56-6DDF-4466-AFEB-0E2863394E36}"/>
              </a:ext>
            </a:extLst>
          </p:cNvPr>
          <p:cNvSpPr/>
          <p:nvPr/>
        </p:nvSpPr>
        <p:spPr bwMode="auto">
          <a:xfrm>
            <a:off x="3828334" y="2941662"/>
            <a:ext cx="281284" cy="316302"/>
          </a:xfrm>
          <a:prstGeom prst="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CE83D386-4F5C-4238-A92C-5BBDA7A4FA00}"/>
              </a:ext>
            </a:extLst>
          </p:cNvPr>
          <p:cNvSpPr/>
          <p:nvPr/>
        </p:nvSpPr>
        <p:spPr bwMode="auto">
          <a:xfrm>
            <a:off x="5201022" y="2949775"/>
            <a:ext cx="281284" cy="316302"/>
          </a:xfrm>
          <a:prstGeom prst="rect">
            <a:avLst/>
          </a:prstGeom>
          <a:solidFill>
            <a:schemeClr val="accent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209C77E6-B36A-481B-887E-C4573020F14D}"/>
              </a:ext>
            </a:extLst>
          </p:cNvPr>
          <p:cNvSpPr/>
          <p:nvPr/>
        </p:nvSpPr>
        <p:spPr bwMode="auto">
          <a:xfrm>
            <a:off x="1376556" y="2935000"/>
            <a:ext cx="1073260" cy="316302"/>
          </a:xfrm>
          <a:prstGeom prst="rect">
            <a:avLst/>
          </a:prstGeom>
          <a:solidFill>
            <a:schemeClr val="accent6">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1369D03D-8584-4AA7-A74E-B09F03172393}"/>
              </a:ext>
            </a:extLst>
          </p:cNvPr>
          <p:cNvSpPr/>
          <p:nvPr/>
        </p:nvSpPr>
        <p:spPr bwMode="auto">
          <a:xfrm>
            <a:off x="2739301" y="2942061"/>
            <a:ext cx="1073260" cy="316302"/>
          </a:xfrm>
          <a:prstGeom prst="rect">
            <a:avLst/>
          </a:prstGeom>
          <a:solidFill>
            <a:schemeClr val="accent6">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17611F1D-9BCB-427F-B2BC-6EA7C1324409}"/>
              </a:ext>
            </a:extLst>
          </p:cNvPr>
          <p:cNvSpPr/>
          <p:nvPr/>
        </p:nvSpPr>
        <p:spPr bwMode="auto">
          <a:xfrm>
            <a:off x="4121806" y="2949775"/>
            <a:ext cx="1073260" cy="316302"/>
          </a:xfrm>
          <a:prstGeom prst="rect">
            <a:avLst/>
          </a:prstGeom>
          <a:solidFill>
            <a:schemeClr val="accent6">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4BA5F5DE-8F2F-40D1-8C22-1B653758CAD4}"/>
              </a:ext>
            </a:extLst>
          </p:cNvPr>
          <p:cNvSpPr/>
          <p:nvPr/>
        </p:nvSpPr>
        <p:spPr bwMode="auto">
          <a:xfrm>
            <a:off x="5488569" y="2949775"/>
            <a:ext cx="1073260" cy="316302"/>
          </a:xfrm>
          <a:prstGeom prst="rect">
            <a:avLst/>
          </a:prstGeom>
          <a:solidFill>
            <a:schemeClr val="accent6">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BC8C7B2F-4CDB-4DA9-9160-911B05514402}"/>
              </a:ext>
            </a:extLst>
          </p:cNvPr>
          <p:cNvSpPr/>
          <p:nvPr/>
        </p:nvSpPr>
        <p:spPr bwMode="auto">
          <a:xfrm>
            <a:off x="6859926" y="2949775"/>
            <a:ext cx="1073260" cy="316302"/>
          </a:xfrm>
          <a:prstGeom prst="rect">
            <a:avLst/>
          </a:prstGeom>
          <a:solidFill>
            <a:schemeClr val="accent6">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13" name="Straight Arrow Connector 12">
            <a:extLst>
              <a:ext uri="{FF2B5EF4-FFF2-40B4-BE49-F238E27FC236}">
                <a16:creationId xmlns:a16="http://schemas.microsoft.com/office/drawing/2014/main" id="{1D505E6B-5DF8-413B-A8D9-6C9A34965D76}"/>
              </a:ext>
            </a:extLst>
          </p:cNvPr>
          <p:cNvCxnSpPr>
            <a:stCxn id="15" idx="2"/>
          </p:cNvCxnSpPr>
          <p:nvPr/>
        </p:nvCxnSpPr>
        <p:spPr bwMode="auto">
          <a:xfrm>
            <a:off x="1224695" y="3251302"/>
            <a:ext cx="2856" cy="1953263"/>
          </a:xfrm>
          <a:prstGeom prst="straightConnector1">
            <a:avLst/>
          </a:prstGeom>
          <a:solidFill>
            <a:schemeClr val="accent1"/>
          </a:solidFill>
          <a:ln w="38100" cap="flat" cmpd="sng" algn="ctr">
            <a:solidFill>
              <a:srgbClr val="FF832F"/>
            </a:solidFill>
            <a:prstDash val="solid"/>
            <a:round/>
            <a:headEnd type="none" w="med" len="med"/>
            <a:tailEnd type="triangle"/>
          </a:ln>
          <a:effectLst/>
        </p:spPr>
      </p:cxnSp>
      <p:cxnSp>
        <p:nvCxnSpPr>
          <p:cNvPr id="33" name="Connector: Elbow 32">
            <a:extLst>
              <a:ext uri="{FF2B5EF4-FFF2-40B4-BE49-F238E27FC236}">
                <a16:creationId xmlns:a16="http://schemas.microsoft.com/office/drawing/2014/main" id="{95F1F49C-4481-4926-AC2A-682D82CCA0CF}"/>
              </a:ext>
            </a:extLst>
          </p:cNvPr>
          <p:cNvCxnSpPr>
            <a:cxnSpLocks/>
          </p:cNvCxnSpPr>
          <p:nvPr/>
        </p:nvCxnSpPr>
        <p:spPr bwMode="auto">
          <a:xfrm rot="5400000">
            <a:off x="1090810" y="3715616"/>
            <a:ext cx="1946603" cy="1054631"/>
          </a:xfrm>
          <a:prstGeom prst="bentConnector3">
            <a:avLst>
              <a:gd name="adj1" fmla="val 12036"/>
            </a:avLst>
          </a:prstGeom>
          <a:solidFill>
            <a:schemeClr val="accent1"/>
          </a:solidFill>
          <a:ln w="38100" cap="flat" cmpd="sng" algn="ctr">
            <a:solidFill>
              <a:srgbClr val="FF832F"/>
            </a:solidFill>
            <a:prstDash val="solid"/>
            <a:round/>
            <a:headEnd type="none" w="med" len="med"/>
            <a:tailEnd type="triangle"/>
          </a:ln>
          <a:effectLst/>
        </p:spPr>
      </p:cxnSp>
      <p:cxnSp>
        <p:nvCxnSpPr>
          <p:cNvPr id="51" name="Straight Connector 50">
            <a:extLst>
              <a:ext uri="{FF2B5EF4-FFF2-40B4-BE49-F238E27FC236}">
                <a16:creationId xmlns:a16="http://schemas.microsoft.com/office/drawing/2014/main" id="{7B7F808D-A6A8-4288-80F8-3B41A649B714}"/>
              </a:ext>
            </a:extLst>
          </p:cNvPr>
          <p:cNvCxnSpPr>
            <a:cxnSpLocks/>
            <a:stCxn id="18" idx="2"/>
          </p:cNvCxnSpPr>
          <p:nvPr/>
        </p:nvCxnSpPr>
        <p:spPr bwMode="auto">
          <a:xfrm>
            <a:off x="3968976" y="3257964"/>
            <a:ext cx="0" cy="517774"/>
          </a:xfrm>
          <a:prstGeom prst="line">
            <a:avLst/>
          </a:prstGeom>
          <a:solidFill>
            <a:schemeClr val="accent1"/>
          </a:solidFill>
          <a:ln w="38100" cap="flat" cmpd="sng" algn="ctr">
            <a:solidFill>
              <a:srgbClr val="FF832F"/>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B5239B04-9FDD-4459-BF01-8BA173162A32}"/>
              </a:ext>
            </a:extLst>
          </p:cNvPr>
          <p:cNvCxnSpPr>
            <a:cxnSpLocks/>
          </p:cNvCxnSpPr>
          <p:nvPr/>
        </p:nvCxnSpPr>
        <p:spPr bwMode="auto">
          <a:xfrm flipH="1">
            <a:off x="1857555" y="3764071"/>
            <a:ext cx="2111421" cy="0"/>
          </a:xfrm>
          <a:prstGeom prst="line">
            <a:avLst/>
          </a:prstGeom>
          <a:solidFill>
            <a:schemeClr val="accent1"/>
          </a:solidFill>
          <a:ln w="38100" cap="flat" cmpd="sng" algn="ctr">
            <a:solidFill>
              <a:srgbClr val="FF832F"/>
            </a:solidFill>
            <a:prstDash val="solid"/>
            <a:round/>
            <a:headEnd type="none" w="med" len="med"/>
            <a:tailEnd type="none" w="med" len="med"/>
          </a:ln>
          <a:effectLst/>
        </p:spPr>
      </p:cxnSp>
      <p:cxnSp>
        <p:nvCxnSpPr>
          <p:cNvPr id="58" name="Straight Arrow Connector 57">
            <a:extLst>
              <a:ext uri="{FF2B5EF4-FFF2-40B4-BE49-F238E27FC236}">
                <a16:creationId xmlns:a16="http://schemas.microsoft.com/office/drawing/2014/main" id="{7611E3A2-D5B0-41C7-B2E6-409CB887E987}"/>
              </a:ext>
            </a:extLst>
          </p:cNvPr>
          <p:cNvCxnSpPr>
            <a:cxnSpLocks/>
          </p:cNvCxnSpPr>
          <p:nvPr/>
        </p:nvCxnSpPr>
        <p:spPr bwMode="auto">
          <a:xfrm>
            <a:off x="1853852" y="3769475"/>
            <a:ext cx="1" cy="1428827"/>
          </a:xfrm>
          <a:prstGeom prst="straightConnector1">
            <a:avLst/>
          </a:prstGeom>
          <a:solidFill>
            <a:schemeClr val="accent1"/>
          </a:solidFill>
          <a:ln w="38100" cap="flat" cmpd="sng" algn="ctr">
            <a:solidFill>
              <a:srgbClr val="FF832F"/>
            </a:solidFill>
            <a:prstDash val="solid"/>
            <a:round/>
            <a:headEnd type="none" w="med" len="med"/>
            <a:tailEnd type="triangle"/>
          </a:ln>
          <a:effectLst/>
        </p:spPr>
      </p:cxnSp>
      <p:cxnSp>
        <p:nvCxnSpPr>
          <p:cNvPr id="65" name="Straight Connector 64">
            <a:extLst>
              <a:ext uri="{FF2B5EF4-FFF2-40B4-BE49-F238E27FC236}">
                <a16:creationId xmlns:a16="http://schemas.microsoft.com/office/drawing/2014/main" id="{1846477E-8413-45A2-9B28-BCB1A01A6BDC}"/>
              </a:ext>
            </a:extLst>
          </p:cNvPr>
          <p:cNvCxnSpPr>
            <a:cxnSpLocks/>
          </p:cNvCxnSpPr>
          <p:nvPr/>
        </p:nvCxnSpPr>
        <p:spPr bwMode="auto">
          <a:xfrm>
            <a:off x="5357872" y="3258363"/>
            <a:ext cx="0" cy="783782"/>
          </a:xfrm>
          <a:prstGeom prst="line">
            <a:avLst/>
          </a:prstGeom>
          <a:solidFill>
            <a:schemeClr val="accent1"/>
          </a:solidFill>
          <a:ln w="38100" cap="flat" cmpd="sng" algn="ctr">
            <a:solidFill>
              <a:srgbClr val="FF832F"/>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974C0756-C52F-4CE1-BD15-753CA9C26B04}"/>
              </a:ext>
            </a:extLst>
          </p:cNvPr>
          <p:cNvCxnSpPr>
            <a:cxnSpLocks/>
          </p:cNvCxnSpPr>
          <p:nvPr/>
        </p:nvCxnSpPr>
        <p:spPr bwMode="auto">
          <a:xfrm flipH="1">
            <a:off x="2194810" y="4042145"/>
            <a:ext cx="3163063" cy="0"/>
          </a:xfrm>
          <a:prstGeom prst="line">
            <a:avLst/>
          </a:prstGeom>
          <a:solidFill>
            <a:schemeClr val="accent1"/>
          </a:solidFill>
          <a:ln w="38100" cap="flat" cmpd="sng" algn="ctr">
            <a:solidFill>
              <a:srgbClr val="FF832F"/>
            </a:solidFill>
            <a:prstDash val="solid"/>
            <a:round/>
            <a:headEnd type="none" w="med" len="med"/>
            <a:tailEnd type="none" w="med" len="med"/>
          </a:ln>
          <a:effectLst/>
        </p:spPr>
      </p:cxnSp>
      <p:cxnSp>
        <p:nvCxnSpPr>
          <p:cNvPr id="67" name="Straight Arrow Connector 66">
            <a:extLst>
              <a:ext uri="{FF2B5EF4-FFF2-40B4-BE49-F238E27FC236}">
                <a16:creationId xmlns:a16="http://schemas.microsoft.com/office/drawing/2014/main" id="{22BEB3C8-50EE-48BE-8A09-A21718C37B77}"/>
              </a:ext>
            </a:extLst>
          </p:cNvPr>
          <p:cNvCxnSpPr>
            <a:cxnSpLocks/>
          </p:cNvCxnSpPr>
          <p:nvPr/>
        </p:nvCxnSpPr>
        <p:spPr bwMode="auto">
          <a:xfrm flipH="1">
            <a:off x="2173970" y="4042145"/>
            <a:ext cx="20840" cy="1185754"/>
          </a:xfrm>
          <a:prstGeom prst="straightConnector1">
            <a:avLst/>
          </a:prstGeom>
          <a:solidFill>
            <a:schemeClr val="accent1"/>
          </a:solidFill>
          <a:ln w="38100" cap="flat" cmpd="sng" algn="ctr">
            <a:solidFill>
              <a:srgbClr val="FF832F"/>
            </a:solidFill>
            <a:prstDash val="solid"/>
            <a:round/>
            <a:headEnd type="none" w="med" len="med"/>
            <a:tailEnd type="triangle"/>
          </a:ln>
          <a:effectLst/>
        </p:spPr>
      </p:cxnSp>
      <p:cxnSp>
        <p:nvCxnSpPr>
          <p:cNvPr id="72" name="Straight Connector 71">
            <a:extLst>
              <a:ext uri="{FF2B5EF4-FFF2-40B4-BE49-F238E27FC236}">
                <a16:creationId xmlns:a16="http://schemas.microsoft.com/office/drawing/2014/main" id="{FD6C08C1-DC62-4FF5-893F-1025DD1B957A}"/>
              </a:ext>
            </a:extLst>
          </p:cNvPr>
          <p:cNvCxnSpPr>
            <a:cxnSpLocks/>
          </p:cNvCxnSpPr>
          <p:nvPr/>
        </p:nvCxnSpPr>
        <p:spPr bwMode="auto">
          <a:xfrm>
            <a:off x="6707746" y="3266077"/>
            <a:ext cx="12484" cy="1037810"/>
          </a:xfrm>
          <a:prstGeom prst="line">
            <a:avLst/>
          </a:prstGeom>
          <a:solidFill>
            <a:schemeClr val="accent1"/>
          </a:solidFill>
          <a:ln w="38100" cap="flat" cmpd="sng" algn="ctr">
            <a:solidFill>
              <a:srgbClr val="FF832F"/>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D2BACF72-2F0F-47C4-B56C-4500D83EAA54}"/>
              </a:ext>
            </a:extLst>
          </p:cNvPr>
          <p:cNvCxnSpPr>
            <a:cxnSpLocks/>
          </p:cNvCxnSpPr>
          <p:nvPr/>
        </p:nvCxnSpPr>
        <p:spPr bwMode="auto">
          <a:xfrm flipH="1">
            <a:off x="2497665" y="4303887"/>
            <a:ext cx="4222566" cy="0"/>
          </a:xfrm>
          <a:prstGeom prst="line">
            <a:avLst/>
          </a:prstGeom>
          <a:solidFill>
            <a:schemeClr val="accent1"/>
          </a:solidFill>
          <a:ln w="38100" cap="flat" cmpd="sng" algn="ctr">
            <a:solidFill>
              <a:srgbClr val="FF832F"/>
            </a:solidFill>
            <a:prstDash val="solid"/>
            <a:round/>
            <a:headEnd type="none" w="med" len="med"/>
            <a:tailEnd type="none" w="med" len="med"/>
          </a:ln>
          <a:effectLst/>
        </p:spPr>
      </p:cxnSp>
      <p:cxnSp>
        <p:nvCxnSpPr>
          <p:cNvPr id="75" name="Straight Arrow Connector 74">
            <a:extLst>
              <a:ext uri="{FF2B5EF4-FFF2-40B4-BE49-F238E27FC236}">
                <a16:creationId xmlns:a16="http://schemas.microsoft.com/office/drawing/2014/main" id="{474021CE-F0F6-4DA9-86E9-E9554D6BA9DA}"/>
              </a:ext>
            </a:extLst>
          </p:cNvPr>
          <p:cNvCxnSpPr>
            <a:cxnSpLocks/>
          </p:cNvCxnSpPr>
          <p:nvPr/>
        </p:nvCxnSpPr>
        <p:spPr bwMode="auto">
          <a:xfrm flipH="1">
            <a:off x="2483215" y="4303887"/>
            <a:ext cx="14450" cy="924012"/>
          </a:xfrm>
          <a:prstGeom prst="straightConnector1">
            <a:avLst/>
          </a:prstGeom>
          <a:solidFill>
            <a:schemeClr val="accent1"/>
          </a:solidFill>
          <a:ln w="38100" cap="flat" cmpd="sng" algn="ctr">
            <a:solidFill>
              <a:srgbClr val="FF832F"/>
            </a:solidFill>
            <a:prstDash val="solid"/>
            <a:round/>
            <a:headEnd type="none" w="med" len="med"/>
            <a:tailEnd type="triangle"/>
          </a:ln>
          <a:effectLst/>
        </p:spPr>
      </p:cxnSp>
      <p:sp>
        <p:nvSpPr>
          <p:cNvPr id="125963" name="TextBox 125962">
            <a:extLst>
              <a:ext uri="{FF2B5EF4-FFF2-40B4-BE49-F238E27FC236}">
                <a16:creationId xmlns:a16="http://schemas.microsoft.com/office/drawing/2014/main" id="{4497119E-929D-48F2-A032-620A6BC73CEE}"/>
              </a:ext>
            </a:extLst>
          </p:cNvPr>
          <p:cNvSpPr txBox="1"/>
          <p:nvPr/>
        </p:nvSpPr>
        <p:spPr>
          <a:xfrm>
            <a:off x="5088746" y="4960829"/>
            <a:ext cx="3591048" cy="830997"/>
          </a:xfrm>
          <a:prstGeom prst="rect">
            <a:avLst/>
          </a:prstGeom>
          <a:noFill/>
        </p:spPr>
        <p:txBody>
          <a:bodyPr wrap="none" rtlCol="0">
            <a:spAutoFit/>
          </a:bodyPr>
          <a:lstStyle/>
          <a:p>
            <a:r>
              <a:rPr lang="en-US" dirty="0"/>
              <a:t>Initial download provides</a:t>
            </a:r>
          </a:p>
          <a:p>
            <a:r>
              <a:rPr lang="en-US" dirty="0"/>
              <a:t>a preview for the video</a:t>
            </a:r>
          </a:p>
        </p:txBody>
      </p:sp>
    </p:spTree>
    <p:extLst>
      <p:ext uri="{BB962C8B-B14F-4D97-AF65-F5344CB8AC3E}">
        <p14:creationId xmlns:p14="http://schemas.microsoft.com/office/powerpoint/2010/main" val="208343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5963"/>
                                        </p:tgtEl>
                                        <p:attrNameLst>
                                          <p:attrName>style.visibility</p:attrName>
                                        </p:attrNameLst>
                                      </p:cBhvr>
                                      <p:to>
                                        <p:strVal val="visible"/>
                                      </p:to>
                                    </p:set>
                                    <p:animEffect transition="in" filter="checkerboard(across)">
                                      <p:cBhvr>
                                        <p:cTn id="7" dur="500"/>
                                        <p:tgtEl>
                                          <p:spTgt spid="125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42875" y="57150"/>
            <a:ext cx="6699250" cy="952500"/>
          </a:xfrm>
        </p:spPr>
        <p:txBody>
          <a:bodyPr/>
          <a:lstStyle/>
          <a:p>
            <a:r>
              <a:rPr lang="en-US" altLang="en-US" sz="4400" dirty="0">
                <a:latin typeface="Arial" panose="020B0604020202020204" pitchFamily="34" charset="0"/>
              </a:rPr>
              <a:t>2PSM: Playback Phase</a:t>
            </a:r>
          </a:p>
        </p:txBody>
      </p:sp>
      <p:sp>
        <p:nvSpPr>
          <p:cNvPr id="1280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EF518ECB-BE65-4714-90A1-D6ED4A642784}" type="slidenum">
              <a:rPr lang="zh-CN" altLang="en-US" sz="1000" smtClean="0">
                <a:solidFill>
                  <a:srgbClr val="333333"/>
                </a:solidFill>
              </a:rPr>
              <a:pPr>
                <a:lnSpc>
                  <a:spcPct val="100000"/>
                </a:lnSpc>
                <a:spcAft>
                  <a:spcPct val="0"/>
                </a:spcAft>
                <a:buClrTx/>
                <a:buFontTx/>
                <a:buNone/>
              </a:pPr>
              <a:t>67</a:t>
            </a:fld>
            <a:endParaRPr lang="en-US" altLang="zh-CN" sz="1000">
              <a:solidFill>
                <a:srgbClr val="333333"/>
              </a:solidFill>
            </a:endParaRPr>
          </a:p>
        </p:txBody>
      </p:sp>
      <p:sp>
        <p:nvSpPr>
          <p:cNvPr id="5" name="Rounded Rectangle 4"/>
          <p:cNvSpPr/>
          <p:nvPr/>
        </p:nvSpPr>
        <p:spPr bwMode="auto">
          <a:xfrm>
            <a:off x="860425" y="1422400"/>
            <a:ext cx="7848600" cy="129540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triangle" w="med" len="med"/>
          </a:ln>
          <a:effectLst/>
        </p:spPr>
        <p:txBody>
          <a:bodyPr/>
          <a:lstStyle/>
          <a:p>
            <a:pPr algn="ctr" eaLnBrk="1" hangingPunct="1">
              <a:defRPr/>
            </a:pPr>
            <a:endParaRPr lang="en-US">
              <a:latin typeface="Arial" charset="0"/>
              <a:cs typeface="+mn-cs"/>
            </a:endParaRPr>
          </a:p>
        </p:txBody>
      </p:sp>
      <p:sp>
        <p:nvSpPr>
          <p:cNvPr id="128005" name="Rounded Rectangle 5"/>
          <p:cNvSpPr>
            <a:spLocks noChangeArrowheads="1"/>
          </p:cNvSpPr>
          <p:nvPr/>
        </p:nvSpPr>
        <p:spPr bwMode="auto">
          <a:xfrm>
            <a:off x="860425" y="3327400"/>
            <a:ext cx="7848600" cy="2667000"/>
          </a:xfrm>
          <a:prstGeom prst="roundRect">
            <a:avLst>
              <a:gd name="adj" fmla="val 16667"/>
            </a:avLst>
          </a:prstGeom>
          <a:solidFill>
            <a:srgbClr val="FFE3B9"/>
          </a:solidFill>
          <a:ln w="9525" algn="ctr">
            <a:solidFill>
              <a:schemeClr val="tx1"/>
            </a:solidFill>
            <a:round/>
            <a:headEnd/>
            <a:tailEnd type="triangle" w="med" len="med"/>
          </a:ln>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graphicFrame>
        <p:nvGraphicFramePr>
          <p:cNvPr id="128006" name="Object 3"/>
          <p:cNvGraphicFramePr>
            <a:graphicFrameLocks noChangeAspect="1"/>
          </p:cNvGraphicFramePr>
          <p:nvPr/>
        </p:nvGraphicFramePr>
        <p:xfrm>
          <a:off x="1012825" y="1390650"/>
          <a:ext cx="7989888" cy="5594350"/>
        </p:xfrm>
        <a:graphic>
          <a:graphicData uri="http://schemas.openxmlformats.org/presentationml/2006/ole">
            <mc:AlternateContent xmlns:mc="http://schemas.openxmlformats.org/markup-compatibility/2006">
              <mc:Choice xmlns:v="urn:schemas-microsoft-com:vml" Requires="v">
                <p:oleObj spid="_x0000_s128036" name="Visio" r:id="rId4" imgW="9437769" imgH="6610701" progId="Visio.Drawing.11">
                  <p:embed/>
                </p:oleObj>
              </mc:Choice>
              <mc:Fallback>
                <p:oleObj name="Visio" r:id="rId4" imgW="9437769" imgH="6610701"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825" y="1390650"/>
                        <a:ext cx="7989888"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7" name="Text Box 4"/>
          <p:cNvSpPr txBox="1">
            <a:spLocks noChangeArrowheads="1"/>
          </p:cNvSpPr>
          <p:nvPr/>
        </p:nvSpPr>
        <p:spPr bwMode="auto">
          <a:xfrm>
            <a:off x="1317625" y="5994400"/>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1400"/>
              <a:t>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42875" y="57150"/>
            <a:ext cx="6699250" cy="952500"/>
          </a:xfrm>
        </p:spPr>
        <p:txBody>
          <a:bodyPr/>
          <a:lstStyle/>
          <a:p>
            <a:r>
              <a:rPr lang="en-US" altLang="en-US" sz="4400" dirty="0">
                <a:latin typeface="Arial" panose="020B0604020202020204" pitchFamily="34" charset="0"/>
              </a:rPr>
              <a:t>2PSM: VCR Operations</a:t>
            </a:r>
          </a:p>
        </p:txBody>
      </p:sp>
      <p:sp>
        <p:nvSpPr>
          <p:cNvPr id="1280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EF518ECB-BE65-4714-90A1-D6ED4A642784}" type="slidenum">
              <a:rPr lang="zh-CN" altLang="en-US" sz="1000" smtClean="0">
                <a:solidFill>
                  <a:srgbClr val="333333"/>
                </a:solidFill>
              </a:rPr>
              <a:pPr>
                <a:lnSpc>
                  <a:spcPct val="100000"/>
                </a:lnSpc>
                <a:spcAft>
                  <a:spcPct val="0"/>
                </a:spcAft>
                <a:buClrTx/>
                <a:buFontTx/>
                <a:buNone/>
              </a:pPr>
              <a:t>68</a:t>
            </a:fld>
            <a:endParaRPr lang="en-US" altLang="zh-CN" sz="1000">
              <a:solidFill>
                <a:srgbClr val="333333"/>
              </a:solidFill>
            </a:endParaRPr>
          </a:p>
        </p:txBody>
      </p:sp>
      <p:sp>
        <p:nvSpPr>
          <p:cNvPr id="5" name="Rounded Rectangle 4"/>
          <p:cNvSpPr/>
          <p:nvPr/>
        </p:nvSpPr>
        <p:spPr bwMode="auto">
          <a:xfrm>
            <a:off x="860425" y="1422400"/>
            <a:ext cx="7848600" cy="129540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triangle" w="med" len="med"/>
          </a:ln>
          <a:effectLst/>
        </p:spPr>
        <p:txBody>
          <a:bodyPr/>
          <a:lstStyle/>
          <a:p>
            <a:pPr algn="ctr" eaLnBrk="1" hangingPunct="1">
              <a:defRPr/>
            </a:pPr>
            <a:endParaRPr lang="en-US">
              <a:latin typeface="Arial" charset="0"/>
              <a:cs typeface="+mn-cs"/>
            </a:endParaRPr>
          </a:p>
        </p:txBody>
      </p:sp>
      <p:sp>
        <p:nvSpPr>
          <p:cNvPr id="128005" name="Rounded Rectangle 5"/>
          <p:cNvSpPr>
            <a:spLocks noChangeArrowheads="1"/>
          </p:cNvSpPr>
          <p:nvPr/>
        </p:nvSpPr>
        <p:spPr bwMode="auto">
          <a:xfrm>
            <a:off x="860425" y="3327400"/>
            <a:ext cx="7848600" cy="2667000"/>
          </a:xfrm>
          <a:prstGeom prst="roundRect">
            <a:avLst>
              <a:gd name="adj" fmla="val 16667"/>
            </a:avLst>
          </a:prstGeom>
          <a:solidFill>
            <a:srgbClr val="FFE3B9"/>
          </a:solidFill>
          <a:ln w="9525" algn="ctr">
            <a:solidFill>
              <a:schemeClr val="tx1"/>
            </a:solidFill>
            <a:round/>
            <a:headEnd/>
            <a:tailEnd type="triangle" w="med" len="med"/>
          </a:ln>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graphicFrame>
        <p:nvGraphicFramePr>
          <p:cNvPr id="128006" name="Object 3"/>
          <p:cNvGraphicFramePr>
            <a:graphicFrameLocks noChangeAspect="1"/>
          </p:cNvGraphicFramePr>
          <p:nvPr>
            <p:extLst>
              <p:ext uri="{D42A27DB-BD31-4B8C-83A1-F6EECF244321}">
                <p14:modId xmlns:p14="http://schemas.microsoft.com/office/powerpoint/2010/main" val="1931205774"/>
              </p:ext>
            </p:extLst>
          </p:nvPr>
        </p:nvGraphicFramePr>
        <p:xfrm>
          <a:off x="1039812" y="1390650"/>
          <a:ext cx="7989888" cy="5594350"/>
        </p:xfrm>
        <a:graphic>
          <a:graphicData uri="http://schemas.openxmlformats.org/presentationml/2006/ole">
            <mc:AlternateContent xmlns:mc="http://schemas.openxmlformats.org/markup-compatibility/2006">
              <mc:Choice xmlns:v="urn:schemas-microsoft-com:vml" Requires="v">
                <p:oleObj spid="_x0000_s184342" name="Visio" r:id="rId4" imgW="9437769" imgH="6610701" progId="Visio.Drawing.11">
                  <p:embed/>
                </p:oleObj>
              </mc:Choice>
              <mc:Fallback>
                <p:oleObj name="Visio" r:id="rId4" imgW="9437769" imgH="6610701" progId="Visio.Drawing.11">
                  <p:embed/>
                  <p:pic>
                    <p:nvPicPr>
                      <p:cNvPr id="12800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812" y="1390650"/>
                        <a:ext cx="7989888"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7" name="Text Box 4"/>
          <p:cNvSpPr txBox="1">
            <a:spLocks noChangeArrowheads="1"/>
          </p:cNvSpPr>
          <p:nvPr/>
        </p:nvSpPr>
        <p:spPr bwMode="auto">
          <a:xfrm>
            <a:off x="1317625" y="5994400"/>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1400"/>
              <a:t>t</a:t>
            </a:r>
          </a:p>
        </p:txBody>
      </p:sp>
      <p:graphicFrame>
        <p:nvGraphicFramePr>
          <p:cNvPr id="128008" name="Object 5"/>
          <p:cNvGraphicFramePr>
            <a:graphicFrameLocks noChangeAspect="1"/>
          </p:cNvGraphicFramePr>
          <p:nvPr>
            <p:extLst>
              <p:ext uri="{D42A27DB-BD31-4B8C-83A1-F6EECF244321}">
                <p14:modId xmlns:p14="http://schemas.microsoft.com/office/powerpoint/2010/main" val="1029795122"/>
              </p:ext>
            </p:extLst>
          </p:nvPr>
        </p:nvGraphicFramePr>
        <p:xfrm>
          <a:off x="403224" y="3863636"/>
          <a:ext cx="849105" cy="2421277"/>
        </p:xfrm>
        <a:graphic>
          <a:graphicData uri="http://schemas.openxmlformats.org/presentationml/2006/ole">
            <mc:AlternateContent xmlns:mc="http://schemas.openxmlformats.org/markup-compatibility/2006">
              <mc:Choice xmlns:v="urn:schemas-microsoft-com:vml" Requires="v">
                <p:oleObj spid="_x0000_s184343" name="Clip" r:id="rId6" imgW="1296063" imgH="3934305" progId="MS_ClipArt_Gallery.2">
                  <p:embed/>
                </p:oleObj>
              </mc:Choice>
              <mc:Fallback>
                <p:oleObj name="Clip" r:id="rId6" imgW="1296063" imgH="3934305" progId="MS_ClipArt_Gallery.2">
                  <p:embed/>
                  <p:pic>
                    <p:nvPicPr>
                      <p:cNvPr id="128008" name="Object 5"/>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403224" y="3863636"/>
                        <a:ext cx="849105" cy="2421277"/>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83631278-25DC-441A-8448-B72D59CE2FD4}"/>
              </a:ext>
            </a:extLst>
          </p:cNvPr>
          <p:cNvSpPr/>
          <p:nvPr/>
        </p:nvSpPr>
        <p:spPr bwMode="auto">
          <a:xfrm>
            <a:off x="3856381" y="2531166"/>
            <a:ext cx="4595855" cy="1484244"/>
          </a:xfrm>
          <a:prstGeom prst="rect">
            <a:avLst/>
          </a:prstGeom>
          <a:solidFill>
            <a:schemeClr val="accent5">
              <a:lumMod val="50000"/>
            </a:schemeClr>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bg1"/>
                </a:solidFill>
                <a:effectLst/>
                <a:latin typeface="Arial" charset="0"/>
              </a:rPr>
              <a:t>Playing the L segments in forward and backward directions provides the fast forward and fast reverse functionalities, respectively.</a:t>
            </a:r>
          </a:p>
        </p:txBody>
      </p:sp>
    </p:spTree>
    <p:extLst>
      <p:ext uri="{BB962C8B-B14F-4D97-AF65-F5344CB8AC3E}">
        <p14:creationId xmlns:p14="http://schemas.microsoft.com/office/powerpoint/2010/main" val="25250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800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z="4800">
                <a:latin typeface="Arial" panose="020B0604020202020204" pitchFamily="34" charset="0"/>
              </a:rPr>
              <a:t>2PSM  -  Advantages</a:t>
            </a:r>
          </a:p>
        </p:txBody>
      </p:sp>
      <p:sp>
        <p:nvSpPr>
          <p:cNvPr id="1300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08A1ABFF-7626-42CE-9394-01A9DB096791}" type="slidenum">
              <a:rPr lang="zh-CN" altLang="en-US" sz="1000" smtClean="0">
                <a:solidFill>
                  <a:srgbClr val="333333"/>
                </a:solidFill>
              </a:rPr>
              <a:pPr>
                <a:lnSpc>
                  <a:spcPct val="100000"/>
                </a:lnSpc>
                <a:spcAft>
                  <a:spcPct val="0"/>
                </a:spcAft>
                <a:buClrTx/>
                <a:buFontTx/>
                <a:buNone/>
              </a:pPr>
              <a:t>69</a:t>
            </a:fld>
            <a:endParaRPr lang="en-US" altLang="zh-CN" sz="1000">
              <a:solidFill>
                <a:srgbClr val="333333"/>
              </a:solidFill>
            </a:endParaRPr>
          </a:p>
        </p:txBody>
      </p:sp>
      <p:grpSp>
        <p:nvGrpSpPr>
          <p:cNvPr id="2" name="Group 11"/>
          <p:cNvGrpSpPr>
            <a:grpSpLocks/>
          </p:cNvGrpSpPr>
          <p:nvPr/>
        </p:nvGrpSpPr>
        <p:grpSpPr bwMode="auto">
          <a:xfrm>
            <a:off x="1066744" y="1370013"/>
            <a:ext cx="7613707" cy="1074737"/>
            <a:chOff x="1067195" y="1369464"/>
            <a:chExt cx="7613255" cy="1075613"/>
          </a:xfrm>
        </p:grpSpPr>
        <p:sp>
          <p:nvSpPr>
            <p:cNvPr id="130062" name="Text Box 3"/>
            <p:cNvSpPr txBox="1">
              <a:spLocks noChangeArrowheads="1"/>
            </p:cNvSpPr>
            <p:nvPr/>
          </p:nvSpPr>
          <p:spPr bwMode="auto">
            <a:xfrm>
              <a:off x="1219200" y="1730191"/>
              <a:ext cx="7461250" cy="71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6875" indent="-396875">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ts val="2400"/>
                </a:lnSpc>
                <a:spcAft>
                  <a:spcPct val="0"/>
                </a:spcAft>
                <a:buClrTx/>
                <a:buFontTx/>
                <a:buNone/>
              </a:pPr>
              <a:r>
                <a:rPr lang="en-US" altLang="en-US" sz="4000">
                  <a:solidFill>
                    <a:srgbClr val="993300"/>
                  </a:solidFill>
                  <a:latin typeface="CandyBits BT"/>
                </a:rPr>
                <a:t>1</a:t>
              </a:r>
              <a:r>
                <a:rPr lang="en-US" altLang="en-US" sz="4000">
                  <a:solidFill>
                    <a:srgbClr val="990000"/>
                  </a:solidFill>
                  <a:latin typeface="CandyBits BT"/>
                </a:rPr>
                <a:t>.</a:t>
              </a:r>
              <a:r>
                <a:rPr lang="en-US" altLang="en-US" sz="2400"/>
                <a:t>  </a:t>
              </a:r>
              <a:r>
                <a:rPr lang="en-US" altLang="en-US" sz="2600">
                  <a:latin typeface="Comic Sans MS" panose="030F0702030302020204" pitchFamily="66" charset="0"/>
                </a:rPr>
                <a:t>It requires no extra files to provide the preview feature.</a:t>
              </a:r>
              <a:endParaRPr lang="en-US" altLang="en-US">
                <a:latin typeface="Comic Sans MS" panose="030F0702030302020204" pitchFamily="66" charset="0"/>
              </a:endParaRPr>
            </a:p>
          </p:txBody>
        </p:sp>
        <p:pic>
          <p:nvPicPr>
            <p:cNvPr id="130063" name="Picture 8" descr="C:\Users\Kien\AppData\Local\Microsoft\Windows\Temporary Internet Files\Content.IE5\3I33LQYO\MCj04415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195" y="1369464"/>
              <a:ext cx="965561" cy="9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2"/>
          <p:cNvGrpSpPr>
            <a:grpSpLocks/>
          </p:cNvGrpSpPr>
          <p:nvPr/>
        </p:nvGrpSpPr>
        <p:grpSpPr bwMode="auto">
          <a:xfrm>
            <a:off x="525349" y="2587698"/>
            <a:ext cx="7571822" cy="981458"/>
            <a:chOff x="386179" y="2477234"/>
            <a:chExt cx="7572117" cy="981824"/>
          </a:xfrm>
        </p:grpSpPr>
        <p:sp>
          <p:nvSpPr>
            <p:cNvPr id="130060" name="Text Box 4"/>
            <p:cNvSpPr txBox="1">
              <a:spLocks noChangeArrowheads="1"/>
            </p:cNvSpPr>
            <p:nvPr/>
          </p:nvSpPr>
          <p:spPr bwMode="auto">
            <a:xfrm>
              <a:off x="632893" y="2692856"/>
              <a:ext cx="7325403" cy="76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ts val="2600"/>
                </a:lnSpc>
                <a:spcAft>
                  <a:spcPct val="0"/>
                </a:spcAft>
                <a:buClrTx/>
                <a:buFontTx/>
                <a:buNone/>
              </a:pPr>
              <a:r>
                <a:rPr lang="en-US" altLang="en-US" sz="4000" dirty="0">
                  <a:solidFill>
                    <a:srgbClr val="993300"/>
                  </a:solidFill>
                  <a:latin typeface="CandyBits BT"/>
                </a:rPr>
                <a:t>2</a:t>
              </a:r>
              <a:r>
                <a:rPr lang="en-US" altLang="en-US" sz="4000" dirty="0">
                  <a:solidFill>
                    <a:srgbClr val="990000"/>
                  </a:solidFill>
                  <a:latin typeface="CandyBits BT"/>
                </a:rPr>
                <a:t>.</a:t>
              </a:r>
              <a:r>
                <a:rPr lang="en-US" altLang="en-US" sz="2400" dirty="0"/>
                <a:t>  </a:t>
              </a:r>
              <a:r>
                <a:rPr lang="en-US" altLang="en-US" sz="2600" dirty="0">
                  <a:latin typeface="Comic Sans MS" panose="030F0702030302020204" pitchFamily="66" charset="0"/>
                </a:rPr>
                <a:t>Downloading the preview frames does not incur extra cost</a:t>
              </a:r>
              <a:r>
                <a:rPr lang="en-US" altLang="en-US" dirty="0">
                  <a:latin typeface="Comic Sans MS" panose="030F0702030302020204" pitchFamily="66" charset="0"/>
                </a:rPr>
                <a:t>.</a:t>
              </a:r>
            </a:p>
          </p:txBody>
        </p:sp>
        <p:pic>
          <p:nvPicPr>
            <p:cNvPr id="130061" name="Picture 8" descr="C:\Users\Kien\AppData\Local\Microsoft\Windows\Temporary Internet Files\Content.IE5\3I33LQYO\MCj04415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79" y="2477234"/>
              <a:ext cx="965561" cy="9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881809" y="3652838"/>
            <a:ext cx="6881191" cy="1100137"/>
            <a:chOff x="1881809" y="3523006"/>
            <a:chExt cx="6881191" cy="1100121"/>
          </a:xfrm>
        </p:grpSpPr>
        <p:sp>
          <p:nvSpPr>
            <p:cNvPr id="130058" name="Text Box 5"/>
            <p:cNvSpPr txBox="1">
              <a:spLocks noChangeArrowheads="1"/>
            </p:cNvSpPr>
            <p:nvPr/>
          </p:nvSpPr>
          <p:spPr bwMode="auto">
            <a:xfrm>
              <a:off x="2181225" y="3889450"/>
              <a:ext cx="6581775" cy="7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6875" indent="-396875">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ts val="2500"/>
                </a:lnSpc>
                <a:spcAft>
                  <a:spcPct val="0"/>
                </a:spcAft>
                <a:buClrTx/>
                <a:buFontTx/>
                <a:buNone/>
              </a:pPr>
              <a:r>
                <a:rPr lang="en-US" altLang="en-US" sz="4000">
                  <a:solidFill>
                    <a:srgbClr val="993300"/>
                  </a:solidFill>
                  <a:latin typeface="CandyBits BT"/>
                </a:rPr>
                <a:t>3</a:t>
              </a:r>
              <a:r>
                <a:rPr lang="en-US" altLang="en-US" sz="4000">
                  <a:solidFill>
                    <a:srgbClr val="990000"/>
                  </a:solidFill>
                  <a:latin typeface="CandyBits BT"/>
                </a:rPr>
                <a:t>.</a:t>
              </a:r>
              <a:r>
                <a:rPr lang="en-US" altLang="en-US" sz="2400"/>
                <a:t>  </a:t>
              </a:r>
              <a:r>
                <a:rPr lang="en-US" altLang="en-US" sz="2600">
                  <a:latin typeface="Comic Sans MS" panose="030F0702030302020204" pitchFamily="66" charset="0"/>
                </a:rPr>
                <a:t>It requires no extra files to support the VCR functionality.</a:t>
              </a:r>
              <a:endParaRPr lang="en-US" altLang="en-US">
                <a:latin typeface="Comic Sans MS" panose="030F0702030302020204" pitchFamily="66" charset="0"/>
              </a:endParaRPr>
            </a:p>
          </p:txBody>
        </p:sp>
        <p:pic>
          <p:nvPicPr>
            <p:cNvPr id="130059" name="Picture 8" descr="C:\Users\Kien\AppData\Local\Microsoft\Windows\Temporary Internet Files\Content.IE5\3I33LQYO\MCj04415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809" y="3523006"/>
              <a:ext cx="965561" cy="9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4"/>
          <p:cNvGrpSpPr>
            <a:grpSpLocks/>
          </p:cNvGrpSpPr>
          <p:nvPr/>
        </p:nvGrpSpPr>
        <p:grpSpPr bwMode="auto">
          <a:xfrm>
            <a:off x="1103244" y="4876445"/>
            <a:ext cx="7543800" cy="1055706"/>
            <a:chOff x="1103244" y="4876771"/>
            <a:chExt cx="7543800" cy="1056295"/>
          </a:xfrm>
        </p:grpSpPr>
        <p:sp>
          <p:nvSpPr>
            <p:cNvPr id="130056" name="Text Box 6"/>
            <p:cNvSpPr txBox="1">
              <a:spLocks noChangeArrowheads="1"/>
            </p:cNvSpPr>
            <p:nvPr/>
          </p:nvSpPr>
          <p:spPr bwMode="auto">
            <a:xfrm>
              <a:off x="1103244" y="5224915"/>
              <a:ext cx="7543800" cy="70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ts val="2400"/>
                </a:lnSpc>
                <a:spcAft>
                  <a:spcPct val="0"/>
                </a:spcAft>
                <a:buClrTx/>
                <a:buFontTx/>
                <a:buNone/>
              </a:pPr>
              <a:r>
                <a:rPr lang="en-US" altLang="en-US" sz="4000" dirty="0">
                  <a:solidFill>
                    <a:srgbClr val="993300"/>
                  </a:solidFill>
                  <a:latin typeface="CandyBits BT"/>
                </a:rPr>
                <a:t>4</a:t>
              </a:r>
              <a:r>
                <a:rPr lang="en-US" altLang="en-US" sz="4000" dirty="0">
                  <a:solidFill>
                    <a:srgbClr val="990000"/>
                  </a:solidFill>
                  <a:latin typeface="CandyBits BT"/>
                </a:rPr>
                <a:t>.</a:t>
              </a:r>
              <a:r>
                <a:rPr lang="en-US" altLang="en-US" sz="2400" dirty="0"/>
                <a:t>  </a:t>
              </a:r>
              <a:r>
                <a:rPr lang="en-US" altLang="en-US" sz="2600" dirty="0">
                  <a:latin typeface="Comic Sans MS" panose="030F0702030302020204" pitchFamily="66" charset="0"/>
                </a:rPr>
                <a:t>Server is not involved in the VCR-style interaction.  </a:t>
              </a:r>
              <a:endParaRPr lang="en-US" altLang="en-US" dirty="0">
                <a:latin typeface="Comic Sans MS" panose="030F0702030302020204" pitchFamily="66" charset="0"/>
              </a:endParaRPr>
            </a:p>
          </p:txBody>
        </p:sp>
        <p:pic>
          <p:nvPicPr>
            <p:cNvPr id="130057" name="Picture 8" descr="C:\Users\Kien\AppData\Local\Microsoft\Windows\Temporary Internet Files\Content.IE5\3I33LQYO\MCj04415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664" y="4876771"/>
              <a:ext cx="965561" cy="9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9" name="Rectangle 3"/>
          <p:cNvSpPr>
            <a:spLocks noGrp="1" noChangeArrowheads="1"/>
          </p:cNvSpPr>
          <p:nvPr>
            <p:ph type="title"/>
          </p:nvPr>
        </p:nvSpPr>
        <p:spPr>
          <a:xfrm>
            <a:off x="152400" y="0"/>
            <a:ext cx="7620000" cy="1143000"/>
          </a:xfrm>
        </p:spPr>
        <p:txBody>
          <a:bodyPr/>
          <a:lstStyle/>
          <a:p>
            <a:r>
              <a:rPr lang="en-US" altLang="en-US" sz="3600">
                <a:latin typeface="Calibri" panose="020F0502020204030204" pitchFamily="34" charset="0"/>
              </a:rPr>
              <a:t>Conflicting Goals in </a:t>
            </a:r>
            <a:br>
              <a:rPr lang="en-US" altLang="en-US" sz="3600">
                <a:latin typeface="Calibri" panose="020F0502020204030204" pitchFamily="34" charset="0"/>
              </a:rPr>
            </a:br>
            <a:r>
              <a:rPr lang="en-US" altLang="en-US" sz="3600">
                <a:latin typeface="Calibri" panose="020F0502020204030204" pitchFamily="34" charset="0"/>
              </a:rPr>
              <a:t>                    </a:t>
            </a:r>
            <a:r>
              <a:rPr lang="en-US" altLang="en-US" sz="3600" i="1">
                <a:latin typeface="Calibri" panose="020F0502020204030204" pitchFamily="34" charset="0"/>
              </a:rPr>
              <a:t>Video Multicast </a:t>
            </a:r>
            <a:r>
              <a:rPr lang="en-US" altLang="en-US" sz="3600">
                <a:latin typeface="Calibri" panose="020F0502020204030204" pitchFamily="34" charset="0"/>
              </a:rPr>
              <a:t>?</a:t>
            </a:r>
          </a:p>
        </p:txBody>
      </p:sp>
      <p:sp>
        <p:nvSpPr>
          <p:cNvPr id="393218" name="Rectangle 2"/>
          <p:cNvSpPr>
            <a:spLocks noGrp="1" noChangeArrowheads="1"/>
          </p:cNvSpPr>
          <p:nvPr>
            <p:ph idx="1"/>
          </p:nvPr>
        </p:nvSpPr>
        <p:spPr>
          <a:xfrm>
            <a:off x="685800" y="1871663"/>
            <a:ext cx="7412038" cy="1038225"/>
          </a:xfrm>
        </p:spPr>
        <p:txBody>
          <a:bodyPr/>
          <a:lstStyle/>
          <a:p>
            <a:pPr marL="284163" indent="-284163">
              <a:buClr>
                <a:srgbClr val="FF0000"/>
              </a:buClr>
            </a:pPr>
            <a:r>
              <a:rPr lang="en-US" altLang="en-US" sz="3200" b="1" i="1">
                <a:solidFill>
                  <a:srgbClr val="FF0000"/>
                </a:solidFill>
                <a:latin typeface="Calibri" panose="020F0502020204030204" pitchFamily="34" charset="0"/>
              </a:rPr>
              <a:t>Low Latency</a:t>
            </a:r>
            <a:r>
              <a:rPr lang="en-US" altLang="en-US" sz="3200" i="1">
                <a:solidFill>
                  <a:srgbClr val="FF0000"/>
                </a:solidFill>
                <a:latin typeface="Calibri" panose="020F0502020204030204" pitchFamily="34" charset="0"/>
              </a:rPr>
              <a:t>:</a:t>
            </a:r>
            <a:r>
              <a:rPr lang="en-US" altLang="en-US" sz="3200">
                <a:latin typeface="Calibri" panose="020F0502020204030204" pitchFamily="34" charset="0"/>
              </a:rPr>
              <a:t> requests must be served as soon as possible</a:t>
            </a:r>
          </a:p>
        </p:txBody>
      </p:sp>
      <p:sp>
        <p:nvSpPr>
          <p:cNvPr id="393220" name="Rectangle 4"/>
          <p:cNvSpPr>
            <a:spLocks noChangeArrowheads="1"/>
          </p:cNvSpPr>
          <p:nvPr/>
        </p:nvSpPr>
        <p:spPr bwMode="auto">
          <a:xfrm>
            <a:off x="781050" y="32591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pPr>
            <a:r>
              <a:rPr lang="en-US" altLang="en-US" sz="3200" b="1">
                <a:solidFill>
                  <a:srgbClr val="FF0000"/>
                </a:solidFill>
                <a:latin typeface="Calibri" panose="020F0502020204030204" pitchFamily="34" charset="0"/>
              </a:rPr>
              <a:t>High Efficiency</a:t>
            </a:r>
            <a:r>
              <a:rPr lang="en-US" altLang="en-US" sz="3200">
                <a:solidFill>
                  <a:srgbClr val="FF0000"/>
                </a:solidFill>
                <a:latin typeface="Calibri" panose="020F0502020204030204" pitchFamily="34" charset="0"/>
              </a:rPr>
              <a:t>:</a:t>
            </a:r>
            <a:r>
              <a:rPr lang="en-US" altLang="en-US" sz="3200">
                <a:latin typeface="Calibri" panose="020F0502020204030204" pitchFamily="34" charset="0"/>
              </a:rPr>
              <a:t> each multicast should wait to serve a larger number of clients </a:t>
            </a:r>
          </a:p>
        </p:txBody>
      </p:sp>
      <p:sp>
        <p:nvSpPr>
          <p:cNvPr id="60421" name="Text Box 5"/>
          <p:cNvSpPr txBox="1">
            <a:spLocks noChangeArrowheads="1"/>
          </p:cNvSpPr>
          <p:nvPr/>
        </p:nvSpPr>
        <p:spPr bwMode="auto">
          <a:xfrm>
            <a:off x="3697288" y="4919663"/>
            <a:ext cx="4676775" cy="5842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3200" b="1">
                <a:solidFill>
                  <a:schemeClr val="bg1"/>
                </a:solidFill>
                <a:latin typeface="Comic Sans MS" panose="030F0702030302020204" pitchFamily="66" charset="0"/>
              </a:rPr>
              <a:t>Can we achieve both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93219"/>
                                        </p:tgtEl>
                                        <p:attrNameLst>
                                          <p:attrName>style.visibility</p:attrName>
                                        </p:attrNameLst>
                                      </p:cBhvr>
                                      <p:to>
                                        <p:strVal val="visible"/>
                                      </p:to>
                                    </p:set>
                                    <p:animEffect transition="in" filter="blinds(vertical)">
                                      <p:cBhvr>
                                        <p:cTn id="7" dur="500"/>
                                        <p:tgtEl>
                                          <p:spTgt spid="393219"/>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393218">
                                            <p:txEl>
                                              <p:pRg st="0" end="0"/>
                                            </p:txEl>
                                          </p:spTgt>
                                        </p:tgtEl>
                                        <p:attrNameLst>
                                          <p:attrName>style.visibility</p:attrName>
                                        </p:attrNameLst>
                                      </p:cBhvr>
                                      <p:to>
                                        <p:strVal val="visible"/>
                                      </p:to>
                                    </p:set>
                                    <p:anim calcmode="lin" valueType="num">
                                      <p:cBhvr>
                                        <p:cTn id="11" dur="500" fill="hold"/>
                                        <p:tgtEl>
                                          <p:spTgt spid="39321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93218">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393218">
                                            <p:txEl>
                                              <p:pRg st="0" end="0"/>
                                            </p:txEl>
                                          </p:spTgt>
                                        </p:tgtEl>
                                        <p:attrNameLst>
                                          <p:attrName>ppt_x</p:attrName>
                                        </p:attrNameLst>
                                      </p:cBhvr>
                                      <p:tavLst>
                                        <p:tav tm="0">
                                          <p:val>
                                            <p:fltVal val="0.5"/>
                                          </p:val>
                                        </p:tav>
                                        <p:tav tm="100000">
                                          <p:val>
                                            <p:strVal val="#ppt_x"/>
                                          </p:val>
                                        </p:tav>
                                      </p:tavLst>
                                    </p:anim>
                                    <p:anim calcmode="lin" valueType="num">
                                      <p:cBhvr>
                                        <p:cTn id="14" dur="500" fill="hold"/>
                                        <p:tgtEl>
                                          <p:spTgt spid="393218">
                                            <p:txEl>
                                              <p:pRg st="0" end="0"/>
                                            </p:txEl>
                                          </p:spTgt>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393220"/>
                                        </p:tgtEl>
                                        <p:attrNameLst>
                                          <p:attrName>style.visibility</p:attrName>
                                        </p:attrNameLst>
                                      </p:cBhvr>
                                      <p:to>
                                        <p:strVal val="visible"/>
                                      </p:to>
                                    </p:set>
                                    <p:anim calcmode="lin" valueType="num">
                                      <p:cBhvr>
                                        <p:cTn id="18" dur="500" fill="hold"/>
                                        <p:tgtEl>
                                          <p:spTgt spid="393220"/>
                                        </p:tgtEl>
                                        <p:attrNameLst>
                                          <p:attrName>ppt_w</p:attrName>
                                        </p:attrNameLst>
                                      </p:cBhvr>
                                      <p:tavLst>
                                        <p:tav tm="0">
                                          <p:val>
                                            <p:fltVal val="0"/>
                                          </p:val>
                                        </p:tav>
                                        <p:tav tm="100000">
                                          <p:val>
                                            <p:strVal val="#ppt_w"/>
                                          </p:val>
                                        </p:tav>
                                      </p:tavLst>
                                    </p:anim>
                                    <p:anim calcmode="lin" valueType="num">
                                      <p:cBhvr>
                                        <p:cTn id="19" dur="500" fill="hold"/>
                                        <p:tgtEl>
                                          <p:spTgt spid="393220"/>
                                        </p:tgtEl>
                                        <p:attrNameLst>
                                          <p:attrName>ppt_h</p:attrName>
                                        </p:attrNameLst>
                                      </p:cBhvr>
                                      <p:tavLst>
                                        <p:tav tm="0">
                                          <p:val>
                                            <p:fltVal val="0"/>
                                          </p:val>
                                        </p:tav>
                                        <p:tav tm="100000">
                                          <p:val>
                                            <p:strVal val="#ppt_h"/>
                                          </p:val>
                                        </p:tav>
                                      </p:tavLst>
                                    </p:anim>
                                    <p:anim calcmode="lin" valueType="num">
                                      <p:cBhvr>
                                        <p:cTn id="20" dur="500" fill="hold"/>
                                        <p:tgtEl>
                                          <p:spTgt spid="393220"/>
                                        </p:tgtEl>
                                        <p:attrNameLst>
                                          <p:attrName>ppt_x</p:attrName>
                                        </p:attrNameLst>
                                      </p:cBhvr>
                                      <p:tavLst>
                                        <p:tav tm="0">
                                          <p:val>
                                            <p:fltVal val="0.5"/>
                                          </p:val>
                                        </p:tav>
                                        <p:tav tm="100000">
                                          <p:val>
                                            <p:strVal val="#ppt_x"/>
                                          </p:val>
                                        </p:tav>
                                      </p:tavLst>
                                    </p:anim>
                                    <p:anim calcmode="lin" valueType="num">
                                      <p:cBhvr>
                                        <p:cTn id="21" dur="500" fill="hold"/>
                                        <p:tgtEl>
                                          <p:spTgt spid="393220"/>
                                        </p:tgtEl>
                                        <p:attrNameLst>
                                          <p:attrName>ppt_y</p:attrName>
                                        </p:attrNameLst>
                                      </p:cBhvr>
                                      <p:tavLst>
                                        <p:tav tm="0">
                                          <p:val>
                                            <p:fltVal val="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0421"/>
                                        </p:tgtEl>
                                        <p:attrNameLst>
                                          <p:attrName>style.visibility</p:attrName>
                                        </p:attrNameLst>
                                      </p:cBhvr>
                                      <p:to>
                                        <p:strVal val="visible"/>
                                      </p:to>
                                    </p:set>
                                    <p:animEffect transition="in" filter="dissolve">
                                      <p:cBhvr>
                                        <p:cTn id="26"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autoUpdateAnimBg="0"/>
      <p:bldP spid="393218" grpId="0" build="p" autoUpdateAnimBg="0" advAuto="0"/>
      <p:bldP spid="393220" grpId="0" autoUpdateAnimBg="0"/>
      <p:bldP spid="6042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en-US" sz="5400">
                <a:latin typeface="Arial" panose="020B0604020202020204" pitchFamily="34" charset="0"/>
              </a:rPr>
              <a:t>UCF Video Browser</a:t>
            </a:r>
          </a:p>
        </p:txBody>
      </p:sp>
      <p:sp>
        <p:nvSpPr>
          <p:cNvPr id="1320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Aft>
                <a:spcPct val="0"/>
              </a:spcAft>
              <a:buClrTx/>
              <a:buFontTx/>
              <a:buNone/>
            </a:pPr>
            <a:fld id="{76482D4F-567E-4608-9986-C396A7E65910}" type="slidenum">
              <a:rPr lang="zh-CN" altLang="en-US" sz="1000" smtClean="0">
                <a:solidFill>
                  <a:srgbClr val="333333"/>
                </a:solidFill>
              </a:rPr>
              <a:pPr>
                <a:lnSpc>
                  <a:spcPct val="100000"/>
                </a:lnSpc>
                <a:spcAft>
                  <a:spcPct val="0"/>
                </a:spcAft>
                <a:buClrTx/>
                <a:buFontTx/>
                <a:buNone/>
              </a:pPr>
              <a:t>70</a:t>
            </a:fld>
            <a:endParaRPr lang="en-US" altLang="zh-CN" sz="1000">
              <a:solidFill>
                <a:srgbClr val="333333"/>
              </a:solidFill>
            </a:endParaRPr>
          </a:p>
        </p:txBody>
      </p:sp>
      <p:pic>
        <p:nvPicPr>
          <p:cNvPr id="132100" name="Picture 5" descr="qu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1376363"/>
            <a:ext cx="2544762"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7" descr="preview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38" y="1335088"/>
            <a:ext cx="25368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9" descr="preview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213" y="3965575"/>
            <a:ext cx="2544762"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3" name="Picture 11" descr="pl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4150" y="3987800"/>
            <a:ext cx="2535238"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bwMode="white">
          <a:xfrm>
            <a:off x="2244725" y="4572000"/>
            <a:ext cx="6470650" cy="1657350"/>
          </a:xfrm>
        </p:spPr>
        <p:txBody>
          <a:bodyPr/>
          <a:lstStyle/>
          <a:p>
            <a:pPr eaLnBrk="1" hangingPunct="1">
              <a:spcBef>
                <a:spcPts val="1200"/>
              </a:spcBef>
            </a:pPr>
            <a:r>
              <a:rPr lang="en-US" altLang="zh-CN" sz="4000">
                <a:latin typeface="Arial" panose="020B0604020202020204" pitchFamily="34" charset="0"/>
                <a:ea typeface="宋体" panose="02010600030101010101" pitchFamily="2" charset="-122"/>
              </a:rPr>
              <a:t>Handling High Mobility in Mobile Ad Hoc Networks</a:t>
            </a:r>
            <a:br>
              <a:rPr lang="en-US" altLang="zh-CN" sz="2800">
                <a:latin typeface="Arial" panose="020B0604020202020204" pitchFamily="34" charset="0"/>
                <a:ea typeface="宋体" panose="02010600030101010101" pitchFamily="2" charset="-122"/>
              </a:rPr>
            </a:br>
            <a:endParaRPr lang="en-US" altLang="zh-CN" sz="2000">
              <a:solidFill>
                <a:srgbClr val="FFCC00"/>
              </a:solidFill>
              <a:latin typeface="Arial" panose="020B0604020202020204" pitchFamily="34" charset="0"/>
              <a:ea typeface="宋体" panose="02010600030101010101" pitchFamily="2" charset="-122"/>
            </a:endParaRPr>
          </a:p>
        </p:txBody>
      </p:sp>
      <p:pic>
        <p:nvPicPr>
          <p:cNvPr id="1341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334963"/>
            <a:ext cx="638016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4148" name="Rectangle 7"/>
          <p:cNvSpPr>
            <a:spLocks noChangeArrowheads="1"/>
          </p:cNvSpPr>
          <p:nvPr/>
        </p:nvSpPr>
        <p:spPr bwMode="auto">
          <a:xfrm>
            <a:off x="0" y="4903788"/>
            <a:ext cx="1736725" cy="1011237"/>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zh-TW" altLang="en-US" sz="2400">
              <a:ea typeface="新細明體" pitchFamily="18" charset="-12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Grp="1" noChangeArrowheads="1"/>
          </p:cNvSpPr>
          <p:nvPr>
            <p:ph type="title" idx="4294967295"/>
          </p:nvPr>
        </p:nvSpPr>
        <p:spPr>
          <a:xfrm>
            <a:off x="101600" y="84138"/>
            <a:ext cx="8315325" cy="952500"/>
          </a:xfrm>
        </p:spPr>
        <p:txBody>
          <a:bodyPr/>
          <a:lstStyle/>
          <a:p>
            <a:r>
              <a:rPr lang="en-US" altLang="zh-TW">
                <a:latin typeface="Arial" panose="020B0604020202020204" pitchFamily="34" charset="0"/>
                <a:ea typeface="新細明體" pitchFamily="18" charset="-120"/>
              </a:rPr>
              <a:t>What is a Mobile Ad Hoc Network?</a:t>
            </a:r>
            <a:endParaRPr lang="zh-TW" altLang="en-US">
              <a:latin typeface="Arial" panose="020B0604020202020204" pitchFamily="34" charset="0"/>
              <a:ea typeface="新細明體" pitchFamily="18" charset="-120"/>
            </a:endParaRPr>
          </a:p>
        </p:txBody>
      </p:sp>
      <p:sp>
        <p:nvSpPr>
          <p:cNvPr id="136195" name="Oval 7"/>
          <p:cNvSpPr>
            <a:spLocks noChangeArrowheads="1"/>
          </p:cNvSpPr>
          <p:nvPr/>
        </p:nvSpPr>
        <p:spPr bwMode="auto">
          <a:xfrm>
            <a:off x="1676400" y="2552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196" name="Oval 8"/>
          <p:cNvSpPr>
            <a:spLocks noChangeArrowheads="1"/>
          </p:cNvSpPr>
          <p:nvPr/>
        </p:nvSpPr>
        <p:spPr bwMode="auto">
          <a:xfrm>
            <a:off x="3267075" y="34956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197" name="Oval 9"/>
          <p:cNvSpPr>
            <a:spLocks noChangeArrowheads="1"/>
          </p:cNvSpPr>
          <p:nvPr/>
        </p:nvSpPr>
        <p:spPr bwMode="auto">
          <a:xfrm>
            <a:off x="4000500" y="3352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198" name="Oval 10"/>
          <p:cNvSpPr>
            <a:spLocks noChangeArrowheads="1"/>
          </p:cNvSpPr>
          <p:nvPr/>
        </p:nvSpPr>
        <p:spPr bwMode="auto">
          <a:xfrm>
            <a:off x="5181600" y="2933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199" name="Oval 11"/>
          <p:cNvSpPr>
            <a:spLocks noChangeArrowheads="1"/>
          </p:cNvSpPr>
          <p:nvPr/>
        </p:nvSpPr>
        <p:spPr bwMode="auto">
          <a:xfrm>
            <a:off x="4267200" y="57531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00" name="Oval 12"/>
          <p:cNvSpPr>
            <a:spLocks noChangeArrowheads="1"/>
          </p:cNvSpPr>
          <p:nvPr/>
        </p:nvSpPr>
        <p:spPr bwMode="auto">
          <a:xfrm>
            <a:off x="6324600" y="46863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01" name="Oval 13"/>
          <p:cNvSpPr>
            <a:spLocks noChangeArrowheads="1"/>
          </p:cNvSpPr>
          <p:nvPr/>
        </p:nvSpPr>
        <p:spPr bwMode="auto">
          <a:xfrm>
            <a:off x="6934200" y="36195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02" name="Oval 14"/>
          <p:cNvSpPr>
            <a:spLocks noChangeArrowheads="1"/>
          </p:cNvSpPr>
          <p:nvPr/>
        </p:nvSpPr>
        <p:spPr bwMode="auto">
          <a:xfrm>
            <a:off x="3200400" y="5219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03" name="Oval 15"/>
          <p:cNvSpPr>
            <a:spLocks noChangeArrowheads="1"/>
          </p:cNvSpPr>
          <p:nvPr/>
        </p:nvSpPr>
        <p:spPr bwMode="auto">
          <a:xfrm>
            <a:off x="6096000" y="56769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04" name="Oval 16"/>
          <p:cNvSpPr>
            <a:spLocks noChangeArrowheads="1"/>
          </p:cNvSpPr>
          <p:nvPr/>
        </p:nvSpPr>
        <p:spPr bwMode="auto">
          <a:xfrm>
            <a:off x="6324600" y="27813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77" name="Oval 17"/>
          <p:cNvSpPr>
            <a:spLocks noChangeArrowheads="1"/>
          </p:cNvSpPr>
          <p:nvPr/>
        </p:nvSpPr>
        <p:spPr bwMode="auto">
          <a:xfrm>
            <a:off x="7458075" y="58102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06" name="Oval 18"/>
          <p:cNvSpPr>
            <a:spLocks noChangeArrowheads="1"/>
          </p:cNvSpPr>
          <p:nvPr/>
        </p:nvSpPr>
        <p:spPr bwMode="auto">
          <a:xfrm>
            <a:off x="7924800" y="4838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07" name="Oval 19"/>
          <p:cNvSpPr>
            <a:spLocks noChangeArrowheads="1"/>
          </p:cNvSpPr>
          <p:nvPr/>
        </p:nvSpPr>
        <p:spPr bwMode="auto">
          <a:xfrm>
            <a:off x="7924800" y="26289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08" name="Oval 20"/>
          <p:cNvSpPr>
            <a:spLocks noChangeArrowheads="1"/>
          </p:cNvSpPr>
          <p:nvPr/>
        </p:nvSpPr>
        <p:spPr bwMode="auto">
          <a:xfrm>
            <a:off x="4800600" y="3695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81" name="Oval 21"/>
          <p:cNvSpPr>
            <a:spLocks noChangeArrowheads="1"/>
          </p:cNvSpPr>
          <p:nvPr/>
        </p:nvSpPr>
        <p:spPr bwMode="auto">
          <a:xfrm>
            <a:off x="914400" y="17907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10" name="Oval 22"/>
          <p:cNvSpPr>
            <a:spLocks noChangeArrowheads="1"/>
          </p:cNvSpPr>
          <p:nvPr/>
        </p:nvSpPr>
        <p:spPr bwMode="auto">
          <a:xfrm>
            <a:off x="2181225" y="32194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83" name="Oval 23"/>
          <p:cNvSpPr>
            <a:spLocks noChangeArrowheads="1"/>
          </p:cNvSpPr>
          <p:nvPr/>
        </p:nvSpPr>
        <p:spPr bwMode="auto">
          <a:xfrm>
            <a:off x="1419225" y="24574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12" name="Oval 24"/>
          <p:cNvSpPr>
            <a:spLocks noChangeArrowheads="1"/>
          </p:cNvSpPr>
          <p:nvPr/>
        </p:nvSpPr>
        <p:spPr bwMode="auto">
          <a:xfrm>
            <a:off x="2171700" y="3971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85" name="Oval 25"/>
          <p:cNvSpPr>
            <a:spLocks noChangeArrowheads="1"/>
          </p:cNvSpPr>
          <p:nvPr/>
        </p:nvSpPr>
        <p:spPr bwMode="auto">
          <a:xfrm>
            <a:off x="1409700" y="32099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14" name="Oval 26"/>
          <p:cNvSpPr>
            <a:spLocks noChangeArrowheads="1"/>
          </p:cNvSpPr>
          <p:nvPr/>
        </p:nvSpPr>
        <p:spPr bwMode="auto">
          <a:xfrm>
            <a:off x="2171700" y="47053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87" name="Oval 27"/>
          <p:cNvSpPr>
            <a:spLocks noChangeArrowheads="1"/>
          </p:cNvSpPr>
          <p:nvPr/>
        </p:nvSpPr>
        <p:spPr bwMode="auto">
          <a:xfrm>
            <a:off x="1409700" y="39433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16" name="Oval 28"/>
          <p:cNvSpPr>
            <a:spLocks noChangeArrowheads="1"/>
          </p:cNvSpPr>
          <p:nvPr/>
        </p:nvSpPr>
        <p:spPr bwMode="auto">
          <a:xfrm>
            <a:off x="2724150" y="52101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89" name="Oval 29"/>
          <p:cNvSpPr>
            <a:spLocks noChangeArrowheads="1"/>
          </p:cNvSpPr>
          <p:nvPr/>
        </p:nvSpPr>
        <p:spPr bwMode="auto">
          <a:xfrm>
            <a:off x="1962150" y="44481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18" name="Oval 30"/>
          <p:cNvSpPr>
            <a:spLocks noChangeArrowheads="1"/>
          </p:cNvSpPr>
          <p:nvPr/>
        </p:nvSpPr>
        <p:spPr bwMode="auto">
          <a:xfrm>
            <a:off x="3324225" y="47625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91" name="Oval 31"/>
          <p:cNvSpPr>
            <a:spLocks noChangeArrowheads="1"/>
          </p:cNvSpPr>
          <p:nvPr/>
        </p:nvSpPr>
        <p:spPr bwMode="auto">
          <a:xfrm>
            <a:off x="2562225" y="40005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20" name="Oval 32"/>
          <p:cNvSpPr>
            <a:spLocks noChangeArrowheads="1"/>
          </p:cNvSpPr>
          <p:nvPr/>
        </p:nvSpPr>
        <p:spPr bwMode="auto">
          <a:xfrm>
            <a:off x="4000500" y="4457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93" name="Oval 33"/>
          <p:cNvSpPr>
            <a:spLocks noChangeArrowheads="1"/>
          </p:cNvSpPr>
          <p:nvPr/>
        </p:nvSpPr>
        <p:spPr bwMode="auto">
          <a:xfrm>
            <a:off x="3238500" y="36957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22" name="Oval 34"/>
          <p:cNvSpPr>
            <a:spLocks noChangeArrowheads="1"/>
          </p:cNvSpPr>
          <p:nvPr/>
        </p:nvSpPr>
        <p:spPr bwMode="auto">
          <a:xfrm>
            <a:off x="4714875" y="42576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95" name="Oval 35"/>
          <p:cNvSpPr>
            <a:spLocks noChangeArrowheads="1"/>
          </p:cNvSpPr>
          <p:nvPr/>
        </p:nvSpPr>
        <p:spPr bwMode="auto">
          <a:xfrm>
            <a:off x="3952875" y="34956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24" name="Oval 36"/>
          <p:cNvSpPr>
            <a:spLocks noChangeArrowheads="1"/>
          </p:cNvSpPr>
          <p:nvPr/>
        </p:nvSpPr>
        <p:spPr bwMode="auto">
          <a:xfrm>
            <a:off x="5448300" y="39338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97" name="Oval 37"/>
          <p:cNvSpPr>
            <a:spLocks noChangeArrowheads="1"/>
          </p:cNvSpPr>
          <p:nvPr/>
        </p:nvSpPr>
        <p:spPr bwMode="auto">
          <a:xfrm>
            <a:off x="4686300" y="31718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26" name="Oval 38"/>
          <p:cNvSpPr>
            <a:spLocks noChangeArrowheads="1"/>
          </p:cNvSpPr>
          <p:nvPr/>
        </p:nvSpPr>
        <p:spPr bwMode="auto">
          <a:xfrm>
            <a:off x="6305550" y="3857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99" name="Oval 39"/>
          <p:cNvSpPr>
            <a:spLocks noChangeArrowheads="1"/>
          </p:cNvSpPr>
          <p:nvPr/>
        </p:nvSpPr>
        <p:spPr bwMode="auto">
          <a:xfrm>
            <a:off x="5543550" y="30956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28" name="Oval 40"/>
          <p:cNvSpPr>
            <a:spLocks noChangeArrowheads="1"/>
          </p:cNvSpPr>
          <p:nvPr/>
        </p:nvSpPr>
        <p:spPr bwMode="auto">
          <a:xfrm>
            <a:off x="6696075" y="45339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001" name="Oval 41"/>
          <p:cNvSpPr>
            <a:spLocks noChangeArrowheads="1"/>
          </p:cNvSpPr>
          <p:nvPr/>
        </p:nvSpPr>
        <p:spPr bwMode="auto">
          <a:xfrm>
            <a:off x="5934075" y="37719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30" name="Oval 42"/>
          <p:cNvSpPr>
            <a:spLocks noChangeArrowheads="1"/>
          </p:cNvSpPr>
          <p:nvPr/>
        </p:nvSpPr>
        <p:spPr bwMode="auto">
          <a:xfrm>
            <a:off x="6981825" y="52101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003" name="Oval 43"/>
          <p:cNvSpPr>
            <a:spLocks noChangeArrowheads="1"/>
          </p:cNvSpPr>
          <p:nvPr/>
        </p:nvSpPr>
        <p:spPr bwMode="auto">
          <a:xfrm>
            <a:off x="6219825" y="44481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004" name="Line 44"/>
          <p:cNvSpPr>
            <a:spLocks noChangeShapeType="1"/>
          </p:cNvSpPr>
          <p:nvPr/>
        </p:nvSpPr>
        <p:spPr bwMode="auto">
          <a:xfrm>
            <a:off x="1857375" y="2762250"/>
            <a:ext cx="371475" cy="466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05" name="Line 45"/>
          <p:cNvSpPr>
            <a:spLocks noChangeShapeType="1"/>
          </p:cNvSpPr>
          <p:nvPr/>
        </p:nvSpPr>
        <p:spPr bwMode="auto">
          <a:xfrm flipH="1">
            <a:off x="2276475" y="3448050"/>
            <a:ext cx="19050" cy="5143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06" name="Line 46"/>
          <p:cNvSpPr>
            <a:spLocks noChangeShapeType="1"/>
          </p:cNvSpPr>
          <p:nvPr/>
        </p:nvSpPr>
        <p:spPr bwMode="auto">
          <a:xfrm flipH="1">
            <a:off x="2266950" y="4200525"/>
            <a:ext cx="9525" cy="495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07" name="Line 47"/>
          <p:cNvSpPr>
            <a:spLocks noChangeShapeType="1"/>
          </p:cNvSpPr>
          <p:nvPr/>
        </p:nvSpPr>
        <p:spPr bwMode="auto">
          <a:xfrm>
            <a:off x="2352675" y="4905375"/>
            <a:ext cx="381000" cy="3333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08" name="Line 48"/>
          <p:cNvSpPr>
            <a:spLocks noChangeShapeType="1"/>
          </p:cNvSpPr>
          <p:nvPr/>
        </p:nvSpPr>
        <p:spPr bwMode="auto">
          <a:xfrm flipV="1">
            <a:off x="2933700" y="4953000"/>
            <a:ext cx="390525"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09" name="Line 49"/>
          <p:cNvSpPr>
            <a:spLocks noChangeShapeType="1"/>
          </p:cNvSpPr>
          <p:nvPr/>
        </p:nvSpPr>
        <p:spPr bwMode="auto">
          <a:xfrm flipV="1">
            <a:off x="3543300" y="4619625"/>
            <a:ext cx="457200" cy="190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0" name="Line 50"/>
          <p:cNvSpPr>
            <a:spLocks noChangeShapeType="1"/>
          </p:cNvSpPr>
          <p:nvPr/>
        </p:nvSpPr>
        <p:spPr bwMode="auto">
          <a:xfrm flipV="1">
            <a:off x="4219575" y="4410075"/>
            <a:ext cx="485775" cy="95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1" name="Line 51"/>
          <p:cNvSpPr>
            <a:spLocks noChangeShapeType="1"/>
          </p:cNvSpPr>
          <p:nvPr/>
        </p:nvSpPr>
        <p:spPr bwMode="auto">
          <a:xfrm flipV="1">
            <a:off x="4924425" y="4114800"/>
            <a:ext cx="523875" cy="200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2" name="Line 52"/>
          <p:cNvSpPr>
            <a:spLocks noChangeShapeType="1"/>
          </p:cNvSpPr>
          <p:nvPr/>
        </p:nvSpPr>
        <p:spPr bwMode="auto">
          <a:xfrm flipV="1">
            <a:off x="5657850" y="3981450"/>
            <a:ext cx="647700" cy="190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3" name="Line 53"/>
          <p:cNvSpPr>
            <a:spLocks noChangeShapeType="1"/>
          </p:cNvSpPr>
          <p:nvPr/>
        </p:nvSpPr>
        <p:spPr bwMode="auto">
          <a:xfrm>
            <a:off x="6496050" y="4057650"/>
            <a:ext cx="257175" cy="476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4" name="Line 54"/>
          <p:cNvSpPr>
            <a:spLocks noChangeShapeType="1"/>
          </p:cNvSpPr>
          <p:nvPr/>
        </p:nvSpPr>
        <p:spPr bwMode="auto">
          <a:xfrm>
            <a:off x="6867525" y="4752975"/>
            <a:ext cx="180975" cy="466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5" name="Line 55"/>
          <p:cNvSpPr>
            <a:spLocks noChangeShapeType="1"/>
          </p:cNvSpPr>
          <p:nvPr/>
        </p:nvSpPr>
        <p:spPr bwMode="auto">
          <a:xfrm>
            <a:off x="7162800" y="5410200"/>
            <a:ext cx="323850" cy="4191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6244" name="Oval 56"/>
          <p:cNvSpPr>
            <a:spLocks noChangeArrowheads="1"/>
          </p:cNvSpPr>
          <p:nvPr/>
        </p:nvSpPr>
        <p:spPr bwMode="auto">
          <a:xfrm>
            <a:off x="2590800" y="25431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45" name="Oval 57"/>
          <p:cNvSpPr>
            <a:spLocks noChangeArrowheads="1"/>
          </p:cNvSpPr>
          <p:nvPr/>
        </p:nvSpPr>
        <p:spPr bwMode="auto">
          <a:xfrm>
            <a:off x="7829550" y="36671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46" name="Oval 58"/>
          <p:cNvSpPr>
            <a:spLocks noChangeArrowheads="1"/>
          </p:cNvSpPr>
          <p:nvPr/>
        </p:nvSpPr>
        <p:spPr bwMode="auto">
          <a:xfrm>
            <a:off x="5276850" y="58007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47" name="Oval 59"/>
          <p:cNvSpPr>
            <a:spLocks noChangeArrowheads="1"/>
          </p:cNvSpPr>
          <p:nvPr/>
        </p:nvSpPr>
        <p:spPr bwMode="auto">
          <a:xfrm>
            <a:off x="1514475" y="58293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48" name="Oval 60"/>
          <p:cNvSpPr>
            <a:spLocks noChangeArrowheads="1"/>
          </p:cNvSpPr>
          <p:nvPr/>
        </p:nvSpPr>
        <p:spPr bwMode="auto">
          <a:xfrm>
            <a:off x="1000125" y="44386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49" name="Oval 61"/>
          <p:cNvSpPr>
            <a:spLocks noChangeArrowheads="1"/>
          </p:cNvSpPr>
          <p:nvPr/>
        </p:nvSpPr>
        <p:spPr bwMode="auto">
          <a:xfrm>
            <a:off x="5600700" y="5153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50" name="Oval 62"/>
          <p:cNvSpPr>
            <a:spLocks noChangeArrowheads="1"/>
          </p:cNvSpPr>
          <p:nvPr/>
        </p:nvSpPr>
        <p:spPr bwMode="auto">
          <a:xfrm>
            <a:off x="4791075" y="52863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51" name="Text Box 63"/>
          <p:cNvSpPr txBox="1">
            <a:spLocks noChangeArrowheads="1"/>
          </p:cNvSpPr>
          <p:nvPr/>
        </p:nvSpPr>
        <p:spPr bwMode="auto">
          <a:xfrm>
            <a:off x="962025" y="2209800"/>
            <a:ext cx="996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r>
              <a:rPr lang="en-US" altLang="zh-TW" sz="1800" b="1">
                <a:solidFill>
                  <a:srgbClr val="7030A0"/>
                </a:solidFill>
                <a:ea typeface="新細明體" pitchFamily="18" charset="-120"/>
              </a:rPr>
              <a:t>Source Node</a:t>
            </a:r>
          </a:p>
        </p:txBody>
      </p:sp>
      <p:sp>
        <p:nvSpPr>
          <p:cNvPr id="136252" name="Text Box 64"/>
          <p:cNvSpPr txBox="1">
            <a:spLocks noChangeArrowheads="1"/>
          </p:cNvSpPr>
          <p:nvPr/>
        </p:nvSpPr>
        <p:spPr bwMode="auto">
          <a:xfrm>
            <a:off x="7651750" y="5907088"/>
            <a:ext cx="1568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TW" sz="1800" b="1">
                <a:solidFill>
                  <a:srgbClr val="7030A0"/>
                </a:solidFill>
                <a:ea typeface="新細明體" pitchFamily="18" charset="-120"/>
              </a:rPr>
              <a:t>Destination Node</a:t>
            </a:r>
          </a:p>
        </p:txBody>
      </p:sp>
      <p:sp>
        <p:nvSpPr>
          <p:cNvPr id="136253" name="Oval 65"/>
          <p:cNvSpPr>
            <a:spLocks noChangeArrowheads="1"/>
          </p:cNvSpPr>
          <p:nvPr/>
        </p:nvSpPr>
        <p:spPr bwMode="auto">
          <a:xfrm>
            <a:off x="3695700" y="2714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54" name="Oval 66"/>
          <p:cNvSpPr>
            <a:spLocks noChangeArrowheads="1"/>
          </p:cNvSpPr>
          <p:nvPr/>
        </p:nvSpPr>
        <p:spPr bwMode="auto">
          <a:xfrm>
            <a:off x="2981325" y="30384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55" name="Oval 67"/>
          <p:cNvSpPr>
            <a:spLocks noChangeArrowheads="1"/>
          </p:cNvSpPr>
          <p:nvPr/>
        </p:nvSpPr>
        <p:spPr bwMode="auto">
          <a:xfrm>
            <a:off x="3086100" y="41243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56" name="Oval 68"/>
          <p:cNvSpPr>
            <a:spLocks noChangeArrowheads="1"/>
          </p:cNvSpPr>
          <p:nvPr/>
        </p:nvSpPr>
        <p:spPr bwMode="auto">
          <a:xfrm>
            <a:off x="2476500" y="59055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57" name="Oval 69"/>
          <p:cNvSpPr>
            <a:spLocks noChangeArrowheads="1"/>
          </p:cNvSpPr>
          <p:nvPr/>
        </p:nvSpPr>
        <p:spPr bwMode="auto">
          <a:xfrm>
            <a:off x="3352800" y="58293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58" name="Oval 70"/>
          <p:cNvSpPr>
            <a:spLocks noChangeArrowheads="1"/>
          </p:cNvSpPr>
          <p:nvPr/>
        </p:nvSpPr>
        <p:spPr bwMode="auto">
          <a:xfrm>
            <a:off x="4543425" y="25717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59" name="Oval 71"/>
          <p:cNvSpPr>
            <a:spLocks noChangeArrowheads="1"/>
          </p:cNvSpPr>
          <p:nvPr/>
        </p:nvSpPr>
        <p:spPr bwMode="auto">
          <a:xfrm>
            <a:off x="5876925" y="32385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60" name="Oval 72"/>
          <p:cNvSpPr>
            <a:spLocks noChangeArrowheads="1"/>
          </p:cNvSpPr>
          <p:nvPr/>
        </p:nvSpPr>
        <p:spPr bwMode="auto">
          <a:xfrm>
            <a:off x="1209675" y="31623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6261" name="Rectangle 6"/>
          <p:cNvSpPr txBox="1">
            <a:spLocks noChangeArrowheads="1"/>
          </p:cNvSpPr>
          <p:nvPr/>
        </p:nvSpPr>
        <p:spPr bwMode="auto">
          <a:xfrm>
            <a:off x="3714750" y="1216025"/>
            <a:ext cx="49911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nSpc>
                <a:spcPts val="3300"/>
              </a:lnSpc>
              <a:buClr>
                <a:srgbClr val="FF832F"/>
              </a:buClr>
              <a:buFont typeface="Arial" panose="020B0604020202020204" pitchFamily="34" charset="0"/>
              <a:buChar char="→"/>
            </a:pPr>
            <a:r>
              <a:rPr lang="en-US" altLang="zh-TW" b="1">
                <a:solidFill>
                  <a:srgbClr val="FF832F"/>
                </a:solidFill>
                <a:ea typeface="新細明體" pitchFamily="18" charset="-120"/>
              </a:rPr>
              <a:t>Mobile nodes function as relay nodes or routers </a:t>
            </a:r>
          </a:p>
          <a:p>
            <a:pPr>
              <a:lnSpc>
                <a:spcPct val="80000"/>
              </a:lnSpc>
            </a:pPr>
            <a:endParaRPr lang="en-US" altLang="zh-TW" sz="1800">
              <a:ea typeface="新細明體" pitchFamily="18" charset="-120"/>
            </a:endParaRPr>
          </a:p>
        </p:txBody>
      </p:sp>
      <p:sp>
        <p:nvSpPr>
          <p:cNvPr id="72" name="Rectangle 6"/>
          <p:cNvSpPr txBox="1">
            <a:spLocks noChangeArrowheads="1"/>
          </p:cNvSpPr>
          <p:nvPr/>
        </p:nvSpPr>
        <p:spPr bwMode="auto">
          <a:xfrm>
            <a:off x="696913" y="1223963"/>
            <a:ext cx="3225800" cy="596900"/>
          </a:xfrm>
          <a:prstGeom prst="rect">
            <a:avLst/>
          </a:prstGeom>
          <a:noFill/>
          <a:ln w="9525">
            <a:noFill/>
            <a:miter lim="800000"/>
            <a:headEnd/>
            <a:tailEnd/>
          </a:ln>
        </p:spPr>
        <p:txBody>
          <a:bodyPr/>
          <a:lstStyle/>
          <a:p>
            <a:pPr marL="233363" indent="-233363" algn="ctr">
              <a:lnSpc>
                <a:spcPct val="95000"/>
              </a:lnSpc>
              <a:spcAft>
                <a:spcPct val="35000"/>
              </a:spcAft>
              <a:buClr>
                <a:srgbClr val="678BA8"/>
              </a:buClr>
              <a:defRPr/>
            </a:pPr>
            <a:r>
              <a:rPr lang="en-US" altLang="zh-TW" sz="2800" b="1" kern="0" dirty="0">
                <a:solidFill>
                  <a:srgbClr val="FF832F"/>
                </a:solidFill>
                <a:latin typeface="Arial" charset="0"/>
                <a:ea typeface="新細明體" pitchFamily="18" charset="-120"/>
                <a:cs typeface="+mn-cs"/>
              </a:rPr>
              <a:t>No fixed routers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1"/>
                                        </p:tgtEl>
                                        <p:attrNameLst>
                                          <p:attrName>style.visibility</p:attrName>
                                        </p:attrNameLst>
                                      </p:cBhvr>
                                      <p:to>
                                        <p:strVal val="visible"/>
                                      </p:to>
                                    </p:set>
                                  </p:childTnLst>
                                  <p:subTnLst>
                                    <p:animClr clrSpc="rgb" dir="cw">
                                      <p:cBhvr override="childStyle">
                                        <p:cTn dur="1" fill="hold" display="0" masterRel="nextClick" afterEffect="1"/>
                                        <p:tgtEl>
                                          <p:spTgt spid="40981"/>
                                        </p:tgtEl>
                                        <p:attrNameLst>
                                          <p:attrName>ppt_c</p:attrName>
                                        </p:attrNameLst>
                                      </p:cBhvr>
                                      <p:to>
                                        <a:schemeClr val="folHlink"/>
                                      </p:to>
                                    </p:animClr>
                                  </p:subTnLst>
                                </p:cTn>
                              </p:par>
                              <p:par>
                                <p:cTn id="7" presetID="1" presetClass="entr" presetSubtype="0" fill="hold" nodeType="withEffect">
                                  <p:stCondLst>
                                    <p:cond delay="0"/>
                                  </p:stCondLst>
                                  <p:childTnLst>
                                    <p:set>
                                      <p:cBhvr>
                                        <p:cTn id="8" dur="1" fill="hold">
                                          <p:stCondLst>
                                            <p:cond delay="0"/>
                                          </p:stCondLst>
                                        </p:cTn>
                                        <p:tgtEl>
                                          <p:spTgt spid="41004"/>
                                        </p:tgtEl>
                                        <p:attrNameLst>
                                          <p:attrName>style.visibility</p:attrName>
                                        </p:attrNameLst>
                                      </p:cBhvr>
                                      <p:to>
                                        <p:strVal val="visible"/>
                                      </p:to>
                                    </p:set>
                                  </p:childTnLst>
                                  <p:subTnLst>
                                    <p:animClr clrSpc="rgb" dir="cw">
                                      <p:cBhvr override="childStyle">
                                        <p:cTn dur="1" fill="hold" display="0" masterRel="nextClick" afterEffect="1"/>
                                        <p:tgtEl>
                                          <p:spTgt spid="41004"/>
                                        </p:tgtEl>
                                        <p:attrNameLst>
                                          <p:attrName>ppt_c</p:attrName>
                                        </p:attrNameLst>
                                      </p:cBhvr>
                                      <p:to>
                                        <a:schemeClr val="folHlink"/>
                                      </p:to>
                                    </p:animClr>
                                  </p:subTnLst>
                                </p:cTn>
                              </p:par>
                            </p:childTnLst>
                          </p:cTn>
                        </p:par>
                        <p:par>
                          <p:cTn id="9" fill="hold" nodeType="afterGroup">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40983"/>
                                        </p:tgtEl>
                                        <p:attrNameLst>
                                          <p:attrName>style.visibility</p:attrName>
                                        </p:attrNameLst>
                                      </p:cBhvr>
                                      <p:to>
                                        <p:strVal val="visible"/>
                                      </p:to>
                                    </p:set>
                                  </p:childTnLst>
                                  <p:subTnLst>
                                    <p:animClr clrSpc="rgb" dir="cw">
                                      <p:cBhvr override="childStyle">
                                        <p:cTn dur="1" fill="hold" display="0" masterRel="nextClick" afterEffect="1"/>
                                        <p:tgtEl>
                                          <p:spTgt spid="40983"/>
                                        </p:tgtEl>
                                        <p:attrNameLst>
                                          <p:attrName>ppt_c</p:attrName>
                                        </p:attrNameLst>
                                      </p:cBhvr>
                                      <p:to>
                                        <a:schemeClr val="folHlink"/>
                                      </p:to>
                                    </p:animClr>
                                  </p:subTnLst>
                                </p:cTn>
                              </p:par>
                              <p:par>
                                <p:cTn id="12" presetID="1" presetClass="entr" presetSubtype="0" fill="hold" nodeType="withEffect">
                                  <p:stCondLst>
                                    <p:cond delay="500"/>
                                  </p:stCondLst>
                                  <p:childTnLst>
                                    <p:set>
                                      <p:cBhvr>
                                        <p:cTn id="13" dur="1" fill="hold">
                                          <p:stCondLst>
                                            <p:cond delay="0"/>
                                          </p:stCondLst>
                                        </p:cTn>
                                        <p:tgtEl>
                                          <p:spTgt spid="41005"/>
                                        </p:tgtEl>
                                        <p:attrNameLst>
                                          <p:attrName>style.visibility</p:attrName>
                                        </p:attrNameLst>
                                      </p:cBhvr>
                                      <p:to>
                                        <p:strVal val="visible"/>
                                      </p:to>
                                    </p:set>
                                  </p:childTnLst>
                                  <p:subTnLst>
                                    <p:animClr clrSpc="rgb" dir="cw">
                                      <p:cBhvr override="childStyle">
                                        <p:cTn dur="1" fill="hold" display="0" masterRel="nextClick" afterEffect="1"/>
                                        <p:tgtEl>
                                          <p:spTgt spid="41005"/>
                                        </p:tgtEl>
                                        <p:attrNameLst>
                                          <p:attrName>ppt_c</p:attrName>
                                        </p:attrNameLst>
                                      </p:cBhvr>
                                      <p:to>
                                        <a:schemeClr val="folHlink"/>
                                      </p:to>
                                    </p:animClr>
                                  </p:subTnLst>
                                </p:cTn>
                              </p:par>
                            </p:childTnLst>
                          </p:cTn>
                        </p:par>
                        <p:par>
                          <p:cTn id="14" fill="hold" nodeType="afterGroup">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40985"/>
                                        </p:tgtEl>
                                        <p:attrNameLst>
                                          <p:attrName>style.visibility</p:attrName>
                                        </p:attrNameLst>
                                      </p:cBhvr>
                                      <p:to>
                                        <p:strVal val="visible"/>
                                      </p:to>
                                    </p:set>
                                  </p:childTnLst>
                                  <p:subTnLst>
                                    <p:animClr clrSpc="rgb" dir="cw">
                                      <p:cBhvr override="childStyle">
                                        <p:cTn dur="1" fill="hold" display="0" masterRel="nextClick" afterEffect="1"/>
                                        <p:tgtEl>
                                          <p:spTgt spid="40985"/>
                                        </p:tgtEl>
                                        <p:attrNameLst>
                                          <p:attrName>ppt_c</p:attrName>
                                        </p:attrNameLst>
                                      </p:cBhvr>
                                      <p:to>
                                        <a:schemeClr val="folHlink"/>
                                      </p:to>
                                    </p:animClr>
                                  </p:subTnLst>
                                </p:cTn>
                              </p:par>
                              <p:par>
                                <p:cTn id="17" presetID="1" presetClass="entr" presetSubtype="0" fill="hold" nodeType="withEffect">
                                  <p:stCondLst>
                                    <p:cond delay="500"/>
                                  </p:stCondLst>
                                  <p:childTnLst>
                                    <p:set>
                                      <p:cBhvr>
                                        <p:cTn id="18" dur="1" fill="hold">
                                          <p:stCondLst>
                                            <p:cond delay="0"/>
                                          </p:stCondLst>
                                        </p:cTn>
                                        <p:tgtEl>
                                          <p:spTgt spid="41006"/>
                                        </p:tgtEl>
                                        <p:attrNameLst>
                                          <p:attrName>style.visibility</p:attrName>
                                        </p:attrNameLst>
                                      </p:cBhvr>
                                      <p:to>
                                        <p:strVal val="visible"/>
                                      </p:to>
                                    </p:set>
                                  </p:childTnLst>
                                  <p:subTnLst>
                                    <p:animClr clrSpc="rgb" dir="cw">
                                      <p:cBhvr override="childStyle">
                                        <p:cTn dur="1" fill="hold" display="0" masterRel="nextClick" afterEffect="1"/>
                                        <p:tgtEl>
                                          <p:spTgt spid="41006"/>
                                        </p:tgtEl>
                                        <p:attrNameLst>
                                          <p:attrName>ppt_c</p:attrName>
                                        </p:attrNameLst>
                                      </p:cBhvr>
                                      <p:to>
                                        <a:schemeClr val="folHlink"/>
                                      </p:to>
                                    </p:animClr>
                                  </p:subTnLst>
                                </p:cTn>
                              </p:par>
                            </p:childTnLst>
                          </p:cTn>
                        </p:par>
                        <p:par>
                          <p:cTn id="19" fill="hold" nodeType="afterGroup">
                            <p:stCondLst>
                              <p:cond delay="1000"/>
                            </p:stCondLst>
                            <p:childTnLst>
                              <p:par>
                                <p:cTn id="20" presetID="1" presetClass="entr" presetSubtype="0" fill="hold" nodeType="afterEffect">
                                  <p:stCondLst>
                                    <p:cond delay="500"/>
                                  </p:stCondLst>
                                  <p:childTnLst>
                                    <p:set>
                                      <p:cBhvr>
                                        <p:cTn id="21" dur="1" fill="hold">
                                          <p:stCondLst>
                                            <p:cond delay="0"/>
                                          </p:stCondLst>
                                        </p:cTn>
                                        <p:tgtEl>
                                          <p:spTgt spid="41007"/>
                                        </p:tgtEl>
                                        <p:attrNameLst>
                                          <p:attrName>style.visibility</p:attrName>
                                        </p:attrNameLst>
                                      </p:cBhvr>
                                      <p:to>
                                        <p:strVal val="visible"/>
                                      </p:to>
                                    </p:set>
                                  </p:childTnLst>
                                  <p:subTnLst>
                                    <p:animClr clrSpc="rgb" dir="cw">
                                      <p:cBhvr override="childStyle">
                                        <p:cTn dur="1" fill="hold" display="0" masterRel="nextClick" afterEffect="1"/>
                                        <p:tgtEl>
                                          <p:spTgt spid="41007"/>
                                        </p:tgtEl>
                                        <p:attrNameLst>
                                          <p:attrName>ppt_c</p:attrName>
                                        </p:attrNameLst>
                                      </p:cBhvr>
                                      <p:to>
                                        <a:schemeClr val="folHlink"/>
                                      </p:to>
                                    </p:animClr>
                                  </p:subTnLst>
                                </p:cTn>
                              </p:par>
                              <p:par>
                                <p:cTn id="22" presetID="1" presetClass="entr" presetSubtype="0" fill="hold" grpId="0" nodeType="withEffect">
                                  <p:stCondLst>
                                    <p:cond delay="500"/>
                                  </p:stCondLst>
                                  <p:childTnLst>
                                    <p:set>
                                      <p:cBhvr>
                                        <p:cTn id="23" dur="1" fill="hold">
                                          <p:stCondLst>
                                            <p:cond delay="0"/>
                                          </p:stCondLst>
                                        </p:cTn>
                                        <p:tgtEl>
                                          <p:spTgt spid="40987"/>
                                        </p:tgtEl>
                                        <p:attrNameLst>
                                          <p:attrName>style.visibility</p:attrName>
                                        </p:attrNameLst>
                                      </p:cBhvr>
                                      <p:to>
                                        <p:strVal val="visible"/>
                                      </p:to>
                                    </p:set>
                                  </p:childTnLst>
                                  <p:subTnLst>
                                    <p:animClr clrSpc="rgb" dir="cw">
                                      <p:cBhvr override="childStyle">
                                        <p:cTn dur="1" fill="hold" display="0" masterRel="nextClick" afterEffect="1"/>
                                        <p:tgtEl>
                                          <p:spTgt spid="40987"/>
                                        </p:tgtEl>
                                        <p:attrNameLst>
                                          <p:attrName>ppt_c</p:attrName>
                                        </p:attrNameLst>
                                      </p:cBhvr>
                                      <p:to>
                                        <a:schemeClr val="folHlink"/>
                                      </p:to>
                                    </p:animClr>
                                  </p:subTnLst>
                                </p:cTn>
                              </p:par>
                            </p:childTnLst>
                          </p:cTn>
                        </p:par>
                        <p:par>
                          <p:cTn id="24" fill="hold" nodeType="afterGroup">
                            <p:stCondLst>
                              <p:cond delay="1500"/>
                            </p:stCondLst>
                            <p:childTnLst>
                              <p:par>
                                <p:cTn id="25" presetID="1" presetClass="entr" presetSubtype="0" fill="hold" nodeType="afterEffect">
                                  <p:stCondLst>
                                    <p:cond delay="500"/>
                                  </p:stCondLst>
                                  <p:childTnLst>
                                    <p:set>
                                      <p:cBhvr>
                                        <p:cTn id="26" dur="1" fill="hold">
                                          <p:stCondLst>
                                            <p:cond delay="0"/>
                                          </p:stCondLst>
                                        </p:cTn>
                                        <p:tgtEl>
                                          <p:spTgt spid="41008"/>
                                        </p:tgtEl>
                                        <p:attrNameLst>
                                          <p:attrName>style.visibility</p:attrName>
                                        </p:attrNameLst>
                                      </p:cBhvr>
                                      <p:to>
                                        <p:strVal val="visible"/>
                                      </p:to>
                                    </p:set>
                                  </p:childTnLst>
                                  <p:subTnLst>
                                    <p:animClr clrSpc="rgb" dir="cw">
                                      <p:cBhvr override="childStyle">
                                        <p:cTn dur="1" fill="hold" display="0" masterRel="nextClick" afterEffect="1"/>
                                        <p:tgtEl>
                                          <p:spTgt spid="41008"/>
                                        </p:tgtEl>
                                        <p:attrNameLst>
                                          <p:attrName>ppt_c</p:attrName>
                                        </p:attrNameLst>
                                      </p:cBhvr>
                                      <p:to>
                                        <a:schemeClr val="folHlink"/>
                                      </p:to>
                                    </p:animClr>
                                  </p:subTnLst>
                                </p:cTn>
                              </p:par>
                              <p:par>
                                <p:cTn id="27" presetID="1" presetClass="entr" presetSubtype="0" fill="hold" grpId="0" nodeType="withEffect">
                                  <p:stCondLst>
                                    <p:cond delay="500"/>
                                  </p:stCondLst>
                                  <p:childTnLst>
                                    <p:set>
                                      <p:cBhvr>
                                        <p:cTn id="28" dur="1" fill="hold">
                                          <p:stCondLst>
                                            <p:cond delay="0"/>
                                          </p:stCondLst>
                                        </p:cTn>
                                        <p:tgtEl>
                                          <p:spTgt spid="40989"/>
                                        </p:tgtEl>
                                        <p:attrNameLst>
                                          <p:attrName>style.visibility</p:attrName>
                                        </p:attrNameLst>
                                      </p:cBhvr>
                                      <p:to>
                                        <p:strVal val="visible"/>
                                      </p:to>
                                    </p:set>
                                  </p:childTnLst>
                                  <p:subTnLst>
                                    <p:animClr clrSpc="rgb" dir="cw">
                                      <p:cBhvr override="childStyle">
                                        <p:cTn dur="1" fill="hold" display="0" masterRel="nextClick" afterEffect="1"/>
                                        <p:tgtEl>
                                          <p:spTgt spid="40989"/>
                                        </p:tgtEl>
                                        <p:attrNameLst>
                                          <p:attrName>ppt_c</p:attrName>
                                        </p:attrNameLst>
                                      </p:cBhvr>
                                      <p:to>
                                        <a:schemeClr val="folHlink"/>
                                      </p:to>
                                    </p:animClr>
                                  </p:subTnLst>
                                </p:cTn>
                              </p:par>
                            </p:childTnLst>
                          </p:cTn>
                        </p:par>
                        <p:par>
                          <p:cTn id="29" fill="hold" nodeType="afterGroup">
                            <p:stCondLst>
                              <p:cond delay="2000"/>
                            </p:stCondLst>
                            <p:childTnLst>
                              <p:par>
                                <p:cTn id="30" presetID="1" presetClass="entr" presetSubtype="0" fill="hold" nodeType="afterEffect">
                                  <p:stCondLst>
                                    <p:cond delay="500"/>
                                  </p:stCondLst>
                                  <p:childTnLst>
                                    <p:set>
                                      <p:cBhvr>
                                        <p:cTn id="31" dur="1" fill="hold">
                                          <p:stCondLst>
                                            <p:cond delay="0"/>
                                          </p:stCondLst>
                                        </p:cTn>
                                        <p:tgtEl>
                                          <p:spTgt spid="41009"/>
                                        </p:tgtEl>
                                        <p:attrNameLst>
                                          <p:attrName>style.visibility</p:attrName>
                                        </p:attrNameLst>
                                      </p:cBhvr>
                                      <p:to>
                                        <p:strVal val="visible"/>
                                      </p:to>
                                    </p:set>
                                  </p:childTnLst>
                                  <p:subTnLst>
                                    <p:animClr clrSpc="rgb" dir="cw">
                                      <p:cBhvr override="childStyle">
                                        <p:cTn dur="1" fill="hold" display="0" masterRel="nextClick" afterEffect="1"/>
                                        <p:tgtEl>
                                          <p:spTgt spid="41009"/>
                                        </p:tgtEl>
                                        <p:attrNameLst>
                                          <p:attrName>ppt_c</p:attrName>
                                        </p:attrNameLst>
                                      </p:cBhvr>
                                      <p:to>
                                        <a:schemeClr val="folHlink"/>
                                      </p:to>
                                    </p:animClr>
                                  </p:subTnLst>
                                </p:cTn>
                              </p:par>
                              <p:par>
                                <p:cTn id="32" presetID="1" presetClass="entr" presetSubtype="0" fill="hold" grpId="0" nodeType="withEffect">
                                  <p:stCondLst>
                                    <p:cond delay="500"/>
                                  </p:stCondLst>
                                  <p:childTnLst>
                                    <p:set>
                                      <p:cBhvr>
                                        <p:cTn id="33" dur="1" fill="hold">
                                          <p:stCondLst>
                                            <p:cond delay="0"/>
                                          </p:stCondLst>
                                        </p:cTn>
                                        <p:tgtEl>
                                          <p:spTgt spid="40991"/>
                                        </p:tgtEl>
                                        <p:attrNameLst>
                                          <p:attrName>style.visibility</p:attrName>
                                        </p:attrNameLst>
                                      </p:cBhvr>
                                      <p:to>
                                        <p:strVal val="visible"/>
                                      </p:to>
                                    </p:set>
                                  </p:childTnLst>
                                  <p:subTnLst>
                                    <p:animClr clrSpc="rgb" dir="cw">
                                      <p:cBhvr override="childStyle">
                                        <p:cTn dur="1" fill="hold" display="0" masterRel="nextClick" afterEffect="1"/>
                                        <p:tgtEl>
                                          <p:spTgt spid="40991"/>
                                        </p:tgtEl>
                                        <p:attrNameLst>
                                          <p:attrName>ppt_c</p:attrName>
                                        </p:attrNameLst>
                                      </p:cBhvr>
                                      <p:to>
                                        <a:schemeClr val="folHlink"/>
                                      </p:to>
                                    </p:animClr>
                                  </p:subTnLst>
                                </p:cTn>
                              </p:par>
                            </p:childTnLst>
                          </p:cTn>
                        </p:par>
                        <p:par>
                          <p:cTn id="34" fill="hold" nodeType="afterGroup">
                            <p:stCondLst>
                              <p:cond delay="2500"/>
                            </p:stCondLst>
                            <p:childTnLst>
                              <p:par>
                                <p:cTn id="35" presetID="1" presetClass="entr" presetSubtype="0" fill="hold" nodeType="afterEffect">
                                  <p:stCondLst>
                                    <p:cond delay="500"/>
                                  </p:stCondLst>
                                  <p:childTnLst>
                                    <p:set>
                                      <p:cBhvr>
                                        <p:cTn id="36" dur="1" fill="hold">
                                          <p:stCondLst>
                                            <p:cond delay="0"/>
                                          </p:stCondLst>
                                        </p:cTn>
                                        <p:tgtEl>
                                          <p:spTgt spid="41010"/>
                                        </p:tgtEl>
                                        <p:attrNameLst>
                                          <p:attrName>style.visibility</p:attrName>
                                        </p:attrNameLst>
                                      </p:cBhvr>
                                      <p:to>
                                        <p:strVal val="visible"/>
                                      </p:to>
                                    </p:set>
                                  </p:childTnLst>
                                  <p:subTnLst>
                                    <p:animClr clrSpc="rgb" dir="cw">
                                      <p:cBhvr override="childStyle">
                                        <p:cTn dur="1" fill="hold" display="0" masterRel="nextClick" afterEffect="1"/>
                                        <p:tgtEl>
                                          <p:spTgt spid="41010"/>
                                        </p:tgtEl>
                                        <p:attrNameLst>
                                          <p:attrName>ppt_c</p:attrName>
                                        </p:attrNameLst>
                                      </p:cBhvr>
                                      <p:to>
                                        <a:schemeClr val="folHlink"/>
                                      </p:to>
                                    </p:animClr>
                                  </p:subTnLst>
                                </p:cTn>
                              </p:par>
                              <p:par>
                                <p:cTn id="37" presetID="1" presetClass="entr" presetSubtype="0" fill="hold" grpId="0" nodeType="withEffect">
                                  <p:stCondLst>
                                    <p:cond delay="500"/>
                                  </p:stCondLst>
                                  <p:childTnLst>
                                    <p:set>
                                      <p:cBhvr>
                                        <p:cTn id="38" dur="1" fill="hold">
                                          <p:stCondLst>
                                            <p:cond delay="0"/>
                                          </p:stCondLst>
                                        </p:cTn>
                                        <p:tgtEl>
                                          <p:spTgt spid="40993"/>
                                        </p:tgtEl>
                                        <p:attrNameLst>
                                          <p:attrName>style.visibility</p:attrName>
                                        </p:attrNameLst>
                                      </p:cBhvr>
                                      <p:to>
                                        <p:strVal val="visible"/>
                                      </p:to>
                                    </p:set>
                                  </p:childTnLst>
                                  <p:subTnLst>
                                    <p:animClr clrSpc="rgb" dir="cw">
                                      <p:cBhvr override="childStyle">
                                        <p:cTn dur="1" fill="hold" display="0" masterRel="nextClick" afterEffect="1"/>
                                        <p:tgtEl>
                                          <p:spTgt spid="40993"/>
                                        </p:tgtEl>
                                        <p:attrNameLst>
                                          <p:attrName>ppt_c</p:attrName>
                                        </p:attrNameLst>
                                      </p:cBhvr>
                                      <p:to>
                                        <a:schemeClr val="folHlink"/>
                                      </p:to>
                                    </p:animClr>
                                  </p:subTnLst>
                                </p:cTn>
                              </p:par>
                            </p:childTnLst>
                          </p:cTn>
                        </p:par>
                        <p:par>
                          <p:cTn id="39" fill="hold" nodeType="afterGroup">
                            <p:stCondLst>
                              <p:cond delay="3000"/>
                            </p:stCondLst>
                            <p:childTnLst>
                              <p:par>
                                <p:cTn id="40" presetID="1" presetClass="entr" presetSubtype="0" fill="hold" nodeType="afterEffect">
                                  <p:stCondLst>
                                    <p:cond delay="500"/>
                                  </p:stCondLst>
                                  <p:childTnLst>
                                    <p:set>
                                      <p:cBhvr>
                                        <p:cTn id="41" dur="1" fill="hold">
                                          <p:stCondLst>
                                            <p:cond delay="0"/>
                                          </p:stCondLst>
                                        </p:cTn>
                                        <p:tgtEl>
                                          <p:spTgt spid="41011"/>
                                        </p:tgtEl>
                                        <p:attrNameLst>
                                          <p:attrName>style.visibility</p:attrName>
                                        </p:attrNameLst>
                                      </p:cBhvr>
                                      <p:to>
                                        <p:strVal val="visible"/>
                                      </p:to>
                                    </p:set>
                                  </p:childTnLst>
                                  <p:subTnLst>
                                    <p:animClr clrSpc="rgb" dir="cw">
                                      <p:cBhvr override="childStyle">
                                        <p:cTn dur="1" fill="hold" display="0" masterRel="nextClick" afterEffect="1"/>
                                        <p:tgtEl>
                                          <p:spTgt spid="41011"/>
                                        </p:tgtEl>
                                        <p:attrNameLst>
                                          <p:attrName>ppt_c</p:attrName>
                                        </p:attrNameLst>
                                      </p:cBhvr>
                                      <p:to>
                                        <a:schemeClr val="folHlink"/>
                                      </p:to>
                                    </p:animClr>
                                  </p:subTnLst>
                                </p:cTn>
                              </p:par>
                              <p:par>
                                <p:cTn id="42" presetID="1" presetClass="entr" presetSubtype="0" fill="hold" grpId="0" nodeType="withEffect">
                                  <p:stCondLst>
                                    <p:cond delay="500"/>
                                  </p:stCondLst>
                                  <p:childTnLst>
                                    <p:set>
                                      <p:cBhvr>
                                        <p:cTn id="43" dur="1" fill="hold">
                                          <p:stCondLst>
                                            <p:cond delay="0"/>
                                          </p:stCondLst>
                                        </p:cTn>
                                        <p:tgtEl>
                                          <p:spTgt spid="40995"/>
                                        </p:tgtEl>
                                        <p:attrNameLst>
                                          <p:attrName>style.visibility</p:attrName>
                                        </p:attrNameLst>
                                      </p:cBhvr>
                                      <p:to>
                                        <p:strVal val="visible"/>
                                      </p:to>
                                    </p:set>
                                  </p:childTnLst>
                                  <p:subTnLst>
                                    <p:animClr clrSpc="rgb" dir="cw">
                                      <p:cBhvr override="childStyle">
                                        <p:cTn dur="1" fill="hold" display="0" masterRel="nextClick" afterEffect="1"/>
                                        <p:tgtEl>
                                          <p:spTgt spid="40995"/>
                                        </p:tgtEl>
                                        <p:attrNameLst>
                                          <p:attrName>ppt_c</p:attrName>
                                        </p:attrNameLst>
                                      </p:cBhvr>
                                      <p:to>
                                        <a:schemeClr val="folHlink"/>
                                      </p:to>
                                    </p:animClr>
                                  </p:subTnLst>
                                </p:cTn>
                              </p:par>
                            </p:childTnLst>
                          </p:cTn>
                        </p:par>
                        <p:par>
                          <p:cTn id="44" fill="hold" nodeType="afterGroup">
                            <p:stCondLst>
                              <p:cond delay="3500"/>
                            </p:stCondLst>
                            <p:childTnLst>
                              <p:par>
                                <p:cTn id="45" presetID="1" presetClass="entr" presetSubtype="0" fill="hold" nodeType="afterEffect">
                                  <p:stCondLst>
                                    <p:cond delay="500"/>
                                  </p:stCondLst>
                                  <p:childTnLst>
                                    <p:set>
                                      <p:cBhvr>
                                        <p:cTn id="46" dur="1" fill="hold">
                                          <p:stCondLst>
                                            <p:cond delay="0"/>
                                          </p:stCondLst>
                                        </p:cTn>
                                        <p:tgtEl>
                                          <p:spTgt spid="41012"/>
                                        </p:tgtEl>
                                        <p:attrNameLst>
                                          <p:attrName>style.visibility</p:attrName>
                                        </p:attrNameLst>
                                      </p:cBhvr>
                                      <p:to>
                                        <p:strVal val="visible"/>
                                      </p:to>
                                    </p:set>
                                  </p:childTnLst>
                                  <p:subTnLst>
                                    <p:animClr clrSpc="rgb" dir="cw">
                                      <p:cBhvr override="childStyle">
                                        <p:cTn dur="1" fill="hold" display="0" masterRel="nextClick" afterEffect="1"/>
                                        <p:tgtEl>
                                          <p:spTgt spid="41012"/>
                                        </p:tgtEl>
                                        <p:attrNameLst>
                                          <p:attrName>ppt_c</p:attrName>
                                        </p:attrNameLst>
                                      </p:cBhvr>
                                      <p:to>
                                        <a:schemeClr val="folHlink"/>
                                      </p:to>
                                    </p:animClr>
                                  </p:subTnLst>
                                </p:cTn>
                              </p:par>
                              <p:par>
                                <p:cTn id="47" presetID="1" presetClass="entr" presetSubtype="0" fill="hold" grpId="0" nodeType="withEffect">
                                  <p:stCondLst>
                                    <p:cond delay="500"/>
                                  </p:stCondLst>
                                  <p:childTnLst>
                                    <p:set>
                                      <p:cBhvr>
                                        <p:cTn id="48" dur="1" fill="hold">
                                          <p:stCondLst>
                                            <p:cond delay="0"/>
                                          </p:stCondLst>
                                        </p:cTn>
                                        <p:tgtEl>
                                          <p:spTgt spid="40997"/>
                                        </p:tgtEl>
                                        <p:attrNameLst>
                                          <p:attrName>style.visibility</p:attrName>
                                        </p:attrNameLst>
                                      </p:cBhvr>
                                      <p:to>
                                        <p:strVal val="visible"/>
                                      </p:to>
                                    </p:set>
                                  </p:childTnLst>
                                  <p:subTnLst>
                                    <p:animClr clrSpc="rgb" dir="cw">
                                      <p:cBhvr override="childStyle">
                                        <p:cTn dur="1" fill="hold" display="0" masterRel="nextClick" afterEffect="1"/>
                                        <p:tgtEl>
                                          <p:spTgt spid="40997"/>
                                        </p:tgtEl>
                                        <p:attrNameLst>
                                          <p:attrName>ppt_c</p:attrName>
                                        </p:attrNameLst>
                                      </p:cBhvr>
                                      <p:to>
                                        <a:schemeClr val="folHlink"/>
                                      </p:to>
                                    </p:animClr>
                                  </p:subTnLst>
                                </p:cTn>
                              </p:par>
                            </p:childTnLst>
                          </p:cTn>
                        </p:par>
                        <p:par>
                          <p:cTn id="49" fill="hold" nodeType="afterGroup">
                            <p:stCondLst>
                              <p:cond delay="4000"/>
                            </p:stCondLst>
                            <p:childTnLst>
                              <p:par>
                                <p:cTn id="50" presetID="1" presetClass="entr" presetSubtype="0" fill="hold" nodeType="afterEffect">
                                  <p:stCondLst>
                                    <p:cond delay="500"/>
                                  </p:stCondLst>
                                  <p:childTnLst>
                                    <p:set>
                                      <p:cBhvr>
                                        <p:cTn id="51" dur="1" fill="hold">
                                          <p:stCondLst>
                                            <p:cond delay="0"/>
                                          </p:stCondLst>
                                        </p:cTn>
                                        <p:tgtEl>
                                          <p:spTgt spid="41013"/>
                                        </p:tgtEl>
                                        <p:attrNameLst>
                                          <p:attrName>style.visibility</p:attrName>
                                        </p:attrNameLst>
                                      </p:cBhvr>
                                      <p:to>
                                        <p:strVal val="visible"/>
                                      </p:to>
                                    </p:set>
                                  </p:childTnLst>
                                  <p:subTnLst>
                                    <p:animClr clrSpc="rgb" dir="cw">
                                      <p:cBhvr override="childStyle">
                                        <p:cTn dur="1" fill="hold" display="0" masterRel="nextClick" afterEffect="1"/>
                                        <p:tgtEl>
                                          <p:spTgt spid="41013"/>
                                        </p:tgtEl>
                                        <p:attrNameLst>
                                          <p:attrName>ppt_c</p:attrName>
                                        </p:attrNameLst>
                                      </p:cBhvr>
                                      <p:to>
                                        <a:schemeClr val="folHlink"/>
                                      </p:to>
                                    </p:animClr>
                                  </p:subTnLst>
                                </p:cTn>
                              </p:par>
                              <p:par>
                                <p:cTn id="52" presetID="1" presetClass="entr" presetSubtype="0" fill="hold" grpId="0" nodeType="withEffect">
                                  <p:stCondLst>
                                    <p:cond delay="500"/>
                                  </p:stCondLst>
                                  <p:childTnLst>
                                    <p:set>
                                      <p:cBhvr>
                                        <p:cTn id="53" dur="1" fill="hold">
                                          <p:stCondLst>
                                            <p:cond delay="0"/>
                                          </p:stCondLst>
                                        </p:cTn>
                                        <p:tgtEl>
                                          <p:spTgt spid="40999"/>
                                        </p:tgtEl>
                                        <p:attrNameLst>
                                          <p:attrName>style.visibility</p:attrName>
                                        </p:attrNameLst>
                                      </p:cBhvr>
                                      <p:to>
                                        <p:strVal val="visible"/>
                                      </p:to>
                                    </p:set>
                                  </p:childTnLst>
                                  <p:subTnLst>
                                    <p:animClr clrSpc="rgb" dir="cw">
                                      <p:cBhvr override="childStyle">
                                        <p:cTn dur="1" fill="hold" display="0" masterRel="nextClick" afterEffect="1"/>
                                        <p:tgtEl>
                                          <p:spTgt spid="40999"/>
                                        </p:tgtEl>
                                        <p:attrNameLst>
                                          <p:attrName>ppt_c</p:attrName>
                                        </p:attrNameLst>
                                      </p:cBhvr>
                                      <p:to>
                                        <a:schemeClr val="folHlink"/>
                                      </p:to>
                                    </p:animClr>
                                  </p:subTnLst>
                                </p:cTn>
                              </p:par>
                            </p:childTnLst>
                          </p:cTn>
                        </p:par>
                        <p:par>
                          <p:cTn id="54" fill="hold" nodeType="afterGroup">
                            <p:stCondLst>
                              <p:cond delay="4500"/>
                            </p:stCondLst>
                            <p:childTnLst>
                              <p:par>
                                <p:cTn id="55" presetID="1" presetClass="entr" presetSubtype="0" fill="hold" nodeType="afterEffect">
                                  <p:stCondLst>
                                    <p:cond delay="500"/>
                                  </p:stCondLst>
                                  <p:childTnLst>
                                    <p:set>
                                      <p:cBhvr>
                                        <p:cTn id="56" dur="1" fill="hold">
                                          <p:stCondLst>
                                            <p:cond delay="0"/>
                                          </p:stCondLst>
                                        </p:cTn>
                                        <p:tgtEl>
                                          <p:spTgt spid="41014"/>
                                        </p:tgtEl>
                                        <p:attrNameLst>
                                          <p:attrName>style.visibility</p:attrName>
                                        </p:attrNameLst>
                                      </p:cBhvr>
                                      <p:to>
                                        <p:strVal val="visible"/>
                                      </p:to>
                                    </p:set>
                                  </p:childTnLst>
                                  <p:subTnLst>
                                    <p:animClr clrSpc="rgb" dir="cw">
                                      <p:cBhvr override="childStyle">
                                        <p:cTn dur="1" fill="hold" display="0" masterRel="nextClick" afterEffect="1"/>
                                        <p:tgtEl>
                                          <p:spTgt spid="41014"/>
                                        </p:tgtEl>
                                        <p:attrNameLst>
                                          <p:attrName>ppt_c</p:attrName>
                                        </p:attrNameLst>
                                      </p:cBhvr>
                                      <p:to>
                                        <a:schemeClr val="folHlink"/>
                                      </p:to>
                                    </p:animClr>
                                  </p:subTnLst>
                                </p:cTn>
                              </p:par>
                              <p:par>
                                <p:cTn id="57" presetID="1" presetClass="entr" presetSubtype="0" fill="hold" grpId="0" nodeType="withEffect">
                                  <p:stCondLst>
                                    <p:cond delay="500"/>
                                  </p:stCondLst>
                                  <p:childTnLst>
                                    <p:set>
                                      <p:cBhvr>
                                        <p:cTn id="58" dur="1" fill="hold">
                                          <p:stCondLst>
                                            <p:cond delay="0"/>
                                          </p:stCondLst>
                                        </p:cTn>
                                        <p:tgtEl>
                                          <p:spTgt spid="41001"/>
                                        </p:tgtEl>
                                        <p:attrNameLst>
                                          <p:attrName>style.visibility</p:attrName>
                                        </p:attrNameLst>
                                      </p:cBhvr>
                                      <p:to>
                                        <p:strVal val="visible"/>
                                      </p:to>
                                    </p:set>
                                  </p:childTnLst>
                                  <p:subTnLst>
                                    <p:animClr clrSpc="rgb" dir="cw">
                                      <p:cBhvr override="childStyle">
                                        <p:cTn dur="1" fill="hold" display="0" masterRel="nextClick" afterEffect="1"/>
                                        <p:tgtEl>
                                          <p:spTgt spid="41001"/>
                                        </p:tgtEl>
                                        <p:attrNameLst>
                                          <p:attrName>ppt_c</p:attrName>
                                        </p:attrNameLst>
                                      </p:cBhvr>
                                      <p:to>
                                        <a:schemeClr val="folHlink"/>
                                      </p:to>
                                    </p:animClr>
                                  </p:subTnLst>
                                </p:cTn>
                              </p:par>
                            </p:childTnLst>
                          </p:cTn>
                        </p:par>
                        <p:par>
                          <p:cTn id="59" fill="hold" nodeType="afterGroup">
                            <p:stCondLst>
                              <p:cond delay="5000"/>
                            </p:stCondLst>
                            <p:childTnLst>
                              <p:par>
                                <p:cTn id="60" presetID="1" presetClass="entr" presetSubtype="0" fill="hold" nodeType="afterEffect">
                                  <p:stCondLst>
                                    <p:cond delay="500"/>
                                  </p:stCondLst>
                                  <p:childTnLst>
                                    <p:set>
                                      <p:cBhvr>
                                        <p:cTn id="61" dur="1" fill="hold">
                                          <p:stCondLst>
                                            <p:cond delay="0"/>
                                          </p:stCondLst>
                                        </p:cTn>
                                        <p:tgtEl>
                                          <p:spTgt spid="41015"/>
                                        </p:tgtEl>
                                        <p:attrNameLst>
                                          <p:attrName>style.visibility</p:attrName>
                                        </p:attrNameLst>
                                      </p:cBhvr>
                                      <p:to>
                                        <p:strVal val="visible"/>
                                      </p:to>
                                    </p:set>
                                  </p:childTnLst>
                                  <p:subTnLst>
                                    <p:animClr clrSpc="rgb" dir="cw">
                                      <p:cBhvr override="childStyle">
                                        <p:cTn dur="1" fill="hold" display="0" masterRel="nextClick" afterEffect="1"/>
                                        <p:tgtEl>
                                          <p:spTgt spid="41015"/>
                                        </p:tgtEl>
                                        <p:attrNameLst>
                                          <p:attrName>ppt_c</p:attrName>
                                        </p:attrNameLst>
                                      </p:cBhvr>
                                      <p:to>
                                        <a:schemeClr val="folHlink"/>
                                      </p:to>
                                    </p:animClr>
                                  </p:subTnLst>
                                </p:cTn>
                              </p:par>
                              <p:par>
                                <p:cTn id="62" presetID="1" presetClass="entr" presetSubtype="0" fill="hold" grpId="0" nodeType="withEffect">
                                  <p:stCondLst>
                                    <p:cond delay="500"/>
                                  </p:stCondLst>
                                  <p:childTnLst>
                                    <p:set>
                                      <p:cBhvr>
                                        <p:cTn id="63" dur="1" fill="hold">
                                          <p:stCondLst>
                                            <p:cond delay="0"/>
                                          </p:stCondLst>
                                        </p:cTn>
                                        <p:tgtEl>
                                          <p:spTgt spid="41003"/>
                                        </p:tgtEl>
                                        <p:attrNameLst>
                                          <p:attrName>style.visibility</p:attrName>
                                        </p:attrNameLst>
                                      </p:cBhvr>
                                      <p:to>
                                        <p:strVal val="visible"/>
                                      </p:to>
                                    </p:set>
                                  </p:childTnLst>
                                  <p:subTnLst>
                                    <p:animClr clrSpc="rgb" dir="cw">
                                      <p:cBhvr override="childStyle">
                                        <p:cTn dur="1" fill="hold" display="0" masterRel="nextClick" afterEffect="1"/>
                                        <p:tgtEl>
                                          <p:spTgt spid="41003"/>
                                        </p:tgtEl>
                                        <p:attrNameLst>
                                          <p:attrName>ppt_c</p:attrName>
                                        </p:attrNameLst>
                                      </p:cBhvr>
                                      <p:to>
                                        <a:schemeClr val="folHlink"/>
                                      </p:to>
                                    </p:animClr>
                                  </p:subTnLst>
                                </p:cTn>
                              </p:par>
                              <p:par>
                                <p:cTn id="64" presetID="1" presetClass="entr" presetSubtype="0" fill="hold" nodeType="withEffect">
                                  <p:stCondLst>
                                    <p:cond delay="500"/>
                                  </p:stCondLst>
                                  <p:childTnLst>
                                    <p:set>
                                      <p:cBhvr>
                                        <p:cTn id="65" dur="1" fill="hold">
                                          <p:stCondLst>
                                            <p:cond delay="0"/>
                                          </p:stCondLst>
                                        </p:cTn>
                                        <p:tgtEl>
                                          <p:spTgt spid="41004"/>
                                        </p:tgtEl>
                                        <p:attrNameLst>
                                          <p:attrName>style.visibility</p:attrName>
                                        </p:attrNameLst>
                                      </p:cBhvr>
                                      <p:to>
                                        <p:strVal val="visible"/>
                                      </p:to>
                                    </p:set>
                                  </p:childTnLst>
                                  <p:subTnLst>
                                    <p:animClr clrSpc="rgb" dir="cw">
                                      <p:cBhvr override="childStyle">
                                        <p:cTn dur="1" fill="hold" display="0" masterRel="nextClick" afterEffect="1"/>
                                        <p:tgtEl>
                                          <p:spTgt spid="41004"/>
                                        </p:tgtEl>
                                        <p:attrNameLst>
                                          <p:attrName>ppt_c</p:attrName>
                                        </p:attrNameLst>
                                      </p:cBhvr>
                                      <p:to>
                                        <a:schemeClr val="folHlink"/>
                                      </p:to>
                                    </p:animClr>
                                  </p:subTnLst>
                                </p:cTn>
                              </p:par>
                            </p:childTnLst>
                          </p:cTn>
                        </p:par>
                        <p:par>
                          <p:cTn id="66" fill="hold" nodeType="afterGroup">
                            <p:stCondLst>
                              <p:cond delay="5500"/>
                            </p:stCondLst>
                            <p:childTnLst>
                              <p:par>
                                <p:cTn id="67" presetID="33" presetClass="emph" presetSubtype="0" fill="remove" grpId="0" nodeType="afterEffect">
                                  <p:stCondLst>
                                    <p:cond delay="0"/>
                                  </p:stCondLst>
                                  <p:childTnLst>
                                    <p:animClr clrSpc="rgb" dir="cw">
                                      <p:cBhvr override="childStyle">
                                        <p:cTn id="68" dur="1500" accel="50000" autoRev="1" fill="hold" tmFilter="0, 0; .33333, 1; 1, 1">
                                          <p:stCondLst>
                                            <p:cond delay="0"/>
                                          </p:stCondLst>
                                        </p:cTn>
                                        <p:tgtEl>
                                          <p:spTgt spid="40977"/>
                                        </p:tgtEl>
                                        <p:attrNameLst>
                                          <p:attrName>style.color</p:attrName>
                                        </p:attrNameLst>
                                      </p:cBhvr>
                                      <p:to>
                                        <a:srgbClr val="00CC00"/>
                                      </p:to>
                                    </p:animClr>
                                    <p:animClr clrSpc="rgb" dir="cw">
                                      <p:cBhvr>
                                        <p:cTn id="69" dur="1500" accel="50000" autoRev="1" fill="hold" tmFilter="0, 0; .33333, 1; 1, 1">
                                          <p:stCondLst>
                                            <p:cond delay="0"/>
                                          </p:stCondLst>
                                        </p:cTn>
                                        <p:tgtEl>
                                          <p:spTgt spid="40977"/>
                                        </p:tgtEl>
                                        <p:attrNameLst>
                                          <p:attrName>fillcolor</p:attrName>
                                        </p:attrNameLst>
                                      </p:cBhvr>
                                      <p:to>
                                        <a:srgbClr val="00CC00"/>
                                      </p:to>
                                    </p:animClr>
                                    <p:set>
                                      <p:cBhvr>
                                        <p:cTn id="70" dur="3000" fill="hold"/>
                                        <p:tgtEl>
                                          <p:spTgt spid="40977"/>
                                        </p:tgtEl>
                                        <p:attrNameLst>
                                          <p:attrName>fill.type</p:attrName>
                                        </p:attrNameLst>
                                      </p:cBhvr>
                                      <p:to>
                                        <p:strVal val="solid"/>
                                      </p:to>
                                    </p:set>
                                    <p:set>
                                      <p:cBhvr>
                                        <p:cTn id="71" dur="3000" fill="hold"/>
                                        <p:tgtEl>
                                          <p:spTgt spid="40977"/>
                                        </p:tgtEl>
                                        <p:attrNameLst>
                                          <p:attrName>fill.on</p:attrName>
                                        </p:attrNameLst>
                                      </p:cBhvr>
                                      <p:to>
                                        <p:strVal val="true"/>
                                      </p:to>
                                    </p:set>
                                    <p:animScale>
                                      <p:cBhvr>
                                        <p:cTn id="72" dur="1500" accel="50000" autoRev="1" fill="hold" tmFilter="0, 0; .33333, 1; 1, 1">
                                          <p:stCondLst>
                                            <p:cond delay="0"/>
                                          </p:stCondLst>
                                        </p:cTn>
                                        <p:tgtEl>
                                          <p:spTgt spid="40977"/>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animBg="1"/>
      <p:bldP spid="40981" grpId="0" animBg="1"/>
      <p:bldP spid="40983" grpId="0" animBg="1"/>
      <p:bldP spid="40985" grpId="0" animBg="1"/>
      <p:bldP spid="40987" grpId="0" animBg="1"/>
      <p:bldP spid="40989" grpId="0" animBg="1"/>
      <p:bldP spid="40991" grpId="0" animBg="1"/>
      <p:bldP spid="40993" grpId="0" animBg="1"/>
      <p:bldP spid="40995" grpId="0" animBg="1"/>
      <p:bldP spid="40997" grpId="0" animBg="1"/>
      <p:bldP spid="40999" grpId="0" animBg="1"/>
      <p:bldP spid="41001" grpId="0" animBg="1"/>
      <p:bldP spid="4100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206375" y="160338"/>
            <a:ext cx="7772400" cy="788987"/>
          </a:xfrm>
        </p:spPr>
        <p:txBody>
          <a:bodyPr/>
          <a:lstStyle/>
          <a:p>
            <a:r>
              <a:rPr lang="en-US" altLang="zh-TW" sz="4800">
                <a:latin typeface="Arial" panose="020B0604020202020204" pitchFamily="34" charset="0"/>
                <a:ea typeface="新細明體" pitchFamily="18" charset="-120"/>
              </a:rPr>
              <a:t>Route Request </a:t>
            </a:r>
          </a:p>
        </p:txBody>
      </p:sp>
      <p:sp>
        <p:nvSpPr>
          <p:cNvPr id="138243" name="Oval 3"/>
          <p:cNvSpPr>
            <a:spLocks noChangeArrowheads="1"/>
          </p:cNvSpPr>
          <p:nvPr/>
        </p:nvSpPr>
        <p:spPr bwMode="auto">
          <a:xfrm>
            <a:off x="1676400" y="2286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44" name="Oval 4"/>
          <p:cNvSpPr>
            <a:spLocks noChangeArrowheads="1"/>
          </p:cNvSpPr>
          <p:nvPr/>
        </p:nvSpPr>
        <p:spPr bwMode="auto">
          <a:xfrm>
            <a:off x="3267075" y="3228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45" name="Oval 5"/>
          <p:cNvSpPr>
            <a:spLocks noChangeArrowheads="1"/>
          </p:cNvSpPr>
          <p:nvPr/>
        </p:nvSpPr>
        <p:spPr bwMode="auto">
          <a:xfrm>
            <a:off x="4000500" y="30861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46" name="Oval 6"/>
          <p:cNvSpPr>
            <a:spLocks noChangeArrowheads="1"/>
          </p:cNvSpPr>
          <p:nvPr/>
        </p:nvSpPr>
        <p:spPr bwMode="auto">
          <a:xfrm>
            <a:off x="5181600" y="2667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47" name="Oval 7"/>
          <p:cNvSpPr>
            <a:spLocks noChangeArrowheads="1"/>
          </p:cNvSpPr>
          <p:nvPr/>
        </p:nvSpPr>
        <p:spPr bwMode="auto">
          <a:xfrm>
            <a:off x="3971925" y="5495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48" name="Oval 8"/>
          <p:cNvSpPr>
            <a:spLocks noChangeArrowheads="1"/>
          </p:cNvSpPr>
          <p:nvPr/>
        </p:nvSpPr>
        <p:spPr bwMode="auto">
          <a:xfrm>
            <a:off x="6324600" y="44196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49" name="Oval 9"/>
          <p:cNvSpPr>
            <a:spLocks noChangeArrowheads="1"/>
          </p:cNvSpPr>
          <p:nvPr/>
        </p:nvSpPr>
        <p:spPr bwMode="auto">
          <a:xfrm>
            <a:off x="6934200" y="3352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50" name="Oval 10"/>
          <p:cNvSpPr>
            <a:spLocks noChangeArrowheads="1"/>
          </p:cNvSpPr>
          <p:nvPr/>
        </p:nvSpPr>
        <p:spPr bwMode="auto">
          <a:xfrm>
            <a:off x="6096000" y="5410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51" name="Oval 11"/>
          <p:cNvSpPr>
            <a:spLocks noChangeArrowheads="1"/>
          </p:cNvSpPr>
          <p:nvPr/>
        </p:nvSpPr>
        <p:spPr bwMode="auto">
          <a:xfrm>
            <a:off x="6324600" y="25146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36" name="Oval 12"/>
          <p:cNvSpPr>
            <a:spLocks noChangeArrowheads="1"/>
          </p:cNvSpPr>
          <p:nvPr/>
        </p:nvSpPr>
        <p:spPr bwMode="auto">
          <a:xfrm>
            <a:off x="7458075" y="5543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53" name="Oval 13"/>
          <p:cNvSpPr>
            <a:spLocks noChangeArrowheads="1"/>
          </p:cNvSpPr>
          <p:nvPr/>
        </p:nvSpPr>
        <p:spPr bwMode="auto">
          <a:xfrm>
            <a:off x="8020050" y="4400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54" name="Oval 14"/>
          <p:cNvSpPr>
            <a:spLocks noChangeArrowheads="1"/>
          </p:cNvSpPr>
          <p:nvPr/>
        </p:nvSpPr>
        <p:spPr bwMode="auto">
          <a:xfrm>
            <a:off x="7115175" y="2333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55" name="Oval 15"/>
          <p:cNvSpPr>
            <a:spLocks noChangeArrowheads="1"/>
          </p:cNvSpPr>
          <p:nvPr/>
        </p:nvSpPr>
        <p:spPr bwMode="auto">
          <a:xfrm>
            <a:off x="4800600" y="3429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40" name="Oval 16"/>
          <p:cNvSpPr>
            <a:spLocks noChangeArrowheads="1"/>
          </p:cNvSpPr>
          <p:nvPr/>
        </p:nvSpPr>
        <p:spPr bwMode="auto">
          <a:xfrm>
            <a:off x="914400" y="15240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57" name="Oval 17"/>
          <p:cNvSpPr>
            <a:spLocks noChangeArrowheads="1"/>
          </p:cNvSpPr>
          <p:nvPr/>
        </p:nvSpPr>
        <p:spPr bwMode="auto">
          <a:xfrm>
            <a:off x="2181225" y="29527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42" name="Oval 18"/>
          <p:cNvSpPr>
            <a:spLocks noChangeArrowheads="1"/>
          </p:cNvSpPr>
          <p:nvPr/>
        </p:nvSpPr>
        <p:spPr bwMode="auto">
          <a:xfrm>
            <a:off x="1419225" y="21907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59" name="Oval 19"/>
          <p:cNvSpPr>
            <a:spLocks noChangeArrowheads="1"/>
          </p:cNvSpPr>
          <p:nvPr/>
        </p:nvSpPr>
        <p:spPr bwMode="auto">
          <a:xfrm>
            <a:off x="2171700" y="37052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44" name="Oval 20"/>
          <p:cNvSpPr>
            <a:spLocks noChangeArrowheads="1"/>
          </p:cNvSpPr>
          <p:nvPr/>
        </p:nvSpPr>
        <p:spPr bwMode="auto">
          <a:xfrm>
            <a:off x="1409700" y="29432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61" name="Oval 21"/>
          <p:cNvSpPr>
            <a:spLocks noChangeArrowheads="1"/>
          </p:cNvSpPr>
          <p:nvPr/>
        </p:nvSpPr>
        <p:spPr bwMode="auto">
          <a:xfrm>
            <a:off x="2171700" y="44386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46" name="Oval 22"/>
          <p:cNvSpPr>
            <a:spLocks noChangeArrowheads="1"/>
          </p:cNvSpPr>
          <p:nvPr/>
        </p:nvSpPr>
        <p:spPr bwMode="auto">
          <a:xfrm>
            <a:off x="1409700" y="36766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63" name="Oval 23"/>
          <p:cNvSpPr>
            <a:spLocks noChangeArrowheads="1"/>
          </p:cNvSpPr>
          <p:nvPr/>
        </p:nvSpPr>
        <p:spPr bwMode="auto">
          <a:xfrm>
            <a:off x="2724150" y="49434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48" name="Oval 24"/>
          <p:cNvSpPr>
            <a:spLocks noChangeArrowheads="1"/>
          </p:cNvSpPr>
          <p:nvPr/>
        </p:nvSpPr>
        <p:spPr bwMode="auto">
          <a:xfrm>
            <a:off x="1962150" y="41814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65" name="Oval 25"/>
          <p:cNvSpPr>
            <a:spLocks noChangeArrowheads="1"/>
          </p:cNvSpPr>
          <p:nvPr/>
        </p:nvSpPr>
        <p:spPr bwMode="auto">
          <a:xfrm>
            <a:off x="3324225" y="4495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50" name="Oval 26"/>
          <p:cNvSpPr>
            <a:spLocks noChangeArrowheads="1"/>
          </p:cNvSpPr>
          <p:nvPr/>
        </p:nvSpPr>
        <p:spPr bwMode="auto">
          <a:xfrm>
            <a:off x="2562225" y="37338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67" name="Oval 27"/>
          <p:cNvSpPr>
            <a:spLocks noChangeArrowheads="1"/>
          </p:cNvSpPr>
          <p:nvPr/>
        </p:nvSpPr>
        <p:spPr bwMode="auto">
          <a:xfrm>
            <a:off x="4000500" y="4191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52" name="Oval 28"/>
          <p:cNvSpPr>
            <a:spLocks noChangeArrowheads="1"/>
          </p:cNvSpPr>
          <p:nvPr/>
        </p:nvSpPr>
        <p:spPr bwMode="auto">
          <a:xfrm>
            <a:off x="3238500" y="34290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69" name="Oval 29"/>
          <p:cNvSpPr>
            <a:spLocks noChangeArrowheads="1"/>
          </p:cNvSpPr>
          <p:nvPr/>
        </p:nvSpPr>
        <p:spPr bwMode="auto">
          <a:xfrm>
            <a:off x="4714875" y="3990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54" name="Oval 30"/>
          <p:cNvSpPr>
            <a:spLocks noChangeArrowheads="1"/>
          </p:cNvSpPr>
          <p:nvPr/>
        </p:nvSpPr>
        <p:spPr bwMode="auto">
          <a:xfrm>
            <a:off x="3952875" y="32289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71" name="Oval 31"/>
          <p:cNvSpPr>
            <a:spLocks noChangeArrowheads="1"/>
          </p:cNvSpPr>
          <p:nvPr/>
        </p:nvSpPr>
        <p:spPr bwMode="auto">
          <a:xfrm>
            <a:off x="5448300" y="36671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56" name="Oval 32"/>
          <p:cNvSpPr>
            <a:spLocks noChangeArrowheads="1"/>
          </p:cNvSpPr>
          <p:nvPr/>
        </p:nvSpPr>
        <p:spPr bwMode="auto">
          <a:xfrm>
            <a:off x="4686300" y="29051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73" name="Oval 33"/>
          <p:cNvSpPr>
            <a:spLocks noChangeArrowheads="1"/>
          </p:cNvSpPr>
          <p:nvPr/>
        </p:nvSpPr>
        <p:spPr bwMode="auto">
          <a:xfrm>
            <a:off x="6305550" y="3590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58" name="Oval 34"/>
          <p:cNvSpPr>
            <a:spLocks noChangeArrowheads="1"/>
          </p:cNvSpPr>
          <p:nvPr/>
        </p:nvSpPr>
        <p:spPr bwMode="auto">
          <a:xfrm>
            <a:off x="5543550" y="28289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75" name="Oval 35"/>
          <p:cNvSpPr>
            <a:spLocks noChangeArrowheads="1"/>
          </p:cNvSpPr>
          <p:nvPr/>
        </p:nvSpPr>
        <p:spPr bwMode="auto">
          <a:xfrm>
            <a:off x="6696075" y="4267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60" name="Oval 36"/>
          <p:cNvSpPr>
            <a:spLocks noChangeArrowheads="1"/>
          </p:cNvSpPr>
          <p:nvPr/>
        </p:nvSpPr>
        <p:spPr bwMode="auto">
          <a:xfrm>
            <a:off x="5934075" y="35052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62" name="Oval 38"/>
          <p:cNvSpPr>
            <a:spLocks noChangeArrowheads="1"/>
          </p:cNvSpPr>
          <p:nvPr/>
        </p:nvSpPr>
        <p:spPr bwMode="auto">
          <a:xfrm>
            <a:off x="6219825" y="41814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63" name="Line 39"/>
          <p:cNvSpPr>
            <a:spLocks noChangeShapeType="1"/>
          </p:cNvSpPr>
          <p:nvPr/>
        </p:nvSpPr>
        <p:spPr bwMode="auto">
          <a:xfrm>
            <a:off x="1857375" y="2495550"/>
            <a:ext cx="371475" cy="4667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4" name="Line 40"/>
          <p:cNvSpPr>
            <a:spLocks noChangeShapeType="1"/>
          </p:cNvSpPr>
          <p:nvPr/>
        </p:nvSpPr>
        <p:spPr bwMode="auto">
          <a:xfrm flipH="1">
            <a:off x="2276475" y="3181350"/>
            <a:ext cx="19050" cy="514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5" name="Line 41"/>
          <p:cNvSpPr>
            <a:spLocks noChangeShapeType="1"/>
          </p:cNvSpPr>
          <p:nvPr/>
        </p:nvSpPr>
        <p:spPr bwMode="auto">
          <a:xfrm flipH="1">
            <a:off x="2266950" y="3933825"/>
            <a:ext cx="9525" cy="495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6" name="Line 42"/>
          <p:cNvSpPr>
            <a:spLocks noChangeShapeType="1"/>
          </p:cNvSpPr>
          <p:nvPr/>
        </p:nvSpPr>
        <p:spPr bwMode="auto">
          <a:xfrm>
            <a:off x="2352675" y="4638675"/>
            <a:ext cx="381000" cy="333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7" name="Line 43"/>
          <p:cNvSpPr>
            <a:spLocks noChangeShapeType="1"/>
          </p:cNvSpPr>
          <p:nvPr/>
        </p:nvSpPr>
        <p:spPr bwMode="auto">
          <a:xfrm flipV="1">
            <a:off x="2933700" y="4686300"/>
            <a:ext cx="390525"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8" name="Line 44"/>
          <p:cNvSpPr>
            <a:spLocks noChangeShapeType="1"/>
          </p:cNvSpPr>
          <p:nvPr/>
        </p:nvSpPr>
        <p:spPr bwMode="auto">
          <a:xfrm flipV="1">
            <a:off x="3543300" y="4352925"/>
            <a:ext cx="457200" cy="190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9" name="Line 45"/>
          <p:cNvSpPr>
            <a:spLocks noChangeShapeType="1"/>
          </p:cNvSpPr>
          <p:nvPr/>
        </p:nvSpPr>
        <p:spPr bwMode="auto">
          <a:xfrm flipV="1">
            <a:off x="5657850" y="3714750"/>
            <a:ext cx="647700" cy="190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70" name="Line 46"/>
          <p:cNvSpPr>
            <a:spLocks noChangeShapeType="1"/>
          </p:cNvSpPr>
          <p:nvPr/>
        </p:nvSpPr>
        <p:spPr bwMode="auto">
          <a:xfrm>
            <a:off x="6496050" y="3790950"/>
            <a:ext cx="257175" cy="4762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71" name="Line 47"/>
          <p:cNvSpPr>
            <a:spLocks noChangeShapeType="1"/>
          </p:cNvSpPr>
          <p:nvPr/>
        </p:nvSpPr>
        <p:spPr bwMode="auto">
          <a:xfrm>
            <a:off x="6867525" y="4486275"/>
            <a:ext cx="180975" cy="4667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72" name="Line 48"/>
          <p:cNvSpPr>
            <a:spLocks noChangeShapeType="1"/>
          </p:cNvSpPr>
          <p:nvPr/>
        </p:nvSpPr>
        <p:spPr bwMode="auto">
          <a:xfrm>
            <a:off x="7162800" y="5143500"/>
            <a:ext cx="32385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88" name="Oval 49"/>
          <p:cNvSpPr>
            <a:spLocks noChangeArrowheads="1"/>
          </p:cNvSpPr>
          <p:nvPr/>
        </p:nvSpPr>
        <p:spPr bwMode="auto">
          <a:xfrm>
            <a:off x="2590800" y="22764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89" name="Oval 50"/>
          <p:cNvSpPr>
            <a:spLocks noChangeArrowheads="1"/>
          </p:cNvSpPr>
          <p:nvPr/>
        </p:nvSpPr>
        <p:spPr bwMode="auto">
          <a:xfrm>
            <a:off x="7639050" y="3124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90" name="Oval 51"/>
          <p:cNvSpPr>
            <a:spLocks noChangeArrowheads="1"/>
          </p:cNvSpPr>
          <p:nvPr/>
        </p:nvSpPr>
        <p:spPr bwMode="auto">
          <a:xfrm>
            <a:off x="5276850" y="5534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91" name="Oval 52"/>
          <p:cNvSpPr>
            <a:spLocks noChangeArrowheads="1"/>
          </p:cNvSpPr>
          <p:nvPr/>
        </p:nvSpPr>
        <p:spPr bwMode="auto">
          <a:xfrm>
            <a:off x="1514475" y="55626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92" name="Oval 53"/>
          <p:cNvSpPr>
            <a:spLocks noChangeArrowheads="1"/>
          </p:cNvSpPr>
          <p:nvPr/>
        </p:nvSpPr>
        <p:spPr bwMode="auto">
          <a:xfrm>
            <a:off x="1000125" y="41719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93" name="Oval 54"/>
          <p:cNvSpPr>
            <a:spLocks noChangeArrowheads="1"/>
          </p:cNvSpPr>
          <p:nvPr/>
        </p:nvSpPr>
        <p:spPr bwMode="auto">
          <a:xfrm>
            <a:off x="5600700" y="48863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94" name="Oval 55"/>
          <p:cNvSpPr>
            <a:spLocks noChangeArrowheads="1"/>
          </p:cNvSpPr>
          <p:nvPr/>
        </p:nvSpPr>
        <p:spPr bwMode="auto">
          <a:xfrm>
            <a:off x="4648200" y="50577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95" name="Text Box 56"/>
          <p:cNvSpPr txBox="1">
            <a:spLocks noChangeArrowheads="1"/>
          </p:cNvSpPr>
          <p:nvPr/>
        </p:nvSpPr>
        <p:spPr bwMode="auto">
          <a:xfrm>
            <a:off x="962025" y="1930400"/>
            <a:ext cx="996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r>
              <a:rPr lang="en-US" altLang="zh-TW" sz="1800">
                <a:solidFill>
                  <a:srgbClr val="7030A0"/>
                </a:solidFill>
                <a:ea typeface="新細明體" pitchFamily="18" charset="-120"/>
              </a:rPr>
              <a:t>Source Node</a:t>
            </a:r>
          </a:p>
        </p:txBody>
      </p:sp>
      <p:sp>
        <p:nvSpPr>
          <p:cNvPr id="138296" name="Text Box 57"/>
          <p:cNvSpPr txBox="1">
            <a:spLocks noChangeArrowheads="1"/>
          </p:cNvSpPr>
          <p:nvPr/>
        </p:nvSpPr>
        <p:spPr bwMode="auto">
          <a:xfrm>
            <a:off x="7296150" y="5818188"/>
            <a:ext cx="1352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TW" sz="1800">
                <a:solidFill>
                  <a:srgbClr val="7030A0"/>
                </a:solidFill>
                <a:ea typeface="新細明體" pitchFamily="18" charset="-120"/>
              </a:rPr>
              <a:t>Destination Node</a:t>
            </a:r>
          </a:p>
        </p:txBody>
      </p:sp>
      <p:sp>
        <p:nvSpPr>
          <p:cNvPr id="138297" name="Oval 58"/>
          <p:cNvSpPr>
            <a:spLocks noChangeArrowheads="1"/>
          </p:cNvSpPr>
          <p:nvPr/>
        </p:nvSpPr>
        <p:spPr bwMode="auto">
          <a:xfrm>
            <a:off x="3695700" y="2447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98" name="Oval 59"/>
          <p:cNvSpPr>
            <a:spLocks noChangeArrowheads="1"/>
          </p:cNvSpPr>
          <p:nvPr/>
        </p:nvSpPr>
        <p:spPr bwMode="auto">
          <a:xfrm>
            <a:off x="2981325" y="27717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299" name="Oval 60"/>
          <p:cNvSpPr>
            <a:spLocks noChangeArrowheads="1"/>
          </p:cNvSpPr>
          <p:nvPr/>
        </p:nvSpPr>
        <p:spPr bwMode="auto">
          <a:xfrm>
            <a:off x="3086100" y="3857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00" name="Oval 61"/>
          <p:cNvSpPr>
            <a:spLocks noChangeArrowheads="1"/>
          </p:cNvSpPr>
          <p:nvPr/>
        </p:nvSpPr>
        <p:spPr bwMode="auto">
          <a:xfrm>
            <a:off x="2257425" y="5876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01" name="Oval 62"/>
          <p:cNvSpPr>
            <a:spLocks noChangeArrowheads="1"/>
          </p:cNvSpPr>
          <p:nvPr/>
        </p:nvSpPr>
        <p:spPr bwMode="auto">
          <a:xfrm>
            <a:off x="3190875" y="5514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02" name="Oval 63"/>
          <p:cNvSpPr>
            <a:spLocks noChangeArrowheads="1"/>
          </p:cNvSpPr>
          <p:nvPr/>
        </p:nvSpPr>
        <p:spPr bwMode="auto">
          <a:xfrm>
            <a:off x="4543425" y="2305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03" name="Oval 64"/>
          <p:cNvSpPr>
            <a:spLocks noChangeArrowheads="1"/>
          </p:cNvSpPr>
          <p:nvPr/>
        </p:nvSpPr>
        <p:spPr bwMode="auto">
          <a:xfrm>
            <a:off x="5876925" y="2971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04" name="Oval 65"/>
          <p:cNvSpPr>
            <a:spLocks noChangeArrowheads="1"/>
          </p:cNvSpPr>
          <p:nvPr/>
        </p:nvSpPr>
        <p:spPr bwMode="auto">
          <a:xfrm>
            <a:off x="1209675" y="28956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05" name="Oval 66"/>
          <p:cNvSpPr>
            <a:spLocks noChangeArrowheads="1"/>
          </p:cNvSpPr>
          <p:nvPr/>
        </p:nvSpPr>
        <p:spPr bwMode="auto">
          <a:xfrm>
            <a:off x="2590800" y="22764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91" name="Oval 67"/>
          <p:cNvSpPr>
            <a:spLocks noChangeArrowheads="1"/>
          </p:cNvSpPr>
          <p:nvPr/>
        </p:nvSpPr>
        <p:spPr bwMode="auto">
          <a:xfrm>
            <a:off x="1828800" y="15144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07" name="Oval 68"/>
          <p:cNvSpPr>
            <a:spLocks noChangeArrowheads="1"/>
          </p:cNvSpPr>
          <p:nvPr/>
        </p:nvSpPr>
        <p:spPr bwMode="auto">
          <a:xfrm>
            <a:off x="2981325" y="27717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93" name="Oval 69"/>
          <p:cNvSpPr>
            <a:spLocks noChangeArrowheads="1"/>
          </p:cNvSpPr>
          <p:nvPr/>
        </p:nvSpPr>
        <p:spPr bwMode="auto">
          <a:xfrm>
            <a:off x="2219325" y="20097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94" name="Line 70"/>
          <p:cNvSpPr>
            <a:spLocks noChangeShapeType="1"/>
          </p:cNvSpPr>
          <p:nvPr/>
        </p:nvSpPr>
        <p:spPr bwMode="auto">
          <a:xfrm>
            <a:off x="1895475" y="2390775"/>
            <a:ext cx="685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95" name="Line 71"/>
          <p:cNvSpPr>
            <a:spLocks noChangeShapeType="1"/>
          </p:cNvSpPr>
          <p:nvPr/>
        </p:nvSpPr>
        <p:spPr bwMode="auto">
          <a:xfrm>
            <a:off x="2771775" y="2476500"/>
            <a:ext cx="238125" cy="31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96" name="Line 72"/>
          <p:cNvSpPr>
            <a:spLocks noChangeShapeType="1"/>
          </p:cNvSpPr>
          <p:nvPr/>
        </p:nvSpPr>
        <p:spPr bwMode="auto">
          <a:xfrm flipV="1">
            <a:off x="3190875" y="2600325"/>
            <a:ext cx="495300" cy="247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97" name="Line 73"/>
          <p:cNvSpPr>
            <a:spLocks noChangeShapeType="1"/>
          </p:cNvSpPr>
          <p:nvPr/>
        </p:nvSpPr>
        <p:spPr bwMode="auto">
          <a:xfrm>
            <a:off x="3143250" y="2990850"/>
            <a:ext cx="152400" cy="247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13" name="Oval 74"/>
          <p:cNvSpPr>
            <a:spLocks noChangeArrowheads="1"/>
          </p:cNvSpPr>
          <p:nvPr/>
        </p:nvSpPr>
        <p:spPr bwMode="auto">
          <a:xfrm>
            <a:off x="3695700" y="2447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299" name="Oval 75"/>
          <p:cNvSpPr>
            <a:spLocks noChangeArrowheads="1"/>
          </p:cNvSpPr>
          <p:nvPr/>
        </p:nvSpPr>
        <p:spPr bwMode="auto">
          <a:xfrm>
            <a:off x="2933700" y="16859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15" name="Oval 76"/>
          <p:cNvSpPr>
            <a:spLocks noChangeArrowheads="1"/>
          </p:cNvSpPr>
          <p:nvPr/>
        </p:nvSpPr>
        <p:spPr bwMode="auto">
          <a:xfrm>
            <a:off x="3267075" y="3228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01" name="Oval 77"/>
          <p:cNvSpPr>
            <a:spLocks noChangeArrowheads="1"/>
          </p:cNvSpPr>
          <p:nvPr/>
        </p:nvSpPr>
        <p:spPr bwMode="auto">
          <a:xfrm>
            <a:off x="2505075" y="24669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02" name="Line 78"/>
          <p:cNvSpPr>
            <a:spLocks noChangeShapeType="1"/>
          </p:cNvSpPr>
          <p:nvPr/>
        </p:nvSpPr>
        <p:spPr bwMode="auto">
          <a:xfrm flipV="1">
            <a:off x="3914775" y="2438400"/>
            <a:ext cx="628650" cy="85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03" name="Line 79"/>
          <p:cNvSpPr>
            <a:spLocks noChangeShapeType="1"/>
          </p:cNvSpPr>
          <p:nvPr/>
        </p:nvSpPr>
        <p:spPr bwMode="auto">
          <a:xfrm>
            <a:off x="3857625" y="2657475"/>
            <a:ext cx="200025" cy="438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04" name="Line 80"/>
          <p:cNvSpPr>
            <a:spLocks noChangeShapeType="1"/>
          </p:cNvSpPr>
          <p:nvPr/>
        </p:nvSpPr>
        <p:spPr bwMode="auto">
          <a:xfrm flipH="1">
            <a:off x="3219450" y="3457575"/>
            <a:ext cx="123825" cy="400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20" name="Oval 81"/>
          <p:cNvSpPr>
            <a:spLocks noChangeArrowheads="1"/>
          </p:cNvSpPr>
          <p:nvPr/>
        </p:nvSpPr>
        <p:spPr bwMode="auto">
          <a:xfrm>
            <a:off x="4543425" y="2305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06" name="Oval 82"/>
          <p:cNvSpPr>
            <a:spLocks noChangeArrowheads="1"/>
          </p:cNvSpPr>
          <p:nvPr/>
        </p:nvSpPr>
        <p:spPr bwMode="auto">
          <a:xfrm>
            <a:off x="3781425" y="15430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22" name="Oval 83"/>
          <p:cNvSpPr>
            <a:spLocks noChangeArrowheads="1"/>
          </p:cNvSpPr>
          <p:nvPr/>
        </p:nvSpPr>
        <p:spPr bwMode="auto">
          <a:xfrm>
            <a:off x="4000500" y="30861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08" name="Oval 84"/>
          <p:cNvSpPr>
            <a:spLocks noChangeArrowheads="1"/>
          </p:cNvSpPr>
          <p:nvPr/>
        </p:nvSpPr>
        <p:spPr bwMode="auto">
          <a:xfrm>
            <a:off x="3238500" y="23241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24" name="Oval 85"/>
          <p:cNvSpPr>
            <a:spLocks noChangeArrowheads="1"/>
          </p:cNvSpPr>
          <p:nvPr/>
        </p:nvSpPr>
        <p:spPr bwMode="auto">
          <a:xfrm>
            <a:off x="3086100" y="3857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10" name="Oval 86"/>
          <p:cNvSpPr>
            <a:spLocks noChangeArrowheads="1"/>
          </p:cNvSpPr>
          <p:nvPr/>
        </p:nvSpPr>
        <p:spPr bwMode="auto">
          <a:xfrm>
            <a:off x="2324100" y="30956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11" name="Line 87"/>
          <p:cNvSpPr>
            <a:spLocks noChangeShapeType="1"/>
          </p:cNvSpPr>
          <p:nvPr/>
        </p:nvSpPr>
        <p:spPr bwMode="auto">
          <a:xfrm>
            <a:off x="4752975" y="2476500"/>
            <a:ext cx="438150" cy="247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12" name="Line 88"/>
          <p:cNvSpPr>
            <a:spLocks noChangeShapeType="1"/>
          </p:cNvSpPr>
          <p:nvPr/>
        </p:nvSpPr>
        <p:spPr bwMode="auto">
          <a:xfrm>
            <a:off x="4200525" y="325755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13" name="Line 89"/>
          <p:cNvSpPr>
            <a:spLocks noChangeShapeType="1"/>
          </p:cNvSpPr>
          <p:nvPr/>
        </p:nvSpPr>
        <p:spPr bwMode="auto">
          <a:xfrm>
            <a:off x="3219450" y="4076700"/>
            <a:ext cx="171450" cy="428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29" name="Oval 90"/>
          <p:cNvSpPr>
            <a:spLocks noChangeArrowheads="1"/>
          </p:cNvSpPr>
          <p:nvPr/>
        </p:nvSpPr>
        <p:spPr bwMode="auto">
          <a:xfrm>
            <a:off x="5181600" y="2667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15" name="Oval 91"/>
          <p:cNvSpPr>
            <a:spLocks noChangeArrowheads="1"/>
          </p:cNvSpPr>
          <p:nvPr/>
        </p:nvSpPr>
        <p:spPr bwMode="auto">
          <a:xfrm>
            <a:off x="4419600" y="19050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31" name="Oval 92"/>
          <p:cNvSpPr>
            <a:spLocks noChangeArrowheads="1"/>
          </p:cNvSpPr>
          <p:nvPr/>
        </p:nvSpPr>
        <p:spPr bwMode="auto">
          <a:xfrm>
            <a:off x="4800600" y="3429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17" name="Oval 93"/>
          <p:cNvSpPr>
            <a:spLocks noChangeArrowheads="1"/>
          </p:cNvSpPr>
          <p:nvPr/>
        </p:nvSpPr>
        <p:spPr bwMode="auto">
          <a:xfrm>
            <a:off x="4038600" y="26670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18" name="Line 94"/>
          <p:cNvSpPr>
            <a:spLocks noChangeShapeType="1"/>
          </p:cNvSpPr>
          <p:nvPr/>
        </p:nvSpPr>
        <p:spPr bwMode="auto">
          <a:xfrm>
            <a:off x="2905125" y="5153025"/>
            <a:ext cx="314325"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34" name="Oval 95"/>
          <p:cNvSpPr>
            <a:spLocks noChangeArrowheads="1"/>
          </p:cNvSpPr>
          <p:nvPr/>
        </p:nvSpPr>
        <p:spPr bwMode="auto">
          <a:xfrm>
            <a:off x="3190875" y="5514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20" name="Oval 96"/>
          <p:cNvSpPr>
            <a:spLocks noChangeArrowheads="1"/>
          </p:cNvSpPr>
          <p:nvPr/>
        </p:nvSpPr>
        <p:spPr bwMode="auto">
          <a:xfrm>
            <a:off x="2428875" y="47529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21" name="Line 97"/>
          <p:cNvSpPr>
            <a:spLocks noChangeShapeType="1"/>
          </p:cNvSpPr>
          <p:nvPr/>
        </p:nvSpPr>
        <p:spPr bwMode="auto">
          <a:xfrm>
            <a:off x="5381625" y="2847975"/>
            <a:ext cx="504825" cy="180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22" name="Line 98"/>
          <p:cNvSpPr>
            <a:spLocks noChangeShapeType="1"/>
          </p:cNvSpPr>
          <p:nvPr/>
        </p:nvSpPr>
        <p:spPr bwMode="auto">
          <a:xfrm flipH="1">
            <a:off x="4829175" y="3657600"/>
            <a:ext cx="66675" cy="333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23" name="Line 99"/>
          <p:cNvSpPr>
            <a:spLocks noChangeShapeType="1"/>
          </p:cNvSpPr>
          <p:nvPr/>
        </p:nvSpPr>
        <p:spPr bwMode="auto">
          <a:xfrm>
            <a:off x="5010150" y="3609975"/>
            <a:ext cx="438150" cy="123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39" name="Oval 100"/>
          <p:cNvSpPr>
            <a:spLocks noChangeArrowheads="1"/>
          </p:cNvSpPr>
          <p:nvPr/>
        </p:nvSpPr>
        <p:spPr bwMode="auto">
          <a:xfrm>
            <a:off x="5876925" y="2971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25" name="Oval 101"/>
          <p:cNvSpPr>
            <a:spLocks noChangeArrowheads="1"/>
          </p:cNvSpPr>
          <p:nvPr/>
        </p:nvSpPr>
        <p:spPr bwMode="auto">
          <a:xfrm>
            <a:off x="5114925" y="22098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26" name="Line 102"/>
          <p:cNvSpPr>
            <a:spLocks noChangeShapeType="1"/>
          </p:cNvSpPr>
          <p:nvPr/>
        </p:nvSpPr>
        <p:spPr bwMode="auto">
          <a:xfrm flipV="1">
            <a:off x="6086475" y="2724150"/>
            <a:ext cx="2667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27" name="Line 103"/>
          <p:cNvSpPr>
            <a:spLocks noChangeShapeType="1"/>
          </p:cNvSpPr>
          <p:nvPr/>
        </p:nvSpPr>
        <p:spPr bwMode="auto">
          <a:xfrm>
            <a:off x="6067425" y="3181350"/>
            <a:ext cx="295275" cy="409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43" name="Oval 104"/>
          <p:cNvSpPr>
            <a:spLocks noChangeArrowheads="1"/>
          </p:cNvSpPr>
          <p:nvPr/>
        </p:nvSpPr>
        <p:spPr bwMode="auto">
          <a:xfrm>
            <a:off x="3971925" y="5495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29" name="Oval 105"/>
          <p:cNvSpPr>
            <a:spLocks noChangeArrowheads="1"/>
          </p:cNvSpPr>
          <p:nvPr/>
        </p:nvSpPr>
        <p:spPr bwMode="auto">
          <a:xfrm>
            <a:off x="3209925" y="47339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30" name="Line 106"/>
          <p:cNvSpPr>
            <a:spLocks noChangeShapeType="1"/>
          </p:cNvSpPr>
          <p:nvPr/>
        </p:nvSpPr>
        <p:spPr bwMode="auto">
          <a:xfrm flipV="1">
            <a:off x="3419475" y="5610225"/>
            <a:ext cx="542925" cy="1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31" name="Line 107"/>
          <p:cNvSpPr>
            <a:spLocks noChangeShapeType="1"/>
          </p:cNvSpPr>
          <p:nvPr/>
        </p:nvSpPr>
        <p:spPr bwMode="auto">
          <a:xfrm flipV="1">
            <a:off x="4171950" y="5257800"/>
            <a:ext cx="4953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47" name="Line 108"/>
          <p:cNvSpPr>
            <a:spLocks noChangeShapeType="1"/>
          </p:cNvSpPr>
          <p:nvPr/>
        </p:nvSpPr>
        <p:spPr bwMode="auto">
          <a:xfrm>
            <a:off x="8867775" y="4314825"/>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48" name="Oval 109"/>
          <p:cNvSpPr>
            <a:spLocks noChangeArrowheads="1"/>
          </p:cNvSpPr>
          <p:nvPr/>
        </p:nvSpPr>
        <p:spPr bwMode="auto">
          <a:xfrm>
            <a:off x="4648200" y="50577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34" name="Oval 110"/>
          <p:cNvSpPr>
            <a:spLocks noChangeArrowheads="1"/>
          </p:cNvSpPr>
          <p:nvPr/>
        </p:nvSpPr>
        <p:spPr bwMode="auto">
          <a:xfrm>
            <a:off x="3886200" y="42957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35" name="Line 111"/>
          <p:cNvSpPr>
            <a:spLocks noChangeShapeType="1"/>
          </p:cNvSpPr>
          <p:nvPr/>
        </p:nvSpPr>
        <p:spPr bwMode="auto">
          <a:xfrm>
            <a:off x="4857750" y="5229225"/>
            <a:ext cx="438150" cy="333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51" name="Oval 112"/>
          <p:cNvSpPr>
            <a:spLocks noChangeArrowheads="1"/>
          </p:cNvSpPr>
          <p:nvPr/>
        </p:nvSpPr>
        <p:spPr bwMode="auto">
          <a:xfrm>
            <a:off x="6324600" y="25146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37" name="Oval 113"/>
          <p:cNvSpPr>
            <a:spLocks noChangeArrowheads="1"/>
          </p:cNvSpPr>
          <p:nvPr/>
        </p:nvSpPr>
        <p:spPr bwMode="auto">
          <a:xfrm>
            <a:off x="5562600" y="17526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38" name="Line 114"/>
          <p:cNvSpPr>
            <a:spLocks noChangeShapeType="1"/>
          </p:cNvSpPr>
          <p:nvPr/>
        </p:nvSpPr>
        <p:spPr bwMode="auto">
          <a:xfrm flipV="1">
            <a:off x="6543675" y="2476500"/>
            <a:ext cx="55245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39" name="Line 115"/>
          <p:cNvSpPr>
            <a:spLocks noChangeShapeType="1"/>
          </p:cNvSpPr>
          <p:nvPr/>
        </p:nvSpPr>
        <p:spPr bwMode="auto">
          <a:xfrm flipV="1">
            <a:off x="6524625" y="3505200"/>
            <a:ext cx="409575"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55" name="Oval 116"/>
          <p:cNvSpPr>
            <a:spLocks noChangeArrowheads="1"/>
          </p:cNvSpPr>
          <p:nvPr/>
        </p:nvSpPr>
        <p:spPr bwMode="auto">
          <a:xfrm>
            <a:off x="7115175" y="2333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41" name="Oval 117"/>
          <p:cNvSpPr>
            <a:spLocks noChangeArrowheads="1"/>
          </p:cNvSpPr>
          <p:nvPr/>
        </p:nvSpPr>
        <p:spPr bwMode="auto">
          <a:xfrm>
            <a:off x="6353175" y="15716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42" name="Line 118"/>
          <p:cNvSpPr>
            <a:spLocks noChangeShapeType="1"/>
          </p:cNvSpPr>
          <p:nvPr/>
        </p:nvSpPr>
        <p:spPr bwMode="auto">
          <a:xfrm>
            <a:off x="7296150" y="2533650"/>
            <a:ext cx="390525" cy="590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58" name="Oval 119"/>
          <p:cNvSpPr>
            <a:spLocks noChangeArrowheads="1"/>
          </p:cNvSpPr>
          <p:nvPr/>
        </p:nvSpPr>
        <p:spPr bwMode="auto">
          <a:xfrm>
            <a:off x="6934200" y="3352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44" name="Oval 120"/>
          <p:cNvSpPr>
            <a:spLocks noChangeArrowheads="1"/>
          </p:cNvSpPr>
          <p:nvPr/>
        </p:nvSpPr>
        <p:spPr bwMode="auto">
          <a:xfrm>
            <a:off x="6172200" y="25908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60" name="Oval 121"/>
          <p:cNvSpPr>
            <a:spLocks noChangeArrowheads="1"/>
          </p:cNvSpPr>
          <p:nvPr/>
        </p:nvSpPr>
        <p:spPr bwMode="auto">
          <a:xfrm>
            <a:off x="5276850" y="5534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46" name="Oval 122"/>
          <p:cNvSpPr>
            <a:spLocks noChangeArrowheads="1"/>
          </p:cNvSpPr>
          <p:nvPr/>
        </p:nvSpPr>
        <p:spPr bwMode="auto">
          <a:xfrm>
            <a:off x="4514850" y="47720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47" name="Line 123"/>
          <p:cNvSpPr>
            <a:spLocks noChangeShapeType="1"/>
          </p:cNvSpPr>
          <p:nvPr/>
        </p:nvSpPr>
        <p:spPr bwMode="auto">
          <a:xfrm flipV="1">
            <a:off x="5438775" y="5105400"/>
            <a:ext cx="209550" cy="438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48" name="Line 124"/>
          <p:cNvSpPr>
            <a:spLocks noChangeShapeType="1"/>
          </p:cNvSpPr>
          <p:nvPr/>
        </p:nvSpPr>
        <p:spPr bwMode="auto">
          <a:xfrm flipV="1">
            <a:off x="5495925" y="5553075"/>
            <a:ext cx="600075" cy="104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49" name="Line 125"/>
          <p:cNvSpPr>
            <a:spLocks noChangeShapeType="1"/>
          </p:cNvSpPr>
          <p:nvPr/>
        </p:nvSpPr>
        <p:spPr bwMode="auto">
          <a:xfrm flipV="1">
            <a:off x="7153275" y="3276600"/>
            <a:ext cx="485775"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65" name="Oval 126"/>
          <p:cNvSpPr>
            <a:spLocks noChangeArrowheads="1"/>
          </p:cNvSpPr>
          <p:nvPr/>
        </p:nvSpPr>
        <p:spPr bwMode="auto">
          <a:xfrm>
            <a:off x="7658100" y="37719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51" name="Oval 127"/>
          <p:cNvSpPr>
            <a:spLocks noChangeArrowheads="1"/>
          </p:cNvSpPr>
          <p:nvPr/>
        </p:nvSpPr>
        <p:spPr bwMode="auto">
          <a:xfrm>
            <a:off x="6896100" y="30099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52" name="Line 128"/>
          <p:cNvSpPr>
            <a:spLocks noChangeShapeType="1"/>
          </p:cNvSpPr>
          <p:nvPr/>
        </p:nvSpPr>
        <p:spPr bwMode="auto">
          <a:xfrm>
            <a:off x="7143750" y="3524250"/>
            <a:ext cx="52387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68" name="Oval 129"/>
          <p:cNvSpPr>
            <a:spLocks noChangeArrowheads="1"/>
          </p:cNvSpPr>
          <p:nvPr/>
        </p:nvSpPr>
        <p:spPr bwMode="auto">
          <a:xfrm>
            <a:off x="6096000" y="5410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54" name="Oval 130"/>
          <p:cNvSpPr>
            <a:spLocks noChangeArrowheads="1"/>
          </p:cNvSpPr>
          <p:nvPr/>
        </p:nvSpPr>
        <p:spPr bwMode="auto">
          <a:xfrm>
            <a:off x="5334000" y="46482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56" name="Oval 132"/>
          <p:cNvSpPr>
            <a:spLocks noChangeArrowheads="1"/>
          </p:cNvSpPr>
          <p:nvPr/>
        </p:nvSpPr>
        <p:spPr bwMode="auto">
          <a:xfrm>
            <a:off x="6010275" y="49053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57" name="Line 133"/>
          <p:cNvSpPr>
            <a:spLocks noChangeShapeType="1"/>
          </p:cNvSpPr>
          <p:nvPr/>
        </p:nvSpPr>
        <p:spPr bwMode="auto">
          <a:xfrm>
            <a:off x="6315075" y="5572125"/>
            <a:ext cx="447675" cy="180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58" name="Line 134"/>
          <p:cNvSpPr>
            <a:spLocks noChangeShapeType="1"/>
          </p:cNvSpPr>
          <p:nvPr/>
        </p:nvSpPr>
        <p:spPr bwMode="auto">
          <a:xfrm>
            <a:off x="7839075" y="3981450"/>
            <a:ext cx="238125" cy="428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73" name="Oval 135"/>
          <p:cNvSpPr>
            <a:spLocks noChangeArrowheads="1"/>
          </p:cNvSpPr>
          <p:nvPr/>
        </p:nvSpPr>
        <p:spPr bwMode="auto">
          <a:xfrm>
            <a:off x="8020050" y="4400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60" name="Oval 136"/>
          <p:cNvSpPr>
            <a:spLocks noChangeArrowheads="1"/>
          </p:cNvSpPr>
          <p:nvPr/>
        </p:nvSpPr>
        <p:spPr bwMode="auto">
          <a:xfrm>
            <a:off x="7258050" y="36385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75" name="Oval 137"/>
          <p:cNvSpPr>
            <a:spLocks noChangeArrowheads="1"/>
          </p:cNvSpPr>
          <p:nvPr/>
        </p:nvSpPr>
        <p:spPr bwMode="auto">
          <a:xfrm>
            <a:off x="8153400" y="5133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62" name="Oval 138"/>
          <p:cNvSpPr>
            <a:spLocks noChangeArrowheads="1"/>
          </p:cNvSpPr>
          <p:nvPr/>
        </p:nvSpPr>
        <p:spPr bwMode="auto">
          <a:xfrm>
            <a:off x="7391400" y="43719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2363" name="Line 139"/>
          <p:cNvSpPr>
            <a:spLocks noChangeShapeType="1"/>
          </p:cNvSpPr>
          <p:nvPr/>
        </p:nvSpPr>
        <p:spPr bwMode="auto">
          <a:xfrm flipV="1">
            <a:off x="7000875" y="5695950"/>
            <a:ext cx="466725"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64" name="Line 140"/>
          <p:cNvSpPr>
            <a:spLocks noChangeShapeType="1"/>
          </p:cNvSpPr>
          <p:nvPr/>
        </p:nvSpPr>
        <p:spPr bwMode="auto">
          <a:xfrm flipH="1">
            <a:off x="7648575" y="5314950"/>
            <a:ext cx="5334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65" name="Line 141"/>
          <p:cNvSpPr>
            <a:spLocks noChangeShapeType="1"/>
          </p:cNvSpPr>
          <p:nvPr/>
        </p:nvSpPr>
        <p:spPr bwMode="auto">
          <a:xfrm>
            <a:off x="8172450" y="4619625"/>
            <a:ext cx="66675" cy="514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380" name="Oval 37"/>
          <p:cNvSpPr>
            <a:spLocks noChangeArrowheads="1"/>
          </p:cNvSpPr>
          <p:nvPr/>
        </p:nvSpPr>
        <p:spPr bwMode="auto">
          <a:xfrm>
            <a:off x="6981825" y="49434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8381" name="Oval 131"/>
          <p:cNvSpPr>
            <a:spLocks noChangeArrowheads="1"/>
          </p:cNvSpPr>
          <p:nvPr/>
        </p:nvSpPr>
        <p:spPr bwMode="auto">
          <a:xfrm>
            <a:off x="6772275" y="56673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40"/>
                                        </p:tgtEl>
                                        <p:attrNameLst>
                                          <p:attrName>style.visibility</p:attrName>
                                        </p:attrNameLst>
                                      </p:cBhvr>
                                      <p:to>
                                        <p:strVal val="visible"/>
                                      </p:to>
                                    </p:set>
                                  </p:childTnLst>
                                  <p:subTnLst>
                                    <p:animClr clrSpc="rgb" dir="cw">
                                      <p:cBhvr override="childStyle">
                                        <p:cTn dur="1" fill="hold" display="0" masterRel="nextClick" afterEffect="1"/>
                                        <p:tgtEl>
                                          <p:spTgt spid="52240"/>
                                        </p:tgtEl>
                                        <p:attrNameLst>
                                          <p:attrName>ppt_c</p:attrName>
                                        </p:attrNameLst>
                                      </p:cBhvr>
                                      <p:to>
                                        <a:schemeClr val="folHlink"/>
                                      </p:to>
                                    </p:animClr>
                                  </p:subTnLst>
                                </p:cTn>
                              </p:par>
                              <p:par>
                                <p:cTn id="7" presetID="1" presetClass="entr" presetSubtype="0" fill="hold" nodeType="withEffect">
                                  <p:stCondLst>
                                    <p:cond delay="0"/>
                                  </p:stCondLst>
                                  <p:childTnLst>
                                    <p:set>
                                      <p:cBhvr>
                                        <p:cTn id="8" dur="1" fill="hold">
                                          <p:stCondLst>
                                            <p:cond delay="0"/>
                                          </p:stCondLst>
                                        </p:cTn>
                                        <p:tgtEl>
                                          <p:spTgt spid="52294"/>
                                        </p:tgtEl>
                                        <p:attrNameLst>
                                          <p:attrName>style.visibility</p:attrName>
                                        </p:attrNameLst>
                                      </p:cBhvr>
                                      <p:to>
                                        <p:strVal val="visible"/>
                                      </p:to>
                                    </p:set>
                                  </p:childTnLst>
                                  <p:subTnLst>
                                    <p:animClr clrSpc="rgb" dir="cw">
                                      <p:cBhvr override="childStyle">
                                        <p:cTn dur="1" fill="hold" display="0" masterRel="nextClick" afterEffect="1"/>
                                        <p:tgtEl>
                                          <p:spTgt spid="52294"/>
                                        </p:tgtEl>
                                        <p:attrNameLst>
                                          <p:attrName>ppt_c</p:attrName>
                                        </p:attrNameLst>
                                      </p:cBhvr>
                                      <p:to>
                                        <a:schemeClr val="folHlink"/>
                                      </p:to>
                                    </p:animClr>
                                  </p:subTnLst>
                                </p:cTn>
                              </p:par>
                              <p:par>
                                <p:cTn id="9" presetID="1" presetClass="entr" presetSubtype="0" fill="hold" nodeType="withEffect">
                                  <p:stCondLst>
                                    <p:cond delay="0"/>
                                  </p:stCondLst>
                                  <p:childTnLst>
                                    <p:set>
                                      <p:cBhvr>
                                        <p:cTn id="10" dur="1" fill="hold">
                                          <p:stCondLst>
                                            <p:cond delay="0"/>
                                          </p:stCondLst>
                                        </p:cTn>
                                        <p:tgtEl>
                                          <p:spTgt spid="52263"/>
                                        </p:tgtEl>
                                        <p:attrNameLst>
                                          <p:attrName>style.visibility</p:attrName>
                                        </p:attrNameLst>
                                      </p:cBhvr>
                                      <p:to>
                                        <p:strVal val="visible"/>
                                      </p:to>
                                    </p:set>
                                  </p:childTnLst>
                                  <p:subTnLst>
                                    <p:animClr clrSpc="rgb" dir="cw">
                                      <p:cBhvr override="childStyle">
                                        <p:cTn dur="1" fill="hold" display="0" masterRel="nextClick" afterEffect="1"/>
                                        <p:tgtEl>
                                          <p:spTgt spid="52263"/>
                                        </p:tgtEl>
                                        <p:attrNameLst>
                                          <p:attrName>ppt_c</p:attrName>
                                        </p:attrNameLst>
                                      </p:cBhvr>
                                      <p:to>
                                        <a:schemeClr val="folHlink"/>
                                      </p:to>
                                    </p:animClr>
                                  </p:subTnLst>
                                </p:cTn>
                              </p:par>
                            </p:childTnLst>
                          </p:cTn>
                        </p:par>
                        <p:par>
                          <p:cTn id="11" fill="hold" nodeType="afterGroup">
                            <p:stCondLst>
                              <p:cond delay="0"/>
                            </p:stCondLst>
                            <p:childTnLst>
                              <p:par>
                                <p:cTn id="12" presetID="1" presetClass="entr" presetSubtype="0" fill="hold" nodeType="afterEffect">
                                  <p:stCondLst>
                                    <p:cond delay="500"/>
                                  </p:stCondLst>
                                  <p:childTnLst>
                                    <p:set>
                                      <p:cBhvr>
                                        <p:cTn id="13" dur="1" fill="hold">
                                          <p:stCondLst>
                                            <p:cond delay="0"/>
                                          </p:stCondLst>
                                        </p:cTn>
                                        <p:tgtEl>
                                          <p:spTgt spid="52264"/>
                                        </p:tgtEl>
                                        <p:attrNameLst>
                                          <p:attrName>style.visibility</p:attrName>
                                        </p:attrNameLst>
                                      </p:cBhvr>
                                      <p:to>
                                        <p:strVal val="visible"/>
                                      </p:to>
                                    </p:set>
                                  </p:childTnLst>
                                  <p:subTnLst>
                                    <p:animClr clrSpc="rgb" dir="cw">
                                      <p:cBhvr override="childStyle">
                                        <p:cTn dur="1" fill="hold" display="0" masterRel="nextClick" afterEffect="1"/>
                                        <p:tgtEl>
                                          <p:spTgt spid="52264"/>
                                        </p:tgtEl>
                                        <p:attrNameLst>
                                          <p:attrName>ppt_c</p:attrName>
                                        </p:attrNameLst>
                                      </p:cBhvr>
                                      <p:to>
                                        <a:schemeClr val="folHlink"/>
                                      </p:to>
                                    </p:animClr>
                                  </p:subTnLst>
                                </p:cTn>
                              </p:par>
                              <p:par>
                                <p:cTn id="14" presetID="1" presetClass="entr" presetSubtype="0" fill="hold" grpId="0" nodeType="withEffect">
                                  <p:stCondLst>
                                    <p:cond delay="500"/>
                                  </p:stCondLst>
                                  <p:childTnLst>
                                    <p:set>
                                      <p:cBhvr>
                                        <p:cTn id="15" dur="1" fill="hold">
                                          <p:stCondLst>
                                            <p:cond delay="0"/>
                                          </p:stCondLst>
                                        </p:cTn>
                                        <p:tgtEl>
                                          <p:spTgt spid="52242"/>
                                        </p:tgtEl>
                                        <p:attrNameLst>
                                          <p:attrName>style.visibility</p:attrName>
                                        </p:attrNameLst>
                                      </p:cBhvr>
                                      <p:to>
                                        <p:strVal val="visible"/>
                                      </p:to>
                                    </p:set>
                                  </p:childTnLst>
                                  <p:subTnLst>
                                    <p:animClr clrSpc="rgb" dir="cw">
                                      <p:cBhvr override="childStyle">
                                        <p:cTn dur="1" fill="hold" display="0" masterRel="nextClick" afterEffect="1"/>
                                        <p:tgtEl>
                                          <p:spTgt spid="52242"/>
                                        </p:tgtEl>
                                        <p:attrNameLst>
                                          <p:attrName>ppt_c</p:attrName>
                                        </p:attrNameLst>
                                      </p:cBhvr>
                                      <p:to>
                                        <a:schemeClr val="folHlink"/>
                                      </p:to>
                                    </p:animClr>
                                  </p:subTnLst>
                                </p:cTn>
                              </p:par>
                              <p:par>
                                <p:cTn id="16" presetID="1" presetClass="entr" presetSubtype="0" fill="hold" nodeType="withEffect">
                                  <p:stCondLst>
                                    <p:cond delay="500"/>
                                  </p:stCondLst>
                                  <p:childTnLst>
                                    <p:set>
                                      <p:cBhvr>
                                        <p:cTn id="17" dur="1" fill="hold">
                                          <p:stCondLst>
                                            <p:cond delay="0"/>
                                          </p:stCondLst>
                                        </p:cTn>
                                        <p:tgtEl>
                                          <p:spTgt spid="52295"/>
                                        </p:tgtEl>
                                        <p:attrNameLst>
                                          <p:attrName>style.visibility</p:attrName>
                                        </p:attrNameLst>
                                      </p:cBhvr>
                                      <p:to>
                                        <p:strVal val="visible"/>
                                      </p:to>
                                    </p:set>
                                  </p:childTnLst>
                                  <p:subTnLst>
                                    <p:animClr clrSpc="rgb" dir="cw">
                                      <p:cBhvr override="childStyle">
                                        <p:cTn dur="1" fill="hold" display="0" masterRel="nextClick" afterEffect="1"/>
                                        <p:tgtEl>
                                          <p:spTgt spid="52295"/>
                                        </p:tgtEl>
                                        <p:attrNameLst>
                                          <p:attrName>ppt_c</p:attrName>
                                        </p:attrNameLst>
                                      </p:cBhvr>
                                      <p:to>
                                        <a:schemeClr val="folHlink"/>
                                      </p:to>
                                    </p:animClr>
                                  </p:subTnLst>
                                </p:cTn>
                              </p:par>
                              <p:par>
                                <p:cTn id="18" presetID="1" presetClass="entr" presetSubtype="0" fill="hold" grpId="0" nodeType="withEffect">
                                  <p:stCondLst>
                                    <p:cond delay="500"/>
                                  </p:stCondLst>
                                  <p:childTnLst>
                                    <p:set>
                                      <p:cBhvr>
                                        <p:cTn id="19" dur="1" fill="hold">
                                          <p:stCondLst>
                                            <p:cond delay="0"/>
                                          </p:stCondLst>
                                        </p:cTn>
                                        <p:tgtEl>
                                          <p:spTgt spid="52291"/>
                                        </p:tgtEl>
                                        <p:attrNameLst>
                                          <p:attrName>style.visibility</p:attrName>
                                        </p:attrNameLst>
                                      </p:cBhvr>
                                      <p:to>
                                        <p:strVal val="visible"/>
                                      </p:to>
                                    </p:set>
                                  </p:childTnLst>
                                  <p:subTnLst>
                                    <p:animClr clrSpc="rgb" dir="cw">
                                      <p:cBhvr override="childStyle">
                                        <p:cTn dur="1" fill="hold" display="0" masterRel="nextClick" afterEffect="1"/>
                                        <p:tgtEl>
                                          <p:spTgt spid="52291"/>
                                        </p:tgtEl>
                                        <p:attrNameLst>
                                          <p:attrName>ppt_c</p:attrName>
                                        </p:attrNameLst>
                                      </p:cBhvr>
                                      <p:to>
                                        <a:schemeClr val="folHlink"/>
                                      </p:to>
                                    </p:animClr>
                                  </p:subTnLst>
                                </p:cTn>
                              </p:par>
                            </p:childTnLst>
                          </p:cTn>
                        </p:par>
                        <p:par>
                          <p:cTn id="20" fill="hold" nodeType="afterGroup">
                            <p:stCondLst>
                              <p:cond delay="500"/>
                            </p:stCondLst>
                            <p:childTnLst>
                              <p:par>
                                <p:cTn id="21" presetID="1" presetClass="entr" presetSubtype="0" fill="hold" nodeType="afterEffect">
                                  <p:stCondLst>
                                    <p:cond delay="500"/>
                                  </p:stCondLst>
                                  <p:childTnLst>
                                    <p:set>
                                      <p:cBhvr>
                                        <p:cTn id="22" dur="1" fill="hold">
                                          <p:stCondLst>
                                            <p:cond delay="0"/>
                                          </p:stCondLst>
                                        </p:cTn>
                                        <p:tgtEl>
                                          <p:spTgt spid="52265"/>
                                        </p:tgtEl>
                                        <p:attrNameLst>
                                          <p:attrName>style.visibility</p:attrName>
                                        </p:attrNameLst>
                                      </p:cBhvr>
                                      <p:to>
                                        <p:strVal val="visible"/>
                                      </p:to>
                                    </p:set>
                                  </p:childTnLst>
                                  <p:subTnLst>
                                    <p:animClr clrSpc="rgb" dir="cw">
                                      <p:cBhvr override="childStyle">
                                        <p:cTn dur="1" fill="hold" display="0" masterRel="nextClick" afterEffect="1"/>
                                        <p:tgtEl>
                                          <p:spTgt spid="52265"/>
                                        </p:tgtEl>
                                        <p:attrNameLst>
                                          <p:attrName>ppt_c</p:attrName>
                                        </p:attrNameLst>
                                      </p:cBhvr>
                                      <p:to>
                                        <a:schemeClr val="folHlink"/>
                                      </p:to>
                                    </p:animClr>
                                  </p:subTnLst>
                                </p:cTn>
                              </p:par>
                              <p:par>
                                <p:cTn id="23" presetID="1" presetClass="entr" presetSubtype="0" fill="hold" grpId="0" nodeType="withEffect">
                                  <p:stCondLst>
                                    <p:cond delay="500"/>
                                  </p:stCondLst>
                                  <p:childTnLst>
                                    <p:set>
                                      <p:cBhvr>
                                        <p:cTn id="24" dur="1" fill="hold">
                                          <p:stCondLst>
                                            <p:cond delay="0"/>
                                          </p:stCondLst>
                                        </p:cTn>
                                        <p:tgtEl>
                                          <p:spTgt spid="52244"/>
                                        </p:tgtEl>
                                        <p:attrNameLst>
                                          <p:attrName>style.visibility</p:attrName>
                                        </p:attrNameLst>
                                      </p:cBhvr>
                                      <p:to>
                                        <p:strVal val="visible"/>
                                      </p:to>
                                    </p:set>
                                  </p:childTnLst>
                                  <p:subTnLst>
                                    <p:animClr clrSpc="rgb" dir="cw">
                                      <p:cBhvr override="childStyle">
                                        <p:cTn dur="1" fill="hold" display="0" masterRel="nextClick" afterEffect="1"/>
                                        <p:tgtEl>
                                          <p:spTgt spid="52244"/>
                                        </p:tgtEl>
                                        <p:attrNameLst>
                                          <p:attrName>ppt_c</p:attrName>
                                        </p:attrNameLst>
                                      </p:cBhvr>
                                      <p:to>
                                        <a:schemeClr val="folHlink"/>
                                      </p:to>
                                    </p:animClr>
                                  </p:subTnLst>
                                </p:cTn>
                              </p:par>
                              <p:par>
                                <p:cTn id="25" presetID="1" presetClass="entr" presetSubtype="0" fill="hold" nodeType="withEffect">
                                  <p:stCondLst>
                                    <p:cond delay="500"/>
                                  </p:stCondLst>
                                  <p:childTnLst>
                                    <p:set>
                                      <p:cBhvr>
                                        <p:cTn id="26" dur="1" fill="hold">
                                          <p:stCondLst>
                                            <p:cond delay="0"/>
                                          </p:stCondLst>
                                        </p:cTn>
                                        <p:tgtEl>
                                          <p:spTgt spid="52296"/>
                                        </p:tgtEl>
                                        <p:attrNameLst>
                                          <p:attrName>style.visibility</p:attrName>
                                        </p:attrNameLst>
                                      </p:cBhvr>
                                      <p:to>
                                        <p:strVal val="visible"/>
                                      </p:to>
                                    </p:set>
                                  </p:childTnLst>
                                  <p:subTnLst>
                                    <p:animClr clrSpc="rgb" dir="cw">
                                      <p:cBhvr override="childStyle">
                                        <p:cTn dur="1" fill="hold" display="0" masterRel="nextClick" afterEffect="1"/>
                                        <p:tgtEl>
                                          <p:spTgt spid="52296"/>
                                        </p:tgtEl>
                                        <p:attrNameLst>
                                          <p:attrName>ppt_c</p:attrName>
                                        </p:attrNameLst>
                                      </p:cBhvr>
                                      <p:to>
                                        <a:schemeClr val="folHlink"/>
                                      </p:to>
                                    </p:animClr>
                                  </p:subTnLst>
                                </p:cTn>
                              </p:par>
                              <p:par>
                                <p:cTn id="27" presetID="1" presetClass="entr" presetSubtype="0" fill="hold" nodeType="withEffect">
                                  <p:stCondLst>
                                    <p:cond delay="500"/>
                                  </p:stCondLst>
                                  <p:childTnLst>
                                    <p:set>
                                      <p:cBhvr>
                                        <p:cTn id="28" dur="1" fill="hold">
                                          <p:stCondLst>
                                            <p:cond delay="0"/>
                                          </p:stCondLst>
                                        </p:cTn>
                                        <p:tgtEl>
                                          <p:spTgt spid="52297"/>
                                        </p:tgtEl>
                                        <p:attrNameLst>
                                          <p:attrName>style.visibility</p:attrName>
                                        </p:attrNameLst>
                                      </p:cBhvr>
                                      <p:to>
                                        <p:strVal val="visible"/>
                                      </p:to>
                                    </p:set>
                                  </p:childTnLst>
                                  <p:subTnLst>
                                    <p:animClr clrSpc="rgb" dir="cw">
                                      <p:cBhvr override="childStyle">
                                        <p:cTn dur="1" fill="hold" display="0" masterRel="nextClick" afterEffect="1"/>
                                        <p:tgtEl>
                                          <p:spTgt spid="52297"/>
                                        </p:tgtEl>
                                        <p:attrNameLst>
                                          <p:attrName>ppt_c</p:attrName>
                                        </p:attrNameLst>
                                      </p:cBhvr>
                                      <p:to>
                                        <a:schemeClr val="folHlink"/>
                                      </p:to>
                                    </p:animClr>
                                  </p:subTnLst>
                                </p:cTn>
                              </p:par>
                              <p:par>
                                <p:cTn id="29" presetID="1" presetClass="entr" presetSubtype="0" fill="hold" grpId="0" nodeType="withEffect">
                                  <p:stCondLst>
                                    <p:cond delay="500"/>
                                  </p:stCondLst>
                                  <p:childTnLst>
                                    <p:set>
                                      <p:cBhvr>
                                        <p:cTn id="30" dur="1" fill="hold">
                                          <p:stCondLst>
                                            <p:cond delay="0"/>
                                          </p:stCondLst>
                                        </p:cTn>
                                        <p:tgtEl>
                                          <p:spTgt spid="52293"/>
                                        </p:tgtEl>
                                        <p:attrNameLst>
                                          <p:attrName>style.visibility</p:attrName>
                                        </p:attrNameLst>
                                      </p:cBhvr>
                                      <p:to>
                                        <p:strVal val="visible"/>
                                      </p:to>
                                    </p:set>
                                  </p:childTnLst>
                                  <p:subTnLst>
                                    <p:animClr clrSpc="rgb" dir="cw">
                                      <p:cBhvr override="childStyle">
                                        <p:cTn dur="1" fill="hold" display="0" masterRel="nextClick" afterEffect="1"/>
                                        <p:tgtEl>
                                          <p:spTgt spid="52293"/>
                                        </p:tgtEl>
                                        <p:attrNameLst>
                                          <p:attrName>ppt_c</p:attrName>
                                        </p:attrNameLst>
                                      </p:cBhvr>
                                      <p:to>
                                        <a:schemeClr val="folHlink"/>
                                      </p:to>
                                    </p:animClr>
                                  </p:subTnLst>
                                </p:cTn>
                              </p:par>
                            </p:childTnLst>
                          </p:cTn>
                        </p:par>
                        <p:par>
                          <p:cTn id="31" fill="hold" nodeType="afterGroup">
                            <p:stCondLst>
                              <p:cond delay="1000"/>
                            </p:stCondLst>
                            <p:childTnLst>
                              <p:par>
                                <p:cTn id="32" presetID="1" presetClass="entr" presetSubtype="0" fill="hold" nodeType="afterEffect">
                                  <p:stCondLst>
                                    <p:cond delay="500"/>
                                  </p:stCondLst>
                                  <p:childTnLst>
                                    <p:set>
                                      <p:cBhvr>
                                        <p:cTn id="33" dur="1" fill="hold">
                                          <p:stCondLst>
                                            <p:cond delay="0"/>
                                          </p:stCondLst>
                                        </p:cTn>
                                        <p:tgtEl>
                                          <p:spTgt spid="52266"/>
                                        </p:tgtEl>
                                        <p:attrNameLst>
                                          <p:attrName>style.visibility</p:attrName>
                                        </p:attrNameLst>
                                      </p:cBhvr>
                                      <p:to>
                                        <p:strVal val="visible"/>
                                      </p:to>
                                    </p:set>
                                  </p:childTnLst>
                                  <p:subTnLst>
                                    <p:animClr clrSpc="rgb" dir="cw">
                                      <p:cBhvr override="childStyle">
                                        <p:cTn dur="1" fill="hold" display="0" masterRel="nextClick" afterEffect="1"/>
                                        <p:tgtEl>
                                          <p:spTgt spid="52266"/>
                                        </p:tgtEl>
                                        <p:attrNameLst>
                                          <p:attrName>ppt_c</p:attrName>
                                        </p:attrNameLst>
                                      </p:cBhvr>
                                      <p:to>
                                        <a:schemeClr val="folHlink"/>
                                      </p:to>
                                    </p:animClr>
                                  </p:subTnLst>
                                </p:cTn>
                              </p:par>
                              <p:par>
                                <p:cTn id="34" presetID="1" presetClass="entr" presetSubtype="0" fill="hold" grpId="0" nodeType="withEffect">
                                  <p:stCondLst>
                                    <p:cond delay="500"/>
                                  </p:stCondLst>
                                  <p:childTnLst>
                                    <p:set>
                                      <p:cBhvr>
                                        <p:cTn id="35" dur="1" fill="hold">
                                          <p:stCondLst>
                                            <p:cond delay="0"/>
                                          </p:stCondLst>
                                        </p:cTn>
                                        <p:tgtEl>
                                          <p:spTgt spid="52246"/>
                                        </p:tgtEl>
                                        <p:attrNameLst>
                                          <p:attrName>style.visibility</p:attrName>
                                        </p:attrNameLst>
                                      </p:cBhvr>
                                      <p:to>
                                        <p:strVal val="visible"/>
                                      </p:to>
                                    </p:set>
                                  </p:childTnLst>
                                  <p:subTnLst>
                                    <p:animClr clrSpc="rgb" dir="cw">
                                      <p:cBhvr override="childStyle">
                                        <p:cTn dur="1" fill="hold" display="0" masterRel="nextClick" afterEffect="1"/>
                                        <p:tgtEl>
                                          <p:spTgt spid="52246"/>
                                        </p:tgtEl>
                                        <p:attrNameLst>
                                          <p:attrName>ppt_c</p:attrName>
                                        </p:attrNameLst>
                                      </p:cBhvr>
                                      <p:to>
                                        <a:schemeClr val="folHlink"/>
                                      </p:to>
                                    </p:animClr>
                                  </p:subTnLst>
                                </p:cTn>
                              </p:par>
                              <p:par>
                                <p:cTn id="36" presetID="1" presetClass="entr" presetSubtype="0" fill="hold" nodeType="withEffect">
                                  <p:stCondLst>
                                    <p:cond delay="500"/>
                                  </p:stCondLst>
                                  <p:childTnLst>
                                    <p:set>
                                      <p:cBhvr>
                                        <p:cTn id="37" dur="1" fill="hold">
                                          <p:stCondLst>
                                            <p:cond delay="0"/>
                                          </p:stCondLst>
                                        </p:cTn>
                                        <p:tgtEl>
                                          <p:spTgt spid="52304"/>
                                        </p:tgtEl>
                                        <p:attrNameLst>
                                          <p:attrName>style.visibility</p:attrName>
                                        </p:attrNameLst>
                                      </p:cBhvr>
                                      <p:to>
                                        <p:strVal val="visible"/>
                                      </p:to>
                                    </p:set>
                                  </p:childTnLst>
                                  <p:subTnLst>
                                    <p:animClr clrSpc="rgb" dir="cw">
                                      <p:cBhvr override="childStyle">
                                        <p:cTn dur="1" fill="hold" display="0" masterRel="nextClick" afterEffect="1"/>
                                        <p:tgtEl>
                                          <p:spTgt spid="52304"/>
                                        </p:tgtEl>
                                        <p:attrNameLst>
                                          <p:attrName>ppt_c</p:attrName>
                                        </p:attrNameLst>
                                      </p:cBhvr>
                                      <p:to>
                                        <a:schemeClr val="folHlink"/>
                                      </p:to>
                                    </p:animClr>
                                  </p:subTnLst>
                                </p:cTn>
                              </p:par>
                              <p:par>
                                <p:cTn id="38" presetID="1" presetClass="entr" presetSubtype="0" fill="hold" grpId="0" nodeType="withEffect">
                                  <p:stCondLst>
                                    <p:cond delay="500"/>
                                  </p:stCondLst>
                                  <p:childTnLst>
                                    <p:set>
                                      <p:cBhvr>
                                        <p:cTn id="39" dur="1" fill="hold">
                                          <p:stCondLst>
                                            <p:cond delay="0"/>
                                          </p:stCondLst>
                                        </p:cTn>
                                        <p:tgtEl>
                                          <p:spTgt spid="52301"/>
                                        </p:tgtEl>
                                        <p:attrNameLst>
                                          <p:attrName>style.visibility</p:attrName>
                                        </p:attrNameLst>
                                      </p:cBhvr>
                                      <p:to>
                                        <p:strVal val="visible"/>
                                      </p:to>
                                    </p:set>
                                  </p:childTnLst>
                                  <p:subTnLst>
                                    <p:animClr clrSpc="rgb" dir="cw">
                                      <p:cBhvr override="childStyle">
                                        <p:cTn dur="1" fill="hold" display="0" masterRel="nextClick" afterEffect="1"/>
                                        <p:tgtEl>
                                          <p:spTgt spid="52301"/>
                                        </p:tgtEl>
                                        <p:attrNameLst>
                                          <p:attrName>ppt_c</p:attrName>
                                        </p:attrNameLst>
                                      </p:cBhvr>
                                      <p:to>
                                        <a:schemeClr val="folHlink"/>
                                      </p:to>
                                    </p:animClr>
                                  </p:subTnLst>
                                </p:cTn>
                              </p:par>
                              <p:par>
                                <p:cTn id="40" presetID="1" presetClass="entr" presetSubtype="0" fill="hold" nodeType="withEffect">
                                  <p:stCondLst>
                                    <p:cond delay="500"/>
                                  </p:stCondLst>
                                  <p:childTnLst>
                                    <p:set>
                                      <p:cBhvr>
                                        <p:cTn id="41" dur="1" fill="hold">
                                          <p:stCondLst>
                                            <p:cond delay="0"/>
                                          </p:stCondLst>
                                        </p:cTn>
                                        <p:tgtEl>
                                          <p:spTgt spid="52303"/>
                                        </p:tgtEl>
                                        <p:attrNameLst>
                                          <p:attrName>style.visibility</p:attrName>
                                        </p:attrNameLst>
                                      </p:cBhvr>
                                      <p:to>
                                        <p:strVal val="visible"/>
                                      </p:to>
                                    </p:set>
                                  </p:childTnLst>
                                  <p:subTnLst>
                                    <p:animClr clrSpc="rgb" dir="cw">
                                      <p:cBhvr override="childStyle">
                                        <p:cTn dur="1" fill="hold" display="0" masterRel="nextClick" afterEffect="1"/>
                                        <p:tgtEl>
                                          <p:spTgt spid="52303"/>
                                        </p:tgtEl>
                                        <p:attrNameLst>
                                          <p:attrName>ppt_c</p:attrName>
                                        </p:attrNameLst>
                                      </p:cBhvr>
                                      <p:to>
                                        <a:schemeClr val="folHlink"/>
                                      </p:to>
                                    </p:animClr>
                                  </p:subTnLst>
                                </p:cTn>
                              </p:par>
                              <p:par>
                                <p:cTn id="42" presetID="1" presetClass="entr" presetSubtype="0" fill="hold" nodeType="withEffect">
                                  <p:stCondLst>
                                    <p:cond delay="500"/>
                                  </p:stCondLst>
                                  <p:childTnLst>
                                    <p:set>
                                      <p:cBhvr>
                                        <p:cTn id="43" dur="1" fill="hold">
                                          <p:stCondLst>
                                            <p:cond delay="0"/>
                                          </p:stCondLst>
                                        </p:cTn>
                                        <p:tgtEl>
                                          <p:spTgt spid="52302"/>
                                        </p:tgtEl>
                                        <p:attrNameLst>
                                          <p:attrName>style.visibility</p:attrName>
                                        </p:attrNameLst>
                                      </p:cBhvr>
                                      <p:to>
                                        <p:strVal val="visible"/>
                                      </p:to>
                                    </p:set>
                                  </p:childTnLst>
                                  <p:subTnLst>
                                    <p:animClr clrSpc="rgb" dir="cw">
                                      <p:cBhvr override="childStyle">
                                        <p:cTn dur="1" fill="hold" display="0" masterRel="nextClick" afterEffect="1"/>
                                        <p:tgtEl>
                                          <p:spTgt spid="52302"/>
                                        </p:tgtEl>
                                        <p:attrNameLst>
                                          <p:attrName>ppt_c</p:attrName>
                                        </p:attrNameLst>
                                      </p:cBhvr>
                                      <p:to>
                                        <a:schemeClr val="folHlink"/>
                                      </p:to>
                                    </p:animClr>
                                  </p:subTnLst>
                                </p:cTn>
                              </p:par>
                              <p:par>
                                <p:cTn id="44" presetID="1" presetClass="entr" presetSubtype="0" fill="hold" grpId="0" nodeType="withEffect">
                                  <p:stCondLst>
                                    <p:cond delay="500"/>
                                  </p:stCondLst>
                                  <p:childTnLst>
                                    <p:set>
                                      <p:cBhvr>
                                        <p:cTn id="45" dur="1" fill="hold">
                                          <p:stCondLst>
                                            <p:cond delay="0"/>
                                          </p:stCondLst>
                                        </p:cTn>
                                        <p:tgtEl>
                                          <p:spTgt spid="52299"/>
                                        </p:tgtEl>
                                        <p:attrNameLst>
                                          <p:attrName>style.visibility</p:attrName>
                                        </p:attrNameLst>
                                      </p:cBhvr>
                                      <p:to>
                                        <p:strVal val="visible"/>
                                      </p:to>
                                    </p:set>
                                  </p:childTnLst>
                                  <p:subTnLst>
                                    <p:animClr clrSpc="rgb" dir="cw">
                                      <p:cBhvr override="childStyle">
                                        <p:cTn dur="1" fill="hold" display="0" masterRel="nextClick" afterEffect="1"/>
                                        <p:tgtEl>
                                          <p:spTgt spid="52299"/>
                                        </p:tgtEl>
                                        <p:attrNameLst>
                                          <p:attrName>ppt_c</p:attrName>
                                        </p:attrNameLst>
                                      </p:cBhvr>
                                      <p:to>
                                        <a:schemeClr val="folHlink"/>
                                      </p:to>
                                    </p:animClr>
                                  </p:subTnLst>
                                </p:cTn>
                              </p:par>
                            </p:childTnLst>
                          </p:cTn>
                        </p:par>
                        <p:par>
                          <p:cTn id="46" fill="hold" nodeType="afterGroup">
                            <p:stCondLst>
                              <p:cond delay="1500"/>
                            </p:stCondLst>
                            <p:childTnLst>
                              <p:par>
                                <p:cTn id="47" presetID="1" presetClass="entr" presetSubtype="0" fill="hold" nodeType="afterEffect">
                                  <p:stCondLst>
                                    <p:cond delay="500"/>
                                  </p:stCondLst>
                                  <p:childTnLst>
                                    <p:set>
                                      <p:cBhvr>
                                        <p:cTn id="48" dur="1" fill="hold">
                                          <p:stCondLst>
                                            <p:cond delay="0"/>
                                          </p:stCondLst>
                                        </p:cTn>
                                        <p:tgtEl>
                                          <p:spTgt spid="52267"/>
                                        </p:tgtEl>
                                        <p:attrNameLst>
                                          <p:attrName>style.visibility</p:attrName>
                                        </p:attrNameLst>
                                      </p:cBhvr>
                                      <p:to>
                                        <p:strVal val="visible"/>
                                      </p:to>
                                    </p:set>
                                  </p:childTnLst>
                                  <p:subTnLst>
                                    <p:animClr clrSpc="rgb" dir="cw">
                                      <p:cBhvr override="childStyle">
                                        <p:cTn dur="1" fill="hold" display="0" masterRel="nextClick" afterEffect="1"/>
                                        <p:tgtEl>
                                          <p:spTgt spid="52267"/>
                                        </p:tgtEl>
                                        <p:attrNameLst>
                                          <p:attrName>ppt_c</p:attrName>
                                        </p:attrNameLst>
                                      </p:cBhvr>
                                      <p:to>
                                        <a:schemeClr val="folHlink"/>
                                      </p:to>
                                    </p:animClr>
                                  </p:subTnLst>
                                </p:cTn>
                              </p:par>
                              <p:par>
                                <p:cTn id="49" presetID="1" presetClass="entr" presetSubtype="0" fill="hold" grpId="0" nodeType="withEffect">
                                  <p:stCondLst>
                                    <p:cond delay="500"/>
                                  </p:stCondLst>
                                  <p:childTnLst>
                                    <p:set>
                                      <p:cBhvr>
                                        <p:cTn id="50" dur="1" fill="hold">
                                          <p:stCondLst>
                                            <p:cond delay="0"/>
                                          </p:stCondLst>
                                        </p:cTn>
                                        <p:tgtEl>
                                          <p:spTgt spid="52248"/>
                                        </p:tgtEl>
                                        <p:attrNameLst>
                                          <p:attrName>style.visibility</p:attrName>
                                        </p:attrNameLst>
                                      </p:cBhvr>
                                      <p:to>
                                        <p:strVal val="visible"/>
                                      </p:to>
                                    </p:set>
                                  </p:childTnLst>
                                  <p:subTnLst>
                                    <p:animClr clrSpc="rgb" dir="cw">
                                      <p:cBhvr override="childStyle">
                                        <p:cTn dur="1" fill="hold" display="0" masterRel="nextClick" afterEffect="1"/>
                                        <p:tgtEl>
                                          <p:spTgt spid="52248"/>
                                        </p:tgtEl>
                                        <p:attrNameLst>
                                          <p:attrName>ppt_c</p:attrName>
                                        </p:attrNameLst>
                                      </p:cBhvr>
                                      <p:to>
                                        <a:schemeClr val="folHlink"/>
                                      </p:to>
                                    </p:animClr>
                                  </p:subTnLst>
                                </p:cTn>
                              </p:par>
                              <p:par>
                                <p:cTn id="51" presetID="1" presetClass="entr" presetSubtype="0" fill="hold" nodeType="withEffect">
                                  <p:stCondLst>
                                    <p:cond delay="500"/>
                                  </p:stCondLst>
                                  <p:childTnLst>
                                    <p:set>
                                      <p:cBhvr>
                                        <p:cTn id="52" dur="1" fill="hold">
                                          <p:stCondLst>
                                            <p:cond delay="0"/>
                                          </p:stCondLst>
                                        </p:cTn>
                                        <p:tgtEl>
                                          <p:spTgt spid="52313"/>
                                        </p:tgtEl>
                                        <p:attrNameLst>
                                          <p:attrName>style.visibility</p:attrName>
                                        </p:attrNameLst>
                                      </p:cBhvr>
                                      <p:to>
                                        <p:strVal val="visible"/>
                                      </p:to>
                                    </p:set>
                                  </p:childTnLst>
                                  <p:subTnLst>
                                    <p:animClr clrSpc="rgb" dir="cw">
                                      <p:cBhvr override="childStyle">
                                        <p:cTn dur="1" fill="hold" display="0" masterRel="nextClick" afterEffect="1"/>
                                        <p:tgtEl>
                                          <p:spTgt spid="52313"/>
                                        </p:tgtEl>
                                        <p:attrNameLst>
                                          <p:attrName>ppt_c</p:attrName>
                                        </p:attrNameLst>
                                      </p:cBhvr>
                                      <p:to>
                                        <a:schemeClr val="folHlink"/>
                                      </p:to>
                                    </p:animClr>
                                  </p:subTnLst>
                                </p:cTn>
                              </p:par>
                              <p:par>
                                <p:cTn id="53" presetID="1" presetClass="entr" presetSubtype="0" fill="hold" grpId="0" nodeType="withEffect">
                                  <p:stCondLst>
                                    <p:cond delay="500"/>
                                  </p:stCondLst>
                                  <p:childTnLst>
                                    <p:set>
                                      <p:cBhvr>
                                        <p:cTn id="54" dur="1" fill="hold">
                                          <p:stCondLst>
                                            <p:cond delay="0"/>
                                          </p:stCondLst>
                                        </p:cTn>
                                        <p:tgtEl>
                                          <p:spTgt spid="52310"/>
                                        </p:tgtEl>
                                        <p:attrNameLst>
                                          <p:attrName>style.visibility</p:attrName>
                                        </p:attrNameLst>
                                      </p:cBhvr>
                                      <p:to>
                                        <p:strVal val="visible"/>
                                      </p:to>
                                    </p:set>
                                  </p:childTnLst>
                                  <p:subTnLst>
                                    <p:animClr clrSpc="rgb" dir="cw">
                                      <p:cBhvr override="childStyle">
                                        <p:cTn dur="1" fill="hold" display="0" masterRel="nextClick" afterEffect="1"/>
                                        <p:tgtEl>
                                          <p:spTgt spid="52310"/>
                                        </p:tgtEl>
                                        <p:attrNameLst>
                                          <p:attrName>ppt_c</p:attrName>
                                        </p:attrNameLst>
                                      </p:cBhvr>
                                      <p:to>
                                        <a:schemeClr val="folHlink"/>
                                      </p:to>
                                    </p:animClr>
                                  </p:subTnLst>
                                </p:cTn>
                              </p:par>
                              <p:par>
                                <p:cTn id="55" presetID="1" presetClass="entr" presetSubtype="0" fill="hold" nodeType="withEffect">
                                  <p:stCondLst>
                                    <p:cond delay="500"/>
                                  </p:stCondLst>
                                  <p:childTnLst>
                                    <p:set>
                                      <p:cBhvr>
                                        <p:cTn id="56" dur="1" fill="hold">
                                          <p:stCondLst>
                                            <p:cond delay="0"/>
                                          </p:stCondLst>
                                        </p:cTn>
                                        <p:tgtEl>
                                          <p:spTgt spid="52312"/>
                                        </p:tgtEl>
                                        <p:attrNameLst>
                                          <p:attrName>style.visibility</p:attrName>
                                        </p:attrNameLst>
                                      </p:cBhvr>
                                      <p:to>
                                        <p:strVal val="visible"/>
                                      </p:to>
                                    </p:set>
                                  </p:childTnLst>
                                  <p:subTnLst>
                                    <p:animClr clrSpc="rgb" dir="cw">
                                      <p:cBhvr override="childStyle">
                                        <p:cTn dur="1" fill="hold" display="0" masterRel="nextClick" afterEffect="1"/>
                                        <p:tgtEl>
                                          <p:spTgt spid="52312"/>
                                        </p:tgtEl>
                                        <p:attrNameLst>
                                          <p:attrName>ppt_c</p:attrName>
                                        </p:attrNameLst>
                                      </p:cBhvr>
                                      <p:to>
                                        <a:schemeClr val="folHlink"/>
                                      </p:to>
                                    </p:animClr>
                                  </p:subTnLst>
                                </p:cTn>
                              </p:par>
                              <p:par>
                                <p:cTn id="57" presetID="1" presetClass="entr" presetSubtype="0" fill="hold" grpId="0" nodeType="withEffect">
                                  <p:stCondLst>
                                    <p:cond delay="500"/>
                                  </p:stCondLst>
                                  <p:childTnLst>
                                    <p:set>
                                      <p:cBhvr>
                                        <p:cTn id="58" dur="1" fill="hold">
                                          <p:stCondLst>
                                            <p:cond delay="0"/>
                                          </p:stCondLst>
                                        </p:cTn>
                                        <p:tgtEl>
                                          <p:spTgt spid="52308"/>
                                        </p:tgtEl>
                                        <p:attrNameLst>
                                          <p:attrName>style.visibility</p:attrName>
                                        </p:attrNameLst>
                                      </p:cBhvr>
                                      <p:to>
                                        <p:strVal val="visible"/>
                                      </p:to>
                                    </p:set>
                                  </p:childTnLst>
                                  <p:subTnLst>
                                    <p:animClr clrSpc="rgb" dir="cw">
                                      <p:cBhvr override="childStyle">
                                        <p:cTn dur="1" fill="hold" display="0" masterRel="nextClick" afterEffect="1"/>
                                        <p:tgtEl>
                                          <p:spTgt spid="52308"/>
                                        </p:tgtEl>
                                        <p:attrNameLst>
                                          <p:attrName>ppt_c</p:attrName>
                                        </p:attrNameLst>
                                      </p:cBhvr>
                                      <p:to>
                                        <a:schemeClr val="folHlink"/>
                                      </p:to>
                                    </p:animClr>
                                  </p:subTnLst>
                                </p:cTn>
                              </p:par>
                              <p:par>
                                <p:cTn id="59" presetID="1" presetClass="entr" presetSubtype="0" fill="hold" nodeType="withEffect">
                                  <p:stCondLst>
                                    <p:cond delay="500"/>
                                  </p:stCondLst>
                                  <p:childTnLst>
                                    <p:set>
                                      <p:cBhvr>
                                        <p:cTn id="60" dur="1" fill="hold">
                                          <p:stCondLst>
                                            <p:cond delay="0"/>
                                          </p:stCondLst>
                                        </p:cTn>
                                        <p:tgtEl>
                                          <p:spTgt spid="52311"/>
                                        </p:tgtEl>
                                        <p:attrNameLst>
                                          <p:attrName>style.visibility</p:attrName>
                                        </p:attrNameLst>
                                      </p:cBhvr>
                                      <p:to>
                                        <p:strVal val="visible"/>
                                      </p:to>
                                    </p:set>
                                  </p:childTnLst>
                                  <p:subTnLst>
                                    <p:animClr clrSpc="rgb" dir="cw">
                                      <p:cBhvr override="childStyle">
                                        <p:cTn dur="1" fill="hold" display="0" masterRel="nextClick" afterEffect="1"/>
                                        <p:tgtEl>
                                          <p:spTgt spid="52311"/>
                                        </p:tgtEl>
                                        <p:attrNameLst>
                                          <p:attrName>ppt_c</p:attrName>
                                        </p:attrNameLst>
                                      </p:cBhvr>
                                      <p:to>
                                        <a:schemeClr val="folHlink"/>
                                      </p:to>
                                    </p:animClr>
                                  </p:subTnLst>
                                </p:cTn>
                              </p:par>
                              <p:par>
                                <p:cTn id="61" presetID="1" presetClass="entr" presetSubtype="0" fill="hold" grpId="0" nodeType="withEffect">
                                  <p:stCondLst>
                                    <p:cond delay="500"/>
                                  </p:stCondLst>
                                  <p:childTnLst>
                                    <p:set>
                                      <p:cBhvr>
                                        <p:cTn id="62" dur="1" fill="hold">
                                          <p:stCondLst>
                                            <p:cond delay="0"/>
                                          </p:stCondLst>
                                        </p:cTn>
                                        <p:tgtEl>
                                          <p:spTgt spid="52306"/>
                                        </p:tgtEl>
                                        <p:attrNameLst>
                                          <p:attrName>style.visibility</p:attrName>
                                        </p:attrNameLst>
                                      </p:cBhvr>
                                      <p:to>
                                        <p:strVal val="visible"/>
                                      </p:to>
                                    </p:set>
                                  </p:childTnLst>
                                  <p:subTnLst>
                                    <p:animClr clrSpc="rgb" dir="cw">
                                      <p:cBhvr override="childStyle">
                                        <p:cTn dur="1" fill="hold" display="0" masterRel="nextClick" afterEffect="1"/>
                                        <p:tgtEl>
                                          <p:spTgt spid="52306"/>
                                        </p:tgtEl>
                                        <p:attrNameLst>
                                          <p:attrName>ppt_c</p:attrName>
                                        </p:attrNameLst>
                                      </p:cBhvr>
                                      <p:to>
                                        <a:schemeClr val="folHlink"/>
                                      </p:to>
                                    </p:animClr>
                                  </p:subTnLst>
                                </p:cTn>
                              </p:par>
                              <p:par>
                                <p:cTn id="63" presetID="1" presetClass="entr" presetSubtype="0" fill="hold" nodeType="withEffect">
                                  <p:stCondLst>
                                    <p:cond delay="500"/>
                                  </p:stCondLst>
                                  <p:childTnLst>
                                    <p:set>
                                      <p:cBhvr>
                                        <p:cTn id="64" dur="1" fill="hold">
                                          <p:stCondLst>
                                            <p:cond delay="0"/>
                                          </p:stCondLst>
                                        </p:cTn>
                                        <p:tgtEl>
                                          <p:spTgt spid="52318"/>
                                        </p:tgtEl>
                                        <p:attrNameLst>
                                          <p:attrName>style.visibility</p:attrName>
                                        </p:attrNameLst>
                                      </p:cBhvr>
                                      <p:to>
                                        <p:strVal val="visible"/>
                                      </p:to>
                                    </p:set>
                                  </p:childTnLst>
                                  <p:subTnLst>
                                    <p:animClr clrSpc="rgb" dir="cw">
                                      <p:cBhvr override="childStyle">
                                        <p:cTn dur="1" fill="hold" display="0" masterRel="nextClick" afterEffect="1"/>
                                        <p:tgtEl>
                                          <p:spTgt spid="52318"/>
                                        </p:tgtEl>
                                        <p:attrNameLst>
                                          <p:attrName>ppt_c</p:attrName>
                                        </p:attrNameLst>
                                      </p:cBhvr>
                                      <p:to>
                                        <a:schemeClr val="folHlink"/>
                                      </p:to>
                                    </p:animClr>
                                  </p:subTnLst>
                                </p:cTn>
                              </p:par>
                            </p:childTnLst>
                          </p:cTn>
                        </p:par>
                        <p:par>
                          <p:cTn id="65" fill="hold" nodeType="afterGroup">
                            <p:stCondLst>
                              <p:cond delay="2000"/>
                            </p:stCondLst>
                            <p:childTnLst>
                              <p:par>
                                <p:cTn id="66" presetID="1" presetClass="entr" presetSubtype="0" fill="hold" nodeType="afterEffect">
                                  <p:stCondLst>
                                    <p:cond delay="500"/>
                                  </p:stCondLst>
                                  <p:childTnLst>
                                    <p:set>
                                      <p:cBhvr>
                                        <p:cTn id="67" dur="1" fill="hold">
                                          <p:stCondLst>
                                            <p:cond delay="0"/>
                                          </p:stCondLst>
                                        </p:cTn>
                                        <p:tgtEl>
                                          <p:spTgt spid="52268"/>
                                        </p:tgtEl>
                                        <p:attrNameLst>
                                          <p:attrName>style.visibility</p:attrName>
                                        </p:attrNameLst>
                                      </p:cBhvr>
                                      <p:to>
                                        <p:strVal val="visible"/>
                                      </p:to>
                                    </p:set>
                                  </p:childTnLst>
                                  <p:subTnLst>
                                    <p:animClr clrSpc="rgb" dir="cw">
                                      <p:cBhvr override="childStyle">
                                        <p:cTn dur="1" fill="hold" display="0" masterRel="nextClick" afterEffect="1"/>
                                        <p:tgtEl>
                                          <p:spTgt spid="52268"/>
                                        </p:tgtEl>
                                        <p:attrNameLst>
                                          <p:attrName>ppt_c</p:attrName>
                                        </p:attrNameLst>
                                      </p:cBhvr>
                                      <p:to>
                                        <a:schemeClr val="folHlink"/>
                                      </p:to>
                                    </p:animClr>
                                  </p:subTnLst>
                                </p:cTn>
                              </p:par>
                              <p:par>
                                <p:cTn id="68" presetID="1" presetClass="entr" presetSubtype="0" fill="hold" grpId="0" nodeType="withEffect">
                                  <p:stCondLst>
                                    <p:cond delay="500"/>
                                  </p:stCondLst>
                                  <p:childTnLst>
                                    <p:set>
                                      <p:cBhvr>
                                        <p:cTn id="69" dur="1" fill="hold">
                                          <p:stCondLst>
                                            <p:cond delay="0"/>
                                          </p:stCondLst>
                                        </p:cTn>
                                        <p:tgtEl>
                                          <p:spTgt spid="52320"/>
                                        </p:tgtEl>
                                        <p:attrNameLst>
                                          <p:attrName>style.visibility</p:attrName>
                                        </p:attrNameLst>
                                      </p:cBhvr>
                                      <p:to>
                                        <p:strVal val="visible"/>
                                      </p:to>
                                    </p:set>
                                  </p:childTnLst>
                                  <p:subTnLst>
                                    <p:animClr clrSpc="rgb" dir="cw">
                                      <p:cBhvr override="childStyle">
                                        <p:cTn dur="1" fill="hold" display="0" masterRel="nextClick" afterEffect="1"/>
                                        <p:tgtEl>
                                          <p:spTgt spid="52320"/>
                                        </p:tgtEl>
                                        <p:attrNameLst>
                                          <p:attrName>ppt_c</p:attrName>
                                        </p:attrNameLst>
                                      </p:cBhvr>
                                      <p:to>
                                        <a:schemeClr val="folHlink"/>
                                      </p:to>
                                    </p:animClr>
                                  </p:subTnLst>
                                </p:cTn>
                              </p:par>
                              <p:par>
                                <p:cTn id="70" presetID="1" presetClass="entr" presetSubtype="0" fill="hold" nodeType="withEffect">
                                  <p:stCondLst>
                                    <p:cond delay="500"/>
                                  </p:stCondLst>
                                  <p:childTnLst>
                                    <p:set>
                                      <p:cBhvr>
                                        <p:cTn id="71" dur="1" fill="hold">
                                          <p:stCondLst>
                                            <p:cond delay="0"/>
                                          </p:stCondLst>
                                        </p:cTn>
                                        <p:tgtEl>
                                          <p:spTgt spid="52312"/>
                                        </p:tgtEl>
                                        <p:attrNameLst>
                                          <p:attrName>style.visibility</p:attrName>
                                        </p:attrNameLst>
                                      </p:cBhvr>
                                      <p:to>
                                        <p:strVal val="visible"/>
                                      </p:to>
                                    </p:set>
                                  </p:childTnLst>
                                  <p:subTnLst>
                                    <p:animClr clrSpc="rgb" dir="cw">
                                      <p:cBhvr override="childStyle">
                                        <p:cTn dur="1" fill="hold" display="0" masterRel="nextClick" afterEffect="1"/>
                                        <p:tgtEl>
                                          <p:spTgt spid="52312"/>
                                        </p:tgtEl>
                                        <p:attrNameLst>
                                          <p:attrName>ppt_c</p:attrName>
                                        </p:attrNameLst>
                                      </p:cBhvr>
                                      <p:to>
                                        <a:schemeClr val="folHlink"/>
                                      </p:to>
                                    </p:animClr>
                                  </p:subTnLst>
                                </p:cTn>
                              </p:par>
                              <p:par>
                                <p:cTn id="72" presetID="1" presetClass="entr" presetSubtype="0" fill="hold" grpId="0" nodeType="withEffect">
                                  <p:stCondLst>
                                    <p:cond delay="500"/>
                                  </p:stCondLst>
                                  <p:childTnLst>
                                    <p:set>
                                      <p:cBhvr>
                                        <p:cTn id="73" dur="1" fill="hold">
                                          <p:stCondLst>
                                            <p:cond delay="0"/>
                                          </p:stCondLst>
                                        </p:cTn>
                                        <p:tgtEl>
                                          <p:spTgt spid="52317"/>
                                        </p:tgtEl>
                                        <p:attrNameLst>
                                          <p:attrName>style.visibility</p:attrName>
                                        </p:attrNameLst>
                                      </p:cBhvr>
                                      <p:to>
                                        <p:strVal val="visible"/>
                                      </p:to>
                                    </p:set>
                                  </p:childTnLst>
                                  <p:subTnLst>
                                    <p:animClr clrSpc="rgb" dir="cw">
                                      <p:cBhvr override="childStyle">
                                        <p:cTn dur="1" fill="hold" display="0" masterRel="nextClick" afterEffect="1"/>
                                        <p:tgtEl>
                                          <p:spTgt spid="52317"/>
                                        </p:tgtEl>
                                        <p:attrNameLst>
                                          <p:attrName>ppt_c</p:attrName>
                                        </p:attrNameLst>
                                      </p:cBhvr>
                                      <p:to>
                                        <a:schemeClr val="folHlink"/>
                                      </p:to>
                                    </p:animClr>
                                  </p:subTnLst>
                                </p:cTn>
                              </p:par>
                              <p:par>
                                <p:cTn id="74" presetID="1" presetClass="entr" presetSubtype="0" fill="hold" nodeType="withEffect">
                                  <p:stCondLst>
                                    <p:cond delay="500"/>
                                  </p:stCondLst>
                                  <p:childTnLst>
                                    <p:set>
                                      <p:cBhvr>
                                        <p:cTn id="75" dur="1" fill="hold">
                                          <p:stCondLst>
                                            <p:cond delay="0"/>
                                          </p:stCondLst>
                                        </p:cTn>
                                        <p:tgtEl>
                                          <p:spTgt spid="52321"/>
                                        </p:tgtEl>
                                        <p:attrNameLst>
                                          <p:attrName>style.visibility</p:attrName>
                                        </p:attrNameLst>
                                      </p:cBhvr>
                                      <p:to>
                                        <p:strVal val="visible"/>
                                      </p:to>
                                    </p:set>
                                  </p:childTnLst>
                                  <p:subTnLst>
                                    <p:animClr clrSpc="rgb" dir="cw">
                                      <p:cBhvr override="childStyle">
                                        <p:cTn dur="1" fill="hold" display="0" masterRel="nextClick" afterEffect="1"/>
                                        <p:tgtEl>
                                          <p:spTgt spid="52321"/>
                                        </p:tgtEl>
                                        <p:attrNameLst>
                                          <p:attrName>ppt_c</p:attrName>
                                        </p:attrNameLst>
                                      </p:cBhvr>
                                      <p:to>
                                        <a:schemeClr val="folHlink"/>
                                      </p:to>
                                    </p:animClr>
                                  </p:subTnLst>
                                </p:cTn>
                              </p:par>
                              <p:par>
                                <p:cTn id="76" presetID="1" presetClass="entr" presetSubtype="0" fill="hold" grpId="0" nodeType="withEffect">
                                  <p:stCondLst>
                                    <p:cond delay="500"/>
                                  </p:stCondLst>
                                  <p:childTnLst>
                                    <p:set>
                                      <p:cBhvr>
                                        <p:cTn id="77" dur="1" fill="hold">
                                          <p:stCondLst>
                                            <p:cond delay="0"/>
                                          </p:stCondLst>
                                        </p:cTn>
                                        <p:tgtEl>
                                          <p:spTgt spid="52315"/>
                                        </p:tgtEl>
                                        <p:attrNameLst>
                                          <p:attrName>style.visibility</p:attrName>
                                        </p:attrNameLst>
                                      </p:cBhvr>
                                      <p:to>
                                        <p:strVal val="visible"/>
                                      </p:to>
                                    </p:set>
                                  </p:childTnLst>
                                  <p:subTnLst>
                                    <p:animClr clrSpc="rgb" dir="cw">
                                      <p:cBhvr override="childStyle">
                                        <p:cTn dur="1" fill="hold" display="0" masterRel="nextClick" afterEffect="1"/>
                                        <p:tgtEl>
                                          <p:spTgt spid="52315"/>
                                        </p:tgtEl>
                                        <p:attrNameLst>
                                          <p:attrName>ppt_c</p:attrName>
                                        </p:attrNameLst>
                                      </p:cBhvr>
                                      <p:to>
                                        <a:schemeClr val="folHlink"/>
                                      </p:to>
                                    </p:animClr>
                                  </p:subTnLst>
                                </p:cTn>
                              </p:par>
                              <p:par>
                                <p:cTn id="78" presetID="1" presetClass="entr" presetSubtype="0" fill="hold" nodeType="withEffect">
                                  <p:stCondLst>
                                    <p:cond delay="500"/>
                                  </p:stCondLst>
                                  <p:childTnLst>
                                    <p:set>
                                      <p:cBhvr>
                                        <p:cTn id="79" dur="1" fill="hold">
                                          <p:stCondLst>
                                            <p:cond delay="0"/>
                                          </p:stCondLst>
                                        </p:cTn>
                                        <p:tgtEl>
                                          <p:spTgt spid="52322"/>
                                        </p:tgtEl>
                                        <p:attrNameLst>
                                          <p:attrName>style.visibility</p:attrName>
                                        </p:attrNameLst>
                                      </p:cBhvr>
                                      <p:to>
                                        <p:strVal val="visible"/>
                                      </p:to>
                                    </p:set>
                                  </p:childTnLst>
                                  <p:subTnLst>
                                    <p:animClr clrSpc="rgb" dir="cw">
                                      <p:cBhvr override="childStyle">
                                        <p:cTn dur="1" fill="hold" display="0" masterRel="nextClick" afterEffect="1"/>
                                        <p:tgtEl>
                                          <p:spTgt spid="52322"/>
                                        </p:tgtEl>
                                        <p:attrNameLst>
                                          <p:attrName>ppt_c</p:attrName>
                                        </p:attrNameLst>
                                      </p:cBhvr>
                                      <p:to>
                                        <a:schemeClr val="folHlink"/>
                                      </p:to>
                                    </p:animClr>
                                  </p:subTnLst>
                                </p:cTn>
                              </p:par>
                              <p:par>
                                <p:cTn id="80" presetID="1" presetClass="entr" presetSubtype="0" fill="hold" grpId="0" nodeType="withEffect">
                                  <p:stCondLst>
                                    <p:cond delay="500"/>
                                  </p:stCondLst>
                                  <p:childTnLst>
                                    <p:set>
                                      <p:cBhvr>
                                        <p:cTn id="81" dur="1" fill="hold">
                                          <p:stCondLst>
                                            <p:cond delay="0"/>
                                          </p:stCondLst>
                                        </p:cTn>
                                        <p:tgtEl>
                                          <p:spTgt spid="52250"/>
                                        </p:tgtEl>
                                        <p:attrNameLst>
                                          <p:attrName>style.visibility</p:attrName>
                                        </p:attrNameLst>
                                      </p:cBhvr>
                                      <p:to>
                                        <p:strVal val="visible"/>
                                      </p:to>
                                    </p:set>
                                  </p:childTnLst>
                                  <p:subTnLst>
                                    <p:animClr clrSpc="rgb" dir="cw">
                                      <p:cBhvr override="childStyle">
                                        <p:cTn dur="1" fill="hold" display="0" masterRel="nextClick" afterEffect="1"/>
                                        <p:tgtEl>
                                          <p:spTgt spid="52250"/>
                                        </p:tgtEl>
                                        <p:attrNameLst>
                                          <p:attrName>ppt_c</p:attrName>
                                        </p:attrNameLst>
                                      </p:cBhvr>
                                      <p:to>
                                        <a:schemeClr val="folHlink"/>
                                      </p:to>
                                    </p:animClr>
                                  </p:subTnLst>
                                </p:cTn>
                              </p:par>
                              <p:par>
                                <p:cTn id="82" presetID="1" presetClass="entr" presetSubtype="0" fill="hold" nodeType="withEffect">
                                  <p:stCondLst>
                                    <p:cond delay="500"/>
                                  </p:stCondLst>
                                  <p:childTnLst>
                                    <p:set>
                                      <p:cBhvr>
                                        <p:cTn id="83" dur="1" fill="hold">
                                          <p:stCondLst>
                                            <p:cond delay="0"/>
                                          </p:stCondLst>
                                        </p:cTn>
                                        <p:tgtEl>
                                          <p:spTgt spid="52323"/>
                                        </p:tgtEl>
                                        <p:attrNameLst>
                                          <p:attrName>style.visibility</p:attrName>
                                        </p:attrNameLst>
                                      </p:cBhvr>
                                      <p:to>
                                        <p:strVal val="visible"/>
                                      </p:to>
                                    </p:set>
                                  </p:childTnLst>
                                  <p:subTnLst>
                                    <p:animClr clrSpc="rgb" dir="cw">
                                      <p:cBhvr override="childStyle">
                                        <p:cTn dur="1" fill="hold" display="0" masterRel="nextClick" afterEffect="1"/>
                                        <p:tgtEl>
                                          <p:spTgt spid="52323"/>
                                        </p:tgtEl>
                                        <p:attrNameLst>
                                          <p:attrName>ppt_c</p:attrName>
                                        </p:attrNameLst>
                                      </p:cBhvr>
                                      <p:to>
                                        <a:schemeClr val="folHlink"/>
                                      </p:to>
                                    </p:animClr>
                                  </p:subTnLst>
                                </p:cTn>
                              </p:par>
                              <p:par>
                                <p:cTn id="84" presetID="1" presetClass="entr" presetSubtype="0" fill="hold" nodeType="withEffect">
                                  <p:stCondLst>
                                    <p:cond delay="500"/>
                                  </p:stCondLst>
                                  <p:childTnLst>
                                    <p:set>
                                      <p:cBhvr>
                                        <p:cTn id="85" dur="1" fill="hold">
                                          <p:stCondLst>
                                            <p:cond delay="0"/>
                                          </p:stCondLst>
                                        </p:cTn>
                                        <p:tgtEl>
                                          <p:spTgt spid="52330"/>
                                        </p:tgtEl>
                                        <p:attrNameLst>
                                          <p:attrName>style.visibility</p:attrName>
                                        </p:attrNameLst>
                                      </p:cBhvr>
                                      <p:to>
                                        <p:strVal val="visible"/>
                                      </p:to>
                                    </p:set>
                                  </p:childTnLst>
                                  <p:subTnLst>
                                    <p:animClr clrSpc="rgb" dir="cw">
                                      <p:cBhvr override="childStyle">
                                        <p:cTn dur="1" fill="hold" display="0" masterRel="nextClick" afterEffect="1"/>
                                        <p:tgtEl>
                                          <p:spTgt spid="52330"/>
                                        </p:tgtEl>
                                        <p:attrNameLst>
                                          <p:attrName>ppt_c</p:attrName>
                                        </p:attrNameLst>
                                      </p:cBhvr>
                                      <p:to>
                                        <a:schemeClr val="folHlink"/>
                                      </p:to>
                                    </p:animClr>
                                  </p:subTnLst>
                                </p:cTn>
                              </p:par>
                            </p:childTnLst>
                          </p:cTn>
                        </p:par>
                        <p:par>
                          <p:cTn id="86" fill="hold" nodeType="afterGroup">
                            <p:stCondLst>
                              <p:cond delay="2500"/>
                            </p:stCondLst>
                            <p:childTnLst>
                              <p:par>
                                <p:cTn id="87" presetID="1" presetClass="entr" presetSubtype="0" fill="hold" grpId="0" nodeType="afterEffect">
                                  <p:stCondLst>
                                    <p:cond delay="500"/>
                                  </p:stCondLst>
                                  <p:childTnLst>
                                    <p:set>
                                      <p:cBhvr>
                                        <p:cTn id="88" dur="1" fill="hold">
                                          <p:stCondLst>
                                            <p:cond delay="0"/>
                                          </p:stCondLst>
                                        </p:cTn>
                                        <p:tgtEl>
                                          <p:spTgt spid="52329"/>
                                        </p:tgtEl>
                                        <p:attrNameLst>
                                          <p:attrName>style.visibility</p:attrName>
                                        </p:attrNameLst>
                                      </p:cBhvr>
                                      <p:to>
                                        <p:strVal val="visible"/>
                                      </p:to>
                                    </p:set>
                                  </p:childTnLst>
                                  <p:subTnLst>
                                    <p:animClr clrSpc="rgb" dir="cw">
                                      <p:cBhvr override="childStyle">
                                        <p:cTn dur="1" fill="hold" display="0" masterRel="nextClick" afterEffect="1"/>
                                        <p:tgtEl>
                                          <p:spTgt spid="52329"/>
                                        </p:tgtEl>
                                        <p:attrNameLst>
                                          <p:attrName>ppt_c</p:attrName>
                                        </p:attrNameLst>
                                      </p:cBhvr>
                                      <p:to>
                                        <a:schemeClr val="folHlink"/>
                                      </p:to>
                                    </p:animClr>
                                  </p:subTnLst>
                                </p:cTn>
                              </p:par>
                              <p:par>
                                <p:cTn id="89" presetID="1" presetClass="entr" presetSubtype="0" fill="hold" nodeType="withEffect">
                                  <p:stCondLst>
                                    <p:cond delay="500"/>
                                  </p:stCondLst>
                                  <p:childTnLst>
                                    <p:set>
                                      <p:cBhvr>
                                        <p:cTn id="90" dur="1" fill="hold">
                                          <p:stCondLst>
                                            <p:cond delay="0"/>
                                          </p:stCondLst>
                                        </p:cTn>
                                        <p:tgtEl>
                                          <p:spTgt spid="52331"/>
                                        </p:tgtEl>
                                        <p:attrNameLst>
                                          <p:attrName>style.visibility</p:attrName>
                                        </p:attrNameLst>
                                      </p:cBhvr>
                                      <p:to>
                                        <p:strVal val="visible"/>
                                      </p:to>
                                    </p:set>
                                  </p:childTnLst>
                                  <p:subTnLst>
                                    <p:animClr clrSpc="rgb" dir="cw">
                                      <p:cBhvr override="childStyle">
                                        <p:cTn dur="1" fill="hold" display="0" masterRel="nextClick" afterEffect="1"/>
                                        <p:tgtEl>
                                          <p:spTgt spid="52331"/>
                                        </p:tgtEl>
                                        <p:attrNameLst>
                                          <p:attrName>ppt_c</p:attrName>
                                        </p:attrNameLst>
                                      </p:cBhvr>
                                      <p:to>
                                        <a:schemeClr val="folHlink"/>
                                      </p:to>
                                    </p:animClr>
                                  </p:subTnLst>
                                </p:cTn>
                              </p:par>
                              <p:par>
                                <p:cTn id="91" presetID="1" presetClass="entr" presetSubtype="0" fill="hold" nodeType="withEffect">
                                  <p:stCondLst>
                                    <p:cond delay="500"/>
                                  </p:stCondLst>
                                  <p:childTnLst>
                                    <p:set>
                                      <p:cBhvr>
                                        <p:cTn id="92" dur="1" fill="hold">
                                          <p:stCondLst>
                                            <p:cond delay="0"/>
                                          </p:stCondLst>
                                        </p:cTn>
                                        <p:tgtEl>
                                          <p:spTgt spid="52269"/>
                                        </p:tgtEl>
                                        <p:attrNameLst>
                                          <p:attrName>style.visibility</p:attrName>
                                        </p:attrNameLst>
                                      </p:cBhvr>
                                      <p:to>
                                        <p:strVal val="visible"/>
                                      </p:to>
                                    </p:set>
                                  </p:childTnLst>
                                  <p:subTnLst>
                                    <p:animClr clrSpc="rgb" dir="cw">
                                      <p:cBhvr override="childStyle">
                                        <p:cTn dur="1" fill="hold" display="0" masterRel="nextClick" afterEffect="1"/>
                                        <p:tgtEl>
                                          <p:spTgt spid="52269"/>
                                        </p:tgtEl>
                                        <p:attrNameLst>
                                          <p:attrName>ppt_c</p:attrName>
                                        </p:attrNameLst>
                                      </p:cBhvr>
                                      <p:to>
                                        <a:schemeClr val="folHlink"/>
                                      </p:to>
                                    </p:animClr>
                                  </p:subTnLst>
                                </p:cTn>
                              </p:par>
                              <p:par>
                                <p:cTn id="93" presetID="1" presetClass="entr" presetSubtype="0" fill="hold" grpId="0" nodeType="withEffect">
                                  <p:stCondLst>
                                    <p:cond delay="500"/>
                                  </p:stCondLst>
                                  <p:childTnLst>
                                    <p:set>
                                      <p:cBhvr>
                                        <p:cTn id="94" dur="1" fill="hold">
                                          <p:stCondLst>
                                            <p:cond delay="0"/>
                                          </p:stCondLst>
                                        </p:cTn>
                                        <p:tgtEl>
                                          <p:spTgt spid="52256"/>
                                        </p:tgtEl>
                                        <p:attrNameLst>
                                          <p:attrName>style.visibility</p:attrName>
                                        </p:attrNameLst>
                                      </p:cBhvr>
                                      <p:to>
                                        <p:strVal val="visible"/>
                                      </p:to>
                                    </p:set>
                                  </p:childTnLst>
                                  <p:subTnLst>
                                    <p:animClr clrSpc="rgb" dir="cw">
                                      <p:cBhvr override="childStyle">
                                        <p:cTn dur="1" fill="hold" display="0" masterRel="nextClick" afterEffect="1"/>
                                        <p:tgtEl>
                                          <p:spTgt spid="52256"/>
                                        </p:tgtEl>
                                        <p:attrNameLst>
                                          <p:attrName>ppt_c</p:attrName>
                                        </p:attrNameLst>
                                      </p:cBhvr>
                                      <p:to>
                                        <a:schemeClr val="folHlink"/>
                                      </p:to>
                                    </p:animClr>
                                  </p:subTnLst>
                                </p:cTn>
                              </p:par>
                              <p:par>
                                <p:cTn id="95" presetID="1" presetClass="entr" presetSubtype="0" fill="hold" nodeType="withEffect">
                                  <p:stCondLst>
                                    <p:cond delay="500"/>
                                  </p:stCondLst>
                                  <p:childTnLst>
                                    <p:set>
                                      <p:cBhvr>
                                        <p:cTn id="96" dur="1" fill="hold">
                                          <p:stCondLst>
                                            <p:cond delay="0"/>
                                          </p:stCondLst>
                                        </p:cTn>
                                        <p:tgtEl>
                                          <p:spTgt spid="52326"/>
                                        </p:tgtEl>
                                        <p:attrNameLst>
                                          <p:attrName>style.visibility</p:attrName>
                                        </p:attrNameLst>
                                      </p:cBhvr>
                                      <p:to>
                                        <p:strVal val="visible"/>
                                      </p:to>
                                    </p:set>
                                  </p:childTnLst>
                                  <p:subTnLst>
                                    <p:animClr clrSpc="rgb" dir="cw">
                                      <p:cBhvr override="childStyle">
                                        <p:cTn dur="1" fill="hold" display="0" masterRel="nextClick" afterEffect="1"/>
                                        <p:tgtEl>
                                          <p:spTgt spid="52326"/>
                                        </p:tgtEl>
                                        <p:attrNameLst>
                                          <p:attrName>ppt_c</p:attrName>
                                        </p:attrNameLst>
                                      </p:cBhvr>
                                      <p:to>
                                        <a:schemeClr val="folHlink"/>
                                      </p:to>
                                    </p:animClr>
                                  </p:subTnLst>
                                </p:cTn>
                              </p:par>
                              <p:par>
                                <p:cTn id="97" presetID="1" presetClass="entr" presetSubtype="0" fill="hold" nodeType="withEffect">
                                  <p:stCondLst>
                                    <p:cond delay="500"/>
                                  </p:stCondLst>
                                  <p:childTnLst>
                                    <p:set>
                                      <p:cBhvr>
                                        <p:cTn id="98" dur="1" fill="hold">
                                          <p:stCondLst>
                                            <p:cond delay="0"/>
                                          </p:stCondLst>
                                        </p:cTn>
                                        <p:tgtEl>
                                          <p:spTgt spid="52327"/>
                                        </p:tgtEl>
                                        <p:attrNameLst>
                                          <p:attrName>style.visibility</p:attrName>
                                        </p:attrNameLst>
                                      </p:cBhvr>
                                      <p:to>
                                        <p:strVal val="visible"/>
                                      </p:to>
                                    </p:set>
                                  </p:childTnLst>
                                  <p:subTnLst>
                                    <p:animClr clrSpc="rgb" dir="cw">
                                      <p:cBhvr override="childStyle">
                                        <p:cTn dur="1" fill="hold" display="0" masterRel="nextClick" afterEffect="1"/>
                                        <p:tgtEl>
                                          <p:spTgt spid="52327"/>
                                        </p:tgtEl>
                                        <p:attrNameLst>
                                          <p:attrName>ppt_c</p:attrName>
                                        </p:attrNameLst>
                                      </p:cBhvr>
                                      <p:to>
                                        <a:schemeClr val="folHlink"/>
                                      </p:to>
                                    </p:animClr>
                                  </p:subTnLst>
                                </p:cTn>
                              </p:par>
                              <p:par>
                                <p:cTn id="99" presetID="1" presetClass="entr" presetSubtype="0" fill="hold" grpId="0" nodeType="withEffect">
                                  <p:stCondLst>
                                    <p:cond delay="500"/>
                                  </p:stCondLst>
                                  <p:childTnLst>
                                    <p:set>
                                      <p:cBhvr>
                                        <p:cTn id="100" dur="1" fill="hold">
                                          <p:stCondLst>
                                            <p:cond delay="0"/>
                                          </p:stCondLst>
                                        </p:cTn>
                                        <p:tgtEl>
                                          <p:spTgt spid="52325"/>
                                        </p:tgtEl>
                                        <p:attrNameLst>
                                          <p:attrName>style.visibility</p:attrName>
                                        </p:attrNameLst>
                                      </p:cBhvr>
                                      <p:to>
                                        <p:strVal val="visible"/>
                                      </p:to>
                                    </p:set>
                                  </p:childTnLst>
                                  <p:subTnLst>
                                    <p:animClr clrSpc="rgb" dir="cw">
                                      <p:cBhvr override="childStyle">
                                        <p:cTn dur="1" fill="hold" display="0" masterRel="nextClick" afterEffect="1"/>
                                        <p:tgtEl>
                                          <p:spTgt spid="52325"/>
                                        </p:tgtEl>
                                        <p:attrNameLst>
                                          <p:attrName>ppt_c</p:attrName>
                                        </p:attrNameLst>
                                      </p:cBhvr>
                                      <p:to>
                                        <a:schemeClr val="folHlink"/>
                                      </p:to>
                                    </p:animClr>
                                  </p:subTnLst>
                                </p:cTn>
                              </p:par>
                              <p:par>
                                <p:cTn id="101" presetID="1" presetClass="entr" presetSubtype="0" fill="hold" grpId="0" nodeType="withEffect">
                                  <p:stCondLst>
                                    <p:cond delay="500"/>
                                  </p:stCondLst>
                                  <p:childTnLst>
                                    <p:set>
                                      <p:cBhvr>
                                        <p:cTn id="102" dur="1" fill="hold">
                                          <p:stCondLst>
                                            <p:cond delay="0"/>
                                          </p:stCondLst>
                                        </p:cTn>
                                        <p:tgtEl>
                                          <p:spTgt spid="52252"/>
                                        </p:tgtEl>
                                        <p:attrNameLst>
                                          <p:attrName>style.visibility</p:attrName>
                                        </p:attrNameLst>
                                      </p:cBhvr>
                                      <p:to>
                                        <p:strVal val="visible"/>
                                      </p:to>
                                    </p:set>
                                  </p:childTnLst>
                                  <p:subTnLst>
                                    <p:animClr clrSpc="rgb" dir="cw">
                                      <p:cBhvr override="childStyle">
                                        <p:cTn dur="1" fill="hold" display="0" masterRel="nextClick" afterEffect="1"/>
                                        <p:tgtEl>
                                          <p:spTgt spid="52252"/>
                                        </p:tgtEl>
                                        <p:attrNameLst>
                                          <p:attrName>ppt_c</p:attrName>
                                        </p:attrNameLst>
                                      </p:cBhvr>
                                      <p:to>
                                        <a:schemeClr val="folHlink"/>
                                      </p:to>
                                    </p:animClr>
                                  </p:subTnLst>
                                </p:cTn>
                              </p:par>
                              <p:par>
                                <p:cTn id="103" presetID="1" presetClass="entr" presetSubtype="0" fill="hold" grpId="0" nodeType="withEffect">
                                  <p:stCondLst>
                                    <p:cond delay="500"/>
                                  </p:stCondLst>
                                  <p:childTnLst>
                                    <p:set>
                                      <p:cBhvr>
                                        <p:cTn id="104" dur="1" fill="hold">
                                          <p:stCondLst>
                                            <p:cond delay="0"/>
                                          </p:stCondLst>
                                        </p:cTn>
                                        <p:tgtEl>
                                          <p:spTgt spid="52254"/>
                                        </p:tgtEl>
                                        <p:attrNameLst>
                                          <p:attrName>style.visibility</p:attrName>
                                        </p:attrNameLst>
                                      </p:cBhvr>
                                      <p:to>
                                        <p:strVal val="visible"/>
                                      </p:to>
                                    </p:set>
                                  </p:childTnLst>
                                  <p:subTnLst>
                                    <p:animClr clrSpc="rgb" dir="cw">
                                      <p:cBhvr override="childStyle">
                                        <p:cTn dur="1" fill="hold" display="0" masterRel="nextClick" afterEffect="1"/>
                                        <p:tgtEl>
                                          <p:spTgt spid="52254"/>
                                        </p:tgtEl>
                                        <p:attrNameLst>
                                          <p:attrName>ppt_c</p:attrName>
                                        </p:attrNameLst>
                                      </p:cBhvr>
                                      <p:to>
                                        <a:schemeClr val="folHlink"/>
                                      </p:to>
                                    </p:animClr>
                                  </p:subTnLst>
                                </p:cTn>
                              </p:par>
                            </p:childTnLst>
                          </p:cTn>
                        </p:par>
                        <p:par>
                          <p:cTn id="105" fill="hold" nodeType="afterGroup">
                            <p:stCondLst>
                              <p:cond delay="3000"/>
                            </p:stCondLst>
                            <p:childTnLst>
                              <p:par>
                                <p:cTn id="106" presetID="1" presetClass="entr" presetSubtype="0" fill="hold" nodeType="afterEffect">
                                  <p:stCondLst>
                                    <p:cond delay="500"/>
                                  </p:stCondLst>
                                  <p:childTnLst>
                                    <p:set>
                                      <p:cBhvr>
                                        <p:cTn id="107" dur="1" fill="hold">
                                          <p:stCondLst>
                                            <p:cond delay="0"/>
                                          </p:stCondLst>
                                        </p:cTn>
                                        <p:tgtEl>
                                          <p:spTgt spid="52338"/>
                                        </p:tgtEl>
                                        <p:attrNameLst>
                                          <p:attrName>style.visibility</p:attrName>
                                        </p:attrNameLst>
                                      </p:cBhvr>
                                      <p:to>
                                        <p:strVal val="visible"/>
                                      </p:to>
                                    </p:set>
                                  </p:childTnLst>
                                  <p:subTnLst>
                                    <p:animClr clrSpc="rgb" dir="cw">
                                      <p:cBhvr override="childStyle">
                                        <p:cTn dur="1" fill="hold" display="0" masterRel="nextClick" afterEffect="1"/>
                                        <p:tgtEl>
                                          <p:spTgt spid="52338"/>
                                        </p:tgtEl>
                                        <p:attrNameLst>
                                          <p:attrName>ppt_c</p:attrName>
                                        </p:attrNameLst>
                                      </p:cBhvr>
                                      <p:to>
                                        <a:schemeClr val="folHlink"/>
                                      </p:to>
                                    </p:animClr>
                                  </p:subTnLst>
                                </p:cTn>
                              </p:par>
                              <p:par>
                                <p:cTn id="108" presetID="1" presetClass="entr" presetSubtype="0" fill="hold" grpId="0" nodeType="withEffect">
                                  <p:stCondLst>
                                    <p:cond delay="500"/>
                                  </p:stCondLst>
                                  <p:childTnLst>
                                    <p:set>
                                      <p:cBhvr>
                                        <p:cTn id="109" dur="1" fill="hold">
                                          <p:stCondLst>
                                            <p:cond delay="0"/>
                                          </p:stCondLst>
                                        </p:cTn>
                                        <p:tgtEl>
                                          <p:spTgt spid="52337"/>
                                        </p:tgtEl>
                                        <p:attrNameLst>
                                          <p:attrName>style.visibility</p:attrName>
                                        </p:attrNameLst>
                                      </p:cBhvr>
                                      <p:to>
                                        <p:strVal val="visible"/>
                                      </p:to>
                                    </p:set>
                                  </p:childTnLst>
                                  <p:subTnLst>
                                    <p:animClr clrSpc="rgb" dir="cw">
                                      <p:cBhvr override="childStyle">
                                        <p:cTn dur="1" fill="hold" display="0" masterRel="nextClick" afterEffect="1"/>
                                        <p:tgtEl>
                                          <p:spTgt spid="52337"/>
                                        </p:tgtEl>
                                        <p:attrNameLst>
                                          <p:attrName>ppt_c</p:attrName>
                                        </p:attrNameLst>
                                      </p:cBhvr>
                                      <p:to>
                                        <a:schemeClr val="folHlink"/>
                                      </p:to>
                                    </p:animClr>
                                  </p:subTnLst>
                                </p:cTn>
                              </p:par>
                              <p:par>
                                <p:cTn id="110" presetID="1" presetClass="entr" presetSubtype="0" fill="hold" nodeType="withEffect">
                                  <p:stCondLst>
                                    <p:cond delay="500"/>
                                  </p:stCondLst>
                                  <p:childTnLst>
                                    <p:set>
                                      <p:cBhvr>
                                        <p:cTn id="111" dur="1" fill="hold">
                                          <p:stCondLst>
                                            <p:cond delay="0"/>
                                          </p:stCondLst>
                                        </p:cTn>
                                        <p:tgtEl>
                                          <p:spTgt spid="52339"/>
                                        </p:tgtEl>
                                        <p:attrNameLst>
                                          <p:attrName>style.visibility</p:attrName>
                                        </p:attrNameLst>
                                      </p:cBhvr>
                                      <p:to>
                                        <p:strVal val="visible"/>
                                      </p:to>
                                    </p:set>
                                  </p:childTnLst>
                                  <p:subTnLst>
                                    <p:animClr clrSpc="rgb" dir="cw">
                                      <p:cBhvr override="childStyle">
                                        <p:cTn dur="1" fill="hold" display="0" masterRel="nextClick" afterEffect="1"/>
                                        <p:tgtEl>
                                          <p:spTgt spid="52339"/>
                                        </p:tgtEl>
                                        <p:attrNameLst>
                                          <p:attrName>ppt_c</p:attrName>
                                        </p:attrNameLst>
                                      </p:cBhvr>
                                      <p:to>
                                        <a:schemeClr val="folHlink"/>
                                      </p:to>
                                    </p:animClr>
                                  </p:subTnLst>
                                </p:cTn>
                              </p:par>
                              <p:par>
                                <p:cTn id="112" presetID="1" presetClass="entr" presetSubtype="0" fill="hold" grpId="0" nodeType="withEffect">
                                  <p:stCondLst>
                                    <p:cond delay="500"/>
                                  </p:stCondLst>
                                  <p:childTnLst>
                                    <p:set>
                                      <p:cBhvr>
                                        <p:cTn id="113" dur="1" fill="hold">
                                          <p:stCondLst>
                                            <p:cond delay="0"/>
                                          </p:stCondLst>
                                        </p:cTn>
                                        <p:tgtEl>
                                          <p:spTgt spid="52258"/>
                                        </p:tgtEl>
                                        <p:attrNameLst>
                                          <p:attrName>style.visibility</p:attrName>
                                        </p:attrNameLst>
                                      </p:cBhvr>
                                      <p:to>
                                        <p:strVal val="visible"/>
                                      </p:to>
                                    </p:set>
                                  </p:childTnLst>
                                  <p:subTnLst>
                                    <p:animClr clrSpc="rgb" dir="cw">
                                      <p:cBhvr override="childStyle">
                                        <p:cTn dur="1" fill="hold" display="0" masterRel="nextClick" afterEffect="1"/>
                                        <p:tgtEl>
                                          <p:spTgt spid="52258"/>
                                        </p:tgtEl>
                                        <p:attrNameLst>
                                          <p:attrName>ppt_c</p:attrName>
                                        </p:attrNameLst>
                                      </p:cBhvr>
                                      <p:to>
                                        <a:schemeClr val="folHlink"/>
                                      </p:to>
                                    </p:animClr>
                                  </p:subTnLst>
                                </p:cTn>
                              </p:par>
                              <p:par>
                                <p:cTn id="114" presetID="1" presetClass="entr" presetSubtype="0" fill="hold" nodeType="withEffect">
                                  <p:stCondLst>
                                    <p:cond delay="500"/>
                                  </p:stCondLst>
                                  <p:childTnLst>
                                    <p:set>
                                      <p:cBhvr>
                                        <p:cTn id="115" dur="1" fill="hold">
                                          <p:stCondLst>
                                            <p:cond delay="0"/>
                                          </p:stCondLst>
                                        </p:cTn>
                                        <p:tgtEl>
                                          <p:spTgt spid="52270"/>
                                        </p:tgtEl>
                                        <p:attrNameLst>
                                          <p:attrName>style.visibility</p:attrName>
                                        </p:attrNameLst>
                                      </p:cBhvr>
                                      <p:to>
                                        <p:strVal val="visible"/>
                                      </p:to>
                                    </p:set>
                                  </p:childTnLst>
                                  <p:subTnLst>
                                    <p:animClr clrSpc="rgb" dir="cw">
                                      <p:cBhvr override="childStyle">
                                        <p:cTn dur="1" fill="hold" display="0" masterRel="nextClick" afterEffect="1"/>
                                        <p:tgtEl>
                                          <p:spTgt spid="52270"/>
                                        </p:tgtEl>
                                        <p:attrNameLst>
                                          <p:attrName>ppt_c</p:attrName>
                                        </p:attrNameLst>
                                      </p:cBhvr>
                                      <p:to>
                                        <a:schemeClr val="folHlink"/>
                                      </p:to>
                                    </p:animClr>
                                  </p:subTnLst>
                                </p:cTn>
                              </p:par>
                              <p:par>
                                <p:cTn id="116" presetID="1" presetClass="entr" presetSubtype="0" fill="hold" nodeType="withEffect">
                                  <p:stCondLst>
                                    <p:cond delay="500"/>
                                  </p:stCondLst>
                                  <p:childTnLst>
                                    <p:set>
                                      <p:cBhvr>
                                        <p:cTn id="117" dur="1" fill="hold">
                                          <p:stCondLst>
                                            <p:cond delay="0"/>
                                          </p:stCondLst>
                                        </p:cTn>
                                        <p:tgtEl>
                                          <p:spTgt spid="52335"/>
                                        </p:tgtEl>
                                        <p:attrNameLst>
                                          <p:attrName>style.visibility</p:attrName>
                                        </p:attrNameLst>
                                      </p:cBhvr>
                                      <p:to>
                                        <p:strVal val="visible"/>
                                      </p:to>
                                    </p:set>
                                  </p:childTnLst>
                                  <p:subTnLst>
                                    <p:animClr clrSpc="rgb" dir="cw">
                                      <p:cBhvr override="childStyle">
                                        <p:cTn dur="1" fill="hold" display="0" masterRel="nextClick" afterEffect="1"/>
                                        <p:tgtEl>
                                          <p:spTgt spid="52335"/>
                                        </p:tgtEl>
                                        <p:attrNameLst>
                                          <p:attrName>ppt_c</p:attrName>
                                        </p:attrNameLst>
                                      </p:cBhvr>
                                      <p:to>
                                        <a:schemeClr val="folHlink"/>
                                      </p:to>
                                    </p:animClr>
                                  </p:subTnLst>
                                </p:cTn>
                              </p:par>
                              <p:par>
                                <p:cTn id="118" presetID="1" presetClass="entr" presetSubtype="0" fill="hold" grpId="0" nodeType="withEffect">
                                  <p:stCondLst>
                                    <p:cond delay="500"/>
                                  </p:stCondLst>
                                  <p:childTnLst>
                                    <p:set>
                                      <p:cBhvr>
                                        <p:cTn id="119" dur="1" fill="hold">
                                          <p:stCondLst>
                                            <p:cond delay="0"/>
                                          </p:stCondLst>
                                        </p:cTn>
                                        <p:tgtEl>
                                          <p:spTgt spid="52334"/>
                                        </p:tgtEl>
                                        <p:attrNameLst>
                                          <p:attrName>style.visibility</p:attrName>
                                        </p:attrNameLst>
                                      </p:cBhvr>
                                      <p:to>
                                        <p:strVal val="visible"/>
                                      </p:to>
                                    </p:set>
                                  </p:childTnLst>
                                  <p:subTnLst>
                                    <p:animClr clrSpc="rgb" dir="cw">
                                      <p:cBhvr override="childStyle">
                                        <p:cTn dur="1" fill="hold" display="0" masterRel="nextClick" afterEffect="1"/>
                                        <p:tgtEl>
                                          <p:spTgt spid="52334"/>
                                        </p:tgtEl>
                                        <p:attrNameLst>
                                          <p:attrName>ppt_c</p:attrName>
                                        </p:attrNameLst>
                                      </p:cBhvr>
                                      <p:to>
                                        <a:schemeClr val="folHlink"/>
                                      </p:to>
                                    </p:animClr>
                                  </p:subTnLst>
                                </p:cTn>
                              </p:par>
                            </p:childTnLst>
                          </p:cTn>
                        </p:par>
                        <p:par>
                          <p:cTn id="120" fill="hold" nodeType="afterGroup">
                            <p:stCondLst>
                              <p:cond delay="3500"/>
                            </p:stCondLst>
                            <p:childTnLst>
                              <p:par>
                                <p:cTn id="121" presetID="1" presetClass="entr" presetSubtype="0" fill="hold" nodeType="afterEffect">
                                  <p:stCondLst>
                                    <p:cond delay="500"/>
                                  </p:stCondLst>
                                  <p:childTnLst>
                                    <p:set>
                                      <p:cBhvr>
                                        <p:cTn id="122" dur="1" fill="hold">
                                          <p:stCondLst>
                                            <p:cond delay="0"/>
                                          </p:stCondLst>
                                        </p:cTn>
                                        <p:tgtEl>
                                          <p:spTgt spid="52348"/>
                                        </p:tgtEl>
                                        <p:attrNameLst>
                                          <p:attrName>style.visibility</p:attrName>
                                        </p:attrNameLst>
                                      </p:cBhvr>
                                      <p:to>
                                        <p:strVal val="visible"/>
                                      </p:to>
                                    </p:set>
                                  </p:childTnLst>
                                  <p:subTnLst>
                                    <p:animClr clrSpc="rgb" dir="cw">
                                      <p:cBhvr override="childStyle">
                                        <p:cTn dur="1" fill="hold" display="0" masterRel="nextClick" afterEffect="1"/>
                                        <p:tgtEl>
                                          <p:spTgt spid="52348"/>
                                        </p:tgtEl>
                                        <p:attrNameLst>
                                          <p:attrName>ppt_c</p:attrName>
                                        </p:attrNameLst>
                                      </p:cBhvr>
                                      <p:to>
                                        <a:schemeClr val="folHlink"/>
                                      </p:to>
                                    </p:animClr>
                                  </p:subTnLst>
                                </p:cTn>
                              </p:par>
                              <p:par>
                                <p:cTn id="123" presetID="1" presetClass="entr" presetSubtype="0" fill="hold" grpId="0" nodeType="withEffect">
                                  <p:stCondLst>
                                    <p:cond delay="500"/>
                                  </p:stCondLst>
                                  <p:childTnLst>
                                    <p:set>
                                      <p:cBhvr>
                                        <p:cTn id="124" dur="1" fill="hold">
                                          <p:stCondLst>
                                            <p:cond delay="0"/>
                                          </p:stCondLst>
                                        </p:cTn>
                                        <p:tgtEl>
                                          <p:spTgt spid="52346"/>
                                        </p:tgtEl>
                                        <p:attrNameLst>
                                          <p:attrName>style.visibility</p:attrName>
                                        </p:attrNameLst>
                                      </p:cBhvr>
                                      <p:to>
                                        <p:strVal val="visible"/>
                                      </p:to>
                                    </p:set>
                                  </p:childTnLst>
                                  <p:subTnLst>
                                    <p:animClr clrSpc="rgb" dir="cw">
                                      <p:cBhvr override="childStyle">
                                        <p:cTn dur="1" fill="hold" display="0" masterRel="nextClick" afterEffect="1"/>
                                        <p:tgtEl>
                                          <p:spTgt spid="52346"/>
                                        </p:tgtEl>
                                        <p:attrNameLst>
                                          <p:attrName>ppt_c</p:attrName>
                                        </p:attrNameLst>
                                      </p:cBhvr>
                                      <p:to>
                                        <a:schemeClr val="folHlink"/>
                                      </p:to>
                                    </p:animClr>
                                  </p:subTnLst>
                                </p:cTn>
                              </p:par>
                              <p:par>
                                <p:cTn id="125" presetID="1" presetClass="entr" presetSubtype="0" fill="hold" nodeType="withEffect">
                                  <p:stCondLst>
                                    <p:cond delay="500"/>
                                  </p:stCondLst>
                                  <p:childTnLst>
                                    <p:set>
                                      <p:cBhvr>
                                        <p:cTn id="126" dur="1" fill="hold">
                                          <p:stCondLst>
                                            <p:cond delay="0"/>
                                          </p:stCondLst>
                                        </p:cTn>
                                        <p:tgtEl>
                                          <p:spTgt spid="52271"/>
                                        </p:tgtEl>
                                        <p:attrNameLst>
                                          <p:attrName>style.visibility</p:attrName>
                                        </p:attrNameLst>
                                      </p:cBhvr>
                                      <p:to>
                                        <p:strVal val="visible"/>
                                      </p:to>
                                    </p:set>
                                  </p:childTnLst>
                                  <p:subTnLst>
                                    <p:animClr clrSpc="rgb" dir="cw">
                                      <p:cBhvr override="childStyle">
                                        <p:cTn dur="1" fill="hold" display="0" masterRel="nextClick" afterEffect="1"/>
                                        <p:tgtEl>
                                          <p:spTgt spid="52271"/>
                                        </p:tgtEl>
                                        <p:attrNameLst>
                                          <p:attrName>ppt_c</p:attrName>
                                        </p:attrNameLst>
                                      </p:cBhvr>
                                      <p:to>
                                        <a:schemeClr val="folHlink"/>
                                      </p:to>
                                    </p:animClr>
                                  </p:subTnLst>
                                </p:cTn>
                              </p:par>
                              <p:par>
                                <p:cTn id="127" presetID="1" presetClass="entr" presetSubtype="0" fill="hold" grpId="0" nodeType="withEffect">
                                  <p:stCondLst>
                                    <p:cond delay="500"/>
                                  </p:stCondLst>
                                  <p:childTnLst>
                                    <p:set>
                                      <p:cBhvr>
                                        <p:cTn id="128" dur="1" fill="hold">
                                          <p:stCondLst>
                                            <p:cond delay="0"/>
                                          </p:stCondLst>
                                        </p:cTn>
                                        <p:tgtEl>
                                          <p:spTgt spid="52260"/>
                                        </p:tgtEl>
                                        <p:attrNameLst>
                                          <p:attrName>style.visibility</p:attrName>
                                        </p:attrNameLst>
                                      </p:cBhvr>
                                      <p:to>
                                        <p:strVal val="visible"/>
                                      </p:to>
                                    </p:set>
                                  </p:childTnLst>
                                  <p:subTnLst>
                                    <p:animClr clrSpc="rgb" dir="cw">
                                      <p:cBhvr override="childStyle">
                                        <p:cTn dur="1" fill="hold" display="0" masterRel="nextClick" afterEffect="1"/>
                                        <p:tgtEl>
                                          <p:spTgt spid="52260"/>
                                        </p:tgtEl>
                                        <p:attrNameLst>
                                          <p:attrName>ppt_c</p:attrName>
                                        </p:attrNameLst>
                                      </p:cBhvr>
                                      <p:to>
                                        <a:schemeClr val="folHlink"/>
                                      </p:to>
                                    </p:animClr>
                                  </p:subTnLst>
                                </p:cTn>
                              </p:par>
                              <p:par>
                                <p:cTn id="129" presetID="1" presetClass="entr" presetSubtype="0" fill="hold" grpId="0" nodeType="withEffect">
                                  <p:stCondLst>
                                    <p:cond delay="500"/>
                                  </p:stCondLst>
                                  <p:childTnLst>
                                    <p:set>
                                      <p:cBhvr>
                                        <p:cTn id="130" dur="1" fill="hold">
                                          <p:stCondLst>
                                            <p:cond delay="0"/>
                                          </p:stCondLst>
                                        </p:cTn>
                                        <p:tgtEl>
                                          <p:spTgt spid="52344"/>
                                        </p:tgtEl>
                                        <p:attrNameLst>
                                          <p:attrName>style.visibility</p:attrName>
                                        </p:attrNameLst>
                                      </p:cBhvr>
                                      <p:to>
                                        <p:strVal val="visible"/>
                                      </p:to>
                                    </p:set>
                                  </p:childTnLst>
                                  <p:subTnLst>
                                    <p:animClr clrSpc="rgb" dir="cw">
                                      <p:cBhvr override="childStyle">
                                        <p:cTn dur="1" fill="hold" display="0" masterRel="nextClick" afterEffect="1"/>
                                        <p:tgtEl>
                                          <p:spTgt spid="52344"/>
                                        </p:tgtEl>
                                        <p:attrNameLst>
                                          <p:attrName>ppt_c</p:attrName>
                                        </p:attrNameLst>
                                      </p:cBhvr>
                                      <p:to>
                                        <a:schemeClr val="folHlink"/>
                                      </p:to>
                                    </p:animClr>
                                  </p:subTnLst>
                                </p:cTn>
                              </p:par>
                              <p:par>
                                <p:cTn id="131" presetID="1" presetClass="entr" presetSubtype="0" fill="hold" nodeType="withEffect">
                                  <p:stCondLst>
                                    <p:cond delay="500"/>
                                  </p:stCondLst>
                                  <p:childTnLst>
                                    <p:set>
                                      <p:cBhvr>
                                        <p:cTn id="132" dur="1" fill="hold">
                                          <p:stCondLst>
                                            <p:cond delay="0"/>
                                          </p:stCondLst>
                                        </p:cTn>
                                        <p:tgtEl>
                                          <p:spTgt spid="52352"/>
                                        </p:tgtEl>
                                        <p:attrNameLst>
                                          <p:attrName>style.visibility</p:attrName>
                                        </p:attrNameLst>
                                      </p:cBhvr>
                                      <p:to>
                                        <p:strVal val="visible"/>
                                      </p:to>
                                    </p:set>
                                  </p:childTnLst>
                                  <p:subTnLst>
                                    <p:animClr clrSpc="rgb" dir="cw">
                                      <p:cBhvr override="childStyle">
                                        <p:cTn dur="1" fill="hold" display="0" masterRel="nextClick" afterEffect="1"/>
                                        <p:tgtEl>
                                          <p:spTgt spid="52352"/>
                                        </p:tgtEl>
                                        <p:attrNameLst>
                                          <p:attrName>ppt_c</p:attrName>
                                        </p:attrNameLst>
                                      </p:cBhvr>
                                      <p:to>
                                        <a:schemeClr val="folHlink"/>
                                      </p:to>
                                    </p:animClr>
                                  </p:subTnLst>
                                </p:cTn>
                              </p:par>
                              <p:par>
                                <p:cTn id="133" presetID="1" presetClass="entr" presetSubtype="0" fill="hold" nodeType="withEffect">
                                  <p:stCondLst>
                                    <p:cond delay="500"/>
                                  </p:stCondLst>
                                  <p:childTnLst>
                                    <p:set>
                                      <p:cBhvr>
                                        <p:cTn id="134" dur="1" fill="hold">
                                          <p:stCondLst>
                                            <p:cond delay="0"/>
                                          </p:stCondLst>
                                        </p:cTn>
                                        <p:tgtEl>
                                          <p:spTgt spid="52349"/>
                                        </p:tgtEl>
                                        <p:attrNameLst>
                                          <p:attrName>style.visibility</p:attrName>
                                        </p:attrNameLst>
                                      </p:cBhvr>
                                      <p:to>
                                        <p:strVal val="visible"/>
                                      </p:to>
                                    </p:set>
                                  </p:childTnLst>
                                  <p:subTnLst>
                                    <p:animClr clrSpc="rgb" dir="cw">
                                      <p:cBhvr override="childStyle">
                                        <p:cTn dur="1" fill="hold" display="0" masterRel="nextClick" afterEffect="1"/>
                                        <p:tgtEl>
                                          <p:spTgt spid="52349"/>
                                        </p:tgtEl>
                                        <p:attrNameLst>
                                          <p:attrName>ppt_c</p:attrName>
                                        </p:attrNameLst>
                                      </p:cBhvr>
                                      <p:to>
                                        <a:schemeClr val="folHlink"/>
                                      </p:to>
                                    </p:animClr>
                                  </p:subTnLst>
                                </p:cTn>
                              </p:par>
                              <p:par>
                                <p:cTn id="135" presetID="1" presetClass="entr" presetSubtype="0" fill="hold" nodeType="withEffect">
                                  <p:stCondLst>
                                    <p:cond delay="500"/>
                                  </p:stCondLst>
                                  <p:childTnLst>
                                    <p:set>
                                      <p:cBhvr>
                                        <p:cTn id="136" dur="1" fill="hold">
                                          <p:stCondLst>
                                            <p:cond delay="0"/>
                                          </p:stCondLst>
                                        </p:cTn>
                                        <p:tgtEl>
                                          <p:spTgt spid="52342"/>
                                        </p:tgtEl>
                                        <p:attrNameLst>
                                          <p:attrName>style.visibility</p:attrName>
                                        </p:attrNameLst>
                                      </p:cBhvr>
                                      <p:to>
                                        <p:strVal val="visible"/>
                                      </p:to>
                                    </p:set>
                                  </p:childTnLst>
                                  <p:subTnLst>
                                    <p:animClr clrSpc="rgb" dir="cw">
                                      <p:cBhvr override="childStyle">
                                        <p:cTn dur="1" fill="hold" display="0" masterRel="nextClick" afterEffect="1"/>
                                        <p:tgtEl>
                                          <p:spTgt spid="52342"/>
                                        </p:tgtEl>
                                        <p:attrNameLst>
                                          <p:attrName>ppt_c</p:attrName>
                                        </p:attrNameLst>
                                      </p:cBhvr>
                                      <p:to>
                                        <a:schemeClr val="folHlink"/>
                                      </p:to>
                                    </p:animClr>
                                  </p:subTnLst>
                                </p:cTn>
                              </p:par>
                              <p:par>
                                <p:cTn id="137" presetID="1" presetClass="entr" presetSubtype="0" fill="hold" grpId="0" nodeType="withEffect">
                                  <p:stCondLst>
                                    <p:cond delay="500"/>
                                  </p:stCondLst>
                                  <p:childTnLst>
                                    <p:set>
                                      <p:cBhvr>
                                        <p:cTn id="138" dur="1" fill="hold">
                                          <p:stCondLst>
                                            <p:cond delay="0"/>
                                          </p:stCondLst>
                                        </p:cTn>
                                        <p:tgtEl>
                                          <p:spTgt spid="52341"/>
                                        </p:tgtEl>
                                        <p:attrNameLst>
                                          <p:attrName>style.visibility</p:attrName>
                                        </p:attrNameLst>
                                      </p:cBhvr>
                                      <p:to>
                                        <p:strVal val="visible"/>
                                      </p:to>
                                    </p:set>
                                  </p:childTnLst>
                                  <p:subTnLst>
                                    <p:animClr clrSpc="rgb" dir="cw">
                                      <p:cBhvr override="childStyle">
                                        <p:cTn dur="1" fill="hold" display="0" masterRel="nextClick" afterEffect="1"/>
                                        <p:tgtEl>
                                          <p:spTgt spid="52341"/>
                                        </p:tgtEl>
                                        <p:attrNameLst>
                                          <p:attrName>ppt_c</p:attrName>
                                        </p:attrNameLst>
                                      </p:cBhvr>
                                      <p:to>
                                        <a:schemeClr val="folHlink"/>
                                      </p:to>
                                    </p:animClr>
                                  </p:subTnLst>
                                </p:cTn>
                              </p:par>
                              <p:par>
                                <p:cTn id="139" presetID="1" presetClass="entr" presetSubtype="0" fill="hold" nodeType="withEffect">
                                  <p:stCondLst>
                                    <p:cond delay="500"/>
                                  </p:stCondLst>
                                  <p:childTnLst>
                                    <p:set>
                                      <p:cBhvr>
                                        <p:cTn id="140" dur="1" fill="hold">
                                          <p:stCondLst>
                                            <p:cond delay="0"/>
                                          </p:stCondLst>
                                        </p:cTn>
                                        <p:tgtEl>
                                          <p:spTgt spid="52347"/>
                                        </p:tgtEl>
                                        <p:attrNameLst>
                                          <p:attrName>style.visibility</p:attrName>
                                        </p:attrNameLst>
                                      </p:cBhvr>
                                      <p:to>
                                        <p:strVal val="visible"/>
                                      </p:to>
                                    </p:set>
                                  </p:childTnLst>
                                  <p:subTnLst>
                                    <p:animClr clrSpc="rgb" dir="cw">
                                      <p:cBhvr override="childStyle">
                                        <p:cTn dur="1" fill="hold" display="0" masterRel="nextClick" afterEffect="1"/>
                                        <p:tgtEl>
                                          <p:spTgt spid="52347"/>
                                        </p:tgtEl>
                                        <p:attrNameLst>
                                          <p:attrName>ppt_c</p:attrName>
                                        </p:attrNameLst>
                                      </p:cBhvr>
                                      <p:to>
                                        <a:schemeClr val="folHlink"/>
                                      </p:to>
                                    </p:animClr>
                                  </p:subTnLst>
                                </p:cTn>
                              </p:par>
                            </p:childTnLst>
                          </p:cTn>
                        </p:par>
                        <p:par>
                          <p:cTn id="141" fill="hold" nodeType="afterGroup">
                            <p:stCondLst>
                              <p:cond delay="4000"/>
                            </p:stCondLst>
                            <p:childTnLst>
                              <p:par>
                                <p:cTn id="142" presetID="1" presetClass="entr" presetSubtype="0" fill="hold" nodeType="afterEffect">
                                  <p:stCondLst>
                                    <p:cond delay="500"/>
                                  </p:stCondLst>
                                  <p:childTnLst>
                                    <p:set>
                                      <p:cBhvr>
                                        <p:cTn id="143" dur="1" fill="hold">
                                          <p:stCondLst>
                                            <p:cond delay="0"/>
                                          </p:stCondLst>
                                        </p:cTn>
                                        <p:tgtEl>
                                          <p:spTgt spid="52357"/>
                                        </p:tgtEl>
                                        <p:attrNameLst>
                                          <p:attrName>style.visibility</p:attrName>
                                        </p:attrNameLst>
                                      </p:cBhvr>
                                      <p:to>
                                        <p:strVal val="visible"/>
                                      </p:to>
                                    </p:set>
                                  </p:childTnLst>
                                  <p:subTnLst>
                                    <p:animClr clrSpc="rgb" dir="cw">
                                      <p:cBhvr override="childStyle">
                                        <p:cTn dur="1" fill="hold" display="0" masterRel="nextClick" afterEffect="1"/>
                                        <p:tgtEl>
                                          <p:spTgt spid="52357"/>
                                        </p:tgtEl>
                                        <p:attrNameLst>
                                          <p:attrName>ppt_c</p:attrName>
                                        </p:attrNameLst>
                                      </p:cBhvr>
                                      <p:to>
                                        <a:schemeClr val="folHlink"/>
                                      </p:to>
                                    </p:animClr>
                                  </p:subTnLst>
                                </p:cTn>
                              </p:par>
                              <p:par>
                                <p:cTn id="144" presetID="1" presetClass="entr" presetSubtype="0" fill="hold" grpId="0" nodeType="withEffect">
                                  <p:stCondLst>
                                    <p:cond delay="500"/>
                                  </p:stCondLst>
                                  <p:childTnLst>
                                    <p:set>
                                      <p:cBhvr>
                                        <p:cTn id="145" dur="1" fill="hold">
                                          <p:stCondLst>
                                            <p:cond delay="0"/>
                                          </p:stCondLst>
                                        </p:cTn>
                                        <p:tgtEl>
                                          <p:spTgt spid="52354"/>
                                        </p:tgtEl>
                                        <p:attrNameLst>
                                          <p:attrName>style.visibility</p:attrName>
                                        </p:attrNameLst>
                                      </p:cBhvr>
                                      <p:to>
                                        <p:strVal val="visible"/>
                                      </p:to>
                                    </p:set>
                                  </p:childTnLst>
                                  <p:subTnLst>
                                    <p:animClr clrSpc="rgb" dir="cw">
                                      <p:cBhvr override="childStyle">
                                        <p:cTn dur="1" fill="hold" display="0" masterRel="nextClick" afterEffect="1"/>
                                        <p:tgtEl>
                                          <p:spTgt spid="52354"/>
                                        </p:tgtEl>
                                        <p:attrNameLst>
                                          <p:attrName>ppt_c</p:attrName>
                                        </p:attrNameLst>
                                      </p:cBhvr>
                                      <p:to>
                                        <a:schemeClr val="folHlink"/>
                                      </p:to>
                                    </p:animClr>
                                  </p:subTnLst>
                                </p:cTn>
                              </p:par>
                              <p:par>
                                <p:cTn id="146" presetID="1" presetClass="entr" presetSubtype="0" fill="hold" nodeType="withEffect">
                                  <p:stCondLst>
                                    <p:cond delay="500"/>
                                  </p:stCondLst>
                                  <p:childTnLst>
                                    <p:set>
                                      <p:cBhvr>
                                        <p:cTn id="147" dur="1" fill="hold">
                                          <p:stCondLst>
                                            <p:cond delay="0"/>
                                          </p:stCondLst>
                                        </p:cTn>
                                        <p:tgtEl>
                                          <p:spTgt spid="52272"/>
                                        </p:tgtEl>
                                        <p:attrNameLst>
                                          <p:attrName>style.visibility</p:attrName>
                                        </p:attrNameLst>
                                      </p:cBhvr>
                                      <p:to>
                                        <p:strVal val="visible"/>
                                      </p:to>
                                    </p:set>
                                  </p:childTnLst>
                                  <p:subTnLst>
                                    <p:animClr clrSpc="rgb" dir="cw">
                                      <p:cBhvr override="childStyle">
                                        <p:cTn dur="1" fill="hold" display="0" masterRel="nextClick" afterEffect="1"/>
                                        <p:tgtEl>
                                          <p:spTgt spid="52272"/>
                                        </p:tgtEl>
                                        <p:attrNameLst>
                                          <p:attrName>ppt_c</p:attrName>
                                        </p:attrNameLst>
                                      </p:cBhvr>
                                      <p:to>
                                        <a:schemeClr val="folHlink"/>
                                      </p:to>
                                    </p:animClr>
                                  </p:subTnLst>
                                </p:cTn>
                              </p:par>
                              <p:par>
                                <p:cTn id="148" presetID="1" presetClass="entr" presetSubtype="0" fill="hold" grpId="0" nodeType="withEffect">
                                  <p:stCondLst>
                                    <p:cond delay="500"/>
                                  </p:stCondLst>
                                  <p:childTnLst>
                                    <p:set>
                                      <p:cBhvr>
                                        <p:cTn id="149" dur="1" fill="hold">
                                          <p:stCondLst>
                                            <p:cond delay="0"/>
                                          </p:stCondLst>
                                        </p:cTn>
                                        <p:tgtEl>
                                          <p:spTgt spid="52262"/>
                                        </p:tgtEl>
                                        <p:attrNameLst>
                                          <p:attrName>style.visibility</p:attrName>
                                        </p:attrNameLst>
                                      </p:cBhvr>
                                      <p:to>
                                        <p:strVal val="visible"/>
                                      </p:to>
                                    </p:set>
                                  </p:childTnLst>
                                  <p:subTnLst>
                                    <p:animClr clrSpc="rgb" dir="cw">
                                      <p:cBhvr override="childStyle">
                                        <p:cTn dur="1" fill="hold" display="0" masterRel="nextClick" afterEffect="1"/>
                                        <p:tgtEl>
                                          <p:spTgt spid="52262"/>
                                        </p:tgtEl>
                                        <p:attrNameLst>
                                          <p:attrName>ppt_c</p:attrName>
                                        </p:attrNameLst>
                                      </p:cBhvr>
                                      <p:to>
                                        <a:schemeClr val="folHlink"/>
                                      </p:to>
                                    </p:animClr>
                                  </p:subTnLst>
                                </p:cTn>
                              </p:par>
                              <p:par>
                                <p:cTn id="150" presetID="1" presetClass="entr" presetSubtype="0" fill="hold" nodeType="withEffect">
                                  <p:stCondLst>
                                    <p:cond delay="500"/>
                                  </p:stCondLst>
                                  <p:childTnLst>
                                    <p:set>
                                      <p:cBhvr>
                                        <p:cTn id="151" dur="1" fill="hold">
                                          <p:stCondLst>
                                            <p:cond delay="0"/>
                                          </p:stCondLst>
                                        </p:cTn>
                                        <p:tgtEl>
                                          <p:spTgt spid="52358"/>
                                        </p:tgtEl>
                                        <p:attrNameLst>
                                          <p:attrName>style.visibility</p:attrName>
                                        </p:attrNameLst>
                                      </p:cBhvr>
                                      <p:to>
                                        <p:strVal val="visible"/>
                                      </p:to>
                                    </p:set>
                                  </p:childTnLst>
                                  <p:subTnLst>
                                    <p:animClr clrSpc="rgb" dir="cw">
                                      <p:cBhvr override="childStyle">
                                        <p:cTn dur="1" fill="hold" display="0" masterRel="nextClick" afterEffect="1"/>
                                        <p:tgtEl>
                                          <p:spTgt spid="52358"/>
                                        </p:tgtEl>
                                        <p:attrNameLst>
                                          <p:attrName>ppt_c</p:attrName>
                                        </p:attrNameLst>
                                      </p:cBhvr>
                                      <p:to>
                                        <a:schemeClr val="folHlink"/>
                                      </p:to>
                                    </p:animClr>
                                  </p:subTnLst>
                                </p:cTn>
                              </p:par>
                              <p:par>
                                <p:cTn id="152" presetID="1" presetClass="entr" presetSubtype="0" fill="hold" grpId="0" nodeType="withEffect">
                                  <p:stCondLst>
                                    <p:cond delay="500"/>
                                  </p:stCondLst>
                                  <p:childTnLst>
                                    <p:set>
                                      <p:cBhvr>
                                        <p:cTn id="153" dur="1" fill="hold">
                                          <p:stCondLst>
                                            <p:cond delay="0"/>
                                          </p:stCondLst>
                                        </p:cTn>
                                        <p:tgtEl>
                                          <p:spTgt spid="52351"/>
                                        </p:tgtEl>
                                        <p:attrNameLst>
                                          <p:attrName>style.visibility</p:attrName>
                                        </p:attrNameLst>
                                      </p:cBhvr>
                                      <p:to>
                                        <p:strVal val="visible"/>
                                      </p:to>
                                    </p:set>
                                  </p:childTnLst>
                                  <p:subTnLst>
                                    <p:animClr clrSpc="rgb" dir="cw">
                                      <p:cBhvr override="childStyle">
                                        <p:cTn dur="1" fill="hold" display="0" masterRel="nextClick" afterEffect="1"/>
                                        <p:tgtEl>
                                          <p:spTgt spid="52351"/>
                                        </p:tgtEl>
                                        <p:attrNameLst>
                                          <p:attrName>ppt_c</p:attrName>
                                        </p:attrNameLst>
                                      </p:cBhvr>
                                      <p:to>
                                        <a:schemeClr val="folHlink"/>
                                      </p:to>
                                    </p:animClr>
                                  </p:subTnLst>
                                </p:cTn>
                              </p:par>
                              <p:par>
                                <p:cTn id="154" presetID="6" presetClass="emph" presetSubtype="0" fill="hold" nodeType="withEffect">
                                  <p:stCondLst>
                                    <p:cond delay="500"/>
                                  </p:stCondLst>
                                  <p:childTnLst>
                                    <p:animScale>
                                      <p:cBhvr>
                                        <p:cTn id="155" dur="2000" fill="hold"/>
                                        <p:tgtEl>
                                          <p:spTgt spid="52272"/>
                                        </p:tgtEl>
                                      </p:cBhvr>
                                      <p:by x="150000" y="150000"/>
                                    </p:animScale>
                                  </p:childTnLst>
                                </p:cTn>
                              </p:par>
                            </p:childTnLst>
                          </p:cTn>
                        </p:par>
                        <p:par>
                          <p:cTn id="156" fill="hold" nodeType="afterGroup">
                            <p:stCondLst>
                              <p:cond delay="6500"/>
                            </p:stCondLst>
                            <p:childTnLst>
                              <p:par>
                                <p:cTn id="157" presetID="33" presetClass="emph" presetSubtype="0" fill="remove" grpId="0" nodeType="afterEffect">
                                  <p:stCondLst>
                                    <p:cond delay="0"/>
                                  </p:stCondLst>
                                  <p:childTnLst>
                                    <p:animClr clrSpc="rgb" dir="cw">
                                      <p:cBhvr override="childStyle">
                                        <p:cTn id="158" dur="1500" accel="50000" autoRev="1" fill="hold" tmFilter="0, 0; .33333, 1; 1, 1">
                                          <p:stCondLst>
                                            <p:cond delay="0"/>
                                          </p:stCondLst>
                                        </p:cTn>
                                        <p:tgtEl>
                                          <p:spTgt spid="52236"/>
                                        </p:tgtEl>
                                        <p:attrNameLst>
                                          <p:attrName>style.color</p:attrName>
                                        </p:attrNameLst>
                                      </p:cBhvr>
                                      <p:to>
                                        <a:srgbClr val="00CC00"/>
                                      </p:to>
                                    </p:animClr>
                                    <p:animClr clrSpc="rgb" dir="cw">
                                      <p:cBhvr>
                                        <p:cTn id="159" dur="1500" accel="50000" autoRev="1" fill="hold" tmFilter="0, 0; .33333, 1; 1, 1">
                                          <p:stCondLst>
                                            <p:cond delay="0"/>
                                          </p:stCondLst>
                                        </p:cTn>
                                        <p:tgtEl>
                                          <p:spTgt spid="52236"/>
                                        </p:tgtEl>
                                        <p:attrNameLst>
                                          <p:attrName>fillcolor</p:attrName>
                                        </p:attrNameLst>
                                      </p:cBhvr>
                                      <p:to>
                                        <a:srgbClr val="00CC00"/>
                                      </p:to>
                                    </p:animClr>
                                    <p:set>
                                      <p:cBhvr>
                                        <p:cTn id="160" dur="3000" fill="hold"/>
                                        <p:tgtEl>
                                          <p:spTgt spid="52236"/>
                                        </p:tgtEl>
                                        <p:attrNameLst>
                                          <p:attrName>fill.type</p:attrName>
                                        </p:attrNameLst>
                                      </p:cBhvr>
                                      <p:to>
                                        <p:strVal val="solid"/>
                                      </p:to>
                                    </p:set>
                                    <p:set>
                                      <p:cBhvr>
                                        <p:cTn id="161" dur="3000" fill="hold"/>
                                        <p:tgtEl>
                                          <p:spTgt spid="52236"/>
                                        </p:tgtEl>
                                        <p:attrNameLst>
                                          <p:attrName>fill.on</p:attrName>
                                        </p:attrNameLst>
                                      </p:cBhvr>
                                      <p:to>
                                        <p:strVal val="true"/>
                                      </p:to>
                                    </p:set>
                                    <p:animScale>
                                      <p:cBhvr>
                                        <p:cTn id="162" dur="1500" accel="50000" autoRev="1" fill="hold" tmFilter="0, 0; .33333, 1; 1, 1">
                                          <p:stCondLst>
                                            <p:cond delay="0"/>
                                          </p:stCondLst>
                                        </p:cTn>
                                        <p:tgtEl>
                                          <p:spTgt spid="52236"/>
                                        </p:tgtEl>
                                      </p:cBhvr>
                                      <p:from x="100000" y="100000"/>
                                      <p:to x="100000" y="140000"/>
                                    </p:animScale>
                                  </p:childTnLst>
                                </p:cTn>
                              </p:par>
                            </p:childTnLst>
                          </p:cTn>
                        </p:par>
                        <p:par>
                          <p:cTn id="163" fill="hold" nodeType="afterGroup">
                            <p:stCondLst>
                              <p:cond delay="9500"/>
                            </p:stCondLst>
                            <p:childTnLst>
                              <p:par>
                                <p:cTn id="164" presetID="1" presetClass="entr" presetSubtype="0" fill="hold" nodeType="afterEffect">
                                  <p:stCondLst>
                                    <p:cond delay="0"/>
                                  </p:stCondLst>
                                  <p:childTnLst>
                                    <p:set>
                                      <p:cBhvr>
                                        <p:cTn id="165" dur="1" fill="hold">
                                          <p:stCondLst>
                                            <p:cond delay="0"/>
                                          </p:stCondLst>
                                        </p:cTn>
                                        <p:tgtEl>
                                          <p:spTgt spid="52363"/>
                                        </p:tgtEl>
                                        <p:attrNameLst>
                                          <p:attrName>style.visibility</p:attrName>
                                        </p:attrNameLst>
                                      </p:cBhvr>
                                      <p:to>
                                        <p:strVal val="visible"/>
                                      </p:to>
                                    </p:set>
                                  </p:childTnLst>
                                  <p:subTnLst>
                                    <p:animClr clrSpc="rgb" dir="cw">
                                      <p:cBhvr override="childStyle">
                                        <p:cTn dur="1" fill="hold" display="0" masterRel="nextClick" afterEffect="1"/>
                                        <p:tgtEl>
                                          <p:spTgt spid="52363"/>
                                        </p:tgtEl>
                                        <p:attrNameLst>
                                          <p:attrName>ppt_c</p:attrName>
                                        </p:attrNameLst>
                                      </p:cBhvr>
                                      <p:to>
                                        <a:schemeClr val="folHlink"/>
                                      </p:to>
                                    </p:animClr>
                                  </p:subTnLst>
                                </p:cTn>
                              </p:par>
                              <p:par>
                                <p:cTn id="166" presetID="1" presetClass="entr" presetSubtype="0" fill="hold" grpId="0" nodeType="withEffect">
                                  <p:stCondLst>
                                    <p:cond delay="0"/>
                                  </p:stCondLst>
                                  <p:childTnLst>
                                    <p:set>
                                      <p:cBhvr>
                                        <p:cTn id="167" dur="1" fill="hold">
                                          <p:stCondLst>
                                            <p:cond delay="0"/>
                                          </p:stCondLst>
                                        </p:cTn>
                                        <p:tgtEl>
                                          <p:spTgt spid="52356"/>
                                        </p:tgtEl>
                                        <p:attrNameLst>
                                          <p:attrName>style.visibility</p:attrName>
                                        </p:attrNameLst>
                                      </p:cBhvr>
                                      <p:to>
                                        <p:strVal val="visible"/>
                                      </p:to>
                                    </p:set>
                                  </p:childTnLst>
                                  <p:subTnLst>
                                    <p:animClr clrSpc="rgb" dir="cw">
                                      <p:cBhvr override="childStyle">
                                        <p:cTn dur="1" fill="hold" display="0" masterRel="nextClick" afterEffect="1"/>
                                        <p:tgtEl>
                                          <p:spTgt spid="52356"/>
                                        </p:tgtEl>
                                        <p:attrNameLst>
                                          <p:attrName>ppt_c</p:attrName>
                                        </p:attrNameLst>
                                      </p:cBhvr>
                                      <p:to>
                                        <a:schemeClr val="folHlink"/>
                                      </p:to>
                                    </p:animClr>
                                  </p:subTnLst>
                                </p:cTn>
                              </p:par>
                              <p:par>
                                <p:cTn id="168" presetID="1" presetClass="entr" presetSubtype="0" fill="hold" nodeType="withEffect">
                                  <p:stCondLst>
                                    <p:cond delay="0"/>
                                  </p:stCondLst>
                                  <p:childTnLst>
                                    <p:set>
                                      <p:cBhvr>
                                        <p:cTn id="169" dur="1" fill="hold">
                                          <p:stCondLst>
                                            <p:cond delay="0"/>
                                          </p:stCondLst>
                                        </p:cTn>
                                        <p:tgtEl>
                                          <p:spTgt spid="52365"/>
                                        </p:tgtEl>
                                        <p:attrNameLst>
                                          <p:attrName>style.visibility</p:attrName>
                                        </p:attrNameLst>
                                      </p:cBhvr>
                                      <p:to>
                                        <p:strVal val="visible"/>
                                      </p:to>
                                    </p:set>
                                  </p:childTnLst>
                                  <p:subTnLst>
                                    <p:animClr clrSpc="rgb" dir="cw">
                                      <p:cBhvr override="childStyle">
                                        <p:cTn dur="1" fill="hold" display="0" masterRel="nextClick" afterEffect="1"/>
                                        <p:tgtEl>
                                          <p:spTgt spid="52365"/>
                                        </p:tgtEl>
                                        <p:attrNameLst>
                                          <p:attrName>ppt_c</p:attrName>
                                        </p:attrNameLst>
                                      </p:cBhvr>
                                      <p:to>
                                        <a:schemeClr val="folHlink"/>
                                      </p:to>
                                    </p:animClr>
                                  </p:subTnLst>
                                </p:cTn>
                              </p:par>
                              <p:par>
                                <p:cTn id="170" presetID="1" presetClass="entr" presetSubtype="0" fill="hold" grpId="0" nodeType="withEffect">
                                  <p:stCondLst>
                                    <p:cond delay="0"/>
                                  </p:stCondLst>
                                  <p:childTnLst>
                                    <p:set>
                                      <p:cBhvr>
                                        <p:cTn id="171" dur="1" fill="hold">
                                          <p:stCondLst>
                                            <p:cond delay="0"/>
                                          </p:stCondLst>
                                        </p:cTn>
                                        <p:tgtEl>
                                          <p:spTgt spid="52360"/>
                                        </p:tgtEl>
                                        <p:attrNameLst>
                                          <p:attrName>style.visibility</p:attrName>
                                        </p:attrNameLst>
                                      </p:cBhvr>
                                      <p:to>
                                        <p:strVal val="visible"/>
                                      </p:to>
                                    </p:set>
                                  </p:childTnLst>
                                  <p:subTnLst>
                                    <p:animClr clrSpc="rgb" dir="cw">
                                      <p:cBhvr override="childStyle">
                                        <p:cTn dur="1" fill="hold" display="0" masterRel="nextClick" afterEffect="1"/>
                                        <p:tgtEl>
                                          <p:spTgt spid="52360"/>
                                        </p:tgtEl>
                                        <p:attrNameLst>
                                          <p:attrName>ppt_c</p:attrName>
                                        </p:attrNameLst>
                                      </p:cBhvr>
                                      <p:to>
                                        <a:schemeClr val="folHlink"/>
                                      </p:to>
                                    </p:animClr>
                                  </p:subTnLst>
                                </p:cTn>
                              </p:par>
                              <p:par>
                                <p:cTn id="172" presetID="6" presetClass="emph" presetSubtype="0" fill="hold" nodeType="withEffect">
                                  <p:stCondLst>
                                    <p:cond delay="0"/>
                                  </p:stCondLst>
                                  <p:childTnLst>
                                    <p:animScale>
                                      <p:cBhvr>
                                        <p:cTn id="173" dur="2000" fill="hold"/>
                                        <p:tgtEl>
                                          <p:spTgt spid="52363"/>
                                        </p:tgtEl>
                                      </p:cBhvr>
                                      <p:by x="150000" y="150000"/>
                                    </p:animScale>
                                  </p:childTnLst>
                                </p:cTn>
                              </p:par>
                            </p:childTnLst>
                          </p:cTn>
                        </p:par>
                        <p:par>
                          <p:cTn id="174" fill="hold" nodeType="afterGroup">
                            <p:stCondLst>
                              <p:cond delay="11500"/>
                            </p:stCondLst>
                            <p:childTnLst>
                              <p:par>
                                <p:cTn id="175" presetID="33" presetClass="emph" presetSubtype="0" fill="remove" grpId="1" nodeType="afterEffect">
                                  <p:stCondLst>
                                    <p:cond delay="0"/>
                                  </p:stCondLst>
                                  <p:childTnLst>
                                    <p:animClr clrSpc="rgb" dir="cw">
                                      <p:cBhvr override="childStyle">
                                        <p:cTn id="176" dur="1500" accel="50000" autoRev="1" fill="hold" tmFilter="0, 0; .33333, 1; 1, 1">
                                          <p:stCondLst>
                                            <p:cond delay="0"/>
                                          </p:stCondLst>
                                        </p:cTn>
                                        <p:tgtEl>
                                          <p:spTgt spid="52236"/>
                                        </p:tgtEl>
                                        <p:attrNameLst>
                                          <p:attrName>style.color</p:attrName>
                                        </p:attrNameLst>
                                      </p:cBhvr>
                                      <p:to>
                                        <a:srgbClr val="00CC00"/>
                                      </p:to>
                                    </p:animClr>
                                    <p:animClr clrSpc="rgb" dir="cw">
                                      <p:cBhvr>
                                        <p:cTn id="177" dur="1500" accel="50000" autoRev="1" fill="hold" tmFilter="0, 0; .33333, 1; 1, 1">
                                          <p:stCondLst>
                                            <p:cond delay="0"/>
                                          </p:stCondLst>
                                        </p:cTn>
                                        <p:tgtEl>
                                          <p:spTgt spid="52236"/>
                                        </p:tgtEl>
                                        <p:attrNameLst>
                                          <p:attrName>fillcolor</p:attrName>
                                        </p:attrNameLst>
                                      </p:cBhvr>
                                      <p:to>
                                        <a:srgbClr val="00CC00"/>
                                      </p:to>
                                    </p:animClr>
                                    <p:set>
                                      <p:cBhvr>
                                        <p:cTn id="178" dur="3000" fill="hold"/>
                                        <p:tgtEl>
                                          <p:spTgt spid="52236"/>
                                        </p:tgtEl>
                                        <p:attrNameLst>
                                          <p:attrName>fill.type</p:attrName>
                                        </p:attrNameLst>
                                      </p:cBhvr>
                                      <p:to>
                                        <p:strVal val="solid"/>
                                      </p:to>
                                    </p:set>
                                    <p:set>
                                      <p:cBhvr>
                                        <p:cTn id="179" dur="3000" fill="hold"/>
                                        <p:tgtEl>
                                          <p:spTgt spid="52236"/>
                                        </p:tgtEl>
                                        <p:attrNameLst>
                                          <p:attrName>fill.on</p:attrName>
                                        </p:attrNameLst>
                                      </p:cBhvr>
                                      <p:to>
                                        <p:strVal val="true"/>
                                      </p:to>
                                    </p:set>
                                    <p:animScale>
                                      <p:cBhvr>
                                        <p:cTn id="180" dur="1500" accel="50000" autoRev="1" fill="hold" tmFilter="0, 0; .33333, 1; 1, 1">
                                          <p:stCondLst>
                                            <p:cond delay="0"/>
                                          </p:stCondLst>
                                        </p:cTn>
                                        <p:tgtEl>
                                          <p:spTgt spid="52236"/>
                                        </p:tgtEl>
                                      </p:cBhvr>
                                      <p:from x="100000" y="100000"/>
                                      <p:to x="100000" y="140000"/>
                                    </p:animScale>
                                  </p:childTnLst>
                                </p:cTn>
                              </p:par>
                            </p:childTnLst>
                          </p:cTn>
                        </p:par>
                        <p:par>
                          <p:cTn id="181" fill="hold" nodeType="afterGroup">
                            <p:stCondLst>
                              <p:cond delay="14500"/>
                            </p:stCondLst>
                            <p:childTnLst>
                              <p:par>
                                <p:cTn id="182" presetID="1" presetClass="entr" presetSubtype="0" fill="hold" nodeType="afterEffect">
                                  <p:stCondLst>
                                    <p:cond delay="0"/>
                                  </p:stCondLst>
                                  <p:childTnLst>
                                    <p:set>
                                      <p:cBhvr>
                                        <p:cTn id="183" dur="1" fill="hold">
                                          <p:stCondLst>
                                            <p:cond delay="0"/>
                                          </p:stCondLst>
                                        </p:cTn>
                                        <p:tgtEl>
                                          <p:spTgt spid="52364"/>
                                        </p:tgtEl>
                                        <p:attrNameLst>
                                          <p:attrName>style.visibility</p:attrName>
                                        </p:attrNameLst>
                                      </p:cBhvr>
                                      <p:to>
                                        <p:strVal val="visible"/>
                                      </p:to>
                                    </p:set>
                                  </p:childTnLst>
                                  <p:subTnLst>
                                    <p:animClr clrSpc="rgb" dir="cw">
                                      <p:cBhvr override="childStyle">
                                        <p:cTn dur="1" fill="hold" display="0" masterRel="nextClick" afterEffect="1"/>
                                        <p:tgtEl>
                                          <p:spTgt spid="52364"/>
                                        </p:tgtEl>
                                        <p:attrNameLst>
                                          <p:attrName>ppt_c</p:attrName>
                                        </p:attrNameLst>
                                      </p:cBhvr>
                                      <p:to>
                                        <a:schemeClr val="folHlink"/>
                                      </p:to>
                                    </p:animClr>
                                  </p:subTnLst>
                                </p:cTn>
                              </p:par>
                              <p:par>
                                <p:cTn id="184" presetID="1" presetClass="entr" presetSubtype="0" fill="hold" grpId="0" nodeType="withEffect">
                                  <p:stCondLst>
                                    <p:cond delay="0"/>
                                  </p:stCondLst>
                                  <p:childTnLst>
                                    <p:set>
                                      <p:cBhvr>
                                        <p:cTn id="185" dur="1" fill="hold">
                                          <p:stCondLst>
                                            <p:cond delay="0"/>
                                          </p:stCondLst>
                                        </p:cTn>
                                        <p:tgtEl>
                                          <p:spTgt spid="52362"/>
                                        </p:tgtEl>
                                        <p:attrNameLst>
                                          <p:attrName>style.visibility</p:attrName>
                                        </p:attrNameLst>
                                      </p:cBhvr>
                                      <p:to>
                                        <p:strVal val="visible"/>
                                      </p:to>
                                    </p:set>
                                  </p:childTnLst>
                                  <p:subTnLst>
                                    <p:animClr clrSpc="rgb" dir="cw">
                                      <p:cBhvr override="childStyle">
                                        <p:cTn dur="1" fill="hold" display="0" masterRel="nextClick" afterEffect="1"/>
                                        <p:tgtEl>
                                          <p:spTgt spid="52362"/>
                                        </p:tgtEl>
                                        <p:attrNameLst>
                                          <p:attrName>ppt_c</p:attrName>
                                        </p:attrNameLst>
                                      </p:cBhvr>
                                      <p:to>
                                        <a:schemeClr val="folHlink"/>
                                      </p:to>
                                    </p:animClr>
                                  </p:subTnLst>
                                </p:cTn>
                              </p:par>
                              <p:par>
                                <p:cTn id="186" presetID="6" presetClass="emph" presetSubtype="0" fill="hold" nodeType="withEffect">
                                  <p:stCondLst>
                                    <p:cond delay="0"/>
                                  </p:stCondLst>
                                  <p:childTnLst>
                                    <p:animScale>
                                      <p:cBhvr>
                                        <p:cTn id="187" dur="2000" fill="hold"/>
                                        <p:tgtEl>
                                          <p:spTgt spid="52364"/>
                                        </p:tgtEl>
                                      </p:cBhvr>
                                      <p:by x="150000" y="150000"/>
                                    </p:animScale>
                                  </p:childTnLst>
                                </p:cTn>
                              </p:par>
                            </p:childTnLst>
                          </p:cTn>
                        </p:par>
                        <p:par>
                          <p:cTn id="188" fill="hold" nodeType="afterGroup">
                            <p:stCondLst>
                              <p:cond delay="16500"/>
                            </p:stCondLst>
                            <p:childTnLst>
                              <p:par>
                                <p:cTn id="189" presetID="33" presetClass="emph" presetSubtype="0" fill="remove" grpId="2" nodeType="afterEffect">
                                  <p:stCondLst>
                                    <p:cond delay="0"/>
                                  </p:stCondLst>
                                  <p:childTnLst>
                                    <p:animClr clrSpc="rgb" dir="cw">
                                      <p:cBhvr override="childStyle">
                                        <p:cTn id="190" dur="1500" accel="50000" autoRev="1" fill="hold" tmFilter="0, 0; .33333, 1; 1, 1">
                                          <p:stCondLst>
                                            <p:cond delay="0"/>
                                          </p:stCondLst>
                                        </p:cTn>
                                        <p:tgtEl>
                                          <p:spTgt spid="52236"/>
                                        </p:tgtEl>
                                        <p:attrNameLst>
                                          <p:attrName>style.color</p:attrName>
                                        </p:attrNameLst>
                                      </p:cBhvr>
                                      <p:to>
                                        <a:srgbClr val="00CC00"/>
                                      </p:to>
                                    </p:animClr>
                                    <p:animClr clrSpc="rgb" dir="cw">
                                      <p:cBhvr>
                                        <p:cTn id="191" dur="1500" accel="50000" autoRev="1" fill="hold" tmFilter="0, 0; .33333, 1; 1, 1">
                                          <p:stCondLst>
                                            <p:cond delay="0"/>
                                          </p:stCondLst>
                                        </p:cTn>
                                        <p:tgtEl>
                                          <p:spTgt spid="52236"/>
                                        </p:tgtEl>
                                        <p:attrNameLst>
                                          <p:attrName>fillcolor</p:attrName>
                                        </p:attrNameLst>
                                      </p:cBhvr>
                                      <p:to>
                                        <a:srgbClr val="00CC00"/>
                                      </p:to>
                                    </p:animClr>
                                    <p:set>
                                      <p:cBhvr>
                                        <p:cTn id="192" dur="3000" fill="hold"/>
                                        <p:tgtEl>
                                          <p:spTgt spid="52236"/>
                                        </p:tgtEl>
                                        <p:attrNameLst>
                                          <p:attrName>fill.type</p:attrName>
                                        </p:attrNameLst>
                                      </p:cBhvr>
                                      <p:to>
                                        <p:strVal val="solid"/>
                                      </p:to>
                                    </p:set>
                                    <p:set>
                                      <p:cBhvr>
                                        <p:cTn id="193" dur="3000" fill="hold"/>
                                        <p:tgtEl>
                                          <p:spTgt spid="52236"/>
                                        </p:tgtEl>
                                        <p:attrNameLst>
                                          <p:attrName>fill.on</p:attrName>
                                        </p:attrNameLst>
                                      </p:cBhvr>
                                      <p:to>
                                        <p:strVal val="true"/>
                                      </p:to>
                                    </p:set>
                                    <p:animScale>
                                      <p:cBhvr>
                                        <p:cTn id="194" dur="1500" accel="50000" autoRev="1" fill="hold" tmFilter="0, 0; .33333, 1; 1, 1">
                                          <p:stCondLst>
                                            <p:cond delay="0"/>
                                          </p:stCondLst>
                                        </p:cTn>
                                        <p:tgtEl>
                                          <p:spTgt spid="52236"/>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6" grpId="0" animBg="1"/>
      <p:bldP spid="52236" grpId="1" animBg="1"/>
      <p:bldP spid="52236" grpId="2" animBg="1"/>
      <p:bldP spid="52240" grpId="0" animBg="1"/>
      <p:bldP spid="52242" grpId="0" animBg="1"/>
      <p:bldP spid="52244" grpId="0" animBg="1"/>
      <p:bldP spid="52246" grpId="0" animBg="1"/>
      <p:bldP spid="52248" grpId="0" animBg="1"/>
      <p:bldP spid="52250" grpId="0" animBg="1"/>
      <p:bldP spid="52252" grpId="0" animBg="1"/>
      <p:bldP spid="52254" grpId="0" animBg="1"/>
      <p:bldP spid="52256" grpId="0" animBg="1"/>
      <p:bldP spid="52258" grpId="0" animBg="1"/>
      <p:bldP spid="52260" grpId="0" animBg="1"/>
      <p:bldP spid="52262" grpId="0" animBg="1"/>
      <p:bldP spid="52291" grpId="0" animBg="1"/>
      <p:bldP spid="52293" grpId="0" animBg="1"/>
      <p:bldP spid="52299" grpId="0" animBg="1"/>
      <p:bldP spid="52301" grpId="0" animBg="1"/>
      <p:bldP spid="52306" grpId="0" animBg="1"/>
      <p:bldP spid="52308" grpId="0" animBg="1"/>
      <p:bldP spid="52310" grpId="0" animBg="1"/>
      <p:bldP spid="52315" grpId="0" animBg="1"/>
      <p:bldP spid="52317" grpId="0" animBg="1"/>
      <p:bldP spid="52320" grpId="0" animBg="1"/>
      <p:bldP spid="52325" grpId="0" animBg="1"/>
      <p:bldP spid="52329" grpId="0" animBg="1"/>
      <p:bldP spid="52334" grpId="0" animBg="1"/>
      <p:bldP spid="52337" grpId="0" animBg="1"/>
      <p:bldP spid="52341" grpId="0" animBg="1"/>
      <p:bldP spid="52344" grpId="0" animBg="1"/>
      <p:bldP spid="52346" grpId="0" animBg="1"/>
      <p:bldP spid="52351" grpId="0" animBg="1"/>
      <p:bldP spid="52354" grpId="0" animBg="1"/>
      <p:bldP spid="52356" grpId="0" animBg="1"/>
      <p:bldP spid="52360" grpId="0" animBg="1"/>
      <p:bldP spid="5236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234950" y="155575"/>
            <a:ext cx="7772400" cy="788988"/>
          </a:xfrm>
        </p:spPr>
        <p:txBody>
          <a:bodyPr/>
          <a:lstStyle/>
          <a:p>
            <a:r>
              <a:rPr lang="en-US" altLang="zh-TW" sz="4800">
                <a:latin typeface="Arial" panose="020B0604020202020204" pitchFamily="34" charset="0"/>
                <a:ea typeface="新細明體" pitchFamily="18" charset="-120"/>
              </a:rPr>
              <a:t>Route Reply</a:t>
            </a:r>
          </a:p>
        </p:txBody>
      </p:sp>
      <p:sp>
        <p:nvSpPr>
          <p:cNvPr id="51203" name="Oval 3"/>
          <p:cNvSpPr>
            <a:spLocks noChangeArrowheads="1"/>
          </p:cNvSpPr>
          <p:nvPr/>
        </p:nvSpPr>
        <p:spPr bwMode="auto">
          <a:xfrm>
            <a:off x="1676400" y="2286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292" name="Oval 4"/>
          <p:cNvSpPr>
            <a:spLocks noChangeArrowheads="1"/>
          </p:cNvSpPr>
          <p:nvPr/>
        </p:nvSpPr>
        <p:spPr bwMode="auto">
          <a:xfrm>
            <a:off x="3267075" y="3228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293" name="Oval 5"/>
          <p:cNvSpPr>
            <a:spLocks noChangeArrowheads="1"/>
          </p:cNvSpPr>
          <p:nvPr/>
        </p:nvSpPr>
        <p:spPr bwMode="auto">
          <a:xfrm>
            <a:off x="4000500" y="30861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294" name="Oval 6"/>
          <p:cNvSpPr>
            <a:spLocks noChangeArrowheads="1"/>
          </p:cNvSpPr>
          <p:nvPr/>
        </p:nvSpPr>
        <p:spPr bwMode="auto">
          <a:xfrm>
            <a:off x="5181600" y="2667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295" name="Oval 7"/>
          <p:cNvSpPr>
            <a:spLocks noChangeArrowheads="1"/>
          </p:cNvSpPr>
          <p:nvPr/>
        </p:nvSpPr>
        <p:spPr bwMode="auto">
          <a:xfrm>
            <a:off x="3971925" y="5495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296" name="Oval 8"/>
          <p:cNvSpPr>
            <a:spLocks noChangeArrowheads="1"/>
          </p:cNvSpPr>
          <p:nvPr/>
        </p:nvSpPr>
        <p:spPr bwMode="auto">
          <a:xfrm>
            <a:off x="6324600" y="44196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297" name="Oval 9"/>
          <p:cNvSpPr>
            <a:spLocks noChangeArrowheads="1"/>
          </p:cNvSpPr>
          <p:nvPr/>
        </p:nvSpPr>
        <p:spPr bwMode="auto">
          <a:xfrm>
            <a:off x="6934200" y="3352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298" name="Oval 10"/>
          <p:cNvSpPr>
            <a:spLocks noChangeArrowheads="1"/>
          </p:cNvSpPr>
          <p:nvPr/>
        </p:nvSpPr>
        <p:spPr bwMode="auto">
          <a:xfrm>
            <a:off x="6096000" y="5410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299" name="Oval 11"/>
          <p:cNvSpPr>
            <a:spLocks noChangeArrowheads="1"/>
          </p:cNvSpPr>
          <p:nvPr/>
        </p:nvSpPr>
        <p:spPr bwMode="auto">
          <a:xfrm>
            <a:off x="6324600" y="25146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00" name="Oval 12"/>
          <p:cNvSpPr>
            <a:spLocks noChangeArrowheads="1"/>
          </p:cNvSpPr>
          <p:nvPr/>
        </p:nvSpPr>
        <p:spPr bwMode="auto">
          <a:xfrm>
            <a:off x="7458075" y="5543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01" name="Oval 13"/>
          <p:cNvSpPr>
            <a:spLocks noChangeArrowheads="1"/>
          </p:cNvSpPr>
          <p:nvPr/>
        </p:nvSpPr>
        <p:spPr bwMode="auto">
          <a:xfrm>
            <a:off x="8020050" y="4400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02" name="Oval 14"/>
          <p:cNvSpPr>
            <a:spLocks noChangeArrowheads="1"/>
          </p:cNvSpPr>
          <p:nvPr/>
        </p:nvSpPr>
        <p:spPr bwMode="auto">
          <a:xfrm>
            <a:off x="7115175" y="2333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03" name="Oval 15"/>
          <p:cNvSpPr>
            <a:spLocks noChangeArrowheads="1"/>
          </p:cNvSpPr>
          <p:nvPr/>
        </p:nvSpPr>
        <p:spPr bwMode="auto">
          <a:xfrm>
            <a:off x="4800600" y="3429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04" name="Oval 17"/>
          <p:cNvSpPr>
            <a:spLocks noChangeArrowheads="1"/>
          </p:cNvSpPr>
          <p:nvPr/>
        </p:nvSpPr>
        <p:spPr bwMode="auto">
          <a:xfrm>
            <a:off x="2181225" y="29527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05" name="Oval 19"/>
          <p:cNvSpPr>
            <a:spLocks noChangeArrowheads="1"/>
          </p:cNvSpPr>
          <p:nvPr/>
        </p:nvSpPr>
        <p:spPr bwMode="auto">
          <a:xfrm>
            <a:off x="2171700" y="37052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06" name="Oval 21"/>
          <p:cNvSpPr>
            <a:spLocks noChangeArrowheads="1"/>
          </p:cNvSpPr>
          <p:nvPr/>
        </p:nvSpPr>
        <p:spPr bwMode="auto">
          <a:xfrm>
            <a:off x="2171700" y="44386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07" name="Oval 23"/>
          <p:cNvSpPr>
            <a:spLocks noChangeArrowheads="1"/>
          </p:cNvSpPr>
          <p:nvPr/>
        </p:nvSpPr>
        <p:spPr bwMode="auto">
          <a:xfrm>
            <a:off x="2724150" y="49434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08" name="Oval 25"/>
          <p:cNvSpPr>
            <a:spLocks noChangeArrowheads="1"/>
          </p:cNvSpPr>
          <p:nvPr/>
        </p:nvSpPr>
        <p:spPr bwMode="auto">
          <a:xfrm>
            <a:off x="3324225" y="4495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09" name="Oval 27"/>
          <p:cNvSpPr>
            <a:spLocks noChangeArrowheads="1"/>
          </p:cNvSpPr>
          <p:nvPr/>
        </p:nvSpPr>
        <p:spPr bwMode="auto">
          <a:xfrm>
            <a:off x="4000500" y="4191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10" name="Oval 29"/>
          <p:cNvSpPr>
            <a:spLocks noChangeArrowheads="1"/>
          </p:cNvSpPr>
          <p:nvPr/>
        </p:nvSpPr>
        <p:spPr bwMode="auto">
          <a:xfrm>
            <a:off x="4714875" y="3990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11" name="Oval 31"/>
          <p:cNvSpPr>
            <a:spLocks noChangeArrowheads="1"/>
          </p:cNvSpPr>
          <p:nvPr/>
        </p:nvSpPr>
        <p:spPr bwMode="auto">
          <a:xfrm>
            <a:off x="5448300" y="36671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32" name="Oval 32"/>
          <p:cNvSpPr>
            <a:spLocks noChangeArrowheads="1"/>
          </p:cNvSpPr>
          <p:nvPr/>
        </p:nvSpPr>
        <p:spPr bwMode="auto">
          <a:xfrm>
            <a:off x="4686300" y="29051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13" name="Oval 33"/>
          <p:cNvSpPr>
            <a:spLocks noChangeArrowheads="1"/>
          </p:cNvSpPr>
          <p:nvPr/>
        </p:nvSpPr>
        <p:spPr bwMode="auto">
          <a:xfrm>
            <a:off x="6305550" y="3590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34" name="Oval 34"/>
          <p:cNvSpPr>
            <a:spLocks noChangeArrowheads="1"/>
          </p:cNvSpPr>
          <p:nvPr/>
        </p:nvSpPr>
        <p:spPr bwMode="auto">
          <a:xfrm>
            <a:off x="5543550" y="28289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15" name="Oval 35"/>
          <p:cNvSpPr>
            <a:spLocks noChangeArrowheads="1"/>
          </p:cNvSpPr>
          <p:nvPr/>
        </p:nvSpPr>
        <p:spPr bwMode="auto">
          <a:xfrm>
            <a:off x="6696075" y="4267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36" name="Oval 36"/>
          <p:cNvSpPr>
            <a:spLocks noChangeArrowheads="1"/>
          </p:cNvSpPr>
          <p:nvPr/>
        </p:nvSpPr>
        <p:spPr bwMode="auto">
          <a:xfrm>
            <a:off x="5934075" y="35052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17" name="Oval 37"/>
          <p:cNvSpPr>
            <a:spLocks noChangeArrowheads="1"/>
          </p:cNvSpPr>
          <p:nvPr/>
        </p:nvSpPr>
        <p:spPr bwMode="auto">
          <a:xfrm>
            <a:off x="6981825" y="49434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38" name="Oval 38"/>
          <p:cNvSpPr>
            <a:spLocks noChangeArrowheads="1"/>
          </p:cNvSpPr>
          <p:nvPr/>
        </p:nvSpPr>
        <p:spPr bwMode="auto">
          <a:xfrm>
            <a:off x="6219825" y="41814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45" name="Line 45"/>
          <p:cNvSpPr>
            <a:spLocks noChangeShapeType="1"/>
          </p:cNvSpPr>
          <p:nvPr/>
        </p:nvSpPr>
        <p:spPr bwMode="auto">
          <a:xfrm flipV="1">
            <a:off x="5657850" y="3714750"/>
            <a:ext cx="647700" cy="1905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46" name="Line 46"/>
          <p:cNvSpPr>
            <a:spLocks noChangeShapeType="1"/>
          </p:cNvSpPr>
          <p:nvPr/>
        </p:nvSpPr>
        <p:spPr bwMode="auto">
          <a:xfrm>
            <a:off x="6496050" y="3790950"/>
            <a:ext cx="257175" cy="47625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47" name="Line 47"/>
          <p:cNvSpPr>
            <a:spLocks noChangeShapeType="1"/>
          </p:cNvSpPr>
          <p:nvPr/>
        </p:nvSpPr>
        <p:spPr bwMode="auto">
          <a:xfrm>
            <a:off x="6867525" y="4486275"/>
            <a:ext cx="180975" cy="466725"/>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48" name="Line 48"/>
          <p:cNvSpPr>
            <a:spLocks noChangeShapeType="1"/>
          </p:cNvSpPr>
          <p:nvPr/>
        </p:nvSpPr>
        <p:spPr bwMode="auto">
          <a:xfrm>
            <a:off x="7162800" y="5143500"/>
            <a:ext cx="323850" cy="4191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0323" name="Oval 49"/>
          <p:cNvSpPr>
            <a:spLocks noChangeArrowheads="1"/>
          </p:cNvSpPr>
          <p:nvPr/>
        </p:nvSpPr>
        <p:spPr bwMode="auto">
          <a:xfrm>
            <a:off x="2590800" y="22764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24" name="Oval 50"/>
          <p:cNvSpPr>
            <a:spLocks noChangeArrowheads="1"/>
          </p:cNvSpPr>
          <p:nvPr/>
        </p:nvSpPr>
        <p:spPr bwMode="auto">
          <a:xfrm>
            <a:off x="7639050" y="3124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25" name="Oval 51"/>
          <p:cNvSpPr>
            <a:spLocks noChangeArrowheads="1"/>
          </p:cNvSpPr>
          <p:nvPr/>
        </p:nvSpPr>
        <p:spPr bwMode="auto">
          <a:xfrm>
            <a:off x="5276850" y="5534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26" name="Oval 52"/>
          <p:cNvSpPr>
            <a:spLocks noChangeArrowheads="1"/>
          </p:cNvSpPr>
          <p:nvPr/>
        </p:nvSpPr>
        <p:spPr bwMode="auto">
          <a:xfrm>
            <a:off x="1514475" y="55626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27" name="Oval 53"/>
          <p:cNvSpPr>
            <a:spLocks noChangeArrowheads="1"/>
          </p:cNvSpPr>
          <p:nvPr/>
        </p:nvSpPr>
        <p:spPr bwMode="auto">
          <a:xfrm>
            <a:off x="1000125" y="41719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28" name="Oval 54"/>
          <p:cNvSpPr>
            <a:spLocks noChangeArrowheads="1"/>
          </p:cNvSpPr>
          <p:nvPr/>
        </p:nvSpPr>
        <p:spPr bwMode="auto">
          <a:xfrm>
            <a:off x="5600700" y="48863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29" name="Oval 55"/>
          <p:cNvSpPr>
            <a:spLocks noChangeArrowheads="1"/>
          </p:cNvSpPr>
          <p:nvPr/>
        </p:nvSpPr>
        <p:spPr bwMode="auto">
          <a:xfrm>
            <a:off x="4648200" y="50577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30" name="Text Box 56"/>
          <p:cNvSpPr txBox="1">
            <a:spLocks noChangeArrowheads="1"/>
          </p:cNvSpPr>
          <p:nvPr/>
        </p:nvSpPr>
        <p:spPr bwMode="auto">
          <a:xfrm>
            <a:off x="962025" y="1933575"/>
            <a:ext cx="996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r>
              <a:rPr lang="en-US" altLang="zh-TW" sz="1800">
                <a:solidFill>
                  <a:srgbClr val="7030A0"/>
                </a:solidFill>
                <a:ea typeface="新細明體" pitchFamily="18" charset="-120"/>
              </a:rPr>
              <a:t>Source Node</a:t>
            </a:r>
          </a:p>
        </p:txBody>
      </p:sp>
      <p:sp>
        <p:nvSpPr>
          <p:cNvPr id="140331" name="Text Box 57"/>
          <p:cNvSpPr txBox="1">
            <a:spLocks noChangeArrowheads="1"/>
          </p:cNvSpPr>
          <p:nvPr/>
        </p:nvSpPr>
        <p:spPr bwMode="auto">
          <a:xfrm>
            <a:off x="7115175" y="5818188"/>
            <a:ext cx="147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TW" sz="1800">
                <a:solidFill>
                  <a:srgbClr val="7030A0"/>
                </a:solidFill>
                <a:ea typeface="新細明體" pitchFamily="18" charset="-120"/>
              </a:rPr>
              <a:t>Destination Node</a:t>
            </a:r>
          </a:p>
        </p:txBody>
      </p:sp>
      <p:sp>
        <p:nvSpPr>
          <p:cNvPr id="140332" name="Oval 58"/>
          <p:cNvSpPr>
            <a:spLocks noChangeArrowheads="1"/>
          </p:cNvSpPr>
          <p:nvPr/>
        </p:nvSpPr>
        <p:spPr bwMode="auto">
          <a:xfrm>
            <a:off x="3695700" y="2447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33" name="Oval 59"/>
          <p:cNvSpPr>
            <a:spLocks noChangeArrowheads="1"/>
          </p:cNvSpPr>
          <p:nvPr/>
        </p:nvSpPr>
        <p:spPr bwMode="auto">
          <a:xfrm>
            <a:off x="2981325" y="27717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34" name="Oval 60"/>
          <p:cNvSpPr>
            <a:spLocks noChangeArrowheads="1"/>
          </p:cNvSpPr>
          <p:nvPr/>
        </p:nvSpPr>
        <p:spPr bwMode="auto">
          <a:xfrm>
            <a:off x="3086100" y="3857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35" name="Oval 61"/>
          <p:cNvSpPr>
            <a:spLocks noChangeArrowheads="1"/>
          </p:cNvSpPr>
          <p:nvPr/>
        </p:nvSpPr>
        <p:spPr bwMode="auto">
          <a:xfrm>
            <a:off x="2257425" y="5876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36" name="Oval 62"/>
          <p:cNvSpPr>
            <a:spLocks noChangeArrowheads="1"/>
          </p:cNvSpPr>
          <p:nvPr/>
        </p:nvSpPr>
        <p:spPr bwMode="auto">
          <a:xfrm>
            <a:off x="3190875" y="5514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37" name="Oval 63"/>
          <p:cNvSpPr>
            <a:spLocks noChangeArrowheads="1"/>
          </p:cNvSpPr>
          <p:nvPr/>
        </p:nvSpPr>
        <p:spPr bwMode="auto">
          <a:xfrm>
            <a:off x="4543425" y="2305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38" name="Oval 64"/>
          <p:cNvSpPr>
            <a:spLocks noChangeArrowheads="1"/>
          </p:cNvSpPr>
          <p:nvPr/>
        </p:nvSpPr>
        <p:spPr bwMode="auto">
          <a:xfrm>
            <a:off x="5876925" y="2971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39" name="Oval 65"/>
          <p:cNvSpPr>
            <a:spLocks noChangeArrowheads="1"/>
          </p:cNvSpPr>
          <p:nvPr/>
        </p:nvSpPr>
        <p:spPr bwMode="auto">
          <a:xfrm>
            <a:off x="1209675" y="28956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40" name="Oval 66"/>
          <p:cNvSpPr>
            <a:spLocks noChangeArrowheads="1"/>
          </p:cNvSpPr>
          <p:nvPr/>
        </p:nvSpPr>
        <p:spPr bwMode="auto">
          <a:xfrm>
            <a:off x="2590800" y="22764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67" name="Oval 67"/>
          <p:cNvSpPr>
            <a:spLocks noChangeArrowheads="1"/>
          </p:cNvSpPr>
          <p:nvPr/>
        </p:nvSpPr>
        <p:spPr bwMode="auto">
          <a:xfrm>
            <a:off x="1828800" y="15144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42" name="Oval 68"/>
          <p:cNvSpPr>
            <a:spLocks noChangeArrowheads="1"/>
          </p:cNvSpPr>
          <p:nvPr/>
        </p:nvSpPr>
        <p:spPr bwMode="auto">
          <a:xfrm>
            <a:off x="2981325" y="27717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69" name="Oval 69"/>
          <p:cNvSpPr>
            <a:spLocks noChangeArrowheads="1"/>
          </p:cNvSpPr>
          <p:nvPr/>
        </p:nvSpPr>
        <p:spPr bwMode="auto">
          <a:xfrm>
            <a:off x="2219325" y="20097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70" name="Line 70"/>
          <p:cNvSpPr>
            <a:spLocks noChangeShapeType="1"/>
          </p:cNvSpPr>
          <p:nvPr/>
        </p:nvSpPr>
        <p:spPr bwMode="auto">
          <a:xfrm>
            <a:off x="1895475" y="2390775"/>
            <a:ext cx="6858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71" name="Line 71"/>
          <p:cNvSpPr>
            <a:spLocks noChangeShapeType="1"/>
          </p:cNvSpPr>
          <p:nvPr/>
        </p:nvSpPr>
        <p:spPr bwMode="auto">
          <a:xfrm>
            <a:off x="2771775" y="2476500"/>
            <a:ext cx="238125" cy="314325"/>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72" name="Line 72"/>
          <p:cNvSpPr>
            <a:spLocks noChangeShapeType="1"/>
          </p:cNvSpPr>
          <p:nvPr/>
        </p:nvSpPr>
        <p:spPr bwMode="auto">
          <a:xfrm flipV="1">
            <a:off x="3190875" y="2600325"/>
            <a:ext cx="495300" cy="24765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0347" name="Oval 74"/>
          <p:cNvSpPr>
            <a:spLocks noChangeArrowheads="1"/>
          </p:cNvSpPr>
          <p:nvPr/>
        </p:nvSpPr>
        <p:spPr bwMode="auto">
          <a:xfrm>
            <a:off x="3695700" y="2447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75" name="Oval 75"/>
          <p:cNvSpPr>
            <a:spLocks noChangeArrowheads="1"/>
          </p:cNvSpPr>
          <p:nvPr/>
        </p:nvSpPr>
        <p:spPr bwMode="auto">
          <a:xfrm>
            <a:off x="2933700" y="16859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49" name="Oval 76"/>
          <p:cNvSpPr>
            <a:spLocks noChangeArrowheads="1"/>
          </p:cNvSpPr>
          <p:nvPr/>
        </p:nvSpPr>
        <p:spPr bwMode="auto">
          <a:xfrm>
            <a:off x="3267075" y="3228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79" name="Line 79"/>
          <p:cNvSpPr>
            <a:spLocks noChangeShapeType="1"/>
          </p:cNvSpPr>
          <p:nvPr/>
        </p:nvSpPr>
        <p:spPr bwMode="auto">
          <a:xfrm>
            <a:off x="3857625" y="2657475"/>
            <a:ext cx="200025" cy="43815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0351" name="Oval 81"/>
          <p:cNvSpPr>
            <a:spLocks noChangeArrowheads="1"/>
          </p:cNvSpPr>
          <p:nvPr/>
        </p:nvSpPr>
        <p:spPr bwMode="auto">
          <a:xfrm>
            <a:off x="4543425" y="2305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52" name="Oval 83"/>
          <p:cNvSpPr>
            <a:spLocks noChangeArrowheads="1"/>
          </p:cNvSpPr>
          <p:nvPr/>
        </p:nvSpPr>
        <p:spPr bwMode="auto">
          <a:xfrm>
            <a:off x="4000500" y="30861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84" name="Oval 84"/>
          <p:cNvSpPr>
            <a:spLocks noChangeArrowheads="1"/>
          </p:cNvSpPr>
          <p:nvPr/>
        </p:nvSpPr>
        <p:spPr bwMode="auto">
          <a:xfrm>
            <a:off x="3238500" y="23241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54" name="Oval 85"/>
          <p:cNvSpPr>
            <a:spLocks noChangeArrowheads="1"/>
          </p:cNvSpPr>
          <p:nvPr/>
        </p:nvSpPr>
        <p:spPr bwMode="auto">
          <a:xfrm>
            <a:off x="3086100" y="3857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88" name="Line 88"/>
          <p:cNvSpPr>
            <a:spLocks noChangeShapeType="1"/>
          </p:cNvSpPr>
          <p:nvPr/>
        </p:nvSpPr>
        <p:spPr bwMode="auto">
          <a:xfrm>
            <a:off x="4200525" y="3257550"/>
            <a:ext cx="609600" cy="228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0356" name="Oval 90"/>
          <p:cNvSpPr>
            <a:spLocks noChangeArrowheads="1"/>
          </p:cNvSpPr>
          <p:nvPr/>
        </p:nvSpPr>
        <p:spPr bwMode="auto">
          <a:xfrm>
            <a:off x="5181600" y="2667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57" name="Oval 92"/>
          <p:cNvSpPr>
            <a:spLocks noChangeArrowheads="1"/>
          </p:cNvSpPr>
          <p:nvPr/>
        </p:nvSpPr>
        <p:spPr bwMode="auto">
          <a:xfrm>
            <a:off x="4800600" y="3429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93" name="Oval 93"/>
          <p:cNvSpPr>
            <a:spLocks noChangeArrowheads="1"/>
          </p:cNvSpPr>
          <p:nvPr/>
        </p:nvSpPr>
        <p:spPr bwMode="auto">
          <a:xfrm>
            <a:off x="4038600" y="26670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59" name="Oval 95"/>
          <p:cNvSpPr>
            <a:spLocks noChangeArrowheads="1"/>
          </p:cNvSpPr>
          <p:nvPr/>
        </p:nvSpPr>
        <p:spPr bwMode="auto">
          <a:xfrm>
            <a:off x="3190875" y="5514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299" name="Line 99"/>
          <p:cNvSpPr>
            <a:spLocks noChangeShapeType="1"/>
          </p:cNvSpPr>
          <p:nvPr/>
        </p:nvSpPr>
        <p:spPr bwMode="auto">
          <a:xfrm>
            <a:off x="5010150" y="3609975"/>
            <a:ext cx="438150" cy="123825"/>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0361" name="Oval 100"/>
          <p:cNvSpPr>
            <a:spLocks noChangeArrowheads="1"/>
          </p:cNvSpPr>
          <p:nvPr/>
        </p:nvSpPr>
        <p:spPr bwMode="auto">
          <a:xfrm>
            <a:off x="5876925" y="2971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62" name="Oval 104"/>
          <p:cNvSpPr>
            <a:spLocks noChangeArrowheads="1"/>
          </p:cNvSpPr>
          <p:nvPr/>
        </p:nvSpPr>
        <p:spPr bwMode="auto">
          <a:xfrm>
            <a:off x="3971925" y="54959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63" name="Line 108"/>
          <p:cNvSpPr>
            <a:spLocks noChangeShapeType="1"/>
          </p:cNvSpPr>
          <p:nvPr/>
        </p:nvSpPr>
        <p:spPr bwMode="auto">
          <a:xfrm>
            <a:off x="8867775" y="4314825"/>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64" name="Oval 109"/>
          <p:cNvSpPr>
            <a:spLocks noChangeArrowheads="1"/>
          </p:cNvSpPr>
          <p:nvPr/>
        </p:nvSpPr>
        <p:spPr bwMode="auto">
          <a:xfrm>
            <a:off x="4648200" y="50577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65" name="Oval 112"/>
          <p:cNvSpPr>
            <a:spLocks noChangeArrowheads="1"/>
          </p:cNvSpPr>
          <p:nvPr/>
        </p:nvSpPr>
        <p:spPr bwMode="auto">
          <a:xfrm>
            <a:off x="6324600" y="25146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66" name="Oval 116"/>
          <p:cNvSpPr>
            <a:spLocks noChangeArrowheads="1"/>
          </p:cNvSpPr>
          <p:nvPr/>
        </p:nvSpPr>
        <p:spPr bwMode="auto">
          <a:xfrm>
            <a:off x="7115175" y="2333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67" name="Oval 119"/>
          <p:cNvSpPr>
            <a:spLocks noChangeArrowheads="1"/>
          </p:cNvSpPr>
          <p:nvPr/>
        </p:nvSpPr>
        <p:spPr bwMode="auto">
          <a:xfrm>
            <a:off x="6934200" y="3352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68" name="Oval 121"/>
          <p:cNvSpPr>
            <a:spLocks noChangeArrowheads="1"/>
          </p:cNvSpPr>
          <p:nvPr/>
        </p:nvSpPr>
        <p:spPr bwMode="auto">
          <a:xfrm>
            <a:off x="5276850" y="5534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69" name="Oval 126"/>
          <p:cNvSpPr>
            <a:spLocks noChangeArrowheads="1"/>
          </p:cNvSpPr>
          <p:nvPr/>
        </p:nvSpPr>
        <p:spPr bwMode="auto">
          <a:xfrm>
            <a:off x="7658100" y="37719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70" name="Oval 129"/>
          <p:cNvSpPr>
            <a:spLocks noChangeArrowheads="1"/>
          </p:cNvSpPr>
          <p:nvPr/>
        </p:nvSpPr>
        <p:spPr bwMode="auto">
          <a:xfrm>
            <a:off x="6096000" y="5410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71" name="Oval 131"/>
          <p:cNvSpPr>
            <a:spLocks noChangeArrowheads="1"/>
          </p:cNvSpPr>
          <p:nvPr/>
        </p:nvSpPr>
        <p:spPr bwMode="auto">
          <a:xfrm>
            <a:off x="6772275" y="56673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72" name="Oval 135"/>
          <p:cNvSpPr>
            <a:spLocks noChangeArrowheads="1"/>
          </p:cNvSpPr>
          <p:nvPr/>
        </p:nvSpPr>
        <p:spPr bwMode="auto">
          <a:xfrm>
            <a:off x="8020050" y="4400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73" name="Oval 137"/>
          <p:cNvSpPr>
            <a:spLocks noChangeArrowheads="1"/>
          </p:cNvSpPr>
          <p:nvPr/>
        </p:nvSpPr>
        <p:spPr bwMode="auto">
          <a:xfrm>
            <a:off x="8153400" y="5133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0374" name="Oval 142"/>
          <p:cNvSpPr>
            <a:spLocks noChangeArrowheads="1"/>
          </p:cNvSpPr>
          <p:nvPr/>
        </p:nvSpPr>
        <p:spPr bwMode="auto">
          <a:xfrm>
            <a:off x="7458075" y="5543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1343" name="Oval 143"/>
          <p:cNvSpPr>
            <a:spLocks noChangeArrowheads="1"/>
          </p:cNvSpPr>
          <p:nvPr/>
        </p:nvSpPr>
        <p:spPr bwMode="auto">
          <a:xfrm>
            <a:off x="6696075" y="47815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1248"/>
                                        </p:tgtEl>
                                        <p:attrNameLst>
                                          <p:attrName>style.visibility</p:attrName>
                                        </p:attrNameLst>
                                      </p:cBhvr>
                                      <p:to>
                                        <p:strVal val="visible"/>
                                      </p:to>
                                    </p:set>
                                  </p:childTnLst>
                                  <p:subTnLst>
                                    <p:animClr clrSpc="rgb" dir="cw">
                                      <p:cBhvr override="childStyle">
                                        <p:cTn dur="1" fill="hold" display="0" masterRel="nextClick" afterEffect="1"/>
                                        <p:tgtEl>
                                          <p:spTgt spid="51248"/>
                                        </p:tgtEl>
                                        <p:attrNameLst>
                                          <p:attrName>ppt_c</p:attrName>
                                        </p:attrNameLst>
                                      </p:cBhvr>
                                      <p:to>
                                        <a:srgbClr val="666699"/>
                                      </p:to>
                                    </p:animClr>
                                  </p:subTnLst>
                                </p:cTn>
                              </p:par>
                              <p:par>
                                <p:cTn id="7" presetID="1" presetClass="entr" presetSubtype="0" fill="hold" grpId="0" nodeType="withEffect">
                                  <p:stCondLst>
                                    <p:cond delay="500"/>
                                  </p:stCondLst>
                                  <p:childTnLst>
                                    <p:set>
                                      <p:cBhvr>
                                        <p:cTn id="8" dur="1" fill="hold">
                                          <p:stCondLst>
                                            <p:cond delay="0"/>
                                          </p:stCondLst>
                                        </p:cTn>
                                        <p:tgtEl>
                                          <p:spTgt spid="51343"/>
                                        </p:tgtEl>
                                        <p:attrNameLst>
                                          <p:attrName>style.visibility</p:attrName>
                                        </p:attrNameLst>
                                      </p:cBhvr>
                                      <p:to>
                                        <p:strVal val="visible"/>
                                      </p:to>
                                    </p:set>
                                  </p:childTnLst>
                                  <p:subTnLst>
                                    <p:animClr clrSpc="rgb" dir="cw">
                                      <p:cBhvr override="childStyle">
                                        <p:cTn dur="1" fill="hold" display="0" masterRel="nextClick" afterEffect="1"/>
                                        <p:tgtEl>
                                          <p:spTgt spid="51343"/>
                                        </p:tgtEl>
                                        <p:attrNameLst>
                                          <p:attrName>ppt_c</p:attrName>
                                        </p:attrNameLst>
                                      </p:cBhvr>
                                      <p:to>
                                        <a:srgbClr val="666699"/>
                                      </p:to>
                                    </p:animClr>
                                  </p:subTnLst>
                                </p:cTn>
                              </p:par>
                            </p:childTnLst>
                          </p:cTn>
                        </p:par>
                        <p:par>
                          <p:cTn id="9" fill="hold" nodeType="afterGroup">
                            <p:stCondLst>
                              <p:cond delay="500"/>
                            </p:stCondLst>
                            <p:childTnLst>
                              <p:par>
                                <p:cTn id="10" presetID="1" presetClass="entr" presetSubtype="0" fill="hold" nodeType="afterEffect">
                                  <p:stCondLst>
                                    <p:cond delay="500"/>
                                  </p:stCondLst>
                                  <p:childTnLst>
                                    <p:set>
                                      <p:cBhvr>
                                        <p:cTn id="11" dur="1" fill="hold">
                                          <p:stCondLst>
                                            <p:cond delay="0"/>
                                          </p:stCondLst>
                                        </p:cTn>
                                        <p:tgtEl>
                                          <p:spTgt spid="51247"/>
                                        </p:tgtEl>
                                        <p:attrNameLst>
                                          <p:attrName>style.visibility</p:attrName>
                                        </p:attrNameLst>
                                      </p:cBhvr>
                                      <p:to>
                                        <p:strVal val="visible"/>
                                      </p:to>
                                    </p:set>
                                  </p:childTnLst>
                                  <p:subTnLst>
                                    <p:animClr clrSpc="rgb" dir="cw">
                                      <p:cBhvr override="childStyle">
                                        <p:cTn dur="1" fill="hold" display="0" masterRel="nextClick" afterEffect="1"/>
                                        <p:tgtEl>
                                          <p:spTgt spid="51247"/>
                                        </p:tgtEl>
                                        <p:attrNameLst>
                                          <p:attrName>ppt_c</p:attrName>
                                        </p:attrNameLst>
                                      </p:cBhvr>
                                      <p:to>
                                        <a:srgbClr val="666699"/>
                                      </p:to>
                                    </p:animClr>
                                  </p:subTnLst>
                                </p:cTn>
                              </p:par>
                              <p:par>
                                <p:cTn id="12" presetID="1" presetClass="entr" presetSubtype="0" fill="hold" grpId="0" nodeType="withEffect">
                                  <p:stCondLst>
                                    <p:cond delay="500"/>
                                  </p:stCondLst>
                                  <p:childTnLst>
                                    <p:set>
                                      <p:cBhvr>
                                        <p:cTn id="13" dur="1" fill="hold">
                                          <p:stCondLst>
                                            <p:cond delay="0"/>
                                          </p:stCondLst>
                                        </p:cTn>
                                        <p:tgtEl>
                                          <p:spTgt spid="51238"/>
                                        </p:tgtEl>
                                        <p:attrNameLst>
                                          <p:attrName>style.visibility</p:attrName>
                                        </p:attrNameLst>
                                      </p:cBhvr>
                                      <p:to>
                                        <p:strVal val="visible"/>
                                      </p:to>
                                    </p:set>
                                  </p:childTnLst>
                                  <p:subTnLst>
                                    <p:animClr clrSpc="rgb" dir="cw">
                                      <p:cBhvr override="childStyle">
                                        <p:cTn dur="1" fill="hold" display="0" masterRel="nextClick" afterEffect="1"/>
                                        <p:tgtEl>
                                          <p:spTgt spid="51238"/>
                                        </p:tgtEl>
                                        <p:attrNameLst>
                                          <p:attrName>ppt_c</p:attrName>
                                        </p:attrNameLst>
                                      </p:cBhvr>
                                      <p:to>
                                        <a:srgbClr val="666699"/>
                                      </p:to>
                                    </p:animClr>
                                  </p:subTnLst>
                                </p:cTn>
                              </p:par>
                            </p:childTnLst>
                          </p:cTn>
                        </p:par>
                        <p:par>
                          <p:cTn id="14" fill="hold" nodeType="afterGroup">
                            <p:stCondLst>
                              <p:cond delay="1000"/>
                            </p:stCondLst>
                            <p:childTnLst>
                              <p:par>
                                <p:cTn id="15" presetID="1" presetClass="entr" presetSubtype="0" fill="hold" nodeType="afterEffect">
                                  <p:stCondLst>
                                    <p:cond delay="500"/>
                                  </p:stCondLst>
                                  <p:childTnLst>
                                    <p:set>
                                      <p:cBhvr>
                                        <p:cTn id="16" dur="1" fill="hold">
                                          <p:stCondLst>
                                            <p:cond delay="0"/>
                                          </p:stCondLst>
                                        </p:cTn>
                                        <p:tgtEl>
                                          <p:spTgt spid="51246"/>
                                        </p:tgtEl>
                                        <p:attrNameLst>
                                          <p:attrName>style.visibility</p:attrName>
                                        </p:attrNameLst>
                                      </p:cBhvr>
                                      <p:to>
                                        <p:strVal val="visible"/>
                                      </p:to>
                                    </p:set>
                                  </p:childTnLst>
                                  <p:subTnLst>
                                    <p:animClr clrSpc="rgb" dir="cw">
                                      <p:cBhvr override="childStyle">
                                        <p:cTn dur="1" fill="hold" display="0" masterRel="nextClick" afterEffect="1"/>
                                        <p:tgtEl>
                                          <p:spTgt spid="51246"/>
                                        </p:tgtEl>
                                        <p:attrNameLst>
                                          <p:attrName>ppt_c</p:attrName>
                                        </p:attrNameLst>
                                      </p:cBhvr>
                                      <p:to>
                                        <a:srgbClr val="666699"/>
                                      </p:to>
                                    </p:animClr>
                                  </p:subTnLst>
                                </p:cTn>
                              </p:par>
                              <p:par>
                                <p:cTn id="17" presetID="1" presetClass="entr" presetSubtype="0" fill="hold" grpId="0" nodeType="withEffect">
                                  <p:stCondLst>
                                    <p:cond delay="500"/>
                                  </p:stCondLst>
                                  <p:childTnLst>
                                    <p:set>
                                      <p:cBhvr>
                                        <p:cTn id="18" dur="1" fill="hold">
                                          <p:stCondLst>
                                            <p:cond delay="0"/>
                                          </p:stCondLst>
                                        </p:cTn>
                                        <p:tgtEl>
                                          <p:spTgt spid="51236"/>
                                        </p:tgtEl>
                                        <p:attrNameLst>
                                          <p:attrName>style.visibility</p:attrName>
                                        </p:attrNameLst>
                                      </p:cBhvr>
                                      <p:to>
                                        <p:strVal val="visible"/>
                                      </p:to>
                                    </p:set>
                                  </p:childTnLst>
                                  <p:subTnLst>
                                    <p:animClr clrSpc="rgb" dir="cw">
                                      <p:cBhvr override="childStyle">
                                        <p:cTn dur="1" fill="hold" display="0" masterRel="nextClick" afterEffect="1"/>
                                        <p:tgtEl>
                                          <p:spTgt spid="51236"/>
                                        </p:tgtEl>
                                        <p:attrNameLst>
                                          <p:attrName>ppt_c</p:attrName>
                                        </p:attrNameLst>
                                      </p:cBhvr>
                                      <p:to>
                                        <a:srgbClr val="666699"/>
                                      </p:to>
                                    </p:animClr>
                                  </p:subTnLst>
                                </p:cTn>
                              </p:par>
                            </p:childTnLst>
                          </p:cTn>
                        </p:par>
                        <p:par>
                          <p:cTn id="19" fill="hold" nodeType="afterGroup">
                            <p:stCondLst>
                              <p:cond delay="1500"/>
                            </p:stCondLst>
                            <p:childTnLst>
                              <p:par>
                                <p:cTn id="20" presetID="1" presetClass="entr" presetSubtype="0" fill="hold" nodeType="afterEffect">
                                  <p:stCondLst>
                                    <p:cond delay="500"/>
                                  </p:stCondLst>
                                  <p:childTnLst>
                                    <p:set>
                                      <p:cBhvr>
                                        <p:cTn id="21" dur="1" fill="hold">
                                          <p:stCondLst>
                                            <p:cond delay="0"/>
                                          </p:stCondLst>
                                        </p:cTn>
                                        <p:tgtEl>
                                          <p:spTgt spid="51245"/>
                                        </p:tgtEl>
                                        <p:attrNameLst>
                                          <p:attrName>style.visibility</p:attrName>
                                        </p:attrNameLst>
                                      </p:cBhvr>
                                      <p:to>
                                        <p:strVal val="visible"/>
                                      </p:to>
                                    </p:set>
                                  </p:childTnLst>
                                  <p:subTnLst>
                                    <p:animClr clrSpc="rgb" dir="cw">
                                      <p:cBhvr override="childStyle">
                                        <p:cTn dur="1" fill="hold" display="0" masterRel="nextClick" afterEffect="1"/>
                                        <p:tgtEl>
                                          <p:spTgt spid="51245"/>
                                        </p:tgtEl>
                                        <p:attrNameLst>
                                          <p:attrName>ppt_c</p:attrName>
                                        </p:attrNameLst>
                                      </p:cBhvr>
                                      <p:to>
                                        <a:srgbClr val="666699"/>
                                      </p:to>
                                    </p:animClr>
                                  </p:subTnLst>
                                </p:cTn>
                              </p:par>
                              <p:par>
                                <p:cTn id="22" presetID="1" presetClass="entr" presetSubtype="0" fill="hold" grpId="0" nodeType="withEffect">
                                  <p:stCondLst>
                                    <p:cond delay="500"/>
                                  </p:stCondLst>
                                  <p:childTnLst>
                                    <p:set>
                                      <p:cBhvr>
                                        <p:cTn id="23" dur="1" fill="hold">
                                          <p:stCondLst>
                                            <p:cond delay="0"/>
                                          </p:stCondLst>
                                        </p:cTn>
                                        <p:tgtEl>
                                          <p:spTgt spid="51234"/>
                                        </p:tgtEl>
                                        <p:attrNameLst>
                                          <p:attrName>style.visibility</p:attrName>
                                        </p:attrNameLst>
                                      </p:cBhvr>
                                      <p:to>
                                        <p:strVal val="visible"/>
                                      </p:to>
                                    </p:set>
                                  </p:childTnLst>
                                  <p:subTnLst>
                                    <p:animClr clrSpc="rgb" dir="cw">
                                      <p:cBhvr override="childStyle">
                                        <p:cTn dur="1" fill="hold" display="0" masterRel="nextClick" afterEffect="1"/>
                                        <p:tgtEl>
                                          <p:spTgt spid="51234"/>
                                        </p:tgtEl>
                                        <p:attrNameLst>
                                          <p:attrName>ppt_c</p:attrName>
                                        </p:attrNameLst>
                                      </p:cBhvr>
                                      <p:to>
                                        <a:srgbClr val="666699"/>
                                      </p:to>
                                    </p:animClr>
                                  </p:subTnLst>
                                </p:cTn>
                              </p:par>
                            </p:childTnLst>
                          </p:cTn>
                        </p:par>
                        <p:par>
                          <p:cTn id="24" fill="hold" nodeType="afterGroup">
                            <p:stCondLst>
                              <p:cond delay="2000"/>
                            </p:stCondLst>
                            <p:childTnLst>
                              <p:par>
                                <p:cTn id="25" presetID="1" presetClass="entr" presetSubtype="0" fill="hold" nodeType="afterEffect">
                                  <p:stCondLst>
                                    <p:cond delay="500"/>
                                  </p:stCondLst>
                                  <p:childTnLst>
                                    <p:set>
                                      <p:cBhvr>
                                        <p:cTn id="26" dur="1" fill="hold">
                                          <p:stCondLst>
                                            <p:cond delay="0"/>
                                          </p:stCondLst>
                                        </p:cTn>
                                        <p:tgtEl>
                                          <p:spTgt spid="51299"/>
                                        </p:tgtEl>
                                        <p:attrNameLst>
                                          <p:attrName>style.visibility</p:attrName>
                                        </p:attrNameLst>
                                      </p:cBhvr>
                                      <p:to>
                                        <p:strVal val="visible"/>
                                      </p:to>
                                    </p:set>
                                  </p:childTnLst>
                                  <p:subTnLst>
                                    <p:animClr clrSpc="rgb" dir="cw">
                                      <p:cBhvr override="childStyle">
                                        <p:cTn dur="1" fill="hold" display="0" masterRel="nextClick" afterEffect="1"/>
                                        <p:tgtEl>
                                          <p:spTgt spid="51299"/>
                                        </p:tgtEl>
                                        <p:attrNameLst>
                                          <p:attrName>ppt_c</p:attrName>
                                        </p:attrNameLst>
                                      </p:cBhvr>
                                      <p:to>
                                        <a:srgbClr val="666699"/>
                                      </p:to>
                                    </p:animClr>
                                  </p:subTnLst>
                                </p:cTn>
                              </p:par>
                              <p:par>
                                <p:cTn id="27" presetID="1" presetClass="entr" presetSubtype="0" fill="hold" grpId="0" nodeType="withEffect">
                                  <p:stCondLst>
                                    <p:cond delay="500"/>
                                  </p:stCondLst>
                                  <p:childTnLst>
                                    <p:set>
                                      <p:cBhvr>
                                        <p:cTn id="28" dur="1" fill="hold">
                                          <p:stCondLst>
                                            <p:cond delay="0"/>
                                          </p:stCondLst>
                                        </p:cTn>
                                        <p:tgtEl>
                                          <p:spTgt spid="51232"/>
                                        </p:tgtEl>
                                        <p:attrNameLst>
                                          <p:attrName>style.visibility</p:attrName>
                                        </p:attrNameLst>
                                      </p:cBhvr>
                                      <p:to>
                                        <p:strVal val="visible"/>
                                      </p:to>
                                    </p:set>
                                  </p:childTnLst>
                                  <p:subTnLst>
                                    <p:animClr clrSpc="rgb" dir="cw">
                                      <p:cBhvr override="childStyle">
                                        <p:cTn dur="1" fill="hold" display="0" masterRel="nextClick" afterEffect="1"/>
                                        <p:tgtEl>
                                          <p:spTgt spid="51232"/>
                                        </p:tgtEl>
                                        <p:attrNameLst>
                                          <p:attrName>ppt_c</p:attrName>
                                        </p:attrNameLst>
                                      </p:cBhvr>
                                      <p:to>
                                        <a:srgbClr val="666699"/>
                                      </p:to>
                                    </p:animClr>
                                  </p:subTnLst>
                                </p:cTn>
                              </p:par>
                            </p:childTnLst>
                          </p:cTn>
                        </p:par>
                        <p:par>
                          <p:cTn id="29" fill="hold" nodeType="afterGroup">
                            <p:stCondLst>
                              <p:cond delay="2500"/>
                            </p:stCondLst>
                            <p:childTnLst>
                              <p:par>
                                <p:cTn id="30" presetID="1" presetClass="entr" presetSubtype="0" fill="hold" nodeType="afterEffect">
                                  <p:stCondLst>
                                    <p:cond delay="500"/>
                                  </p:stCondLst>
                                  <p:childTnLst>
                                    <p:set>
                                      <p:cBhvr>
                                        <p:cTn id="31" dur="1" fill="hold">
                                          <p:stCondLst>
                                            <p:cond delay="0"/>
                                          </p:stCondLst>
                                        </p:cTn>
                                        <p:tgtEl>
                                          <p:spTgt spid="51288"/>
                                        </p:tgtEl>
                                        <p:attrNameLst>
                                          <p:attrName>style.visibility</p:attrName>
                                        </p:attrNameLst>
                                      </p:cBhvr>
                                      <p:to>
                                        <p:strVal val="visible"/>
                                      </p:to>
                                    </p:set>
                                  </p:childTnLst>
                                  <p:subTnLst>
                                    <p:animClr clrSpc="rgb" dir="cw">
                                      <p:cBhvr override="childStyle">
                                        <p:cTn dur="1" fill="hold" display="0" masterRel="nextClick" afterEffect="1"/>
                                        <p:tgtEl>
                                          <p:spTgt spid="51288"/>
                                        </p:tgtEl>
                                        <p:attrNameLst>
                                          <p:attrName>ppt_c</p:attrName>
                                        </p:attrNameLst>
                                      </p:cBhvr>
                                      <p:to>
                                        <a:srgbClr val="666699"/>
                                      </p:to>
                                    </p:animClr>
                                  </p:subTnLst>
                                </p:cTn>
                              </p:par>
                              <p:par>
                                <p:cTn id="32" presetID="1" presetClass="entr" presetSubtype="0" fill="hold" grpId="0" nodeType="withEffect">
                                  <p:stCondLst>
                                    <p:cond delay="500"/>
                                  </p:stCondLst>
                                  <p:childTnLst>
                                    <p:set>
                                      <p:cBhvr>
                                        <p:cTn id="33" dur="1" fill="hold">
                                          <p:stCondLst>
                                            <p:cond delay="0"/>
                                          </p:stCondLst>
                                        </p:cTn>
                                        <p:tgtEl>
                                          <p:spTgt spid="51293"/>
                                        </p:tgtEl>
                                        <p:attrNameLst>
                                          <p:attrName>style.visibility</p:attrName>
                                        </p:attrNameLst>
                                      </p:cBhvr>
                                      <p:to>
                                        <p:strVal val="visible"/>
                                      </p:to>
                                    </p:set>
                                  </p:childTnLst>
                                  <p:subTnLst>
                                    <p:animClr clrSpc="rgb" dir="cw">
                                      <p:cBhvr override="childStyle">
                                        <p:cTn dur="1" fill="hold" display="0" masterRel="nextClick" afterEffect="1"/>
                                        <p:tgtEl>
                                          <p:spTgt spid="51293"/>
                                        </p:tgtEl>
                                        <p:attrNameLst>
                                          <p:attrName>ppt_c</p:attrName>
                                        </p:attrNameLst>
                                      </p:cBhvr>
                                      <p:to>
                                        <a:srgbClr val="666699"/>
                                      </p:to>
                                    </p:animClr>
                                  </p:subTnLst>
                                </p:cTn>
                              </p:par>
                            </p:childTnLst>
                          </p:cTn>
                        </p:par>
                        <p:par>
                          <p:cTn id="34" fill="hold" nodeType="afterGroup">
                            <p:stCondLst>
                              <p:cond delay="3000"/>
                            </p:stCondLst>
                            <p:childTnLst>
                              <p:par>
                                <p:cTn id="35" presetID="1" presetClass="entr" presetSubtype="0" fill="hold" nodeType="afterEffect">
                                  <p:stCondLst>
                                    <p:cond delay="500"/>
                                  </p:stCondLst>
                                  <p:childTnLst>
                                    <p:set>
                                      <p:cBhvr>
                                        <p:cTn id="36" dur="1" fill="hold">
                                          <p:stCondLst>
                                            <p:cond delay="0"/>
                                          </p:stCondLst>
                                        </p:cTn>
                                        <p:tgtEl>
                                          <p:spTgt spid="51279"/>
                                        </p:tgtEl>
                                        <p:attrNameLst>
                                          <p:attrName>style.visibility</p:attrName>
                                        </p:attrNameLst>
                                      </p:cBhvr>
                                      <p:to>
                                        <p:strVal val="visible"/>
                                      </p:to>
                                    </p:set>
                                  </p:childTnLst>
                                  <p:subTnLst>
                                    <p:animClr clrSpc="rgb" dir="cw">
                                      <p:cBhvr override="childStyle">
                                        <p:cTn dur="1" fill="hold" display="0" masterRel="nextClick" afterEffect="1"/>
                                        <p:tgtEl>
                                          <p:spTgt spid="51279"/>
                                        </p:tgtEl>
                                        <p:attrNameLst>
                                          <p:attrName>ppt_c</p:attrName>
                                        </p:attrNameLst>
                                      </p:cBhvr>
                                      <p:to>
                                        <a:srgbClr val="666699"/>
                                      </p:to>
                                    </p:animClr>
                                  </p:subTnLst>
                                </p:cTn>
                              </p:par>
                              <p:par>
                                <p:cTn id="37" presetID="1" presetClass="entr" presetSubtype="0" fill="hold" grpId="0" nodeType="withEffect">
                                  <p:stCondLst>
                                    <p:cond delay="500"/>
                                  </p:stCondLst>
                                  <p:childTnLst>
                                    <p:set>
                                      <p:cBhvr>
                                        <p:cTn id="38" dur="1" fill="hold">
                                          <p:stCondLst>
                                            <p:cond delay="0"/>
                                          </p:stCondLst>
                                        </p:cTn>
                                        <p:tgtEl>
                                          <p:spTgt spid="51284"/>
                                        </p:tgtEl>
                                        <p:attrNameLst>
                                          <p:attrName>style.visibility</p:attrName>
                                        </p:attrNameLst>
                                      </p:cBhvr>
                                      <p:to>
                                        <p:strVal val="visible"/>
                                      </p:to>
                                    </p:set>
                                  </p:childTnLst>
                                  <p:subTnLst>
                                    <p:animClr clrSpc="rgb" dir="cw">
                                      <p:cBhvr override="childStyle">
                                        <p:cTn dur="1" fill="hold" display="0" masterRel="nextClick" afterEffect="1"/>
                                        <p:tgtEl>
                                          <p:spTgt spid="51284"/>
                                        </p:tgtEl>
                                        <p:attrNameLst>
                                          <p:attrName>ppt_c</p:attrName>
                                        </p:attrNameLst>
                                      </p:cBhvr>
                                      <p:to>
                                        <a:srgbClr val="666699"/>
                                      </p:to>
                                    </p:animClr>
                                  </p:subTnLst>
                                </p:cTn>
                              </p:par>
                            </p:childTnLst>
                          </p:cTn>
                        </p:par>
                        <p:par>
                          <p:cTn id="39" fill="hold" nodeType="afterGroup">
                            <p:stCondLst>
                              <p:cond delay="3500"/>
                            </p:stCondLst>
                            <p:childTnLst>
                              <p:par>
                                <p:cTn id="40" presetID="1" presetClass="entr" presetSubtype="0" fill="hold" nodeType="afterEffect">
                                  <p:stCondLst>
                                    <p:cond delay="500"/>
                                  </p:stCondLst>
                                  <p:childTnLst>
                                    <p:set>
                                      <p:cBhvr>
                                        <p:cTn id="41" dur="1" fill="hold">
                                          <p:stCondLst>
                                            <p:cond delay="0"/>
                                          </p:stCondLst>
                                        </p:cTn>
                                        <p:tgtEl>
                                          <p:spTgt spid="51272"/>
                                        </p:tgtEl>
                                        <p:attrNameLst>
                                          <p:attrName>style.visibility</p:attrName>
                                        </p:attrNameLst>
                                      </p:cBhvr>
                                      <p:to>
                                        <p:strVal val="visible"/>
                                      </p:to>
                                    </p:set>
                                  </p:childTnLst>
                                  <p:subTnLst>
                                    <p:animClr clrSpc="rgb" dir="cw">
                                      <p:cBhvr override="childStyle">
                                        <p:cTn dur="1" fill="hold" display="0" masterRel="nextClick" afterEffect="1"/>
                                        <p:tgtEl>
                                          <p:spTgt spid="51272"/>
                                        </p:tgtEl>
                                        <p:attrNameLst>
                                          <p:attrName>ppt_c</p:attrName>
                                        </p:attrNameLst>
                                      </p:cBhvr>
                                      <p:to>
                                        <a:srgbClr val="666699"/>
                                      </p:to>
                                    </p:animClr>
                                  </p:subTnLst>
                                </p:cTn>
                              </p:par>
                              <p:par>
                                <p:cTn id="42" presetID="1" presetClass="entr" presetSubtype="0" fill="hold" grpId="0" nodeType="withEffect">
                                  <p:stCondLst>
                                    <p:cond delay="500"/>
                                  </p:stCondLst>
                                  <p:childTnLst>
                                    <p:set>
                                      <p:cBhvr>
                                        <p:cTn id="43" dur="1" fill="hold">
                                          <p:stCondLst>
                                            <p:cond delay="0"/>
                                          </p:stCondLst>
                                        </p:cTn>
                                        <p:tgtEl>
                                          <p:spTgt spid="51275"/>
                                        </p:tgtEl>
                                        <p:attrNameLst>
                                          <p:attrName>style.visibility</p:attrName>
                                        </p:attrNameLst>
                                      </p:cBhvr>
                                      <p:to>
                                        <p:strVal val="visible"/>
                                      </p:to>
                                    </p:set>
                                  </p:childTnLst>
                                  <p:subTnLst>
                                    <p:animClr clrSpc="rgb" dir="cw">
                                      <p:cBhvr override="childStyle">
                                        <p:cTn dur="1" fill="hold" display="0" masterRel="nextClick" afterEffect="1"/>
                                        <p:tgtEl>
                                          <p:spTgt spid="51275"/>
                                        </p:tgtEl>
                                        <p:attrNameLst>
                                          <p:attrName>ppt_c</p:attrName>
                                        </p:attrNameLst>
                                      </p:cBhvr>
                                      <p:to>
                                        <a:srgbClr val="666699"/>
                                      </p:to>
                                    </p:animClr>
                                  </p:subTnLst>
                                </p:cTn>
                              </p:par>
                            </p:childTnLst>
                          </p:cTn>
                        </p:par>
                        <p:par>
                          <p:cTn id="44" fill="hold" nodeType="afterGroup">
                            <p:stCondLst>
                              <p:cond delay="4000"/>
                            </p:stCondLst>
                            <p:childTnLst>
                              <p:par>
                                <p:cTn id="45" presetID="1" presetClass="entr" presetSubtype="0" fill="hold" nodeType="afterEffect">
                                  <p:stCondLst>
                                    <p:cond delay="500"/>
                                  </p:stCondLst>
                                  <p:childTnLst>
                                    <p:set>
                                      <p:cBhvr>
                                        <p:cTn id="46" dur="1" fill="hold">
                                          <p:stCondLst>
                                            <p:cond delay="0"/>
                                          </p:stCondLst>
                                        </p:cTn>
                                        <p:tgtEl>
                                          <p:spTgt spid="51271"/>
                                        </p:tgtEl>
                                        <p:attrNameLst>
                                          <p:attrName>style.visibility</p:attrName>
                                        </p:attrNameLst>
                                      </p:cBhvr>
                                      <p:to>
                                        <p:strVal val="visible"/>
                                      </p:to>
                                    </p:set>
                                  </p:childTnLst>
                                  <p:subTnLst>
                                    <p:animClr clrSpc="rgb" dir="cw">
                                      <p:cBhvr override="childStyle">
                                        <p:cTn dur="1" fill="hold" display="0" masterRel="nextClick" afterEffect="1"/>
                                        <p:tgtEl>
                                          <p:spTgt spid="51271"/>
                                        </p:tgtEl>
                                        <p:attrNameLst>
                                          <p:attrName>ppt_c</p:attrName>
                                        </p:attrNameLst>
                                      </p:cBhvr>
                                      <p:to>
                                        <a:srgbClr val="666699"/>
                                      </p:to>
                                    </p:animClr>
                                  </p:subTnLst>
                                </p:cTn>
                              </p:par>
                              <p:par>
                                <p:cTn id="47" presetID="1" presetClass="entr" presetSubtype="0" fill="hold" grpId="0" nodeType="withEffect">
                                  <p:stCondLst>
                                    <p:cond delay="500"/>
                                  </p:stCondLst>
                                  <p:childTnLst>
                                    <p:set>
                                      <p:cBhvr>
                                        <p:cTn id="48" dur="1" fill="hold">
                                          <p:stCondLst>
                                            <p:cond delay="0"/>
                                          </p:stCondLst>
                                        </p:cTn>
                                        <p:tgtEl>
                                          <p:spTgt spid="51269"/>
                                        </p:tgtEl>
                                        <p:attrNameLst>
                                          <p:attrName>style.visibility</p:attrName>
                                        </p:attrNameLst>
                                      </p:cBhvr>
                                      <p:to>
                                        <p:strVal val="visible"/>
                                      </p:to>
                                    </p:set>
                                  </p:childTnLst>
                                  <p:subTnLst>
                                    <p:animClr clrSpc="rgb" dir="cw">
                                      <p:cBhvr override="childStyle">
                                        <p:cTn dur="1" fill="hold" display="0" masterRel="nextClick" afterEffect="1"/>
                                        <p:tgtEl>
                                          <p:spTgt spid="51269"/>
                                        </p:tgtEl>
                                        <p:attrNameLst>
                                          <p:attrName>ppt_c</p:attrName>
                                        </p:attrNameLst>
                                      </p:cBhvr>
                                      <p:to>
                                        <a:srgbClr val="666699"/>
                                      </p:to>
                                    </p:animClr>
                                  </p:subTnLst>
                                </p:cTn>
                              </p:par>
                            </p:childTnLst>
                          </p:cTn>
                        </p:par>
                        <p:par>
                          <p:cTn id="49" fill="hold" nodeType="afterGroup">
                            <p:stCondLst>
                              <p:cond delay="4500"/>
                            </p:stCondLst>
                            <p:childTnLst>
                              <p:par>
                                <p:cTn id="50" presetID="1" presetClass="entr" presetSubtype="0" fill="hold" nodeType="afterEffect">
                                  <p:stCondLst>
                                    <p:cond delay="500"/>
                                  </p:stCondLst>
                                  <p:childTnLst>
                                    <p:set>
                                      <p:cBhvr>
                                        <p:cTn id="51" dur="1" fill="hold">
                                          <p:stCondLst>
                                            <p:cond delay="0"/>
                                          </p:stCondLst>
                                        </p:cTn>
                                        <p:tgtEl>
                                          <p:spTgt spid="51270"/>
                                        </p:tgtEl>
                                        <p:attrNameLst>
                                          <p:attrName>style.visibility</p:attrName>
                                        </p:attrNameLst>
                                      </p:cBhvr>
                                      <p:to>
                                        <p:strVal val="visible"/>
                                      </p:to>
                                    </p:set>
                                  </p:childTnLst>
                                  <p:subTnLst>
                                    <p:animClr clrSpc="rgb" dir="cw">
                                      <p:cBhvr override="childStyle">
                                        <p:cTn dur="1" fill="hold" display="0" masterRel="nextClick" afterEffect="1"/>
                                        <p:tgtEl>
                                          <p:spTgt spid="51270"/>
                                        </p:tgtEl>
                                        <p:attrNameLst>
                                          <p:attrName>ppt_c</p:attrName>
                                        </p:attrNameLst>
                                      </p:cBhvr>
                                      <p:to>
                                        <a:srgbClr val="666699"/>
                                      </p:to>
                                    </p:animClr>
                                  </p:subTnLst>
                                </p:cTn>
                              </p:par>
                              <p:par>
                                <p:cTn id="52" presetID="1" presetClass="entr" presetSubtype="0" fill="hold" grpId="0" nodeType="withEffect">
                                  <p:stCondLst>
                                    <p:cond delay="500"/>
                                  </p:stCondLst>
                                  <p:childTnLst>
                                    <p:set>
                                      <p:cBhvr>
                                        <p:cTn id="53" dur="1" fill="hold">
                                          <p:stCondLst>
                                            <p:cond delay="0"/>
                                          </p:stCondLst>
                                        </p:cTn>
                                        <p:tgtEl>
                                          <p:spTgt spid="51267"/>
                                        </p:tgtEl>
                                        <p:attrNameLst>
                                          <p:attrName>style.visibility</p:attrName>
                                        </p:attrNameLst>
                                      </p:cBhvr>
                                      <p:to>
                                        <p:strVal val="visible"/>
                                      </p:to>
                                    </p:set>
                                  </p:childTnLst>
                                  <p:subTnLst>
                                    <p:animClr clrSpc="rgb" dir="cw">
                                      <p:cBhvr override="childStyle">
                                        <p:cTn dur="1" fill="hold" display="0" masterRel="nextClick" afterEffect="1"/>
                                        <p:tgtEl>
                                          <p:spTgt spid="51267"/>
                                        </p:tgtEl>
                                        <p:attrNameLst>
                                          <p:attrName>ppt_c</p:attrName>
                                        </p:attrNameLst>
                                      </p:cBhvr>
                                      <p:to>
                                        <a:srgbClr val="666699"/>
                                      </p:to>
                                    </p:animClr>
                                  </p:subTnLst>
                                </p:cTn>
                              </p:par>
                            </p:childTnLst>
                          </p:cTn>
                        </p:par>
                        <p:par>
                          <p:cTn id="54" fill="hold" nodeType="afterGroup">
                            <p:stCondLst>
                              <p:cond delay="5000"/>
                            </p:stCondLst>
                            <p:childTnLst>
                              <p:par>
                                <p:cTn id="55" presetID="33" presetClass="emph" presetSubtype="0" fill="remove" grpId="0" nodeType="afterEffect">
                                  <p:stCondLst>
                                    <p:cond delay="0"/>
                                  </p:stCondLst>
                                  <p:childTnLst>
                                    <p:animClr clrSpc="rgb" dir="cw">
                                      <p:cBhvr override="childStyle">
                                        <p:cTn id="56" dur="1500" accel="50000" autoRev="1" fill="hold" tmFilter="0, 0; .33333, 1; 1, 1">
                                          <p:stCondLst>
                                            <p:cond delay="0"/>
                                          </p:stCondLst>
                                        </p:cTn>
                                        <p:tgtEl>
                                          <p:spTgt spid="51203"/>
                                        </p:tgtEl>
                                        <p:attrNameLst>
                                          <p:attrName>style.color</p:attrName>
                                        </p:attrNameLst>
                                      </p:cBhvr>
                                      <p:to>
                                        <a:srgbClr val="00CC00"/>
                                      </p:to>
                                    </p:animClr>
                                    <p:animClr clrSpc="rgb" dir="cw">
                                      <p:cBhvr>
                                        <p:cTn id="57" dur="1500" accel="50000" autoRev="1" fill="hold" tmFilter="0, 0; .33333, 1; 1, 1">
                                          <p:stCondLst>
                                            <p:cond delay="0"/>
                                          </p:stCondLst>
                                        </p:cTn>
                                        <p:tgtEl>
                                          <p:spTgt spid="51203"/>
                                        </p:tgtEl>
                                        <p:attrNameLst>
                                          <p:attrName>fillcolor</p:attrName>
                                        </p:attrNameLst>
                                      </p:cBhvr>
                                      <p:to>
                                        <a:srgbClr val="00CC00"/>
                                      </p:to>
                                    </p:animClr>
                                    <p:set>
                                      <p:cBhvr>
                                        <p:cTn id="58" dur="3000" fill="hold"/>
                                        <p:tgtEl>
                                          <p:spTgt spid="51203"/>
                                        </p:tgtEl>
                                        <p:attrNameLst>
                                          <p:attrName>fill.type</p:attrName>
                                        </p:attrNameLst>
                                      </p:cBhvr>
                                      <p:to>
                                        <p:strVal val="solid"/>
                                      </p:to>
                                    </p:set>
                                    <p:set>
                                      <p:cBhvr>
                                        <p:cTn id="59" dur="3000" fill="hold"/>
                                        <p:tgtEl>
                                          <p:spTgt spid="51203"/>
                                        </p:tgtEl>
                                        <p:attrNameLst>
                                          <p:attrName>fill.on</p:attrName>
                                        </p:attrNameLst>
                                      </p:cBhvr>
                                      <p:to>
                                        <p:strVal val="true"/>
                                      </p:to>
                                    </p:set>
                                    <p:animScale>
                                      <p:cBhvr>
                                        <p:cTn id="60" dur="1500" accel="50000" autoRev="1" fill="hold" tmFilter="0, 0; .33333, 1; 1, 1">
                                          <p:stCondLst>
                                            <p:cond delay="0"/>
                                          </p:stCondLst>
                                        </p:cTn>
                                        <p:tgtEl>
                                          <p:spTgt spid="51203"/>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32" grpId="0" animBg="1"/>
      <p:bldP spid="51234" grpId="0" animBg="1"/>
      <p:bldP spid="51236" grpId="0" animBg="1"/>
      <p:bldP spid="51238" grpId="0" animBg="1"/>
      <p:bldP spid="51267" grpId="0" animBg="1"/>
      <p:bldP spid="51269" grpId="0" animBg="1"/>
      <p:bldP spid="51275" grpId="0" animBg="1"/>
      <p:bldP spid="51284" grpId="0" animBg="1"/>
      <p:bldP spid="51293" grpId="0" animBg="1"/>
      <p:bldP spid="5134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192088" y="138113"/>
            <a:ext cx="7772400" cy="788987"/>
          </a:xfrm>
        </p:spPr>
        <p:txBody>
          <a:bodyPr/>
          <a:lstStyle/>
          <a:p>
            <a:r>
              <a:rPr lang="en-US" altLang="zh-TW" sz="4800">
                <a:latin typeface="Arial" panose="020B0604020202020204" pitchFamily="34" charset="0"/>
                <a:ea typeface="新細明體" pitchFamily="18" charset="-120"/>
              </a:rPr>
              <a:t>Data Transmission</a:t>
            </a:r>
          </a:p>
        </p:txBody>
      </p:sp>
      <p:sp>
        <p:nvSpPr>
          <p:cNvPr id="142339" name="Oval 3"/>
          <p:cNvSpPr>
            <a:spLocks noChangeArrowheads="1"/>
          </p:cNvSpPr>
          <p:nvPr/>
        </p:nvSpPr>
        <p:spPr bwMode="auto">
          <a:xfrm>
            <a:off x="1620838" y="22574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40" name="Oval 4"/>
          <p:cNvSpPr>
            <a:spLocks noChangeArrowheads="1"/>
          </p:cNvSpPr>
          <p:nvPr/>
        </p:nvSpPr>
        <p:spPr bwMode="auto">
          <a:xfrm>
            <a:off x="3211513" y="32004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41" name="Oval 5"/>
          <p:cNvSpPr>
            <a:spLocks noChangeArrowheads="1"/>
          </p:cNvSpPr>
          <p:nvPr/>
        </p:nvSpPr>
        <p:spPr bwMode="auto">
          <a:xfrm>
            <a:off x="3944938" y="30575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42" name="Oval 6"/>
          <p:cNvSpPr>
            <a:spLocks noChangeArrowheads="1"/>
          </p:cNvSpPr>
          <p:nvPr/>
        </p:nvSpPr>
        <p:spPr bwMode="auto">
          <a:xfrm>
            <a:off x="5126038" y="26384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43" name="Oval 7"/>
          <p:cNvSpPr>
            <a:spLocks noChangeArrowheads="1"/>
          </p:cNvSpPr>
          <p:nvPr/>
        </p:nvSpPr>
        <p:spPr bwMode="auto">
          <a:xfrm>
            <a:off x="3916363" y="54673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44" name="Oval 8"/>
          <p:cNvSpPr>
            <a:spLocks noChangeArrowheads="1"/>
          </p:cNvSpPr>
          <p:nvPr/>
        </p:nvSpPr>
        <p:spPr bwMode="auto">
          <a:xfrm>
            <a:off x="6269038" y="4391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45" name="Oval 9"/>
          <p:cNvSpPr>
            <a:spLocks noChangeArrowheads="1"/>
          </p:cNvSpPr>
          <p:nvPr/>
        </p:nvSpPr>
        <p:spPr bwMode="auto">
          <a:xfrm>
            <a:off x="6878638" y="33242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46" name="Oval 10"/>
          <p:cNvSpPr>
            <a:spLocks noChangeArrowheads="1"/>
          </p:cNvSpPr>
          <p:nvPr/>
        </p:nvSpPr>
        <p:spPr bwMode="auto">
          <a:xfrm>
            <a:off x="6040438" y="5381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47" name="Oval 11"/>
          <p:cNvSpPr>
            <a:spLocks noChangeArrowheads="1"/>
          </p:cNvSpPr>
          <p:nvPr/>
        </p:nvSpPr>
        <p:spPr bwMode="auto">
          <a:xfrm>
            <a:off x="6269038" y="2486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48" name="Oval 12"/>
          <p:cNvSpPr>
            <a:spLocks noChangeArrowheads="1"/>
          </p:cNvSpPr>
          <p:nvPr/>
        </p:nvSpPr>
        <p:spPr bwMode="auto">
          <a:xfrm>
            <a:off x="7402513" y="5514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49" name="Oval 13"/>
          <p:cNvSpPr>
            <a:spLocks noChangeArrowheads="1"/>
          </p:cNvSpPr>
          <p:nvPr/>
        </p:nvSpPr>
        <p:spPr bwMode="auto">
          <a:xfrm>
            <a:off x="7964488" y="4371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50" name="Oval 14"/>
          <p:cNvSpPr>
            <a:spLocks noChangeArrowheads="1"/>
          </p:cNvSpPr>
          <p:nvPr/>
        </p:nvSpPr>
        <p:spPr bwMode="auto">
          <a:xfrm>
            <a:off x="7059613" y="2305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51" name="Oval 15"/>
          <p:cNvSpPr>
            <a:spLocks noChangeArrowheads="1"/>
          </p:cNvSpPr>
          <p:nvPr/>
        </p:nvSpPr>
        <p:spPr bwMode="auto">
          <a:xfrm>
            <a:off x="4745038" y="34004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192" name="Oval 16"/>
          <p:cNvSpPr>
            <a:spLocks noChangeArrowheads="1"/>
          </p:cNvSpPr>
          <p:nvPr/>
        </p:nvSpPr>
        <p:spPr bwMode="auto">
          <a:xfrm>
            <a:off x="858838" y="14954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53" name="Oval 17"/>
          <p:cNvSpPr>
            <a:spLocks noChangeArrowheads="1"/>
          </p:cNvSpPr>
          <p:nvPr/>
        </p:nvSpPr>
        <p:spPr bwMode="auto">
          <a:xfrm>
            <a:off x="2125663" y="29241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54" name="Oval 19"/>
          <p:cNvSpPr>
            <a:spLocks noChangeArrowheads="1"/>
          </p:cNvSpPr>
          <p:nvPr/>
        </p:nvSpPr>
        <p:spPr bwMode="auto">
          <a:xfrm>
            <a:off x="2116138" y="36766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55" name="Oval 21"/>
          <p:cNvSpPr>
            <a:spLocks noChangeArrowheads="1"/>
          </p:cNvSpPr>
          <p:nvPr/>
        </p:nvSpPr>
        <p:spPr bwMode="auto">
          <a:xfrm>
            <a:off x="2116138" y="44100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56" name="Oval 23"/>
          <p:cNvSpPr>
            <a:spLocks noChangeArrowheads="1"/>
          </p:cNvSpPr>
          <p:nvPr/>
        </p:nvSpPr>
        <p:spPr bwMode="auto">
          <a:xfrm>
            <a:off x="2668588" y="49149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57" name="Oval 25"/>
          <p:cNvSpPr>
            <a:spLocks noChangeArrowheads="1"/>
          </p:cNvSpPr>
          <p:nvPr/>
        </p:nvSpPr>
        <p:spPr bwMode="auto">
          <a:xfrm>
            <a:off x="3268663" y="44672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58" name="Oval 27"/>
          <p:cNvSpPr>
            <a:spLocks noChangeArrowheads="1"/>
          </p:cNvSpPr>
          <p:nvPr/>
        </p:nvSpPr>
        <p:spPr bwMode="auto">
          <a:xfrm>
            <a:off x="3944938" y="41624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59" name="Oval 29"/>
          <p:cNvSpPr>
            <a:spLocks noChangeArrowheads="1"/>
          </p:cNvSpPr>
          <p:nvPr/>
        </p:nvSpPr>
        <p:spPr bwMode="auto">
          <a:xfrm>
            <a:off x="4659313" y="39624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60" name="Oval 31"/>
          <p:cNvSpPr>
            <a:spLocks noChangeArrowheads="1"/>
          </p:cNvSpPr>
          <p:nvPr/>
        </p:nvSpPr>
        <p:spPr bwMode="auto">
          <a:xfrm>
            <a:off x="5392738" y="3638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08" name="Oval 32"/>
          <p:cNvSpPr>
            <a:spLocks noChangeArrowheads="1"/>
          </p:cNvSpPr>
          <p:nvPr/>
        </p:nvSpPr>
        <p:spPr bwMode="auto">
          <a:xfrm>
            <a:off x="4630738" y="28765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62" name="Oval 33"/>
          <p:cNvSpPr>
            <a:spLocks noChangeArrowheads="1"/>
          </p:cNvSpPr>
          <p:nvPr/>
        </p:nvSpPr>
        <p:spPr bwMode="auto">
          <a:xfrm>
            <a:off x="6249988" y="35623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10" name="Oval 34"/>
          <p:cNvSpPr>
            <a:spLocks noChangeArrowheads="1"/>
          </p:cNvSpPr>
          <p:nvPr/>
        </p:nvSpPr>
        <p:spPr bwMode="auto">
          <a:xfrm>
            <a:off x="5487988" y="28003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64" name="Oval 35"/>
          <p:cNvSpPr>
            <a:spLocks noChangeArrowheads="1"/>
          </p:cNvSpPr>
          <p:nvPr/>
        </p:nvSpPr>
        <p:spPr bwMode="auto">
          <a:xfrm>
            <a:off x="6640513" y="4238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12" name="Oval 36"/>
          <p:cNvSpPr>
            <a:spLocks noChangeArrowheads="1"/>
          </p:cNvSpPr>
          <p:nvPr/>
        </p:nvSpPr>
        <p:spPr bwMode="auto">
          <a:xfrm>
            <a:off x="5878513" y="34766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66" name="Oval 37"/>
          <p:cNvSpPr>
            <a:spLocks noChangeArrowheads="1"/>
          </p:cNvSpPr>
          <p:nvPr/>
        </p:nvSpPr>
        <p:spPr bwMode="auto">
          <a:xfrm>
            <a:off x="6926263" y="49149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14" name="Oval 38"/>
          <p:cNvSpPr>
            <a:spLocks noChangeArrowheads="1"/>
          </p:cNvSpPr>
          <p:nvPr/>
        </p:nvSpPr>
        <p:spPr bwMode="auto">
          <a:xfrm>
            <a:off x="6164263" y="41529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21" name="Line 45"/>
          <p:cNvSpPr>
            <a:spLocks noChangeShapeType="1"/>
          </p:cNvSpPr>
          <p:nvPr/>
        </p:nvSpPr>
        <p:spPr bwMode="auto">
          <a:xfrm flipV="1">
            <a:off x="5602288" y="3686175"/>
            <a:ext cx="647700" cy="190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2" name="Line 46"/>
          <p:cNvSpPr>
            <a:spLocks noChangeShapeType="1"/>
          </p:cNvSpPr>
          <p:nvPr/>
        </p:nvSpPr>
        <p:spPr bwMode="auto">
          <a:xfrm>
            <a:off x="6440488" y="3762375"/>
            <a:ext cx="257175" cy="4762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3" name="Line 47"/>
          <p:cNvSpPr>
            <a:spLocks noChangeShapeType="1"/>
          </p:cNvSpPr>
          <p:nvPr/>
        </p:nvSpPr>
        <p:spPr bwMode="auto">
          <a:xfrm>
            <a:off x="6811963" y="4457700"/>
            <a:ext cx="180975" cy="4667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4" name="Line 48"/>
          <p:cNvSpPr>
            <a:spLocks noChangeShapeType="1"/>
          </p:cNvSpPr>
          <p:nvPr/>
        </p:nvSpPr>
        <p:spPr bwMode="auto">
          <a:xfrm>
            <a:off x="7107238" y="5114925"/>
            <a:ext cx="323850" cy="4191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372" name="Oval 49"/>
          <p:cNvSpPr>
            <a:spLocks noChangeArrowheads="1"/>
          </p:cNvSpPr>
          <p:nvPr/>
        </p:nvSpPr>
        <p:spPr bwMode="auto">
          <a:xfrm>
            <a:off x="2535238" y="22479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73" name="Oval 50"/>
          <p:cNvSpPr>
            <a:spLocks noChangeArrowheads="1"/>
          </p:cNvSpPr>
          <p:nvPr/>
        </p:nvSpPr>
        <p:spPr bwMode="auto">
          <a:xfrm>
            <a:off x="7583488" y="3095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74" name="Oval 51"/>
          <p:cNvSpPr>
            <a:spLocks noChangeArrowheads="1"/>
          </p:cNvSpPr>
          <p:nvPr/>
        </p:nvSpPr>
        <p:spPr bwMode="auto">
          <a:xfrm>
            <a:off x="5221288" y="55054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75" name="Oval 52"/>
          <p:cNvSpPr>
            <a:spLocks noChangeArrowheads="1"/>
          </p:cNvSpPr>
          <p:nvPr/>
        </p:nvSpPr>
        <p:spPr bwMode="auto">
          <a:xfrm>
            <a:off x="1458913" y="5534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76" name="Oval 53"/>
          <p:cNvSpPr>
            <a:spLocks noChangeArrowheads="1"/>
          </p:cNvSpPr>
          <p:nvPr/>
        </p:nvSpPr>
        <p:spPr bwMode="auto">
          <a:xfrm>
            <a:off x="944563" y="41433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77" name="Oval 54"/>
          <p:cNvSpPr>
            <a:spLocks noChangeArrowheads="1"/>
          </p:cNvSpPr>
          <p:nvPr/>
        </p:nvSpPr>
        <p:spPr bwMode="auto">
          <a:xfrm>
            <a:off x="5545138" y="48577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78" name="Oval 55"/>
          <p:cNvSpPr>
            <a:spLocks noChangeArrowheads="1"/>
          </p:cNvSpPr>
          <p:nvPr/>
        </p:nvSpPr>
        <p:spPr bwMode="auto">
          <a:xfrm>
            <a:off x="4592638" y="5029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79" name="Text Box 56"/>
          <p:cNvSpPr txBox="1">
            <a:spLocks noChangeArrowheads="1"/>
          </p:cNvSpPr>
          <p:nvPr/>
        </p:nvSpPr>
        <p:spPr bwMode="auto">
          <a:xfrm>
            <a:off x="931863" y="1911350"/>
            <a:ext cx="996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r>
              <a:rPr lang="en-US" altLang="zh-TW" sz="1800">
                <a:solidFill>
                  <a:srgbClr val="7030A0"/>
                </a:solidFill>
                <a:ea typeface="新細明體" pitchFamily="18" charset="-120"/>
              </a:rPr>
              <a:t>Source Node</a:t>
            </a:r>
          </a:p>
        </p:txBody>
      </p:sp>
      <p:sp>
        <p:nvSpPr>
          <p:cNvPr id="142380" name="Text Box 57"/>
          <p:cNvSpPr txBox="1">
            <a:spLocks noChangeArrowheads="1"/>
          </p:cNvSpPr>
          <p:nvPr/>
        </p:nvSpPr>
        <p:spPr bwMode="auto">
          <a:xfrm>
            <a:off x="7154863" y="5789613"/>
            <a:ext cx="13779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TW" sz="1800">
                <a:solidFill>
                  <a:srgbClr val="7030A0"/>
                </a:solidFill>
                <a:ea typeface="新細明體" pitchFamily="18" charset="-120"/>
              </a:rPr>
              <a:t>Destination Node</a:t>
            </a:r>
          </a:p>
        </p:txBody>
      </p:sp>
      <p:sp>
        <p:nvSpPr>
          <p:cNvPr id="142381" name="Oval 58"/>
          <p:cNvSpPr>
            <a:spLocks noChangeArrowheads="1"/>
          </p:cNvSpPr>
          <p:nvPr/>
        </p:nvSpPr>
        <p:spPr bwMode="auto">
          <a:xfrm>
            <a:off x="3640138" y="24193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82" name="Oval 59"/>
          <p:cNvSpPr>
            <a:spLocks noChangeArrowheads="1"/>
          </p:cNvSpPr>
          <p:nvPr/>
        </p:nvSpPr>
        <p:spPr bwMode="auto">
          <a:xfrm>
            <a:off x="2925763" y="2743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83" name="Oval 60"/>
          <p:cNvSpPr>
            <a:spLocks noChangeArrowheads="1"/>
          </p:cNvSpPr>
          <p:nvPr/>
        </p:nvSpPr>
        <p:spPr bwMode="auto">
          <a:xfrm>
            <a:off x="3030538" y="3829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84" name="Oval 61"/>
          <p:cNvSpPr>
            <a:spLocks noChangeArrowheads="1"/>
          </p:cNvSpPr>
          <p:nvPr/>
        </p:nvSpPr>
        <p:spPr bwMode="auto">
          <a:xfrm>
            <a:off x="2201863" y="58483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85" name="Oval 62"/>
          <p:cNvSpPr>
            <a:spLocks noChangeArrowheads="1"/>
          </p:cNvSpPr>
          <p:nvPr/>
        </p:nvSpPr>
        <p:spPr bwMode="auto">
          <a:xfrm>
            <a:off x="3135313" y="54864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86" name="Oval 63"/>
          <p:cNvSpPr>
            <a:spLocks noChangeArrowheads="1"/>
          </p:cNvSpPr>
          <p:nvPr/>
        </p:nvSpPr>
        <p:spPr bwMode="auto">
          <a:xfrm>
            <a:off x="4487863" y="22764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87" name="Oval 64"/>
          <p:cNvSpPr>
            <a:spLocks noChangeArrowheads="1"/>
          </p:cNvSpPr>
          <p:nvPr/>
        </p:nvSpPr>
        <p:spPr bwMode="auto">
          <a:xfrm>
            <a:off x="5821363" y="29432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88" name="Oval 65"/>
          <p:cNvSpPr>
            <a:spLocks noChangeArrowheads="1"/>
          </p:cNvSpPr>
          <p:nvPr/>
        </p:nvSpPr>
        <p:spPr bwMode="auto">
          <a:xfrm>
            <a:off x="1154113" y="2867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89" name="Oval 66"/>
          <p:cNvSpPr>
            <a:spLocks noChangeArrowheads="1"/>
          </p:cNvSpPr>
          <p:nvPr/>
        </p:nvSpPr>
        <p:spPr bwMode="auto">
          <a:xfrm>
            <a:off x="2535238" y="22479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43" name="Oval 67"/>
          <p:cNvSpPr>
            <a:spLocks noChangeArrowheads="1"/>
          </p:cNvSpPr>
          <p:nvPr/>
        </p:nvSpPr>
        <p:spPr bwMode="auto">
          <a:xfrm>
            <a:off x="1773238" y="14859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91" name="Oval 68"/>
          <p:cNvSpPr>
            <a:spLocks noChangeArrowheads="1"/>
          </p:cNvSpPr>
          <p:nvPr/>
        </p:nvSpPr>
        <p:spPr bwMode="auto">
          <a:xfrm>
            <a:off x="2925763" y="2743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45" name="Oval 69"/>
          <p:cNvSpPr>
            <a:spLocks noChangeArrowheads="1"/>
          </p:cNvSpPr>
          <p:nvPr/>
        </p:nvSpPr>
        <p:spPr bwMode="auto">
          <a:xfrm>
            <a:off x="2163763" y="19812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46" name="Line 70"/>
          <p:cNvSpPr>
            <a:spLocks noChangeShapeType="1"/>
          </p:cNvSpPr>
          <p:nvPr/>
        </p:nvSpPr>
        <p:spPr bwMode="auto">
          <a:xfrm>
            <a:off x="1839913" y="2362200"/>
            <a:ext cx="685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47" name="Line 71"/>
          <p:cNvSpPr>
            <a:spLocks noChangeShapeType="1"/>
          </p:cNvSpPr>
          <p:nvPr/>
        </p:nvSpPr>
        <p:spPr bwMode="auto">
          <a:xfrm>
            <a:off x="2716213" y="2447925"/>
            <a:ext cx="238125" cy="3143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48" name="Line 72"/>
          <p:cNvSpPr>
            <a:spLocks noChangeShapeType="1"/>
          </p:cNvSpPr>
          <p:nvPr/>
        </p:nvSpPr>
        <p:spPr bwMode="auto">
          <a:xfrm flipV="1">
            <a:off x="3135313" y="2571750"/>
            <a:ext cx="495300" cy="247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396" name="Oval 74"/>
          <p:cNvSpPr>
            <a:spLocks noChangeArrowheads="1"/>
          </p:cNvSpPr>
          <p:nvPr/>
        </p:nvSpPr>
        <p:spPr bwMode="auto">
          <a:xfrm>
            <a:off x="3640138" y="24193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51" name="Oval 75"/>
          <p:cNvSpPr>
            <a:spLocks noChangeArrowheads="1"/>
          </p:cNvSpPr>
          <p:nvPr/>
        </p:nvSpPr>
        <p:spPr bwMode="auto">
          <a:xfrm>
            <a:off x="2878138" y="16573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398" name="Oval 76"/>
          <p:cNvSpPr>
            <a:spLocks noChangeArrowheads="1"/>
          </p:cNvSpPr>
          <p:nvPr/>
        </p:nvSpPr>
        <p:spPr bwMode="auto">
          <a:xfrm>
            <a:off x="3211513" y="32004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55" name="Line 79"/>
          <p:cNvSpPr>
            <a:spLocks noChangeShapeType="1"/>
          </p:cNvSpPr>
          <p:nvPr/>
        </p:nvSpPr>
        <p:spPr bwMode="auto">
          <a:xfrm>
            <a:off x="3802063" y="2628900"/>
            <a:ext cx="200025" cy="4381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400" name="Oval 81"/>
          <p:cNvSpPr>
            <a:spLocks noChangeArrowheads="1"/>
          </p:cNvSpPr>
          <p:nvPr/>
        </p:nvSpPr>
        <p:spPr bwMode="auto">
          <a:xfrm>
            <a:off x="4487863" y="22764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01" name="Oval 83"/>
          <p:cNvSpPr>
            <a:spLocks noChangeArrowheads="1"/>
          </p:cNvSpPr>
          <p:nvPr/>
        </p:nvSpPr>
        <p:spPr bwMode="auto">
          <a:xfrm>
            <a:off x="3944938" y="30575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60" name="Oval 84"/>
          <p:cNvSpPr>
            <a:spLocks noChangeArrowheads="1"/>
          </p:cNvSpPr>
          <p:nvPr/>
        </p:nvSpPr>
        <p:spPr bwMode="auto">
          <a:xfrm>
            <a:off x="3182938" y="22955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03" name="Oval 85"/>
          <p:cNvSpPr>
            <a:spLocks noChangeArrowheads="1"/>
          </p:cNvSpPr>
          <p:nvPr/>
        </p:nvSpPr>
        <p:spPr bwMode="auto">
          <a:xfrm>
            <a:off x="3030538" y="3829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64" name="Line 88"/>
          <p:cNvSpPr>
            <a:spLocks noChangeShapeType="1"/>
          </p:cNvSpPr>
          <p:nvPr/>
        </p:nvSpPr>
        <p:spPr bwMode="auto">
          <a:xfrm>
            <a:off x="4144963" y="3228975"/>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405" name="Oval 90"/>
          <p:cNvSpPr>
            <a:spLocks noChangeArrowheads="1"/>
          </p:cNvSpPr>
          <p:nvPr/>
        </p:nvSpPr>
        <p:spPr bwMode="auto">
          <a:xfrm>
            <a:off x="5126038" y="26384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06" name="Oval 92"/>
          <p:cNvSpPr>
            <a:spLocks noChangeArrowheads="1"/>
          </p:cNvSpPr>
          <p:nvPr/>
        </p:nvSpPr>
        <p:spPr bwMode="auto">
          <a:xfrm>
            <a:off x="4745038" y="34004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69" name="Oval 93"/>
          <p:cNvSpPr>
            <a:spLocks noChangeArrowheads="1"/>
          </p:cNvSpPr>
          <p:nvPr/>
        </p:nvSpPr>
        <p:spPr bwMode="auto">
          <a:xfrm>
            <a:off x="3983038" y="26384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08" name="Oval 95"/>
          <p:cNvSpPr>
            <a:spLocks noChangeArrowheads="1"/>
          </p:cNvSpPr>
          <p:nvPr/>
        </p:nvSpPr>
        <p:spPr bwMode="auto">
          <a:xfrm>
            <a:off x="3135313" y="54864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275" name="Line 99"/>
          <p:cNvSpPr>
            <a:spLocks noChangeShapeType="1"/>
          </p:cNvSpPr>
          <p:nvPr/>
        </p:nvSpPr>
        <p:spPr bwMode="auto">
          <a:xfrm>
            <a:off x="4954588" y="3581400"/>
            <a:ext cx="438150" cy="1238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410" name="Oval 100"/>
          <p:cNvSpPr>
            <a:spLocks noChangeArrowheads="1"/>
          </p:cNvSpPr>
          <p:nvPr/>
        </p:nvSpPr>
        <p:spPr bwMode="auto">
          <a:xfrm>
            <a:off x="5821363" y="29432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11" name="Oval 104"/>
          <p:cNvSpPr>
            <a:spLocks noChangeArrowheads="1"/>
          </p:cNvSpPr>
          <p:nvPr/>
        </p:nvSpPr>
        <p:spPr bwMode="auto">
          <a:xfrm>
            <a:off x="3916363" y="54673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12" name="Line 108"/>
          <p:cNvSpPr>
            <a:spLocks noChangeShapeType="1"/>
          </p:cNvSpPr>
          <p:nvPr/>
        </p:nvSpPr>
        <p:spPr bwMode="auto">
          <a:xfrm>
            <a:off x="8812213" y="428625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413" name="Oval 109"/>
          <p:cNvSpPr>
            <a:spLocks noChangeArrowheads="1"/>
          </p:cNvSpPr>
          <p:nvPr/>
        </p:nvSpPr>
        <p:spPr bwMode="auto">
          <a:xfrm>
            <a:off x="4592638" y="5029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14" name="Oval 112"/>
          <p:cNvSpPr>
            <a:spLocks noChangeArrowheads="1"/>
          </p:cNvSpPr>
          <p:nvPr/>
        </p:nvSpPr>
        <p:spPr bwMode="auto">
          <a:xfrm>
            <a:off x="6269038" y="2486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15" name="Oval 116"/>
          <p:cNvSpPr>
            <a:spLocks noChangeArrowheads="1"/>
          </p:cNvSpPr>
          <p:nvPr/>
        </p:nvSpPr>
        <p:spPr bwMode="auto">
          <a:xfrm>
            <a:off x="7059613" y="2305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16" name="Oval 119"/>
          <p:cNvSpPr>
            <a:spLocks noChangeArrowheads="1"/>
          </p:cNvSpPr>
          <p:nvPr/>
        </p:nvSpPr>
        <p:spPr bwMode="auto">
          <a:xfrm>
            <a:off x="6878638" y="33242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17" name="Oval 121"/>
          <p:cNvSpPr>
            <a:spLocks noChangeArrowheads="1"/>
          </p:cNvSpPr>
          <p:nvPr/>
        </p:nvSpPr>
        <p:spPr bwMode="auto">
          <a:xfrm>
            <a:off x="5221288" y="55054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18" name="Oval 126"/>
          <p:cNvSpPr>
            <a:spLocks noChangeArrowheads="1"/>
          </p:cNvSpPr>
          <p:nvPr/>
        </p:nvSpPr>
        <p:spPr bwMode="auto">
          <a:xfrm>
            <a:off x="7602538" y="37433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19" name="Oval 129"/>
          <p:cNvSpPr>
            <a:spLocks noChangeArrowheads="1"/>
          </p:cNvSpPr>
          <p:nvPr/>
        </p:nvSpPr>
        <p:spPr bwMode="auto">
          <a:xfrm>
            <a:off x="6040438" y="5381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20" name="Oval 131"/>
          <p:cNvSpPr>
            <a:spLocks noChangeArrowheads="1"/>
          </p:cNvSpPr>
          <p:nvPr/>
        </p:nvSpPr>
        <p:spPr bwMode="auto">
          <a:xfrm>
            <a:off x="6716713" y="56388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21" name="Oval 135"/>
          <p:cNvSpPr>
            <a:spLocks noChangeArrowheads="1"/>
          </p:cNvSpPr>
          <p:nvPr/>
        </p:nvSpPr>
        <p:spPr bwMode="auto">
          <a:xfrm>
            <a:off x="7964488" y="4371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22" name="Oval 137"/>
          <p:cNvSpPr>
            <a:spLocks noChangeArrowheads="1"/>
          </p:cNvSpPr>
          <p:nvPr/>
        </p:nvSpPr>
        <p:spPr bwMode="auto">
          <a:xfrm>
            <a:off x="8097838" y="51054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0318" name="Oval 142"/>
          <p:cNvSpPr>
            <a:spLocks noChangeArrowheads="1"/>
          </p:cNvSpPr>
          <p:nvPr/>
        </p:nvSpPr>
        <p:spPr bwMode="auto">
          <a:xfrm>
            <a:off x="7402513" y="5514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2424" name="Rectangle 87"/>
          <p:cNvSpPr>
            <a:spLocks noChangeArrowheads="1"/>
          </p:cNvSpPr>
          <p:nvPr/>
        </p:nvSpPr>
        <p:spPr bwMode="auto">
          <a:xfrm>
            <a:off x="4495800" y="12954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TW" sz="2000" b="1">
                <a:solidFill>
                  <a:srgbClr val="FF832F"/>
                </a:solidFill>
                <a:ea typeface="新細明體" pitchFamily="18" charset="-120"/>
              </a:rPr>
              <a:t>The selected nodes participate in the data forwarding process</a:t>
            </a:r>
            <a:endParaRPr lang="en-US" altLang="en-US" sz="2000" b="1">
              <a:solidFill>
                <a:srgbClr val="FF832F"/>
              </a:solidFill>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192"/>
                                        </p:tgtEl>
                                        <p:attrNameLst>
                                          <p:attrName>style.visibility</p:attrName>
                                        </p:attrNameLst>
                                      </p:cBhvr>
                                      <p:to>
                                        <p:strVal val="visible"/>
                                      </p:to>
                                    </p:set>
                                  </p:childTnLst>
                                  <p:subTnLst>
                                    <p:animClr clrSpc="rgb" dir="cw">
                                      <p:cBhvr override="childStyle">
                                        <p:cTn dur="1" fill="hold" display="0" masterRel="nextClick" afterEffect="1"/>
                                        <p:tgtEl>
                                          <p:spTgt spid="50192"/>
                                        </p:tgtEl>
                                        <p:attrNameLst>
                                          <p:attrName>ppt_c</p:attrName>
                                        </p:attrNameLst>
                                      </p:cBhvr>
                                      <p:to>
                                        <a:srgbClr val="666699"/>
                                      </p:to>
                                    </p:animClr>
                                  </p:subTnLst>
                                </p:cTn>
                              </p:par>
                              <p:par>
                                <p:cTn id="7" presetID="1" presetClass="entr" presetSubtype="0" fill="hold" nodeType="withEffect">
                                  <p:stCondLst>
                                    <p:cond delay="500"/>
                                  </p:stCondLst>
                                  <p:childTnLst>
                                    <p:set>
                                      <p:cBhvr>
                                        <p:cTn id="8" dur="1" fill="hold">
                                          <p:stCondLst>
                                            <p:cond delay="0"/>
                                          </p:stCondLst>
                                        </p:cTn>
                                        <p:tgtEl>
                                          <p:spTgt spid="50246"/>
                                        </p:tgtEl>
                                        <p:attrNameLst>
                                          <p:attrName>style.visibility</p:attrName>
                                        </p:attrNameLst>
                                      </p:cBhvr>
                                      <p:to>
                                        <p:strVal val="visible"/>
                                      </p:to>
                                    </p:set>
                                  </p:childTnLst>
                                  <p:subTnLst>
                                    <p:animClr clrSpc="rgb" dir="cw">
                                      <p:cBhvr override="childStyle">
                                        <p:cTn dur="1" fill="hold" display="0" masterRel="nextClick" afterEffect="1"/>
                                        <p:tgtEl>
                                          <p:spTgt spid="50246"/>
                                        </p:tgtEl>
                                        <p:attrNameLst>
                                          <p:attrName>ppt_c</p:attrName>
                                        </p:attrNameLst>
                                      </p:cBhvr>
                                      <p:to>
                                        <a:srgbClr val="666699"/>
                                      </p:to>
                                    </p:animClr>
                                  </p:subTnLst>
                                </p:cTn>
                              </p:par>
                            </p:childTnLst>
                          </p:cTn>
                        </p:par>
                        <p:par>
                          <p:cTn id="9" fill="hold" nodeType="afterGroup">
                            <p:stCondLst>
                              <p:cond delay="500"/>
                            </p:stCondLst>
                            <p:childTnLst>
                              <p:par>
                                <p:cTn id="10" presetID="1" presetClass="entr" presetSubtype="0" fill="hold" nodeType="afterEffect">
                                  <p:stCondLst>
                                    <p:cond delay="500"/>
                                  </p:stCondLst>
                                  <p:childTnLst>
                                    <p:set>
                                      <p:cBhvr>
                                        <p:cTn id="11" dur="1" fill="hold">
                                          <p:stCondLst>
                                            <p:cond delay="0"/>
                                          </p:stCondLst>
                                        </p:cTn>
                                        <p:tgtEl>
                                          <p:spTgt spid="50247"/>
                                        </p:tgtEl>
                                        <p:attrNameLst>
                                          <p:attrName>style.visibility</p:attrName>
                                        </p:attrNameLst>
                                      </p:cBhvr>
                                      <p:to>
                                        <p:strVal val="visible"/>
                                      </p:to>
                                    </p:set>
                                  </p:childTnLst>
                                  <p:subTnLst>
                                    <p:animClr clrSpc="rgb" dir="cw">
                                      <p:cBhvr override="childStyle">
                                        <p:cTn dur="1" fill="hold" display="0" masterRel="nextClick" afterEffect="1"/>
                                        <p:tgtEl>
                                          <p:spTgt spid="50247"/>
                                        </p:tgtEl>
                                        <p:attrNameLst>
                                          <p:attrName>ppt_c</p:attrName>
                                        </p:attrNameLst>
                                      </p:cBhvr>
                                      <p:to>
                                        <a:srgbClr val="666699"/>
                                      </p:to>
                                    </p:animClr>
                                  </p:subTnLst>
                                </p:cTn>
                              </p:par>
                              <p:par>
                                <p:cTn id="12" presetID="1" presetClass="entr" presetSubtype="0" fill="hold" grpId="0" nodeType="withEffect">
                                  <p:stCondLst>
                                    <p:cond delay="500"/>
                                  </p:stCondLst>
                                  <p:childTnLst>
                                    <p:set>
                                      <p:cBhvr>
                                        <p:cTn id="13" dur="1" fill="hold">
                                          <p:stCondLst>
                                            <p:cond delay="0"/>
                                          </p:stCondLst>
                                        </p:cTn>
                                        <p:tgtEl>
                                          <p:spTgt spid="50243"/>
                                        </p:tgtEl>
                                        <p:attrNameLst>
                                          <p:attrName>style.visibility</p:attrName>
                                        </p:attrNameLst>
                                      </p:cBhvr>
                                      <p:to>
                                        <p:strVal val="visible"/>
                                      </p:to>
                                    </p:set>
                                  </p:childTnLst>
                                  <p:subTnLst>
                                    <p:animClr clrSpc="rgb" dir="cw">
                                      <p:cBhvr override="childStyle">
                                        <p:cTn dur="1" fill="hold" display="0" masterRel="nextClick" afterEffect="1"/>
                                        <p:tgtEl>
                                          <p:spTgt spid="50243"/>
                                        </p:tgtEl>
                                        <p:attrNameLst>
                                          <p:attrName>ppt_c</p:attrName>
                                        </p:attrNameLst>
                                      </p:cBhvr>
                                      <p:to>
                                        <a:srgbClr val="666699"/>
                                      </p:to>
                                    </p:animClr>
                                  </p:subTnLst>
                                </p:cTn>
                              </p:par>
                            </p:childTnLst>
                          </p:cTn>
                        </p:par>
                        <p:par>
                          <p:cTn id="14" fill="hold" nodeType="afterGroup">
                            <p:stCondLst>
                              <p:cond delay="1000"/>
                            </p:stCondLst>
                            <p:childTnLst>
                              <p:par>
                                <p:cTn id="15" presetID="1" presetClass="entr" presetSubtype="0" fill="hold" nodeType="afterEffect">
                                  <p:stCondLst>
                                    <p:cond delay="500"/>
                                  </p:stCondLst>
                                  <p:childTnLst>
                                    <p:set>
                                      <p:cBhvr>
                                        <p:cTn id="16" dur="1" fill="hold">
                                          <p:stCondLst>
                                            <p:cond delay="0"/>
                                          </p:stCondLst>
                                        </p:cTn>
                                        <p:tgtEl>
                                          <p:spTgt spid="50248"/>
                                        </p:tgtEl>
                                        <p:attrNameLst>
                                          <p:attrName>style.visibility</p:attrName>
                                        </p:attrNameLst>
                                      </p:cBhvr>
                                      <p:to>
                                        <p:strVal val="visible"/>
                                      </p:to>
                                    </p:set>
                                  </p:childTnLst>
                                  <p:subTnLst>
                                    <p:animClr clrSpc="rgb" dir="cw">
                                      <p:cBhvr override="childStyle">
                                        <p:cTn dur="1" fill="hold" display="0" masterRel="nextClick" afterEffect="1"/>
                                        <p:tgtEl>
                                          <p:spTgt spid="50248"/>
                                        </p:tgtEl>
                                        <p:attrNameLst>
                                          <p:attrName>ppt_c</p:attrName>
                                        </p:attrNameLst>
                                      </p:cBhvr>
                                      <p:to>
                                        <a:srgbClr val="666699"/>
                                      </p:to>
                                    </p:animClr>
                                  </p:subTnLst>
                                </p:cTn>
                              </p:par>
                              <p:par>
                                <p:cTn id="17" presetID="1" presetClass="entr" presetSubtype="0" fill="hold" grpId="0" nodeType="withEffect">
                                  <p:stCondLst>
                                    <p:cond delay="500"/>
                                  </p:stCondLst>
                                  <p:childTnLst>
                                    <p:set>
                                      <p:cBhvr>
                                        <p:cTn id="18" dur="1" fill="hold">
                                          <p:stCondLst>
                                            <p:cond delay="0"/>
                                          </p:stCondLst>
                                        </p:cTn>
                                        <p:tgtEl>
                                          <p:spTgt spid="50245"/>
                                        </p:tgtEl>
                                        <p:attrNameLst>
                                          <p:attrName>style.visibility</p:attrName>
                                        </p:attrNameLst>
                                      </p:cBhvr>
                                      <p:to>
                                        <p:strVal val="visible"/>
                                      </p:to>
                                    </p:set>
                                  </p:childTnLst>
                                  <p:subTnLst>
                                    <p:animClr clrSpc="rgb" dir="cw">
                                      <p:cBhvr override="childStyle">
                                        <p:cTn dur="1" fill="hold" display="0" masterRel="nextClick" afterEffect="1"/>
                                        <p:tgtEl>
                                          <p:spTgt spid="50245"/>
                                        </p:tgtEl>
                                        <p:attrNameLst>
                                          <p:attrName>ppt_c</p:attrName>
                                        </p:attrNameLst>
                                      </p:cBhvr>
                                      <p:to>
                                        <a:srgbClr val="666699"/>
                                      </p:to>
                                    </p:animClr>
                                  </p:subTnLst>
                                </p:cTn>
                              </p:par>
                            </p:childTnLst>
                          </p:cTn>
                        </p:par>
                        <p:par>
                          <p:cTn id="19" fill="hold" nodeType="afterGroup">
                            <p:stCondLst>
                              <p:cond delay="1500"/>
                            </p:stCondLst>
                            <p:childTnLst>
                              <p:par>
                                <p:cTn id="20" presetID="1" presetClass="entr" presetSubtype="0" fill="hold" nodeType="afterEffect">
                                  <p:stCondLst>
                                    <p:cond delay="500"/>
                                  </p:stCondLst>
                                  <p:childTnLst>
                                    <p:set>
                                      <p:cBhvr>
                                        <p:cTn id="21" dur="1" fill="hold">
                                          <p:stCondLst>
                                            <p:cond delay="0"/>
                                          </p:stCondLst>
                                        </p:cTn>
                                        <p:tgtEl>
                                          <p:spTgt spid="50255"/>
                                        </p:tgtEl>
                                        <p:attrNameLst>
                                          <p:attrName>style.visibility</p:attrName>
                                        </p:attrNameLst>
                                      </p:cBhvr>
                                      <p:to>
                                        <p:strVal val="visible"/>
                                      </p:to>
                                    </p:set>
                                  </p:childTnLst>
                                  <p:subTnLst>
                                    <p:animClr clrSpc="rgb" dir="cw">
                                      <p:cBhvr override="childStyle">
                                        <p:cTn dur="1" fill="hold" display="0" masterRel="nextClick" afterEffect="1"/>
                                        <p:tgtEl>
                                          <p:spTgt spid="50255"/>
                                        </p:tgtEl>
                                        <p:attrNameLst>
                                          <p:attrName>ppt_c</p:attrName>
                                        </p:attrNameLst>
                                      </p:cBhvr>
                                      <p:to>
                                        <a:srgbClr val="666699"/>
                                      </p:to>
                                    </p:animClr>
                                  </p:subTnLst>
                                </p:cTn>
                              </p:par>
                              <p:par>
                                <p:cTn id="22" presetID="1" presetClass="entr" presetSubtype="0" fill="hold" grpId="0" nodeType="withEffect">
                                  <p:stCondLst>
                                    <p:cond delay="500"/>
                                  </p:stCondLst>
                                  <p:childTnLst>
                                    <p:set>
                                      <p:cBhvr>
                                        <p:cTn id="23" dur="1" fill="hold">
                                          <p:stCondLst>
                                            <p:cond delay="0"/>
                                          </p:stCondLst>
                                        </p:cTn>
                                        <p:tgtEl>
                                          <p:spTgt spid="50251"/>
                                        </p:tgtEl>
                                        <p:attrNameLst>
                                          <p:attrName>style.visibility</p:attrName>
                                        </p:attrNameLst>
                                      </p:cBhvr>
                                      <p:to>
                                        <p:strVal val="visible"/>
                                      </p:to>
                                    </p:set>
                                  </p:childTnLst>
                                  <p:subTnLst>
                                    <p:animClr clrSpc="rgb" dir="cw">
                                      <p:cBhvr override="childStyle">
                                        <p:cTn dur="1" fill="hold" display="0" masterRel="nextClick" afterEffect="1"/>
                                        <p:tgtEl>
                                          <p:spTgt spid="50251"/>
                                        </p:tgtEl>
                                        <p:attrNameLst>
                                          <p:attrName>ppt_c</p:attrName>
                                        </p:attrNameLst>
                                      </p:cBhvr>
                                      <p:to>
                                        <a:srgbClr val="666699"/>
                                      </p:to>
                                    </p:animClr>
                                  </p:subTnLst>
                                </p:cTn>
                              </p:par>
                            </p:childTnLst>
                          </p:cTn>
                        </p:par>
                        <p:par>
                          <p:cTn id="24" fill="hold" nodeType="afterGroup">
                            <p:stCondLst>
                              <p:cond delay="2000"/>
                            </p:stCondLst>
                            <p:childTnLst>
                              <p:par>
                                <p:cTn id="25" presetID="1" presetClass="entr" presetSubtype="0" fill="hold" nodeType="afterEffect">
                                  <p:stCondLst>
                                    <p:cond delay="500"/>
                                  </p:stCondLst>
                                  <p:childTnLst>
                                    <p:set>
                                      <p:cBhvr>
                                        <p:cTn id="26" dur="1" fill="hold">
                                          <p:stCondLst>
                                            <p:cond delay="0"/>
                                          </p:stCondLst>
                                        </p:cTn>
                                        <p:tgtEl>
                                          <p:spTgt spid="50264"/>
                                        </p:tgtEl>
                                        <p:attrNameLst>
                                          <p:attrName>style.visibility</p:attrName>
                                        </p:attrNameLst>
                                      </p:cBhvr>
                                      <p:to>
                                        <p:strVal val="visible"/>
                                      </p:to>
                                    </p:set>
                                  </p:childTnLst>
                                  <p:subTnLst>
                                    <p:animClr clrSpc="rgb" dir="cw">
                                      <p:cBhvr override="childStyle">
                                        <p:cTn dur="1" fill="hold" display="0" masterRel="nextClick" afterEffect="1"/>
                                        <p:tgtEl>
                                          <p:spTgt spid="50264"/>
                                        </p:tgtEl>
                                        <p:attrNameLst>
                                          <p:attrName>ppt_c</p:attrName>
                                        </p:attrNameLst>
                                      </p:cBhvr>
                                      <p:to>
                                        <a:srgbClr val="666699"/>
                                      </p:to>
                                    </p:animClr>
                                  </p:subTnLst>
                                </p:cTn>
                              </p:par>
                              <p:par>
                                <p:cTn id="27" presetID="1" presetClass="entr" presetSubtype="0" fill="hold" grpId="0" nodeType="withEffect">
                                  <p:stCondLst>
                                    <p:cond delay="500"/>
                                  </p:stCondLst>
                                  <p:childTnLst>
                                    <p:set>
                                      <p:cBhvr>
                                        <p:cTn id="28" dur="1" fill="hold">
                                          <p:stCondLst>
                                            <p:cond delay="0"/>
                                          </p:stCondLst>
                                        </p:cTn>
                                        <p:tgtEl>
                                          <p:spTgt spid="50260"/>
                                        </p:tgtEl>
                                        <p:attrNameLst>
                                          <p:attrName>style.visibility</p:attrName>
                                        </p:attrNameLst>
                                      </p:cBhvr>
                                      <p:to>
                                        <p:strVal val="visible"/>
                                      </p:to>
                                    </p:set>
                                  </p:childTnLst>
                                  <p:subTnLst>
                                    <p:animClr clrSpc="rgb" dir="cw">
                                      <p:cBhvr override="childStyle">
                                        <p:cTn dur="1" fill="hold" display="0" masterRel="nextClick" afterEffect="1"/>
                                        <p:tgtEl>
                                          <p:spTgt spid="50260"/>
                                        </p:tgtEl>
                                        <p:attrNameLst>
                                          <p:attrName>ppt_c</p:attrName>
                                        </p:attrNameLst>
                                      </p:cBhvr>
                                      <p:to>
                                        <a:srgbClr val="666699"/>
                                      </p:to>
                                    </p:animClr>
                                  </p:subTnLst>
                                </p:cTn>
                              </p:par>
                            </p:childTnLst>
                          </p:cTn>
                        </p:par>
                        <p:par>
                          <p:cTn id="29" fill="hold" nodeType="afterGroup">
                            <p:stCondLst>
                              <p:cond delay="2500"/>
                            </p:stCondLst>
                            <p:childTnLst>
                              <p:par>
                                <p:cTn id="30" presetID="1" presetClass="entr" presetSubtype="0" fill="hold" nodeType="afterEffect">
                                  <p:stCondLst>
                                    <p:cond delay="500"/>
                                  </p:stCondLst>
                                  <p:childTnLst>
                                    <p:set>
                                      <p:cBhvr>
                                        <p:cTn id="31" dur="1" fill="hold">
                                          <p:stCondLst>
                                            <p:cond delay="0"/>
                                          </p:stCondLst>
                                        </p:cTn>
                                        <p:tgtEl>
                                          <p:spTgt spid="50275"/>
                                        </p:tgtEl>
                                        <p:attrNameLst>
                                          <p:attrName>style.visibility</p:attrName>
                                        </p:attrNameLst>
                                      </p:cBhvr>
                                      <p:to>
                                        <p:strVal val="visible"/>
                                      </p:to>
                                    </p:set>
                                  </p:childTnLst>
                                  <p:subTnLst>
                                    <p:animClr clrSpc="rgb" dir="cw">
                                      <p:cBhvr override="childStyle">
                                        <p:cTn dur="1" fill="hold" display="0" masterRel="nextClick" afterEffect="1"/>
                                        <p:tgtEl>
                                          <p:spTgt spid="50275"/>
                                        </p:tgtEl>
                                        <p:attrNameLst>
                                          <p:attrName>ppt_c</p:attrName>
                                        </p:attrNameLst>
                                      </p:cBhvr>
                                      <p:to>
                                        <a:srgbClr val="666699"/>
                                      </p:to>
                                    </p:animClr>
                                  </p:subTnLst>
                                </p:cTn>
                              </p:par>
                              <p:par>
                                <p:cTn id="32" presetID="1" presetClass="entr" presetSubtype="0" fill="hold" grpId="0" nodeType="withEffect">
                                  <p:stCondLst>
                                    <p:cond delay="500"/>
                                  </p:stCondLst>
                                  <p:childTnLst>
                                    <p:set>
                                      <p:cBhvr>
                                        <p:cTn id="33" dur="1" fill="hold">
                                          <p:stCondLst>
                                            <p:cond delay="0"/>
                                          </p:stCondLst>
                                        </p:cTn>
                                        <p:tgtEl>
                                          <p:spTgt spid="50269"/>
                                        </p:tgtEl>
                                        <p:attrNameLst>
                                          <p:attrName>style.visibility</p:attrName>
                                        </p:attrNameLst>
                                      </p:cBhvr>
                                      <p:to>
                                        <p:strVal val="visible"/>
                                      </p:to>
                                    </p:set>
                                  </p:childTnLst>
                                  <p:subTnLst>
                                    <p:animClr clrSpc="rgb" dir="cw">
                                      <p:cBhvr override="childStyle">
                                        <p:cTn dur="1" fill="hold" display="0" masterRel="nextClick" afterEffect="1"/>
                                        <p:tgtEl>
                                          <p:spTgt spid="50269"/>
                                        </p:tgtEl>
                                        <p:attrNameLst>
                                          <p:attrName>ppt_c</p:attrName>
                                        </p:attrNameLst>
                                      </p:cBhvr>
                                      <p:to>
                                        <a:srgbClr val="666699"/>
                                      </p:to>
                                    </p:animClr>
                                  </p:subTnLst>
                                </p:cTn>
                              </p:par>
                            </p:childTnLst>
                          </p:cTn>
                        </p:par>
                        <p:par>
                          <p:cTn id="34" fill="hold" nodeType="afterGroup">
                            <p:stCondLst>
                              <p:cond delay="3000"/>
                            </p:stCondLst>
                            <p:childTnLst>
                              <p:par>
                                <p:cTn id="35" presetID="1" presetClass="entr" presetSubtype="0" fill="hold" nodeType="afterEffect">
                                  <p:stCondLst>
                                    <p:cond delay="500"/>
                                  </p:stCondLst>
                                  <p:childTnLst>
                                    <p:set>
                                      <p:cBhvr>
                                        <p:cTn id="36" dur="1" fill="hold">
                                          <p:stCondLst>
                                            <p:cond delay="0"/>
                                          </p:stCondLst>
                                        </p:cTn>
                                        <p:tgtEl>
                                          <p:spTgt spid="50221"/>
                                        </p:tgtEl>
                                        <p:attrNameLst>
                                          <p:attrName>style.visibility</p:attrName>
                                        </p:attrNameLst>
                                      </p:cBhvr>
                                      <p:to>
                                        <p:strVal val="visible"/>
                                      </p:to>
                                    </p:set>
                                  </p:childTnLst>
                                  <p:subTnLst>
                                    <p:animClr clrSpc="rgb" dir="cw">
                                      <p:cBhvr override="childStyle">
                                        <p:cTn dur="1" fill="hold" display="0" masterRel="nextClick" afterEffect="1"/>
                                        <p:tgtEl>
                                          <p:spTgt spid="50221"/>
                                        </p:tgtEl>
                                        <p:attrNameLst>
                                          <p:attrName>ppt_c</p:attrName>
                                        </p:attrNameLst>
                                      </p:cBhvr>
                                      <p:to>
                                        <a:srgbClr val="666699"/>
                                      </p:to>
                                    </p:animClr>
                                  </p:subTnLst>
                                </p:cTn>
                              </p:par>
                              <p:par>
                                <p:cTn id="37" presetID="1" presetClass="entr" presetSubtype="0" fill="hold" grpId="0" nodeType="withEffect">
                                  <p:stCondLst>
                                    <p:cond delay="500"/>
                                  </p:stCondLst>
                                  <p:childTnLst>
                                    <p:set>
                                      <p:cBhvr>
                                        <p:cTn id="38" dur="1" fill="hold">
                                          <p:stCondLst>
                                            <p:cond delay="0"/>
                                          </p:stCondLst>
                                        </p:cTn>
                                        <p:tgtEl>
                                          <p:spTgt spid="50208"/>
                                        </p:tgtEl>
                                        <p:attrNameLst>
                                          <p:attrName>style.visibility</p:attrName>
                                        </p:attrNameLst>
                                      </p:cBhvr>
                                      <p:to>
                                        <p:strVal val="visible"/>
                                      </p:to>
                                    </p:set>
                                  </p:childTnLst>
                                  <p:subTnLst>
                                    <p:animClr clrSpc="rgb" dir="cw">
                                      <p:cBhvr override="childStyle">
                                        <p:cTn dur="1" fill="hold" display="0" masterRel="nextClick" afterEffect="1"/>
                                        <p:tgtEl>
                                          <p:spTgt spid="50208"/>
                                        </p:tgtEl>
                                        <p:attrNameLst>
                                          <p:attrName>ppt_c</p:attrName>
                                        </p:attrNameLst>
                                      </p:cBhvr>
                                      <p:to>
                                        <a:srgbClr val="666699"/>
                                      </p:to>
                                    </p:animClr>
                                  </p:subTnLst>
                                </p:cTn>
                              </p:par>
                            </p:childTnLst>
                          </p:cTn>
                        </p:par>
                        <p:par>
                          <p:cTn id="39" fill="hold" nodeType="afterGroup">
                            <p:stCondLst>
                              <p:cond delay="3500"/>
                            </p:stCondLst>
                            <p:childTnLst>
                              <p:par>
                                <p:cTn id="40" presetID="1" presetClass="entr" presetSubtype="0" fill="hold" nodeType="afterEffect">
                                  <p:stCondLst>
                                    <p:cond delay="500"/>
                                  </p:stCondLst>
                                  <p:childTnLst>
                                    <p:set>
                                      <p:cBhvr>
                                        <p:cTn id="41" dur="1" fill="hold">
                                          <p:stCondLst>
                                            <p:cond delay="0"/>
                                          </p:stCondLst>
                                        </p:cTn>
                                        <p:tgtEl>
                                          <p:spTgt spid="50222"/>
                                        </p:tgtEl>
                                        <p:attrNameLst>
                                          <p:attrName>style.visibility</p:attrName>
                                        </p:attrNameLst>
                                      </p:cBhvr>
                                      <p:to>
                                        <p:strVal val="visible"/>
                                      </p:to>
                                    </p:set>
                                  </p:childTnLst>
                                  <p:subTnLst>
                                    <p:animClr clrSpc="rgb" dir="cw">
                                      <p:cBhvr override="childStyle">
                                        <p:cTn dur="1" fill="hold" display="0" masterRel="nextClick" afterEffect="1"/>
                                        <p:tgtEl>
                                          <p:spTgt spid="50222"/>
                                        </p:tgtEl>
                                        <p:attrNameLst>
                                          <p:attrName>ppt_c</p:attrName>
                                        </p:attrNameLst>
                                      </p:cBhvr>
                                      <p:to>
                                        <a:srgbClr val="666699"/>
                                      </p:to>
                                    </p:animClr>
                                  </p:subTnLst>
                                </p:cTn>
                              </p:par>
                              <p:par>
                                <p:cTn id="42" presetID="1" presetClass="entr" presetSubtype="0" fill="hold" grpId="0" nodeType="withEffect">
                                  <p:stCondLst>
                                    <p:cond delay="500"/>
                                  </p:stCondLst>
                                  <p:childTnLst>
                                    <p:set>
                                      <p:cBhvr>
                                        <p:cTn id="43" dur="1" fill="hold">
                                          <p:stCondLst>
                                            <p:cond delay="0"/>
                                          </p:stCondLst>
                                        </p:cTn>
                                        <p:tgtEl>
                                          <p:spTgt spid="50210"/>
                                        </p:tgtEl>
                                        <p:attrNameLst>
                                          <p:attrName>style.visibility</p:attrName>
                                        </p:attrNameLst>
                                      </p:cBhvr>
                                      <p:to>
                                        <p:strVal val="visible"/>
                                      </p:to>
                                    </p:set>
                                  </p:childTnLst>
                                  <p:subTnLst>
                                    <p:animClr clrSpc="rgb" dir="cw">
                                      <p:cBhvr override="childStyle">
                                        <p:cTn dur="1" fill="hold" display="0" masterRel="nextClick" afterEffect="1"/>
                                        <p:tgtEl>
                                          <p:spTgt spid="50210"/>
                                        </p:tgtEl>
                                        <p:attrNameLst>
                                          <p:attrName>ppt_c</p:attrName>
                                        </p:attrNameLst>
                                      </p:cBhvr>
                                      <p:to>
                                        <a:srgbClr val="666699"/>
                                      </p:to>
                                    </p:animClr>
                                  </p:subTnLst>
                                </p:cTn>
                              </p:par>
                            </p:childTnLst>
                          </p:cTn>
                        </p:par>
                        <p:par>
                          <p:cTn id="44" fill="hold" nodeType="afterGroup">
                            <p:stCondLst>
                              <p:cond delay="4000"/>
                            </p:stCondLst>
                            <p:childTnLst>
                              <p:par>
                                <p:cTn id="45" presetID="1" presetClass="entr" presetSubtype="0" fill="hold" nodeType="afterEffect">
                                  <p:stCondLst>
                                    <p:cond delay="500"/>
                                  </p:stCondLst>
                                  <p:childTnLst>
                                    <p:set>
                                      <p:cBhvr>
                                        <p:cTn id="46" dur="1" fill="hold">
                                          <p:stCondLst>
                                            <p:cond delay="0"/>
                                          </p:stCondLst>
                                        </p:cTn>
                                        <p:tgtEl>
                                          <p:spTgt spid="50223"/>
                                        </p:tgtEl>
                                        <p:attrNameLst>
                                          <p:attrName>style.visibility</p:attrName>
                                        </p:attrNameLst>
                                      </p:cBhvr>
                                      <p:to>
                                        <p:strVal val="visible"/>
                                      </p:to>
                                    </p:set>
                                  </p:childTnLst>
                                  <p:subTnLst>
                                    <p:animClr clrSpc="rgb" dir="cw">
                                      <p:cBhvr override="childStyle">
                                        <p:cTn dur="1" fill="hold" display="0" masterRel="nextClick" afterEffect="1"/>
                                        <p:tgtEl>
                                          <p:spTgt spid="50223"/>
                                        </p:tgtEl>
                                        <p:attrNameLst>
                                          <p:attrName>ppt_c</p:attrName>
                                        </p:attrNameLst>
                                      </p:cBhvr>
                                      <p:to>
                                        <a:srgbClr val="666699"/>
                                      </p:to>
                                    </p:animClr>
                                  </p:subTnLst>
                                </p:cTn>
                              </p:par>
                              <p:par>
                                <p:cTn id="47" presetID="1" presetClass="entr" presetSubtype="0" fill="hold" grpId="0" nodeType="withEffect">
                                  <p:stCondLst>
                                    <p:cond delay="500"/>
                                  </p:stCondLst>
                                  <p:childTnLst>
                                    <p:set>
                                      <p:cBhvr>
                                        <p:cTn id="48" dur="1" fill="hold">
                                          <p:stCondLst>
                                            <p:cond delay="0"/>
                                          </p:stCondLst>
                                        </p:cTn>
                                        <p:tgtEl>
                                          <p:spTgt spid="50212"/>
                                        </p:tgtEl>
                                        <p:attrNameLst>
                                          <p:attrName>style.visibility</p:attrName>
                                        </p:attrNameLst>
                                      </p:cBhvr>
                                      <p:to>
                                        <p:strVal val="visible"/>
                                      </p:to>
                                    </p:set>
                                  </p:childTnLst>
                                  <p:subTnLst>
                                    <p:animClr clrSpc="rgb" dir="cw">
                                      <p:cBhvr override="childStyle">
                                        <p:cTn dur="1" fill="hold" display="0" masterRel="nextClick" afterEffect="1"/>
                                        <p:tgtEl>
                                          <p:spTgt spid="50212"/>
                                        </p:tgtEl>
                                        <p:attrNameLst>
                                          <p:attrName>ppt_c</p:attrName>
                                        </p:attrNameLst>
                                      </p:cBhvr>
                                      <p:to>
                                        <a:srgbClr val="666699"/>
                                      </p:to>
                                    </p:animClr>
                                  </p:subTnLst>
                                </p:cTn>
                              </p:par>
                            </p:childTnLst>
                          </p:cTn>
                        </p:par>
                        <p:par>
                          <p:cTn id="49" fill="hold" nodeType="afterGroup">
                            <p:stCondLst>
                              <p:cond delay="4500"/>
                            </p:stCondLst>
                            <p:childTnLst>
                              <p:par>
                                <p:cTn id="50" presetID="1" presetClass="entr" presetSubtype="0" fill="hold" nodeType="afterEffect">
                                  <p:stCondLst>
                                    <p:cond delay="500"/>
                                  </p:stCondLst>
                                  <p:childTnLst>
                                    <p:set>
                                      <p:cBhvr>
                                        <p:cTn id="51" dur="1" fill="hold">
                                          <p:stCondLst>
                                            <p:cond delay="0"/>
                                          </p:stCondLst>
                                        </p:cTn>
                                        <p:tgtEl>
                                          <p:spTgt spid="50224"/>
                                        </p:tgtEl>
                                        <p:attrNameLst>
                                          <p:attrName>style.visibility</p:attrName>
                                        </p:attrNameLst>
                                      </p:cBhvr>
                                      <p:to>
                                        <p:strVal val="visible"/>
                                      </p:to>
                                    </p:set>
                                  </p:childTnLst>
                                  <p:subTnLst>
                                    <p:animClr clrSpc="rgb" dir="cw">
                                      <p:cBhvr override="childStyle">
                                        <p:cTn dur="1" fill="hold" display="0" masterRel="nextClick" afterEffect="1"/>
                                        <p:tgtEl>
                                          <p:spTgt spid="50224"/>
                                        </p:tgtEl>
                                        <p:attrNameLst>
                                          <p:attrName>ppt_c</p:attrName>
                                        </p:attrNameLst>
                                      </p:cBhvr>
                                      <p:to>
                                        <a:srgbClr val="666699"/>
                                      </p:to>
                                    </p:animClr>
                                  </p:subTnLst>
                                </p:cTn>
                              </p:par>
                              <p:par>
                                <p:cTn id="52" presetID="1" presetClass="entr" presetSubtype="0" fill="hold" grpId="0" nodeType="withEffect">
                                  <p:stCondLst>
                                    <p:cond delay="500"/>
                                  </p:stCondLst>
                                  <p:childTnLst>
                                    <p:set>
                                      <p:cBhvr>
                                        <p:cTn id="53" dur="1" fill="hold">
                                          <p:stCondLst>
                                            <p:cond delay="0"/>
                                          </p:stCondLst>
                                        </p:cTn>
                                        <p:tgtEl>
                                          <p:spTgt spid="50214"/>
                                        </p:tgtEl>
                                        <p:attrNameLst>
                                          <p:attrName>style.visibility</p:attrName>
                                        </p:attrNameLst>
                                      </p:cBhvr>
                                      <p:to>
                                        <p:strVal val="visible"/>
                                      </p:to>
                                    </p:set>
                                  </p:childTnLst>
                                  <p:subTnLst>
                                    <p:animClr clrSpc="rgb" dir="cw">
                                      <p:cBhvr override="childStyle">
                                        <p:cTn dur="1" fill="hold" display="0" masterRel="nextClick" afterEffect="1"/>
                                        <p:tgtEl>
                                          <p:spTgt spid="50214"/>
                                        </p:tgtEl>
                                        <p:attrNameLst>
                                          <p:attrName>ppt_c</p:attrName>
                                        </p:attrNameLst>
                                      </p:cBhvr>
                                      <p:to>
                                        <a:srgbClr val="666699"/>
                                      </p:to>
                                    </p:animClr>
                                  </p:subTnLst>
                                </p:cTn>
                              </p:par>
                            </p:childTnLst>
                          </p:cTn>
                        </p:par>
                        <p:par>
                          <p:cTn id="54" fill="hold" nodeType="afterGroup">
                            <p:stCondLst>
                              <p:cond delay="5000"/>
                            </p:stCondLst>
                            <p:childTnLst>
                              <p:par>
                                <p:cTn id="55" presetID="33" presetClass="emph" presetSubtype="0" fill="remove" grpId="0" nodeType="afterEffect">
                                  <p:stCondLst>
                                    <p:cond delay="0"/>
                                  </p:stCondLst>
                                  <p:childTnLst>
                                    <p:animClr clrSpc="rgb" dir="cw">
                                      <p:cBhvr override="childStyle">
                                        <p:cTn id="56" dur="1500" accel="50000" autoRev="1" fill="hold" tmFilter="0, 0; .33333, 1; 1, 1">
                                          <p:stCondLst>
                                            <p:cond delay="0"/>
                                          </p:stCondLst>
                                        </p:cTn>
                                        <p:tgtEl>
                                          <p:spTgt spid="50318"/>
                                        </p:tgtEl>
                                        <p:attrNameLst>
                                          <p:attrName>style.color</p:attrName>
                                        </p:attrNameLst>
                                      </p:cBhvr>
                                      <p:to>
                                        <a:srgbClr val="00CC00"/>
                                      </p:to>
                                    </p:animClr>
                                    <p:animClr clrSpc="rgb" dir="cw">
                                      <p:cBhvr>
                                        <p:cTn id="57" dur="1500" accel="50000" autoRev="1" fill="hold" tmFilter="0, 0; .33333, 1; 1, 1">
                                          <p:stCondLst>
                                            <p:cond delay="0"/>
                                          </p:stCondLst>
                                        </p:cTn>
                                        <p:tgtEl>
                                          <p:spTgt spid="50318"/>
                                        </p:tgtEl>
                                        <p:attrNameLst>
                                          <p:attrName>fillcolor</p:attrName>
                                        </p:attrNameLst>
                                      </p:cBhvr>
                                      <p:to>
                                        <a:srgbClr val="00CC00"/>
                                      </p:to>
                                    </p:animClr>
                                    <p:set>
                                      <p:cBhvr>
                                        <p:cTn id="58" dur="3000" fill="hold"/>
                                        <p:tgtEl>
                                          <p:spTgt spid="50318"/>
                                        </p:tgtEl>
                                        <p:attrNameLst>
                                          <p:attrName>fill.type</p:attrName>
                                        </p:attrNameLst>
                                      </p:cBhvr>
                                      <p:to>
                                        <p:strVal val="solid"/>
                                      </p:to>
                                    </p:set>
                                    <p:set>
                                      <p:cBhvr>
                                        <p:cTn id="59" dur="3000" fill="hold"/>
                                        <p:tgtEl>
                                          <p:spTgt spid="50318"/>
                                        </p:tgtEl>
                                        <p:attrNameLst>
                                          <p:attrName>fill.on</p:attrName>
                                        </p:attrNameLst>
                                      </p:cBhvr>
                                      <p:to>
                                        <p:strVal val="true"/>
                                      </p:to>
                                    </p:set>
                                    <p:animScale>
                                      <p:cBhvr>
                                        <p:cTn id="60" dur="1500" accel="50000" autoRev="1" fill="hold" tmFilter="0, 0; .33333, 1; 1, 1">
                                          <p:stCondLst>
                                            <p:cond delay="0"/>
                                          </p:stCondLst>
                                        </p:cTn>
                                        <p:tgtEl>
                                          <p:spTgt spid="50318"/>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2" grpId="0" animBg="1"/>
      <p:bldP spid="50208" grpId="0" animBg="1"/>
      <p:bldP spid="50210" grpId="0" animBg="1"/>
      <p:bldP spid="50212" grpId="0" animBg="1"/>
      <p:bldP spid="50214" grpId="0" animBg="1"/>
      <p:bldP spid="50243" grpId="0" animBg="1"/>
      <p:bldP spid="50245" grpId="0" animBg="1"/>
      <p:bldP spid="50251" grpId="0" animBg="1"/>
      <p:bldP spid="50260" grpId="0" animBg="1"/>
      <p:bldP spid="50269" grpId="0" animBg="1"/>
      <p:bldP spid="5031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166688" y="161925"/>
            <a:ext cx="7772400" cy="788988"/>
          </a:xfrm>
        </p:spPr>
        <p:txBody>
          <a:bodyPr/>
          <a:lstStyle/>
          <a:p>
            <a:r>
              <a:rPr lang="en-US" altLang="zh-TW" sz="4800">
                <a:latin typeface="Arial" panose="020B0604020202020204" pitchFamily="34" charset="0"/>
                <a:ea typeface="新細明體" pitchFamily="18" charset="-120"/>
              </a:rPr>
              <a:t>Link Break</a:t>
            </a:r>
          </a:p>
        </p:txBody>
      </p:sp>
      <p:sp>
        <p:nvSpPr>
          <p:cNvPr id="144387" name="Oval 3"/>
          <p:cNvSpPr>
            <a:spLocks noChangeArrowheads="1"/>
          </p:cNvSpPr>
          <p:nvPr/>
        </p:nvSpPr>
        <p:spPr bwMode="auto">
          <a:xfrm>
            <a:off x="1643063" y="22796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88" name="Oval 4"/>
          <p:cNvSpPr>
            <a:spLocks noChangeArrowheads="1"/>
          </p:cNvSpPr>
          <p:nvPr/>
        </p:nvSpPr>
        <p:spPr bwMode="auto">
          <a:xfrm>
            <a:off x="3233738" y="3222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89" name="Oval 5"/>
          <p:cNvSpPr>
            <a:spLocks noChangeArrowheads="1"/>
          </p:cNvSpPr>
          <p:nvPr/>
        </p:nvSpPr>
        <p:spPr bwMode="auto">
          <a:xfrm>
            <a:off x="3967163" y="30797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90" name="Oval 6"/>
          <p:cNvSpPr>
            <a:spLocks noChangeArrowheads="1"/>
          </p:cNvSpPr>
          <p:nvPr/>
        </p:nvSpPr>
        <p:spPr bwMode="auto">
          <a:xfrm>
            <a:off x="5148263" y="26606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91" name="Oval 7"/>
          <p:cNvSpPr>
            <a:spLocks noChangeArrowheads="1"/>
          </p:cNvSpPr>
          <p:nvPr/>
        </p:nvSpPr>
        <p:spPr bwMode="auto">
          <a:xfrm>
            <a:off x="3938588" y="54895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92" name="Oval 8"/>
          <p:cNvSpPr>
            <a:spLocks noChangeArrowheads="1"/>
          </p:cNvSpPr>
          <p:nvPr/>
        </p:nvSpPr>
        <p:spPr bwMode="auto">
          <a:xfrm>
            <a:off x="6291263" y="44132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93" name="Oval 9"/>
          <p:cNvSpPr>
            <a:spLocks noChangeArrowheads="1"/>
          </p:cNvSpPr>
          <p:nvPr/>
        </p:nvSpPr>
        <p:spPr bwMode="auto">
          <a:xfrm>
            <a:off x="6900863" y="33464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94" name="Oval 10"/>
          <p:cNvSpPr>
            <a:spLocks noChangeArrowheads="1"/>
          </p:cNvSpPr>
          <p:nvPr/>
        </p:nvSpPr>
        <p:spPr bwMode="auto">
          <a:xfrm>
            <a:off x="6062663" y="54038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95" name="Oval 11"/>
          <p:cNvSpPr>
            <a:spLocks noChangeArrowheads="1"/>
          </p:cNvSpPr>
          <p:nvPr/>
        </p:nvSpPr>
        <p:spPr bwMode="auto">
          <a:xfrm>
            <a:off x="6291263" y="25082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96" name="Oval 12"/>
          <p:cNvSpPr>
            <a:spLocks noChangeArrowheads="1"/>
          </p:cNvSpPr>
          <p:nvPr/>
        </p:nvSpPr>
        <p:spPr bwMode="auto">
          <a:xfrm>
            <a:off x="7424738" y="5537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97" name="Oval 13"/>
          <p:cNvSpPr>
            <a:spLocks noChangeArrowheads="1"/>
          </p:cNvSpPr>
          <p:nvPr/>
        </p:nvSpPr>
        <p:spPr bwMode="auto">
          <a:xfrm>
            <a:off x="7986713" y="4394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98" name="Oval 14"/>
          <p:cNvSpPr>
            <a:spLocks noChangeArrowheads="1"/>
          </p:cNvSpPr>
          <p:nvPr/>
        </p:nvSpPr>
        <p:spPr bwMode="auto">
          <a:xfrm>
            <a:off x="7081838" y="23272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399" name="Oval 15"/>
          <p:cNvSpPr>
            <a:spLocks noChangeArrowheads="1"/>
          </p:cNvSpPr>
          <p:nvPr/>
        </p:nvSpPr>
        <p:spPr bwMode="auto">
          <a:xfrm>
            <a:off x="4767263" y="34226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168" name="Oval 16"/>
          <p:cNvSpPr>
            <a:spLocks noChangeArrowheads="1"/>
          </p:cNvSpPr>
          <p:nvPr/>
        </p:nvSpPr>
        <p:spPr bwMode="auto">
          <a:xfrm>
            <a:off x="881063" y="15176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01" name="Oval 17"/>
          <p:cNvSpPr>
            <a:spLocks noChangeArrowheads="1"/>
          </p:cNvSpPr>
          <p:nvPr/>
        </p:nvSpPr>
        <p:spPr bwMode="auto">
          <a:xfrm>
            <a:off x="2147888" y="29464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02" name="Oval 19"/>
          <p:cNvSpPr>
            <a:spLocks noChangeArrowheads="1"/>
          </p:cNvSpPr>
          <p:nvPr/>
        </p:nvSpPr>
        <p:spPr bwMode="auto">
          <a:xfrm>
            <a:off x="2138363" y="36988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03" name="Oval 21"/>
          <p:cNvSpPr>
            <a:spLocks noChangeArrowheads="1"/>
          </p:cNvSpPr>
          <p:nvPr/>
        </p:nvSpPr>
        <p:spPr bwMode="auto">
          <a:xfrm>
            <a:off x="2138363" y="44323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04" name="Oval 23"/>
          <p:cNvSpPr>
            <a:spLocks noChangeArrowheads="1"/>
          </p:cNvSpPr>
          <p:nvPr/>
        </p:nvSpPr>
        <p:spPr bwMode="auto">
          <a:xfrm>
            <a:off x="2690813" y="49371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05" name="Oval 25"/>
          <p:cNvSpPr>
            <a:spLocks noChangeArrowheads="1"/>
          </p:cNvSpPr>
          <p:nvPr/>
        </p:nvSpPr>
        <p:spPr bwMode="auto">
          <a:xfrm>
            <a:off x="3290888" y="44894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06" name="Oval 27"/>
          <p:cNvSpPr>
            <a:spLocks noChangeArrowheads="1"/>
          </p:cNvSpPr>
          <p:nvPr/>
        </p:nvSpPr>
        <p:spPr bwMode="auto">
          <a:xfrm>
            <a:off x="3967163" y="41846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07" name="Oval 29"/>
          <p:cNvSpPr>
            <a:spLocks noChangeArrowheads="1"/>
          </p:cNvSpPr>
          <p:nvPr/>
        </p:nvSpPr>
        <p:spPr bwMode="auto">
          <a:xfrm>
            <a:off x="4681538" y="3984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183" name="Oval 31"/>
          <p:cNvSpPr>
            <a:spLocks noChangeArrowheads="1"/>
          </p:cNvSpPr>
          <p:nvPr/>
        </p:nvSpPr>
        <p:spPr bwMode="auto">
          <a:xfrm>
            <a:off x="5414963" y="36607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184" name="Oval 32"/>
          <p:cNvSpPr>
            <a:spLocks noChangeArrowheads="1"/>
          </p:cNvSpPr>
          <p:nvPr/>
        </p:nvSpPr>
        <p:spPr bwMode="auto">
          <a:xfrm>
            <a:off x="4652963" y="28987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185" name="Oval 33"/>
          <p:cNvSpPr>
            <a:spLocks noChangeArrowheads="1"/>
          </p:cNvSpPr>
          <p:nvPr/>
        </p:nvSpPr>
        <p:spPr bwMode="auto">
          <a:xfrm>
            <a:off x="6272213" y="35845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11" name="Oval 35"/>
          <p:cNvSpPr>
            <a:spLocks noChangeArrowheads="1"/>
          </p:cNvSpPr>
          <p:nvPr/>
        </p:nvSpPr>
        <p:spPr bwMode="auto">
          <a:xfrm>
            <a:off x="6662738" y="42608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12" name="Oval 37"/>
          <p:cNvSpPr>
            <a:spLocks noChangeArrowheads="1"/>
          </p:cNvSpPr>
          <p:nvPr/>
        </p:nvSpPr>
        <p:spPr bwMode="auto">
          <a:xfrm>
            <a:off x="6948488" y="49371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197" name="Line 45"/>
          <p:cNvSpPr>
            <a:spLocks noChangeShapeType="1"/>
          </p:cNvSpPr>
          <p:nvPr/>
        </p:nvSpPr>
        <p:spPr bwMode="auto">
          <a:xfrm flipV="1">
            <a:off x="5624513" y="3708400"/>
            <a:ext cx="647700" cy="190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4414" name="Oval 49"/>
          <p:cNvSpPr>
            <a:spLocks noChangeArrowheads="1"/>
          </p:cNvSpPr>
          <p:nvPr/>
        </p:nvSpPr>
        <p:spPr bwMode="auto">
          <a:xfrm>
            <a:off x="2557463" y="22701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15" name="Oval 50"/>
          <p:cNvSpPr>
            <a:spLocks noChangeArrowheads="1"/>
          </p:cNvSpPr>
          <p:nvPr/>
        </p:nvSpPr>
        <p:spPr bwMode="auto">
          <a:xfrm>
            <a:off x="7605713" y="31178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16" name="Oval 51"/>
          <p:cNvSpPr>
            <a:spLocks noChangeArrowheads="1"/>
          </p:cNvSpPr>
          <p:nvPr/>
        </p:nvSpPr>
        <p:spPr bwMode="auto">
          <a:xfrm>
            <a:off x="5243513" y="55276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17" name="Oval 52"/>
          <p:cNvSpPr>
            <a:spLocks noChangeArrowheads="1"/>
          </p:cNvSpPr>
          <p:nvPr/>
        </p:nvSpPr>
        <p:spPr bwMode="auto">
          <a:xfrm>
            <a:off x="1481138" y="55562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18" name="Oval 53"/>
          <p:cNvSpPr>
            <a:spLocks noChangeArrowheads="1"/>
          </p:cNvSpPr>
          <p:nvPr/>
        </p:nvSpPr>
        <p:spPr bwMode="auto">
          <a:xfrm>
            <a:off x="966788" y="41656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19" name="Oval 54"/>
          <p:cNvSpPr>
            <a:spLocks noChangeArrowheads="1"/>
          </p:cNvSpPr>
          <p:nvPr/>
        </p:nvSpPr>
        <p:spPr bwMode="auto">
          <a:xfrm>
            <a:off x="5567363" y="4879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20" name="Oval 55"/>
          <p:cNvSpPr>
            <a:spLocks noChangeArrowheads="1"/>
          </p:cNvSpPr>
          <p:nvPr/>
        </p:nvSpPr>
        <p:spPr bwMode="auto">
          <a:xfrm>
            <a:off x="4614863" y="50514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21" name="Text Box 56"/>
          <p:cNvSpPr txBox="1">
            <a:spLocks noChangeArrowheads="1"/>
          </p:cNvSpPr>
          <p:nvPr/>
        </p:nvSpPr>
        <p:spPr bwMode="auto">
          <a:xfrm>
            <a:off x="944563" y="1949450"/>
            <a:ext cx="108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r>
              <a:rPr lang="en-US" altLang="zh-TW" sz="1800">
                <a:solidFill>
                  <a:srgbClr val="7030A0"/>
                </a:solidFill>
                <a:ea typeface="新細明體" pitchFamily="18" charset="-120"/>
              </a:rPr>
              <a:t>Source Node</a:t>
            </a:r>
          </a:p>
        </p:txBody>
      </p:sp>
      <p:sp>
        <p:nvSpPr>
          <p:cNvPr id="144422" name="Text Box 57"/>
          <p:cNvSpPr txBox="1">
            <a:spLocks noChangeArrowheads="1"/>
          </p:cNvSpPr>
          <p:nvPr/>
        </p:nvSpPr>
        <p:spPr bwMode="auto">
          <a:xfrm>
            <a:off x="7081838" y="5740400"/>
            <a:ext cx="147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TW" sz="1800">
                <a:solidFill>
                  <a:srgbClr val="7030A0"/>
                </a:solidFill>
                <a:ea typeface="新細明體" pitchFamily="18" charset="-120"/>
              </a:rPr>
              <a:t>Destination Node</a:t>
            </a:r>
          </a:p>
        </p:txBody>
      </p:sp>
      <p:sp>
        <p:nvSpPr>
          <p:cNvPr id="144423" name="Oval 58"/>
          <p:cNvSpPr>
            <a:spLocks noChangeArrowheads="1"/>
          </p:cNvSpPr>
          <p:nvPr/>
        </p:nvSpPr>
        <p:spPr bwMode="auto">
          <a:xfrm>
            <a:off x="3662363" y="24415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24" name="Oval 59"/>
          <p:cNvSpPr>
            <a:spLocks noChangeArrowheads="1"/>
          </p:cNvSpPr>
          <p:nvPr/>
        </p:nvSpPr>
        <p:spPr bwMode="auto">
          <a:xfrm>
            <a:off x="2947988" y="27654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25" name="Oval 60"/>
          <p:cNvSpPr>
            <a:spLocks noChangeArrowheads="1"/>
          </p:cNvSpPr>
          <p:nvPr/>
        </p:nvSpPr>
        <p:spPr bwMode="auto">
          <a:xfrm>
            <a:off x="3052763" y="38512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26" name="Oval 61"/>
          <p:cNvSpPr>
            <a:spLocks noChangeArrowheads="1"/>
          </p:cNvSpPr>
          <p:nvPr/>
        </p:nvSpPr>
        <p:spPr bwMode="auto">
          <a:xfrm>
            <a:off x="2224088" y="58705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27" name="Oval 62"/>
          <p:cNvSpPr>
            <a:spLocks noChangeArrowheads="1"/>
          </p:cNvSpPr>
          <p:nvPr/>
        </p:nvSpPr>
        <p:spPr bwMode="auto">
          <a:xfrm>
            <a:off x="3157538" y="5508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28" name="Oval 63"/>
          <p:cNvSpPr>
            <a:spLocks noChangeArrowheads="1"/>
          </p:cNvSpPr>
          <p:nvPr/>
        </p:nvSpPr>
        <p:spPr bwMode="auto">
          <a:xfrm>
            <a:off x="4510088" y="2298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29" name="Oval 64"/>
          <p:cNvSpPr>
            <a:spLocks noChangeArrowheads="1"/>
          </p:cNvSpPr>
          <p:nvPr/>
        </p:nvSpPr>
        <p:spPr bwMode="auto">
          <a:xfrm>
            <a:off x="5843588" y="29654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30" name="Oval 65"/>
          <p:cNvSpPr>
            <a:spLocks noChangeArrowheads="1"/>
          </p:cNvSpPr>
          <p:nvPr/>
        </p:nvSpPr>
        <p:spPr bwMode="auto">
          <a:xfrm>
            <a:off x="1176338" y="28892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31" name="Oval 66"/>
          <p:cNvSpPr>
            <a:spLocks noChangeArrowheads="1"/>
          </p:cNvSpPr>
          <p:nvPr/>
        </p:nvSpPr>
        <p:spPr bwMode="auto">
          <a:xfrm>
            <a:off x="2557463" y="22701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219" name="Oval 67"/>
          <p:cNvSpPr>
            <a:spLocks noChangeArrowheads="1"/>
          </p:cNvSpPr>
          <p:nvPr/>
        </p:nvSpPr>
        <p:spPr bwMode="auto">
          <a:xfrm>
            <a:off x="1795463" y="15081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33" name="Oval 68"/>
          <p:cNvSpPr>
            <a:spLocks noChangeArrowheads="1"/>
          </p:cNvSpPr>
          <p:nvPr/>
        </p:nvSpPr>
        <p:spPr bwMode="auto">
          <a:xfrm>
            <a:off x="2947988" y="27654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221" name="Oval 69"/>
          <p:cNvSpPr>
            <a:spLocks noChangeArrowheads="1"/>
          </p:cNvSpPr>
          <p:nvPr/>
        </p:nvSpPr>
        <p:spPr bwMode="auto">
          <a:xfrm>
            <a:off x="2185988" y="20034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222" name="Line 70"/>
          <p:cNvSpPr>
            <a:spLocks noChangeShapeType="1"/>
          </p:cNvSpPr>
          <p:nvPr/>
        </p:nvSpPr>
        <p:spPr bwMode="auto">
          <a:xfrm>
            <a:off x="1862138" y="2384425"/>
            <a:ext cx="685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23" name="Line 71"/>
          <p:cNvSpPr>
            <a:spLocks noChangeShapeType="1"/>
          </p:cNvSpPr>
          <p:nvPr/>
        </p:nvSpPr>
        <p:spPr bwMode="auto">
          <a:xfrm>
            <a:off x="2738438" y="2470150"/>
            <a:ext cx="238125" cy="3143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224" name="Line 72"/>
          <p:cNvSpPr>
            <a:spLocks noChangeShapeType="1"/>
          </p:cNvSpPr>
          <p:nvPr/>
        </p:nvSpPr>
        <p:spPr bwMode="auto">
          <a:xfrm flipV="1">
            <a:off x="3157538" y="2593975"/>
            <a:ext cx="495300" cy="247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438" name="Oval 74"/>
          <p:cNvSpPr>
            <a:spLocks noChangeArrowheads="1"/>
          </p:cNvSpPr>
          <p:nvPr/>
        </p:nvSpPr>
        <p:spPr bwMode="auto">
          <a:xfrm>
            <a:off x="3662363" y="24415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227" name="Oval 75"/>
          <p:cNvSpPr>
            <a:spLocks noChangeArrowheads="1"/>
          </p:cNvSpPr>
          <p:nvPr/>
        </p:nvSpPr>
        <p:spPr bwMode="auto">
          <a:xfrm>
            <a:off x="2900363" y="16795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40" name="Oval 76"/>
          <p:cNvSpPr>
            <a:spLocks noChangeArrowheads="1"/>
          </p:cNvSpPr>
          <p:nvPr/>
        </p:nvSpPr>
        <p:spPr bwMode="auto">
          <a:xfrm>
            <a:off x="3233738" y="3222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231" name="Line 79"/>
          <p:cNvSpPr>
            <a:spLocks noChangeShapeType="1"/>
          </p:cNvSpPr>
          <p:nvPr/>
        </p:nvSpPr>
        <p:spPr bwMode="auto">
          <a:xfrm>
            <a:off x="3824288" y="2651125"/>
            <a:ext cx="200025" cy="4381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442" name="Oval 81"/>
          <p:cNvSpPr>
            <a:spLocks noChangeArrowheads="1"/>
          </p:cNvSpPr>
          <p:nvPr/>
        </p:nvSpPr>
        <p:spPr bwMode="auto">
          <a:xfrm>
            <a:off x="4510088" y="2298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43" name="Oval 83"/>
          <p:cNvSpPr>
            <a:spLocks noChangeArrowheads="1"/>
          </p:cNvSpPr>
          <p:nvPr/>
        </p:nvSpPr>
        <p:spPr bwMode="auto">
          <a:xfrm>
            <a:off x="3967163" y="30797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236" name="Oval 84"/>
          <p:cNvSpPr>
            <a:spLocks noChangeArrowheads="1"/>
          </p:cNvSpPr>
          <p:nvPr/>
        </p:nvSpPr>
        <p:spPr bwMode="auto">
          <a:xfrm>
            <a:off x="3205163" y="23177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45" name="Oval 85"/>
          <p:cNvSpPr>
            <a:spLocks noChangeArrowheads="1"/>
          </p:cNvSpPr>
          <p:nvPr/>
        </p:nvSpPr>
        <p:spPr bwMode="auto">
          <a:xfrm>
            <a:off x="3052763" y="38512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240" name="Line 88"/>
          <p:cNvSpPr>
            <a:spLocks noChangeShapeType="1"/>
          </p:cNvSpPr>
          <p:nvPr/>
        </p:nvSpPr>
        <p:spPr bwMode="auto">
          <a:xfrm>
            <a:off x="4167188" y="3251200"/>
            <a:ext cx="6096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447" name="Oval 90"/>
          <p:cNvSpPr>
            <a:spLocks noChangeArrowheads="1"/>
          </p:cNvSpPr>
          <p:nvPr/>
        </p:nvSpPr>
        <p:spPr bwMode="auto">
          <a:xfrm>
            <a:off x="5148263" y="26606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48" name="Oval 92"/>
          <p:cNvSpPr>
            <a:spLocks noChangeArrowheads="1"/>
          </p:cNvSpPr>
          <p:nvPr/>
        </p:nvSpPr>
        <p:spPr bwMode="auto">
          <a:xfrm>
            <a:off x="4767263" y="34226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245" name="Oval 93"/>
          <p:cNvSpPr>
            <a:spLocks noChangeArrowheads="1"/>
          </p:cNvSpPr>
          <p:nvPr/>
        </p:nvSpPr>
        <p:spPr bwMode="auto">
          <a:xfrm>
            <a:off x="4005263" y="26606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50" name="Oval 95"/>
          <p:cNvSpPr>
            <a:spLocks noChangeArrowheads="1"/>
          </p:cNvSpPr>
          <p:nvPr/>
        </p:nvSpPr>
        <p:spPr bwMode="auto">
          <a:xfrm>
            <a:off x="3157538" y="5508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9251" name="Line 99"/>
          <p:cNvSpPr>
            <a:spLocks noChangeShapeType="1"/>
          </p:cNvSpPr>
          <p:nvPr/>
        </p:nvSpPr>
        <p:spPr bwMode="auto">
          <a:xfrm>
            <a:off x="4976813" y="3603625"/>
            <a:ext cx="438150" cy="1238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452" name="Oval 100"/>
          <p:cNvSpPr>
            <a:spLocks noChangeArrowheads="1"/>
          </p:cNvSpPr>
          <p:nvPr/>
        </p:nvSpPr>
        <p:spPr bwMode="auto">
          <a:xfrm>
            <a:off x="5843588" y="29654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53" name="Oval 104"/>
          <p:cNvSpPr>
            <a:spLocks noChangeArrowheads="1"/>
          </p:cNvSpPr>
          <p:nvPr/>
        </p:nvSpPr>
        <p:spPr bwMode="auto">
          <a:xfrm>
            <a:off x="3938588" y="54895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54" name="Line 108"/>
          <p:cNvSpPr>
            <a:spLocks noChangeShapeType="1"/>
          </p:cNvSpPr>
          <p:nvPr/>
        </p:nvSpPr>
        <p:spPr bwMode="auto">
          <a:xfrm>
            <a:off x="8834438" y="4308475"/>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455" name="Oval 109"/>
          <p:cNvSpPr>
            <a:spLocks noChangeArrowheads="1"/>
          </p:cNvSpPr>
          <p:nvPr/>
        </p:nvSpPr>
        <p:spPr bwMode="auto">
          <a:xfrm>
            <a:off x="4614863" y="50514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56" name="Oval 112"/>
          <p:cNvSpPr>
            <a:spLocks noChangeArrowheads="1"/>
          </p:cNvSpPr>
          <p:nvPr/>
        </p:nvSpPr>
        <p:spPr bwMode="auto">
          <a:xfrm>
            <a:off x="6291263" y="25082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57" name="Oval 116"/>
          <p:cNvSpPr>
            <a:spLocks noChangeArrowheads="1"/>
          </p:cNvSpPr>
          <p:nvPr/>
        </p:nvSpPr>
        <p:spPr bwMode="auto">
          <a:xfrm>
            <a:off x="7081838" y="23272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58" name="Oval 119"/>
          <p:cNvSpPr>
            <a:spLocks noChangeArrowheads="1"/>
          </p:cNvSpPr>
          <p:nvPr/>
        </p:nvSpPr>
        <p:spPr bwMode="auto">
          <a:xfrm>
            <a:off x="6900863" y="33464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59" name="Oval 121"/>
          <p:cNvSpPr>
            <a:spLocks noChangeArrowheads="1"/>
          </p:cNvSpPr>
          <p:nvPr/>
        </p:nvSpPr>
        <p:spPr bwMode="auto">
          <a:xfrm>
            <a:off x="5243513" y="55276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60" name="Oval 126"/>
          <p:cNvSpPr>
            <a:spLocks noChangeArrowheads="1"/>
          </p:cNvSpPr>
          <p:nvPr/>
        </p:nvSpPr>
        <p:spPr bwMode="auto">
          <a:xfrm>
            <a:off x="7624763" y="3765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61" name="Oval 129"/>
          <p:cNvSpPr>
            <a:spLocks noChangeArrowheads="1"/>
          </p:cNvSpPr>
          <p:nvPr/>
        </p:nvSpPr>
        <p:spPr bwMode="auto">
          <a:xfrm>
            <a:off x="6062663" y="54038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62" name="Oval 131"/>
          <p:cNvSpPr>
            <a:spLocks noChangeArrowheads="1"/>
          </p:cNvSpPr>
          <p:nvPr/>
        </p:nvSpPr>
        <p:spPr bwMode="auto">
          <a:xfrm>
            <a:off x="6738938" y="5661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63" name="Oval 135"/>
          <p:cNvSpPr>
            <a:spLocks noChangeArrowheads="1"/>
          </p:cNvSpPr>
          <p:nvPr/>
        </p:nvSpPr>
        <p:spPr bwMode="auto">
          <a:xfrm>
            <a:off x="7986713" y="4394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64" name="Oval 137"/>
          <p:cNvSpPr>
            <a:spLocks noChangeArrowheads="1"/>
          </p:cNvSpPr>
          <p:nvPr/>
        </p:nvSpPr>
        <p:spPr bwMode="auto">
          <a:xfrm>
            <a:off x="8120063" y="5127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4465" name="Oval 142"/>
          <p:cNvSpPr>
            <a:spLocks noChangeArrowheads="1"/>
          </p:cNvSpPr>
          <p:nvPr/>
        </p:nvSpPr>
        <p:spPr bwMode="auto">
          <a:xfrm>
            <a:off x="7424738" y="5537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68"/>
                                        </p:tgtEl>
                                        <p:attrNameLst>
                                          <p:attrName>style.visibility</p:attrName>
                                        </p:attrNameLst>
                                      </p:cBhvr>
                                      <p:to>
                                        <p:strVal val="visible"/>
                                      </p:to>
                                    </p:set>
                                  </p:childTnLst>
                                  <p:subTnLst>
                                    <p:animClr clrSpc="rgb" dir="cw">
                                      <p:cBhvr override="childStyle">
                                        <p:cTn dur="1" fill="hold" display="0" masterRel="nextClick" afterEffect="1"/>
                                        <p:tgtEl>
                                          <p:spTgt spid="49168"/>
                                        </p:tgtEl>
                                        <p:attrNameLst>
                                          <p:attrName>ppt_c</p:attrName>
                                        </p:attrNameLst>
                                      </p:cBhvr>
                                      <p:to>
                                        <a:srgbClr val="666699"/>
                                      </p:to>
                                    </p:animClr>
                                  </p:subTnLst>
                                </p:cTn>
                              </p:par>
                              <p:par>
                                <p:cTn id="7" presetID="1" presetClass="entr" presetSubtype="0" fill="hold" nodeType="withEffect">
                                  <p:stCondLst>
                                    <p:cond delay="500"/>
                                  </p:stCondLst>
                                  <p:childTnLst>
                                    <p:set>
                                      <p:cBhvr>
                                        <p:cTn id="8" dur="1" fill="hold">
                                          <p:stCondLst>
                                            <p:cond delay="0"/>
                                          </p:stCondLst>
                                        </p:cTn>
                                        <p:tgtEl>
                                          <p:spTgt spid="49222"/>
                                        </p:tgtEl>
                                        <p:attrNameLst>
                                          <p:attrName>style.visibility</p:attrName>
                                        </p:attrNameLst>
                                      </p:cBhvr>
                                      <p:to>
                                        <p:strVal val="visible"/>
                                      </p:to>
                                    </p:set>
                                  </p:childTnLst>
                                  <p:subTnLst>
                                    <p:animClr clrSpc="rgb" dir="cw">
                                      <p:cBhvr override="childStyle">
                                        <p:cTn dur="1" fill="hold" display="0" masterRel="nextClick" afterEffect="1"/>
                                        <p:tgtEl>
                                          <p:spTgt spid="49222"/>
                                        </p:tgtEl>
                                        <p:attrNameLst>
                                          <p:attrName>ppt_c</p:attrName>
                                        </p:attrNameLst>
                                      </p:cBhvr>
                                      <p:to>
                                        <a:srgbClr val="666699"/>
                                      </p:to>
                                    </p:animClr>
                                  </p:subTnLst>
                                </p:cTn>
                              </p:par>
                            </p:childTnLst>
                          </p:cTn>
                        </p:par>
                        <p:par>
                          <p:cTn id="9" fill="hold" nodeType="afterGroup">
                            <p:stCondLst>
                              <p:cond delay="500"/>
                            </p:stCondLst>
                            <p:childTnLst>
                              <p:par>
                                <p:cTn id="10" presetID="1" presetClass="entr" presetSubtype="0" fill="hold" nodeType="afterEffect">
                                  <p:stCondLst>
                                    <p:cond delay="500"/>
                                  </p:stCondLst>
                                  <p:childTnLst>
                                    <p:set>
                                      <p:cBhvr>
                                        <p:cTn id="11" dur="1" fill="hold">
                                          <p:stCondLst>
                                            <p:cond delay="0"/>
                                          </p:stCondLst>
                                        </p:cTn>
                                        <p:tgtEl>
                                          <p:spTgt spid="49223"/>
                                        </p:tgtEl>
                                        <p:attrNameLst>
                                          <p:attrName>style.visibility</p:attrName>
                                        </p:attrNameLst>
                                      </p:cBhvr>
                                      <p:to>
                                        <p:strVal val="visible"/>
                                      </p:to>
                                    </p:set>
                                  </p:childTnLst>
                                  <p:subTnLst>
                                    <p:animClr clrSpc="rgb" dir="cw">
                                      <p:cBhvr override="childStyle">
                                        <p:cTn dur="1" fill="hold" display="0" masterRel="nextClick" afterEffect="1"/>
                                        <p:tgtEl>
                                          <p:spTgt spid="49223"/>
                                        </p:tgtEl>
                                        <p:attrNameLst>
                                          <p:attrName>ppt_c</p:attrName>
                                        </p:attrNameLst>
                                      </p:cBhvr>
                                      <p:to>
                                        <a:srgbClr val="666699"/>
                                      </p:to>
                                    </p:animClr>
                                  </p:subTnLst>
                                </p:cTn>
                              </p:par>
                              <p:par>
                                <p:cTn id="12" presetID="1" presetClass="entr" presetSubtype="0" fill="hold" grpId="0" nodeType="withEffect">
                                  <p:stCondLst>
                                    <p:cond delay="500"/>
                                  </p:stCondLst>
                                  <p:childTnLst>
                                    <p:set>
                                      <p:cBhvr>
                                        <p:cTn id="13" dur="1" fill="hold">
                                          <p:stCondLst>
                                            <p:cond delay="0"/>
                                          </p:stCondLst>
                                        </p:cTn>
                                        <p:tgtEl>
                                          <p:spTgt spid="49219"/>
                                        </p:tgtEl>
                                        <p:attrNameLst>
                                          <p:attrName>style.visibility</p:attrName>
                                        </p:attrNameLst>
                                      </p:cBhvr>
                                      <p:to>
                                        <p:strVal val="visible"/>
                                      </p:to>
                                    </p:set>
                                  </p:childTnLst>
                                  <p:subTnLst>
                                    <p:animClr clrSpc="rgb" dir="cw">
                                      <p:cBhvr override="childStyle">
                                        <p:cTn dur="1" fill="hold" display="0" masterRel="nextClick" afterEffect="1"/>
                                        <p:tgtEl>
                                          <p:spTgt spid="49219"/>
                                        </p:tgtEl>
                                        <p:attrNameLst>
                                          <p:attrName>ppt_c</p:attrName>
                                        </p:attrNameLst>
                                      </p:cBhvr>
                                      <p:to>
                                        <a:srgbClr val="666699"/>
                                      </p:to>
                                    </p:animClr>
                                  </p:subTnLst>
                                </p:cTn>
                              </p:par>
                            </p:childTnLst>
                          </p:cTn>
                        </p:par>
                        <p:par>
                          <p:cTn id="14" fill="hold" nodeType="afterGroup">
                            <p:stCondLst>
                              <p:cond delay="1000"/>
                            </p:stCondLst>
                            <p:childTnLst>
                              <p:par>
                                <p:cTn id="15" presetID="1" presetClass="entr" presetSubtype="0" fill="hold" nodeType="afterEffect">
                                  <p:stCondLst>
                                    <p:cond delay="500"/>
                                  </p:stCondLst>
                                  <p:childTnLst>
                                    <p:set>
                                      <p:cBhvr>
                                        <p:cTn id="16" dur="1" fill="hold">
                                          <p:stCondLst>
                                            <p:cond delay="0"/>
                                          </p:stCondLst>
                                        </p:cTn>
                                        <p:tgtEl>
                                          <p:spTgt spid="49224"/>
                                        </p:tgtEl>
                                        <p:attrNameLst>
                                          <p:attrName>style.visibility</p:attrName>
                                        </p:attrNameLst>
                                      </p:cBhvr>
                                      <p:to>
                                        <p:strVal val="visible"/>
                                      </p:to>
                                    </p:set>
                                  </p:childTnLst>
                                  <p:subTnLst>
                                    <p:animClr clrSpc="rgb" dir="cw">
                                      <p:cBhvr override="childStyle">
                                        <p:cTn dur="1" fill="hold" display="0" masterRel="nextClick" afterEffect="1"/>
                                        <p:tgtEl>
                                          <p:spTgt spid="49224"/>
                                        </p:tgtEl>
                                        <p:attrNameLst>
                                          <p:attrName>ppt_c</p:attrName>
                                        </p:attrNameLst>
                                      </p:cBhvr>
                                      <p:to>
                                        <a:srgbClr val="666699"/>
                                      </p:to>
                                    </p:animClr>
                                  </p:subTnLst>
                                </p:cTn>
                              </p:par>
                              <p:par>
                                <p:cTn id="17" presetID="1" presetClass="entr" presetSubtype="0" fill="hold" grpId="0" nodeType="withEffect">
                                  <p:stCondLst>
                                    <p:cond delay="500"/>
                                  </p:stCondLst>
                                  <p:childTnLst>
                                    <p:set>
                                      <p:cBhvr>
                                        <p:cTn id="18" dur="1" fill="hold">
                                          <p:stCondLst>
                                            <p:cond delay="0"/>
                                          </p:stCondLst>
                                        </p:cTn>
                                        <p:tgtEl>
                                          <p:spTgt spid="49221"/>
                                        </p:tgtEl>
                                        <p:attrNameLst>
                                          <p:attrName>style.visibility</p:attrName>
                                        </p:attrNameLst>
                                      </p:cBhvr>
                                      <p:to>
                                        <p:strVal val="visible"/>
                                      </p:to>
                                    </p:set>
                                  </p:childTnLst>
                                  <p:subTnLst>
                                    <p:animClr clrSpc="rgb" dir="cw">
                                      <p:cBhvr override="childStyle">
                                        <p:cTn dur="1" fill="hold" display="0" masterRel="nextClick" afterEffect="1"/>
                                        <p:tgtEl>
                                          <p:spTgt spid="49221"/>
                                        </p:tgtEl>
                                        <p:attrNameLst>
                                          <p:attrName>ppt_c</p:attrName>
                                        </p:attrNameLst>
                                      </p:cBhvr>
                                      <p:to>
                                        <a:srgbClr val="666699"/>
                                      </p:to>
                                    </p:animClr>
                                  </p:subTnLst>
                                </p:cTn>
                              </p:par>
                            </p:childTnLst>
                          </p:cTn>
                        </p:par>
                        <p:par>
                          <p:cTn id="19" fill="hold" nodeType="afterGroup">
                            <p:stCondLst>
                              <p:cond delay="1500"/>
                            </p:stCondLst>
                            <p:childTnLst>
                              <p:par>
                                <p:cTn id="20" presetID="1" presetClass="entr" presetSubtype="0" fill="hold" nodeType="afterEffect">
                                  <p:stCondLst>
                                    <p:cond delay="500"/>
                                  </p:stCondLst>
                                  <p:childTnLst>
                                    <p:set>
                                      <p:cBhvr>
                                        <p:cTn id="21" dur="1" fill="hold">
                                          <p:stCondLst>
                                            <p:cond delay="0"/>
                                          </p:stCondLst>
                                        </p:cTn>
                                        <p:tgtEl>
                                          <p:spTgt spid="49231"/>
                                        </p:tgtEl>
                                        <p:attrNameLst>
                                          <p:attrName>style.visibility</p:attrName>
                                        </p:attrNameLst>
                                      </p:cBhvr>
                                      <p:to>
                                        <p:strVal val="visible"/>
                                      </p:to>
                                    </p:set>
                                  </p:childTnLst>
                                  <p:subTnLst>
                                    <p:animClr clrSpc="rgb" dir="cw">
                                      <p:cBhvr override="childStyle">
                                        <p:cTn dur="1" fill="hold" display="0" masterRel="nextClick" afterEffect="1"/>
                                        <p:tgtEl>
                                          <p:spTgt spid="49231"/>
                                        </p:tgtEl>
                                        <p:attrNameLst>
                                          <p:attrName>ppt_c</p:attrName>
                                        </p:attrNameLst>
                                      </p:cBhvr>
                                      <p:to>
                                        <a:srgbClr val="666699"/>
                                      </p:to>
                                    </p:animClr>
                                  </p:subTnLst>
                                </p:cTn>
                              </p:par>
                              <p:par>
                                <p:cTn id="22" presetID="1" presetClass="entr" presetSubtype="0" fill="hold" grpId="0" nodeType="withEffect">
                                  <p:stCondLst>
                                    <p:cond delay="500"/>
                                  </p:stCondLst>
                                  <p:childTnLst>
                                    <p:set>
                                      <p:cBhvr>
                                        <p:cTn id="23" dur="1" fill="hold">
                                          <p:stCondLst>
                                            <p:cond delay="0"/>
                                          </p:stCondLst>
                                        </p:cTn>
                                        <p:tgtEl>
                                          <p:spTgt spid="49227"/>
                                        </p:tgtEl>
                                        <p:attrNameLst>
                                          <p:attrName>style.visibility</p:attrName>
                                        </p:attrNameLst>
                                      </p:cBhvr>
                                      <p:to>
                                        <p:strVal val="visible"/>
                                      </p:to>
                                    </p:set>
                                  </p:childTnLst>
                                  <p:subTnLst>
                                    <p:animClr clrSpc="rgb" dir="cw">
                                      <p:cBhvr override="childStyle">
                                        <p:cTn dur="1" fill="hold" display="0" masterRel="nextClick" afterEffect="1"/>
                                        <p:tgtEl>
                                          <p:spTgt spid="49227"/>
                                        </p:tgtEl>
                                        <p:attrNameLst>
                                          <p:attrName>ppt_c</p:attrName>
                                        </p:attrNameLst>
                                      </p:cBhvr>
                                      <p:to>
                                        <a:srgbClr val="666699"/>
                                      </p:to>
                                    </p:animClr>
                                  </p:subTnLst>
                                </p:cTn>
                              </p:par>
                            </p:childTnLst>
                          </p:cTn>
                        </p:par>
                        <p:par>
                          <p:cTn id="24" fill="hold" nodeType="afterGroup">
                            <p:stCondLst>
                              <p:cond delay="2000"/>
                            </p:stCondLst>
                            <p:childTnLst>
                              <p:par>
                                <p:cTn id="25" presetID="1" presetClass="entr" presetSubtype="0" fill="hold" nodeType="afterEffect">
                                  <p:stCondLst>
                                    <p:cond delay="500"/>
                                  </p:stCondLst>
                                  <p:childTnLst>
                                    <p:set>
                                      <p:cBhvr>
                                        <p:cTn id="26" dur="1" fill="hold">
                                          <p:stCondLst>
                                            <p:cond delay="0"/>
                                          </p:stCondLst>
                                        </p:cTn>
                                        <p:tgtEl>
                                          <p:spTgt spid="49240"/>
                                        </p:tgtEl>
                                        <p:attrNameLst>
                                          <p:attrName>style.visibility</p:attrName>
                                        </p:attrNameLst>
                                      </p:cBhvr>
                                      <p:to>
                                        <p:strVal val="visible"/>
                                      </p:to>
                                    </p:set>
                                  </p:childTnLst>
                                  <p:subTnLst>
                                    <p:animClr clrSpc="rgb" dir="cw">
                                      <p:cBhvr override="childStyle">
                                        <p:cTn dur="1" fill="hold" display="0" masterRel="nextClick" afterEffect="1"/>
                                        <p:tgtEl>
                                          <p:spTgt spid="49240"/>
                                        </p:tgtEl>
                                        <p:attrNameLst>
                                          <p:attrName>ppt_c</p:attrName>
                                        </p:attrNameLst>
                                      </p:cBhvr>
                                      <p:to>
                                        <a:srgbClr val="666699"/>
                                      </p:to>
                                    </p:animClr>
                                  </p:subTnLst>
                                </p:cTn>
                              </p:par>
                              <p:par>
                                <p:cTn id="27" presetID="1" presetClass="entr" presetSubtype="0" fill="hold" grpId="0" nodeType="withEffect">
                                  <p:stCondLst>
                                    <p:cond delay="500"/>
                                  </p:stCondLst>
                                  <p:childTnLst>
                                    <p:set>
                                      <p:cBhvr>
                                        <p:cTn id="28" dur="1" fill="hold">
                                          <p:stCondLst>
                                            <p:cond delay="0"/>
                                          </p:stCondLst>
                                        </p:cTn>
                                        <p:tgtEl>
                                          <p:spTgt spid="49236"/>
                                        </p:tgtEl>
                                        <p:attrNameLst>
                                          <p:attrName>style.visibility</p:attrName>
                                        </p:attrNameLst>
                                      </p:cBhvr>
                                      <p:to>
                                        <p:strVal val="visible"/>
                                      </p:to>
                                    </p:set>
                                  </p:childTnLst>
                                  <p:subTnLst>
                                    <p:animClr clrSpc="rgb" dir="cw">
                                      <p:cBhvr override="childStyle">
                                        <p:cTn dur="1" fill="hold" display="0" masterRel="nextClick" afterEffect="1"/>
                                        <p:tgtEl>
                                          <p:spTgt spid="49236"/>
                                        </p:tgtEl>
                                        <p:attrNameLst>
                                          <p:attrName>ppt_c</p:attrName>
                                        </p:attrNameLst>
                                      </p:cBhvr>
                                      <p:to>
                                        <a:srgbClr val="666699"/>
                                      </p:to>
                                    </p:animClr>
                                  </p:subTnLst>
                                </p:cTn>
                              </p:par>
                            </p:childTnLst>
                          </p:cTn>
                        </p:par>
                        <p:par>
                          <p:cTn id="29" fill="hold" nodeType="afterGroup">
                            <p:stCondLst>
                              <p:cond delay="2500"/>
                            </p:stCondLst>
                            <p:childTnLst>
                              <p:par>
                                <p:cTn id="30" presetID="1" presetClass="entr" presetSubtype="0" fill="hold" nodeType="afterEffect">
                                  <p:stCondLst>
                                    <p:cond delay="500"/>
                                  </p:stCondLst>
                                  <p:childTnLst>
                                    <p:set>
                                      <p:cBhvr>
                                        <p:cTn id="31" dur="1" fill="hold">
                                          <p:stCondLst>
                                            <p:cond delay="0"/>
                                          </p:stCondLst>
                                        </p:cTn>
                                        <p:tgtEl>
                                          <p:spTgt spid="49251"/>
                                        </p:tgtEl>
                                        <p:attrNameLst>
                                          <p:attrName>style.visibility</p:attrName>
                                        </p:attrNameLst>
                                      </p:cBhvr>
                                      <p:to>
                                        <p:strVal val="visible"/>
                                      </p:to>
                                    </p:set>
                                  </p:childTnLst>
                                  <p:subTnLst>
                                    <p:animClr clrSpc="rgb" dir="cw">
                                      <p:cBhvr override="childStyle">
                                        <p:cTn dur="1" fill="hold" display="0" masterRel="nextClick" afterEffect="1"/>
                                        <p:tgtEl>
                                          <p:spTgt spid="49251"/>
                                        </p:tgtEl>
                                        <p:attrNameLst>
                                          <p:attrName>ppt_c</p:attrName>
                                        </p:attrNameLst>
                                      </p:cBhvr>
                                      <p:to>
                                        <a:srgbClr val="666699"/>
                                      </p:to>
                                    </p:animClr>
                                  </p:subTnLst>
                                </p:cTn>
                              </p:par>
                              <p:par>
                                <p:cTn id="32" presetID="1" presetClass="entr" presetSubtype="0" fill="hold" grpId="0" nodeType="withEffect">
                                  <p:stCondLst>
                                    <p:cond delay="500"/>
                                  </p:stCondLst>
                                  <p:childTnLst>
                                    <p:set>
                                      <p:cBhvr>
                                        <p:cTn id="33" dur="1" fill="hold">
                                          <p:stCondLst>
                                            <p:cond delay="0"/>
                                          </p:stCondLst>
                                        </p:cTn>
                                        <p:tgtEl>
                                          <p:spTgt spid="49245"/>
                                        </p:tgtEl>
                                        <p:attrNameLst>
                                          <p:attrName>style.visibility</p:attrName>
                                        </p:attrNameLst>
                                      </p:cBhvr>
                                      <p:to>
                                        <p:strVal val="visible"/>
                                      </p:to>
                                    </p:set>
                                  </p:childTnLst>
                                  <p:subTnLst>
                                    <p:animClr clrSpc="rgb" dir="cw">
                                      <p:cBhvr override="childStyle">
                                        <p:cTn dur="1" fill="hold" display="0" masterRel="nextClick" afterEffect="1"/>
                                        <p:tgtEl>
                                          <p:spTgt spid="49245"/>
                                        </p:tgtEl>
                                        <p:attrNameLst>
                                          <p:attrName>ppt_c</p:attrName>
                                        </p:attrNameLst>
                                      </p:cBhvr>
                                      <p:to>
                                        <a:srgbClr val="666699"/>
                                      </p:to>
                                    </p:animClr>
                                  </p:subTnLst>
                                </p:cTn>
                              </p:par>
                              <p:par>
                                <p:cTn id="34" presetID="33" presetClass="emph" presetSubtype="0" fill="remove" grpId="0" nodeType="withEffect">
                                  <p:stCondLst>
                                    <p:cond delay="500"/>
                                  </p:stCondLst>
                                  <p:childTnLst>
                                    <p:animClr clrSpc="rgb" dir="cw">
                                      <p:cBhvr override="childStyle">
                                        <p:cTn id="35" dur="500" accel="50000" autoRev="1" fill="hold" tmFilter="0, 0; .33333, 1; 1, 1">
                                          <p:stCondLst>
                                            <p:cond delay="0"/>
                                          </p:stCondLst>
                                        </p:cTn>
                                        <p:tgtEl>
                                          <p:spTgt spid="49185"/>
                                        </p:tgtEl>
                                        <p:attrNameLst>
                                          <p:attrName>style.color</p:attrName>
                                        </p:attrNameLst>
                                      </p:cBhvr>
                                      <p:to>
                                        <a:srgbClr val="0066FF"/>
                                      </p:to>
                                    </p:animClr>
                                    <p:animClr clrSpc="rgb" dir="cw">
                                      <p:cBhvr>
                                        <p:cTn id="36" dur="500" accel="50000" autoRev="1" fill="hold" tmFilter="0, 0; .33333, 1; 1, 1">
                                          <p:stCondLst>
                                            <p:cond delay="0"/>
                                          </p:stCondLst>
                                        </p:cTn>
                                        <p:tgtEl>
                                          <p:spTgt spid="49185"/>
                                        </p:tgtEl>
                                        <p:attrNameLst>
                                          <p:attrName>fillcolor</p:attrName>
                                        </p:attrNameLst>
                                      </p:cBhvr>
                                      <p:to>
                                        <a:srgbClr val="0066FF"/>
                                      </p:to>
                                    </p:animClr>
                                    <p:set>
                                      <p:cBhvr>
                                        <p:cTn id="37" dur="1000" fill="hold"/>
                                        <p:tgtEl>
                                          <p:spTgt spid="49185"/>
                                        </p:tgtEl>
                                        <p:attrNameLst>
                                          <p:attrName>fill.type</p:attrName>
                                        </p:attrNameLst>
                                      </p:cBhvr>
                                      <p:to>
                                        <p:strVal val="solid"/>
                                      </p:to>
                                    </p:set>
                                    <p:set>
                                      <p:cBhvr>
                                        <p:cTn id="38" dur="1000" fill="hold"/>
                                        <p:tgtEl>
                                          <p:spTgt spid="49185"/>
                                        </p:tgtEl>
                                        <p:attrNameLst>
                                          <p:attrName>fill.on</p:attrName>
                                        </p:attrNameLst>
                                      </p:cBhvr>
                                      <p:to>
                                        <p:strVal val="true"/>
                                      </p:to>
                                    </p:set>
                                    <p:animScale>
                                      <p:cBhvr>
                                        <p:cTn id="39" dur="500" accel="50000" autoRev="1" fill="hold" tmFilter="0, 0; .33333, 1; 1, 1">
                                          <p:stCondLst>
                                            <p:cond delay="0"/>
                                          </p:stCondLst>
                                        </p:cTn>
                                        <p:tgtEl>
                                          <p:spTgt spid="49185"/>
                                        </p:tgtEl>
                                      </p:cBhvr>
                                      <p:from x="100000" y="100000"/>
                                      <p:to x="100000" y="140000"/>
                                    </p:animScale>
                                  </p:childTnLst>
                                </p:cTn>
                              </p:par>
                            </p:childTnLst>
                          </p:cTn>
                        </p:par>
                        <p:par>
                          <p:cTn id="40" fill="hold" nodeType="afterGroup">
                            <p:stCondLst>
                              <p:cond delay="4000"/>
                            </p:stCondLst>
                            <p:childTnLst>
                              <p:par>
                                <p:cTn id="41" presetID="2" presetClass="exit" presetSubtype="2" fill="hold" grpId="1" nodeType="afterEffect">
                                  <p:stCondLst>
                                    <p:cond delay="0"/>
                                  </p:stCondLst>
                                  <p:childTnLst>
                                    <p:anim calcmode="lin" valueType="num">
                                      <p:cBhvr additive="base">
                                        <p:cTn id="42" dur="1000"/>
                                        <p:tgtEl>
                                          <p:spTgt spid="49185"/>
                                        </p:tgtEl>
                                        <p:attrNameLst>
                                          <p:attrName>ppt_x</p:attrName>
                                        </p:attrNameLst>
                                      </p:cBhvr>
                                      <p:tavLst>
                                        <p:tav tm="0">
                                          <p:val>
                                            <p:strVal val="ppt_x"/>
                                          </p:val>
                                        </p:tav>
                                        <p:tav tm="100000">
                                          <p:val>
                                            <p:strVal val="1+ppt_w/2"/>
                                          </p:val>
                                        </p:tav>
                                      </p:tavLst>
                                    </p:anim>
                                    <p:anim calcmode="lin" valueType="num">
                                      <p:cBhvr additive="base">
                                        <p:cTn id="43" dur="1000"/>
                                        <p:tgtEl>
                                          <p:spTgt spid="49185"/>
                                        </p:tgtEl>
                                        <p:attrNameLst>
                                          <p:attrName>ppt_y</p:attrName>
                                        </p:attrNameLst>
                                      </p:cBhvr>
                                      <p:tavLst>
                                        <p:tav tm="0">
                                          <p:val>
                                            <p:strVal val="ppt_y"/>
                                          </p:val>
                                        </p:tav>
                                        <p:tav tm="100000">
                                          <p:val>
                                            <p:strVal val="ppt_y"/>
                                          </p:val>
                                        </p:tav>
                                      </p:tavLst>
                                    </p:anim>
                                    <p:set>
                                      <p:cBhvr>
                                        <p:cTn id="44" dur="1" fill="hold">
                                          <p:stCondLst>
                                            <p:cond delay="999"/>
                                          </p:stCondLst>
                                        </p:cTn>
                                        <p:tgtEl>
                                          <p:spTgt spid="49185"/>
                                        </p:tgtEl>
                                        <p:attrNameLst>
                                          <p:attrName>style.visibility</p:attrName>
                                        </p:attrNameLst>
                                      </p:cBhvr>
                                      <p:to>
                                        <p:strVal val="hidden"/>
                                      </p:to>
                                    </p:set>
                                  </p:childTnLst>
                                </p:cTn>
                              </p:par>
                            </p:childTnLst>
                          </p:cTn>
                        </p:par>
                        <p:par>
                          <p:cTn id="45" fill="hold" nodeType="afterGroup">
                            <p:stCondLst>
                              <p:cond delay="5000"/>
                            </p:stCondLst>
                            <p:childTnLst>
                              <p:par>
                                <p:cTn id="46" presetID="1" presetClass="entr" presetSubtype="0" fill="hold" nodeType="afterEffect">
                                  <p:stCondLst>
                                    <p:cond delay="500"/>
                                  </p:stCondLst>
                                  <p:childTnLst>
                                    <p:set>
                                      <p:cBhvr>
                                        <p:cTn id="47" dur="1" fill="hold">
                                          <p:stCondLst>
                                            <p:cond delay="0"/>
                                          </p:stCondLst>
                                        </p:cTn>
                                        <p:tgtEl>
                                          <p:spTgt spid="49197"/>
                                        </p:tgtEl>
                                        <p:attrNameLst>
                                          <p:attrName>style.visibility</p:attrName>
                                        </p:attrNameLst>
                                      </p:cBhvr>
                                      <p:to>
                                        <p:strVal val="visible"/>
                                      </p:to>
                                    </p:set>
                                  </p:childTnLst>
                                  <p:subTnLst>
                                    <p:animClr clrSpc="rgb" dir="cw">
                                      <p:cBhvr override="childStyle">
                                        <p:cTn dur="1" fill="hold" display="0" masterRel="nextClick" afterEffect="1"/>
                                        <p:tgtEl>
                                          <p:spTgt spid="49197"/>
                                        </p:tgtEl>
                                        <p:attrNameLst>
                                          <p:attrName>ppt_c</p:attrName>
                                        </p:attrNameLst>
                                      </p:cBhvr>
                                      <p:to>
                                        <a:srgbClr val="666699"/>
                                      </p:to>
                                    </p:animClr>
                                  </p:subTnLst>
                                </p:cTn>
                              </p:par>
                              <p:par>
                                <p:cTn id="48" presetID="1" presetClass="entr" presetSubtype="0" fill="hold" grpId="0" nodeType="withEffect">
                                  <p:stCondLst>
                                    <p:cond delay="500"/>
                                  </p:stCondLst>
                                  <p:childTnLst>
                                    <p:set>
                                      <p:cBhvr>
                                        <p:cTn id="49" dur="1" fill="hold">
                                          <p:stCondLst>
                                            <p:cond delay="0"/>
                                          </p:stCondLst>
                                        </p:cTn>
                                        <p:tgtEl>
                                          <p:spTgt spid="49184"/>
                                        </p:tgtEl>
                                        <p:attrNameLst>
                                          <p:attrName>style.visibility</p:attrName>
                                        </p:attrNameLst>
                                      </p:cBhvr>
                                      <p:to>
                                        <p:strVal val="visible"/>
                                      </p:to>
                                    </p:set>
                                  </p:childTnLst>
                                  <p:subTnLst>
                                    <p:animClr clrSpc="rgb" dir="cw">
                                      <p:cBhvr override="childStyle">
                                        <p:cTn dur="1" fill="hold" display="0" masterRel="nextClick" afterEffect="1"/>
                                        <p:tgtEl>
                                          <p:spTgt spid="49184"/>
                                        </p:tgtEl>
                                        <p:attrNameLst>
                                          <p:attrName>ppt_c</p:attrName>
                                        </p:attrNameLst>
                                      </p:cBhvr>
                                      <p:to>
                                        <a:srgbClr val="666699"/>
                                      </p:to>
                                    </p:animClr>
                                  </p:subTnLst>
                                </p:cTn>
                              </p:par>
                            </p:childTnLst>
                          </p:cTn>
                        </p:par>
                        <p:par>
                          <p:cTn id="50" fill="hold" nodeType="afterGroup">
                            <p:stCondLst>
                              <p:cond delay="5500"/>
                            </p:stCondLst>
                            <p:childTnLst>
                              <p:par>
                                <p:cTn id="51" presetID="33" presetClass="emph" presetSubtype="0" fill="remove" grpId="0" nodeType="afterEffect">
                                  <p:stCondLst>
                                    <p:cond delay="0"/>
                                  </p:stCondLst>
                                  <p:childTnLst>
                                    <p:animClr clrSpc="rgb" dir="cw">
                                      <p:cBhvr override="childStyle">
                                        <p:cTn id="52" dur="500" accel="50000" autoRev="1" fill="hold" tmFilter="0, 0; .33333, 1; 1, 1">
                                          <p:stCondLst>
                                            <p:cond delay="0"/>
                                          </p:stCondLst>
                                        </p:cTn>
                                        <p:tgtEl>
                                          <p:spTgt spid="49183"/>
                                        </p:tgtEl>
                                        <p:attrNameLst>
                                          <p:attrName>style.color</p:attrName>
                                        </p:attrNameLst>
                                      </p:cBhvr>
                                      <p:to>
                                        <a:srgbClr val="FF0000"/>
                                      </p:to>
                                    </p:animClr>
                                    <p:animClr clrSpc="rgb" dir="cw">
                                      <p:cBhvr>
                                        <p:cTn id="53" dur="500" accel="50000" autoRev="1" fill="hold" tmFilter="0, 0; .33333, 1; 1, 1">
                                          <p:stCondLst>
                                            <p:cond delay="0"/>
                                          </p:stCondLst>
                                        </p:cTn>
                                        <p:tgtEl>
                                          <p:spTgt spid="49183"/>
                                        </p:tgtEl>
                                        <p:attrNameLst>
                                          <p:attrName>fillcolor</p:attrName>
                                        </p:attrNameLst>
                                      </p:cBhvr>
                                      <p:to>
                                        <a:srgbClr val="FF0000"/>
                                      </p:to>
                                    </p:animClr>
                                    <p:set>
                                      <p:cBhvr>
                                        <p:cTn id="54" dur="1000" fill="hold"/>
                                        <p:tgtEl>
                                          <p:spTgt spid="49183"/>
                                        </p:tgtEl>
                                        <p:attrNameLst>
                                          <p:attrName>fill.type</p:attrName>
                                        </p:attrNameLst>
                                      </p:cBhvr>
                                      <p:to>
                                        <p:strVal val="solid"/>
                                      </p:to>
                                    </p:set>
                                    <p:set>
                                      <p:cBhvr>
                                        <p:cTn id="55" dur="1000" fill="hold"/>
                                        <p:tgtEl>
                                          <p:spTgt spid="49183"/>
                                        </p:tgtEl>
                                        <p:attrNameLst>
                                          <p:attrName>fill.on</p:attrName>
                                        </p:attrNameLst>
                                      </p:cBhvr>
                                      <p:to>
                                        <p:strVal val="true"/>
                                      </p:to>
                                    </p:set>
                                    <p:animScale>
                                      <p:cBhvr>
                                        <p:cTn id="56" dur="500" accel="50000" autoRev="1" fill="hold" tmFilter="0, 0; .33333, 1; 1, 1">
                                          <p:stCondLst>
                                            <p:cond delay="0"/>
                                          </p:stCondLst>
                                        </p:cTn>
                                        <p:tgtEl>
                                          <p:spTgt spid="49183"/>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8" grpId="0" animBg="1"/>
      <p:bldP spid="49183" grpId="0" animBg="1"/>
      <p:bldP spid="49184" grpId="0" animBg="1"/>
      <p:bldP spid="49185" grpId="0" animBg="1"/>
      <p:bldP spid="49185" grpId="1" animBg="1"/>
      <p:bldP spid="49219" grpId="0" animBg="1"/>
      <p:bldP spid="49221" grpId="0" animBg="1"/>
      <p:bldP spid="49227" grpId="0" animBg="1"/>
      <p:bldP spid="49236" grpId="0" animBg="1"/>
      <p:bldP spid="4924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23825" y="138113"/>
            <a:ext cx="7772400" cy="788987"/>
          </a:xfrm>
        </p:spPr>
        <p:txBody>
          <a:bodyPr/>
          <a:lstStyle/>
          <a:p>
            <a:r>
              <a:rPr lang="en-US" altLang="zh-TW" sz="4800">
                <a:latin typeface="Arial" panose="020B0604020202020204" pitchFamily="34" charset="0"/>
                <a:ea typeface="新細明體" pitchFamily="18" charset="-120"/>
              </a:rPr>
              <a:t>Issue Route Request</a:t>
            </a:r>
          </a:p>
        </p:txBody>
      </p:sp>
      <p:sp>
        <p:nvSpPr>
          <p:cNvPr id="146435" name="Oval 3"/>
          <p:cNvSpPr>
            <a:spLocks noChangeArrowheads="1"/>
          </p:cNvSpPr>
          <p:nvPr/>
        </p:nvSpPr>
        <p:spPr bwMode="auto">
          <a:xfrm>
            <a:off x="1296988" y="21240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36" name="Oval 4"/>
          <p:cNvSpPr>
            <a:spLocks noChangeArrowheads="1"/>
          </p:cNvSpPr>
          <p:nvPr/>
        </p:nvSpPr>
        <p:spPr bwMode="auto">
          <a:xfrm>
            <a:off x="2887663" y="3067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37" name="Oval 5"/>
          <p:cNvSpPr>
            <a:spLocks noChangeArrowheads="1"/>
          </p:cNvSpPr>
          <p:nvPr/>
        </p:nvSpPr>
        <p:spPr bwMode="auto">
          <a:xfrm>
            <a:off x="3621088" y="29241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38" name="Oval 6"/>
          <p:cNvSpPr>
            <a:spLocks noChangeArrowheads="1"/>
          </p:cNvSpPr>
          <p:nvPr/>
        </p:nvSpPr>
        <p:spPr bwMode="auto">
          <a:xfrm>
            <a:off x="4802188" y="25050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39" name="Oval 7"/>
          <p:cNvSpPr>
            <a:spLocks noChangeArrowheads="1"/>
          </p:cNvSpPr>
          <p:nvPr/>
        </p:nvSpPr>
        <p:spPr bwMode="auto">
          <a:xfrm>
            <a:off x="3592513" y="5334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40" name="Oval 8"/>
          <p:cNvSpPr>
            <a:spLocks noChangeArrowheads="1"/>
          </p:cNvSpPr>
          <p:nvPr/>
        </p:nvSpPr>
        <p:spPr bwMode="auto">
          <a:xfrm>
            <a:off x="5945188" y="42576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41" name="Oval 9"/>
          <p:cNvSpPr>
            <a:spLocks noChangeArrowheads="1"/>
          </p:cNvSpPr>
          <p:nvPr/>
        </p:nvSpPr>
        <p:spPr bwMode="auto">
          <a:xfrm>
            <a:off x="6554788" y="31908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42" name="Oval 10"/>
          <p:cNvSpPr>
            <a:spLocks noChangeArrowheads="1"/>
          </p:cNvSpPr>
          <p:nvPr/>
        </p:nvSpPr>
        <p:spPr bwMode="auto">
          <a:xfrm>
            <a:off x="5716588" y="52482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43" name="Oval 11"/>
          <p:cNvSpPr>
            <a:spLocks noChangeArrowheads="1"/>
          </p:cNvSpPr>
          <p:nvPr/>
        </p:nvSpPr>
        <p:spPr bwMode="auto">
          <a:xfrm>
            <a:off x="5945188" y="23526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08" name="Oval 12"/>
          <p:cNvSpPr>
            <a:spLocks noChangeArrowheads="1"/>
          </p:cNvSpPr>
          <p:nvPr/>
        </p:nvSpPr>
        <p:spPr bwMode="auto">
          <a:xfrm>
            <a:off x="7078663" y="5381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45" name="Oval 13"/>
          <p:cNvSpPr>
            <a:spLocks noChangeArrowheads="1"/>
          </p:cNvSpPr>
          <p:nvPr/>
        </p:nvSpPr>
        <p:spPr bwMode="auto">
          <a:xfrm>
            <a:off x="7640638" y="4238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46" name="Oval 14"/>
          <p:cNvSpPr>
            <a:spLocks noChangeArrowheads="1"/>
          </p:cNvSpPr>
          <p:nvPr/>
        </p:nvSpPr>
        <p:spPr bwMode="auto">
          <a:xfrm>
            <a:off x="6735763" y="2171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47" name="Oval 15"/>
          <p:cNvSpPr>
            <a:spLocks noChangeArrowheads="1"/>
          </p:cNvSpPr>
          <p:nvPr/>
        </p:nvSpPr>
        <p:spPr bwMode="auto">
          <a:xfrm>
            <a:off x="4421188" y="32670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12" name="Oval 16"/>
          <p:cNvSpPr>
            <a:spLocks noChangeArrowheads="1"/>
          </p:cNvSpPr>
          <p:nvPr/>
        </p:nvSpPr>
        <p:spPr bwMode="auto">
          <a:xfrm>
            <a:off x="534988" y="13620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49" name="Oval 17"/>
          <p:cNvSpPr>
            <a:spLocks noChangeArrowheads="1"/>
          </p:cNvSpPr>
          <p:nvPr/>
        </p:nvSpPr>
        <p:spPr bwMode="auto">
          <a:xfrm>
            <a:off x="1801813" y="27908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14" name="Oval 18"/>
          <p:cNvSpPr>
            <a:spLocks noChangeArrowheads="1"/>
          </p:cNvSpPr>
          <p:nvPr/>
        </p:nvSpPr>
        <p:spPr bwMode="auto">
          <a:xfrm>
            <a:off x="1039813" y="20288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51" name="Oval 19"/>
          <p:cNvSpPr>
            <a:spLocks noChangeArrowheads="1"/>
          </p:cNvSpPr>
          <p:nvPr/>
        </p:nvSpPr>
        <p:spPr bwMode="auto">
          <a:xfrm>
            <a:off x="1792288" y="35433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16" name="Oval 20"/>
          <p:cNvSpPr>
            <a:spLocks noChangeArrowheads="1"/>
          </p:cNvSpPr>
          <p:nvPr/>
        </p:nvSpPr>
        <p:spPr bwMode="auto">
          <a:xfrm>
            <a:off x="1030288" y="27813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53" name="Oval 21"/>
          <p:cNvSpPr>
            <a:spLocks noChangeArrowheads="1"/>
          </p:cNvSpPr>
          <p:nvPr/>
        </p:nvSpPr>
        <p:spPr bwMode="auto">
          <a:xfrm>
            <a:off x="1792288" y="42767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18" name="Oval 22"/>
          <p:cNvSpPr>
            <a:spLocks noChangeArrowheads="1"/>
          </p:cNvSpPr>
          <p:nvPr/>
        </p:nvSpPr>
        <p:spPr bwMode="auto">
          <a:xfrm>
            <a:off x="1030288" y="35147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55" name="Oval 23"/>
          <p:cNvSpPr>
            <a:spLocks noChangeArrowheads="1"/>
          </p:cNvSpPr>
          <p:nvPr/>
        </p:nvSpPr>
        <p:spPr bwMode="auto">
          <a:xfrm>
            <a:off x="2344738" y="4781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20" name="Oval 24"/>
          <p:cNvSpPr>
            <a:spLocks noChangeArrowheads="1"/>
          </p:cNvSpPr>
          <p:nvPr/>
        </p:nvSpPr>
        <p:spPr bwMode="auto">
          <a:xfrm>
            <a:off x="1582738" y="40195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57" name="Oval 25"/>
          <p:cNvSpPr>
            <a:spLocks noChangeArrowheads="1"/>
          </p:cNvSpPr>
          <p:nvPr/>
        </p:nvSpPr>
        <p:spPr bwMode="auto">
          <a:xfrm>
            <a:off x="2944813" y="43338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22" name="Oval 26"/>
          <p:cNvSpPr>
            <a:spLocks noChangeArrowheads="1"/>
          </p:cNvSpPr>
          <p:nvPr/>
        </p:nvSpPr>
        <p:spPr bwMode="auto">
          <a:xfrm>
            <a:off x="2182813" y="35718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59" name="Oval 27"/>
          <p:cNvSpPr>
            <a:spLocks noChangeArrowheads="1"/>
          </p:cNvSpPr>
          <p:nvPr/>
        </p:nvSpPr>
        <p:spPr bwMode="auto">
          <a:xfrm>
            <a:off x="3621088" y="40290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24" name="Oval 28"/>
          <p:cNvSpPr>
            <a:spLocks noChangeArrowheads="1"/>
          </p:cNvSpPr>
          <p:nvPr/>
        </p:nvSpPr>
        <p:spPr bwMode="auto">
          <a:xfrm>
            <a:off x="2859088" y="32670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61" name="Oval 29"/>
          <p:cNvSpPr>
            <a:spLocks noChangeArrowheads="1"/>
          </p:cNvSpPr>
          <p:nvPr/>
        </p:nvSpPr>
        <p:spPr bwMode="auto">
          <a:xfrm>
            <a:off x="4335463" y="3829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26" name="Oval 30"/>
          <p:cNvSpPr>
            <a:spLocks noChangeArrowheads="1"/>
          </p:cNvSpPr>
          <p:nvPr/>
        </p:nvSpPr>
        <p:spPr bwMode="auto">
          <a:xfrm>
            <a:off x="3573463" y="30670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63" name="Oval 31"/>
          <p:cNvSpPr>
            <a:spLocks noChangeArrowheads="1"/>
          </p:cNvSpPr>
          <p:nvPr/>
        </p:nvSpPr>
        <p:spPr bwMode="auto">
          <a:xfrm>
            <a:off x="5068888" y="35052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28" name="Oval 32"/>
          <p:cNvSpPr>
            <a:spLocks noChangeArrowheads="1"/>
          </p:cNvSpPr>
          <p:nvPr/>
        </p:nvSpPr>
        <p:spPr bwMode="auto">
          <a:xfrm>
            <a:off x="4306888" y="27432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65" name="Oval 33"/>
          <p:cNvSpPr>
            <a:spLocks noChangeArrowheads="1"/>
          </p:cNvSpPr>
          <p:nvPr/>
        </p:nvSpPr>
        <p:spPr bwMode="auto">
          <a:xfrm>
            <a:off x="6316663" y="41052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66" name="Oval 34"/>
          <p:cNvSpPr>
            <a:spLocks noChangeArrowheads="1"/>
          </p:cNvSpPr>
          <p:nvPr/>
        </p:nvSpPr>
        <p:spPr bwMode="auto">
          <a:xfrm>
            <a:off x="6602413" y="4781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31" name="Line 35"/>
          <p:cNvSpPr>
            <a:spLocks noChangeShapeType="1"/>
          </p:cNvSpPr>
          <p:nvPr/>
        </p:nvSpPr>
        <p:spPr bwMode="auto">
          <a:xfrm>
            <a:off x="1477963" y="2333625"/>
            <a:ext cx="371475" cy="4667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32" name="Line 36"/>
          <p:cNvSpPr>
            <a:spLocks noChangeShapeType="1"/>
          </p:cNvSpPr>
          <p:nvPr/>
        </p:nvSpPr>
        <p:spPr bwMode="auto">
          <a:xfrm flipH="1">
            <a:off x="1897063" y="3019425"/>
            <a:ext cx="19050" cy="514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33" name="Line 37"/>
          <p:cNvSpPr>
            <a:spLocks noChangeShapeType="1"/>
          </p:cNvSpPr>
          <p:nvPr/>
        </p:nvSpPr>
        <p:spPr bwMode="auto">
          <a:xfrm flipH="1">
            <a:off x="1887538" y="3771900"/>
            <a:ext cx="9525" cy="495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34" name="Line 38"/>
          <p:cNvSpPr>
            <a:spLocks noChangeShapeType="1"/>
          </p:cNvSpPr>
          <p:nvPr/>
        </p:nvSpPr>
        <p:spPr bwMode="auto">
          <a:xfrm>
            <a:off x="1973263" y="4476750"/>
            <a:ext cx="381000" cy="333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35" name="Line 39"/>
          <p:cNvSpPr>
            <a:spLocks noChangeShapeType="1"/>
          </p:cNvSpPr>
          <p:nvPr/>
        </p:nvSpPr>
        <p:spPr bwMode="auto">
          <a:xfrm flipV="1">
            <a:off x="2554288" y="4524375"/>
            <a:ext cx="390525"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36" name="Line 40"/>
          <p:cNvSpPr>
            <a:spLocks noChangeShapeType="1"/>
          </p:cNvSpPr>
          <p:nvPr/>
        </p:nvSpPr>
        <p:spPr bwMode="auto">
          <a:xfrm flipV="1">
            <a:off x="3163888" y="4191000"/>
            <a:ext cx="457200" cy="190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73" name="Oval 41"/>
          <p:cNvSpPr>
            <a:spLocks noChangeArrowheads="1"/>
          </p:cNvSpPr>
          <p:nvPr/>
        </p:nvSpPr>
        <p:spPr bwMode="auto">
          <a:xfrm>
            <a:off x="2211388" y="2114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74" name="Oval 42"/>
          <p:cNvSpPr>
            <a:spLocks noChangeArrowheads="1"/>
          </p:cNvSpPr>
          <p:nvPr/>
        </p:nvSpPr>
        <p:spPr bwMode="auto">
          <a:xfrm>
            <a:off x="7259638" y="29622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75" name="Oval 43"/>
          <p:cNvSpPr>
            <a:spLocks noChangeArrowheads="1"/>
          </p:cNvSpPr>
          <p:nvPr/>
        </p:nvSpPr>
        <p:spPr bwMode="auto">
          <a:xfrm>
            <a:off x="4897438" y="53721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76" name="Oval 44"/>
          <p:cNvSpPr>
            <a:spLocks noChangeArrowheads="1"/>
          </p:cNvSpPr>
          <p:nvPr/>
        </p:nvSpPr>
        <p:spPr bwMode="auto">
          <a:xfrm>
            <a:off x="1135063" y="54006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77" name="Oval 45"/>
          <p:cNvSpPr>
            <a:spLocks noChangeArrowheads="1"/>
          </p:cNvSpPr>
          <p:nvPr/>
        </p:nvSpPr>
        <p:spPr bwMode="auto">
          <a:xfrm>
            <a:off x="620713" y="40100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78" name="Oval 46"/>
          <p:cNvSpPr>
            <a:spLocks noChangeArrowheads="1"/>
          </p:cNvSpPr>
          <p:nvPr/>
        </p:nvSpPr>
        <p:spPr bwMode="auto">
          <a:xfrm>
            <a:off x="5221288" y="47244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79" name="Oval 47"/>
          <p:cNvSpPr>
            <a:spLocks noChangeArrowheads="1"/>
          </p:cNvSpPr>
          <p:nvPr/>
        </p:nvSpPr>
        <p:spPr bwMode="auto">
          <a:xfrm>
            <a:off x="4268788" y="48958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80" name="Text Box 48"/>
          <p:cNvSpPr txBox="1">
            <a:spLocks noChangeArrowheads="1"/>
          </p:cNvSpPr>
          <p:nvPr/>
        </p:nvSpPr>
        <p:spPr bwMode="auto">
          <a:xfrm>
            <a:off x="585788" y="1800225"/>
            <a:ext cx="108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r>
              <a:rPr lang="en-US" altLang="zh-TW" sz="1800">
                <a:solidFill>
                  <a:srgbClr val="7030A0"/>
                </a:solidFill>
                <a:ea typeface="新細明體" pitchFamily="18" charset="-120"/>
              </a:rPr>
              <a:t>Source Node</a:t>
            </a:r>
          </a:p>
        </p:txBody>
      </p:sp>
      <p:sp>
        <p:nvSpPr>
          <p:cNvPr id="146481" name="Text Box 49"/>
          <p:cNvSpPr txBox="1">
            <a:spLocks noChangeArrowheads="1"/>
          </p:cNvSpPr>
          <p:nvPr/>
        </p:nvSpPr>
        <p:spPr bwMode="auto">
          <a:xfrm>
            <a:off x="6878638" y="5656263"/>
            <a:ext cx="1330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zh-TW" sz="1800">
                <a:solidFill>
                  <a:srgbClr val="7030A0"/>
                </a:solidFill>
                <a:ea typeface="新細明體" pitchFamily="18" charset="-120"/>
              </a:rPr>
              <a:t>Destination Node</a:t>
            </a:r>
          </a:p>
        </p:txBody>
      </p:sp>
      <p:sp>
        <p:nvSpPr>
          <p:cNvPr id="146482" name="Oval 50"/>
          <p:cNvSpPr>
            <a:spLocks noChangeArrowheads="1"/>
          </p:cNvSpPr>
          <p:nvPr/>
        </p:nvSpPr>
        <p:spPr bwMode="auto">
          <a:xfrm>
            <a:off x="3316288" y="2286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83" name="Oval 51"/>
          <p:cNvSpPr>
            <a:spLocks noChangeArrowheads="1"/>
          </p:cNvSpPr>
          <p:nvPr/>
        </p:nvSpPr>
        <p:spPr bwMode="auto">
          <a:xfrm>
            <a:off x="2601913" y="26098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84" name="Oval 52"/>
          <p:cNvSpPr>
            <a:spLocks noChangeArrowheads="1"/>
          </p:cNvSpPr>
          <p:nvPr/>
        </p:nvSpPr>
        <p:spPr bwMode="auto">
          <a:xfrm>
            <a:off x="2706688" y="3695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85" name="Oval 53"/>
          <p:cNvSpPr>
            <a:spLocks noChangeArrowheads="1"/>
          </p:cNvSpPr>
          <p:nvPr/>
        </p:nvSpPr>
        <p:spPr bwMode="auto">
          <a:xfrm>
            <a:off x="1878013" y="5715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86" name="Oval 54"/>
          <p:cNvSpPr>
            <a:spLocks noChangeArrowheads="1"/>
          </p:cNvSpPr>
          <p:nvPr/>
        </p:nvSpPr>
        <p:spPr bwMode="auto">
          <a:xfrm>
            <a:off x="2811463" y="5353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87" name="Oval 55"/>
          <p:cNvSpPr>
            <a:spLocks noChangeArrowheads="1"/>
          </p:cNvSpPr>
          <p:nvPr/>
        </p:nvSpPr>
        <p:spPr bwMode="auto">
          <a:xfrm>
            <a:off x="4164013" y="21431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88" name="Oval 56"/>
          <p:cNvSpPr>
            <a:spLocks noChangeArrowheads="1"/>
          </p:cNvSpPr>
          <p:nvPr/>
        </p:nvSpPr>
        <p:spPr bwMode="auto">
          <a:xfrm>
            <a:off x="5497513" y="28098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89" name="Oval 57"/>
          <p:cNvSpPr>
            <a:spLocks noChangeArrowheads="1"/>
          </p:cNvSpPr>
          <p:nvPr/>
        </p:nvSpPr>
        <p:spPr bwMode="auto">
          <a:xfrm>
            <a:off x="830263" y="27336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90" name="Oval 58"/>
          <p:cNvSpPr>
            <a:spLocks noChangeArrowheads="1"/>
          </p:cNvSpPr>
          <p:nvPr/>
        </p:nvSpPr>
        <p:spPr bwMode="auto">
          <a:xfrm>
            <a:off x="2211388" y="21145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55" name="Oval 59"/>
          <p:cNvSpPr>
            <a:spLocks noChangeArrowheads="1"/>
          </p:cNvSpPr>
          <p:nvPr/>
        </p:nvSpPr>
        <p:spPr bwMode="auto">
          <a:xfrm>
            <a:off x="1449388" y="13525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492" name="Oval 60"/>
          <p:cNvSpPr>
            <a:spLocks noChangeArrowheads="1"/>
          </p:cNvSpPr>
          <p:nvPr/>
        </p:nvSpPr>
        <p:spPr bwMode="auto">
          <a:xfrm>
            <a:off x="2601913" y="26098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57" name="Oval 61"/>
          <p:cNvSpPr>
            <a:spLocks noChangeArrowheads="1"/>
          </p:cNvSpPr>
          <p:nvPr/>
        </p:nvSpPr>
        <p:spPr bwMode="auto">
          <a:xfrm>
            <a:off x="1839913" y="18478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58" name="Line 62"/>
          <p:cNvSpPr>
            <a:spLocks noChangeShapeType="1"/>
          </p:cNvSpPr>
          <p:nvPr/>
        </p:nvSpPr>
        <p:spPr bwMode="auto">
          <a:xfrm>
            <a:off x="1516063" y="2228850"/>
            <a:ext cx="685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59" name="Line 63"/>
          <p:cNvSpPr>
            <a:spLocks noChangeShapeType="1"/>
          </p:cNvSpPr>
          <p:nvPr/>
        </p:nvSpPr>
        <p:spPr bwMode="auto">
          <a:xfrm>
            <a:off x="2392363" y="2314575"/>
            <a:ext cx="238125" cy="31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60" name="Line 64"/>
          <p:cNvSpPr>
            <a:spLocks noChangeShapeType="1"/>
          </p:cNvSpPr>
          <p:nvPr/>
        </p:nvSpPr>
        <p:spPr bwMode="auto">
          <a:xfrm flipV="1">
            <a:off x="2811463" y="2438400"/>
            <a:ext cx="495300" cy="247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61" name="Line 65"/>
          <p:cNvSpPr>
            <a:spLocks noChangeShapeType="1"/>
          </p:cNvSpPr>
          <p:nvPr/>
        </p:nvSpPr>
        <p:spPr bwMode="auto">
          <a:xfrm>
            <a:off x="2763838" y="2828925"/>
            <a:ext cx="152400" cy="247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98" name="Oval 66"/>
          <p:cNvSpPr>
            <a:spLocks noChangeArrowheads="1"/>
          </p:cNvSpPr>
          <p:nvPr/>
        </p:nvSpPr>
        <p:spPr bwMode="auto">
          <a:xfrm>
            <a:off x="3316288" y="2286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63" name="Oval 67"/>
          <p:cNvSpPr>
            <a:spLocks noChangeArrowheads="1"/>
          </p:cNvSpPr>
          <p:nvPr/>
        </p:nvSpPr>
        <p:spPr bwMode="auto">
          <a:xfrm>
            <a:off x="2554288" y="15240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500" name="Oval 68"/>
          <p:cNvSpPr>
            <a:spLocks noChangeArrowheads="1"/>
          </p:cNvSpPr>
          <p:nvPr/>
        </p:nvSpPr>
        <p:spPr bwMode="auto">
          <a:xfrm>
            <a:off x="2887663" y="3067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65" name="Oval 69"/>
          <p:cNvSpPr>
            <a:spLocks noChangeArrowheads="1"/>
          </p:cNvSpPr>
          <p:nvPr/>
        </p:nvSpPr>
        <p:spPr bwMode="auto">
          <a:xfrm>
            <a:off x="2125663" y="23050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66" name="Line 70"/>
          <p:cNvSpPr>
            <a:spLocks noChangeShapeType="1"/>
          </p:cNvSpPr>
          <p:nvPr/>
        </p:nvSpPr>
        <p:spPr bwMode="auto">
          <a:xfrm flipV="1">
            <a:off x="3535363" y="2276475"/>
            <a:ext cx="628650" cy="85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67" name="Line 71"/>
          <p:cNvSpPr>
            <a:spLocks noChangeShapeType="1"/>
          </p:cNvSpPr>
          <p:nvPr/>
        </p:nvSpPr>
        <p:spPr bwMode="auto">
          <a:xfrm>
            <a:off x="3478213" y="2495550"/>
            <a:ext cx="200025" cy="438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68" name="Line 72"/>
          <p:cNvSpPr>
            <a:spLocks noChangeShapeType="1"/>
          </p:cNvSpPr>
          <p:nvPr/>
        </p:nvSpPr>
        <p:spPr bwMode="auto">
          <a:xfrm flipH="1">
            <a:off x="2840038" y="3295650"/>
            <a:ext cx="123825" cy="400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05" name="Oval 73"/>
          <p:cNvSpPr>
            <a:spLocks noChangeArrowheads="1"/>
          </p:cNvSpPr>
          <p:nvPr/>
        </p:nvSpPr>
        <p:spPr bwMode="auto">
          <a:xfrm>
            <a:off x="4164013" y="21431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70" name="Oval 74"/>
          <p:cNvSpPr>
            <a:spLocks noChangeArrowheads="1"/>
          </p:cNvSpPr>
          <p:nvPr/>
        </p:nvSpPr>
        <p:spPr bwMode="auto">
          <a:xfrm>
            <a:off x="3402013" y="13811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507" name="Oval 75"/>
          <p:cNvSpPr>
            <a:spLocks noChangeArrowheads="1"/>
          </p:cNvSpPr>
          <p:nvPr/>
        </p:nvSpPr>
        <p:spPr bwMode="auto">
          <a:xfrm>
            <a:off x="3621088" y="29241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72" name="Oval 76"/>
          <p:cNvSpPr>
            <a:spLocks noChangeArrowheads="1"/>
          </p:cNvSpPr>
          <p:nvPr/>
        </p:nvSpPr>
        <p:spPr bwMode="auto">
          <a:xfrm>
            <a:off x="2859088" y="21621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509" name="Oval 77"/>
          <p:cNvSpPr>
            <a:spLocks noChangeArrowheads="1"/>
          </p:cNvSpPr>
          <p:nvPr/>
        </p:nvSpPr>
        <p:spPr bwMode="auto">
          <a:xfrm>
            <a:off x="2706688" y="3695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74" name="Oval 78"/>
          <p:cNvSpPr>
            <a:spLocks noChangeArrowheads="1"/>
          </p:cNvSpPr>
          <p:nvPr/>
        </p:nvSpPr>
        <p:spPr bwMode="auto">
          <a:xfrm>
            <a:off x="1944688" y="29337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75" name="Line 79"/>
          <p:cNvSpPr>
            <a:spLocks noChangeShapeType="1"/>
          </p:cNvSpPr>
          <p:nvPr/>
        </p:nvSpPr>
        <p:spPr bwMode="auto">
          <a:xfrm>
            <a:off x="4373563" y="2314575"/>
            <a:ext cx="438150" cy="247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76" name="Line 80"/>
          <p:cNvSpPr>
            <a:spLocks noChangeShapeType="1"/>
          </p:cNvSpPr>
          <p:nvPr/>
        </p:nvSpPr>
        <p:spPr bwMode="auto">
          <a:xfrm>
            <a:off x="3821113" y="3095625"/>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77" name="Line 81"/>
          <p:cNvSpPr>
            <a:spLocks noChangeShapeType="1"/>
          </p:cNvSpPr>
          <p:nvPr/>
        </p:nvSpPr>
        <p:spPr bwMode="auto">
          <a:xfrm>
            <a:off x="2840038" y="3914775"/>
            <a:ext cx="171450" cy="428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14" name="Oval 82"/>
          <p:cNvSpPr>
            <a:spLocks noChangeArrowheads="1"/>
          </p:cNvSpPr>
          <p:nvPr/>
        </p:nvSpPr>
        <p:spPr bwMode="auto">
          <a:xfrm>
            <a:off x="4802188" y="25050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79" name="Oval 83"/>
          <p:cNvSpPr>
            <a:spLocks noChangeArrowheads="1"/>
          </p:cNvSpPr>
          <p:nvPr/>
        </p:nvSpPr>
        <p:spPr bwMode="auto">
          <a:xfrm>
            <a:off x="4040188" y="17430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516" name="Oval 84"/>
          <p:cNvSpPr>
            <a:spLocks noChangeArrowheads="1"/>
          </p:cNvSpPr>
          <p:nvPr/>
        </p:nvSpPr>
        <p:spPr bwMode="auto">
          <a:xfrm>
            <a:off x="4421188" y="32670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81" name="Oval 85"/>
          <p:cNvSpPr>
            <a:spLocks noChangeArrowheads="1"/>
          </p:cNvSpPr>
          <p:nvPr/>
        </p:nvSpPr>
        <p:spPr bwMode="auto">
          <a:xfrm>
            <a:off x="3659188" y="25050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82" name="Line 86"/>
          <p:cNvSpPr>
            <a:spLocks noChangeShapeType="1"/>
          </p:cNvSpPr>
          <p:nvPr/>
        </p:nvSpPr>
        <p:spPr bwMode="auto">
          <a:xfrm>
            <a:off x="2525713" y="4991100"/>
            <a:ext cx="314325"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19" name="Oval 87"/>
          <p:cNvSpPr>
            <a:spLocks noChangeArrowheads="1"/>
          </p:cNvSpPr>
          <p:nvPr/>
        </p:nvSpPr>
        <p:spPr bwMode="auto">
          <a:xfrm>
            <a:off x="2811463" y="5353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84" name="Oval 88"/>
          <p:cNvSpPr>
            <a:spLocks noChangeArrowheads="1"/>
          </p:cNvSpPr>
          <p:nvPr/>
        </p:nvSpPr>
        <p:spPr bwMode="auto">
          <a:xfrm>
            <a:off x="2049463" y="45910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85" name="Line 89"/>
          <p:cNvSpPr>
            <a:spLocks noChangeShapeType="1"/>
          </p:cNvSpPr>
          <p:nvPr/>
        </p:nvSpPr>
        <p:spPr bwMode="auto">
          <a:xfrm>
            <a:off x="5002213" y="2686050"/>
            <a:ext cx="504825" cy="180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86" name="Line 90"/>
          <p:cNvSpPr>
            <a:spLocks noChangeShapeType="1"/>
          </p:cNvSpPr>
          <p:nvPr/>
        </p:nvSpPr>
        <p:spPr bwMode="auto">
          <a:xfrm flipH="1">
            <a:off x="4449763" y="3495675"/>
            <a:ext cx="66675" cy="333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87" name="Line 91"/>
          <p:cNvSpPr>
            <a:spLocks noChangeShapeType="1"/>
          </p:cNvSpPr>
          <p:nvPr/>
        </p:nvSpPr>
        <p:spPr bwMode="auto">
          <a:xfrm>
            <a:off x="4630738" y="3448050"/>
            <a:ext cx="438150" cy="123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24" name="Oval 92"/>
          <p:cNvSpPr>
            <a:spLocks noChangeArrowheads="1"/>
          </p:cNvSpPr>
          <p:nvPr/>
        </p:nvSpPr>
        <p:spPr bwMode="auto">
          <a:xfrm>
            <a:off x="5497513" y="28098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89" name="Oval 93"/>
          <p:cNvSpPr>
            <a:spLocks noChangeArrowheads="1"/>
          </p:cNvSpPr>
          <p:nvPr/>
        </p:nvSpPr>
        <p:spPr bwMode="auto">
          <a:xfrm>
            <a:off x="4735513" y="20478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90" name="Line 94"/>
          <p:cNvSpPr>
            <a:spLocks noChangeShapeType="1"/>
          </p:cNvSpPr>
          <p:nvPr/>
        </p:nvSpPr>
        <p:spPr bwMode="auto">
          <a:xfrm flipV="1">
            <a:off x="5707063" y="2562225"/>
            <a:ext cx="2667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27" name="Oval 95"/>
          <p:cNvSpPr>
            <a:spLocks noChangeArrowheads="1"/>
          </p:cNvSpPr>
          <p:nvPr/>
        </p:nvSpPr>
        <p:spPr bwMode="auto">
          <a:xfrm>
            <a:off x="3592513" y="53340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92" name="Oval 96"/>
          <p:cNvSpPr>
            <a:spLocks noChangeArrowheads="1"/>
          </p:cNvSpPr>
          <p:nvPr/>
        </p:nvSpPr>
        <p:spPr bwMode="auto">
          <a:xfrm>
            <a:off x="2830513" y="45720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93" name="Line 97"/>
          <p:cNvSpPr>
            <a:spLocks noChangeShapeType="1"/>
          </p:cNvSpPr>
          <p:nvPr/>
        </p:nvSpPr>
        <p:spPr bwMode="auto">
          <a:xfrm flipV="1">
            <a:off x="3040063" y="5448300"/>
            <a:ext cx="542925" cy="1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94" name="Line 98"/>
          <p:cNvSpPr>
            <a:spLocks noChangeShapeType="1"/>
          </p:cNvSpPr>
          <p:nvPr/>
        </p:nvSpPr>
        <p:spPr bwMode="auto">
          <a:xfrm flipV="1">
            <a:off x="3792538" y="5095875"/>
            <a:ext cx="4953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31" name="Line 99"/>
          <p:cNvSpPr>
            <a:spLocks noChangeShapeType="1"/>
          </p:cNvSpPr>
          <p:nvPr/>
        </p:nvSpPr>
        <p:spPr bwMode="auto">
          <a:xfrm>
            <a:off x="8488363" y="41529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32" name="Oval 100"/>
          <p:cNvSpPr>
            <a:spLocks noChangeArrowheads="1"/>
          </p:cNvSpPr>
          <p:nvPr/>
        </p:nvSpPr>
        <p:spPr bwMode="auto">
          <a:xfrm>
            <a:off x="4268788" y="48958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97" name="Oval 101"/>
          <p:cNvSpPr>
            <a:spLocks noChangeArrowheads="1"/>
          </p:cNvSpPr>
          <p:nvPr/>
        </p:nvSpPr>
        <p:spPr bwMode="auto">
          <a:xfrm>
            <a:off x="3506788" y="41338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398" name="Line 102"/>
          <p:cNvSpPr>
            <a:spLocks noChangeShapeType="1"/>
          </p:cNvSpPr>
          <p:nvPr/>
        </p:nvSpPr>
        <p:spPr bwMode="auto">
          <a:xfrm>
            <a:off x="4478338" y="5067300"/>
            <a:ext cx="438150" cy="333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35" name="Oval 103"/>
          <p:cNvSpPr>
            <a:spLocks noChangeArrowheads="1"/>
          </p:cNvSpPr>
          <p:nvPr/>
        </p:nvSpPr>
        <p:spPr bwMode="auto">
          <a:xfrm>
            <a:off x="5945188" y="23526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00" name="Oval 104"/>
          <p:cNvSpPr>
            <a:spLocks noChangeArrowheads="1"/>
          </p:cNvSpPr>
          <p:nvPr/>
        </p:nvSpPr>
        <p:spPr bwMode="auto">
          <a:xfrm>
            <a:off x="5183188" y="15906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01" name="Line 105"/>
          <p:cNvSpPr>
            <a:spLocks noChangeShapeType="1"/>
          </p:cNvSpPr>
          <p:nvPr/>
        </p:nvSpPr>
        <p:spPr bwMode="auto">
          <a:xfrm flipV="1">
            <a:off x="6164263" y="2314575"/>
            <a:ext cx="55245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38" name="Oval 106"/>
          <p:cNvSpPr>
            <a:spLocks noChangeArrowheads="1"/>
          </p:cNvSpPr>
          <p:nvPr/>
        </p:nvSpPr>
        <p:spPr bwMode="auto">
          <a:xfrm>
            <a:off x="6735763" y="21717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03" name="Oval 107"/>
          <p:cNvSpPr>
            <a:spLocks noChangeArrowheads="1"/>
          </p:cNvSpPr>
          <p:nvPr/>
        </p:nvSpPr>
        <p:spPr bwMode="auto">
          <a:xfrm>
            <a:off x="5973763" y="14097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04" name="Line 108"/>
          <p:cNvSpPr>
            <a:spLocks noChangeShapeType="1"/>
          </p:cNvSpPr>
          <p:nvPr/>
        </p:nvSpPr>
        <p:spPr bwMode="auto">
          <a:xfrm>
            <a:off x="6916738" y="2371725"/>
            <a:ext cx="390525" cy="590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41" name="Oval 109"/>
          <p:cNvSpPr>
            <a:spLocks noChangeArrowheads="1"/>
          </p:cNvSpPr>
          <p:nvPr/>
        </p:nvSpPr>
        <p:spPr bwMode="auto">
          <a:xfrm>
            <a:off x="6554788" y="31908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542" name="Oval 110"/>
          <p:cNvSpPr>
            <a:spLocks noChangeArrowheads="1"/>
          </p:cNvSpPr>
          <p:nvPr/>
        </p:nvSpPr>
        <p:spPr bwMode="auto">
          <a:xfrm>
            <a:off x="4897438" y="537210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07" name="Oval 111"/>
          <p:cNvSpPr>
            <a:spLocks noChangeArrowheads="1"/>
          </p:cNvSpPr>
          <p:nvPr/>
        </p:nvSpPr>
        <p:spPr bwMode="auto">
          <a:xfrm>
            <a:off x="4135438" y="461010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zh-TW" altLang="en-US" sz="1800">
              <a:ea typeface="新細明體" pitchFamily="18" charset="-120"/>
            </a:endParaRPr>
          </a:p>
        </p:txBody>
      </p:sp>
      <p:sp>
        <p:nvSpPr>
          <p:cNvPr id="55408" name="Line 112"/>
          <p:cNvSpPr>
            <a:spLocks noChangeShapeType="1"/>
          </p:cNvSpPr>
          <p:nvPr/>
        </p:nvSpPr>
        <p:spPr bwMode="auto">
          <a:xfrm flipV="1">
            <a:off x="5059363" y="4943475"/>
            <a:ext cx="209550" cy="438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09" name="Line 113"/>
          <p:cNvSpPr>
            <a:spLocks noChangeShapeType="1"/>
          </p:cNvSpPr>
          <p:nvPr/>
        </p:nvSpPr>
        <p:spPr bwMode="auto">
          <a:xfrm flipV="1">
            <a:off x="5116513" y="5391150"/>
            <a:ext cx="600075" cy="104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46" name="Oval 114"/>
          <p:cNvSpPr>
            <a:spLocks noChangeArrowheads="1"/>
          </p:cNvSpPr>
          <p:nvPr/>
        </p:nvSpPr>
        <p:spPr bwMode="auto">
          <a:xfrm>
            <a:off x="7278688" y="36099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11" name="Oval 115"/>
          <p:cNvSpPr>
            <a:spLocks noChangeArrowheads="1"/>
          </p:cNvSpPr>
          <p:nvPr/>
        </p:nvSpPr>
        <p:spPr bwMode="auto">
          <a:xfrm>
            <a:off x="6516688" y="28479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12" name="Line 116"/>
          <p:cNvSpPr>
            <a:spLocks noChangeShapeType="1"/>
          </p:cNvSpPr>
          <p:nvPr/>
        </p:nvSpPr>
        <p:spPr bwMode="auto">
          <a:xfrm flipH="1">
            <a:off x="7383463" y="3200400"/>
            <a:ext cx="0" cy="409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49" name="Oval 117"/>
          <p:cNvSpPr>
            <a:spLocks noChangeArrowheads="1"/>
          </p:cNvSpPr>
          <p:nvPr/>
        </p:nvSpPr>
        <p:spPr bwMode="auto">
          <a:xfrm>
            <a:off x="5716588" y="524827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14" name="Oval 118"/>
          <p:cNvSpPr>
            <a:spLocks noChangeArrowheads="1"/>
          </p:cNvSpPr>
          <p:nvPr/>
        </p:nvSpPr>
        <p:spPr bwMode="auto">
          <a:xfrm>
            <a:off x="4954588" y="448627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551" name="Oval 119"/>
          <p:cNvSpPr>
            <a:spLocks noChangeArrowheads="1"/>
          </p:cNvSpPr>
          <p:nvPr/>
        </p:nvSpPr>
        <p:spPr bwMode="auto">
          <a:xfrm>
            <a:off x="6392863" y="55054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16" name="Oval 120"/>
          <p:cNvSpPr>
            <a:spLocks noChangeArrowheads="1"/>
          </p:cNvSpPr>
          <p:nvPr/>
        </p:nvSpPr>
        <p:spPr bwMode="auto">
          <a:xfrm>
            <a:off x="5630863" y="47434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17" name="Line 121"/>
          <p:cNvSpPr>
            <a:spLocks noChangeShapeType="1"/>
          </p:cNvSpPr>
          <p:nvPr/>
        </p:nvSpPr>
        <p:spPr bwMode="auto">
          <a:xfrm>
            <a:off x="5935663" y="5410200"/>
            <a:ext cx="447675" cy="180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18" name="Line 122"/>
          <p:cNvSpPr>
            <a:spLocks noChangeShapeType="1"/>
          </p:cNvSpPr>
          <p:nvPr/>
        </p:nvSpPr>
        <p:spPr bwMode="auto">
          <a:xfrm>
            <a:off x="7459663" y="3819525"/>
            <a:ext cx="238125" cy="428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55" name="Oval 123"/>
          <p:cNvSpPr>
            <a:spLocks noChangeArrowheads="1"/>
          </p:cNvSpPr>
          <p:nvPr/>
        </p:nvSpPr>
        <p:spPr bwMode="auto">
          <a:xfrm>
            <a:off x="7640638" y="4238625"/>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20" name="Oval 124"/>
          <p:cNvSpPr>
            <a:spLocks noChangeArrowheads="1"/>
          </p:cNvSpPr>
          <p:nvPr/>
        </p:nvSpPr>
        <p:spPr bwMode="auto">
          <a:xfrm>
            <a:off x="6878638" y="34766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6557" name="Oval 125"/>
          <p:cNvSpPr>
            <a:spLocks noChangeArrowheads="1"/>
          </p:cNvSpPr>
          <p:nvPr/>
        </p:nvSpPr>
        <p:spPr bwMode="auto">
          <a:xfrm>
            <a:off x="7773988" y="4972050"/>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22" name="Oval 126"/>
          <p:cNvSpPr>
            <a:spLocks noChangeArrowheads="1"/>
          </p:cNvSpPr>
          <p:nvPr/>
        </p:nvSpPr>
        <p:spPr bwMode="auto">
          <a:xfrm>
            <a:off x="7011988" y="4210050"/>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23" name="Line 127"/>
          <p:cNvSpPr>
            <a:spLocks noChangeShapeType="1"/>
          </p:cNvSpPr>
          <p:nvPr/>
        </p:nvSpPr>
        <p:spPr bwMode="auto">
          <a:xfrm flipV="1">
            <a:off x="6621463" y="5534025"/>
            <a:ext cx="466725"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24" name="Line 128"/>
          <p:cNvSpPr>
            <a:spLocks noChangeShapeType="1"/>
          </p:cNvSpPr>
          <p:nvPr/>
        </p:nvSpPr>
        <p:spPr bwMode="auto">
          <a:xfrm flipH="1">
            <a:off x="7269163" y="5153025"/>
            <a:ext cx="5334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25" name="Line 129"/>
          <p:cNvSpPr>
            <a:spLocks noChangeShapeType="1"/>
          </p:cNvSpPr>
          <p:nvPr/>
        </p:nvSpPr>
        <p:spPr bwMode="auto">
          <a:xfrm>
            <a:off x="7793038" y="4457700"/>
            <a:ext cx="66675" cy="514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26" name="Oval 130"/>
          <p:cNvSpPr>
            <a:spLocks noChangeArrowheads="1"/>
          </p:cNvSpPr>
          <p:nvPr/>
        </p:nvSpPr>
        <p:spPr bwMode="auto">
          <a:xfrm>
            <a:off x="6516688" y="2181225"/>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55427" name="Line 131"/>
          <p:cNvSpPr>
            <a:spLocks noChangeShapeType="1"/>
          </p:cNvSpPr>
          <p:nvPr/>
        </p:nvSpPr>
        <p:spPr bwMode="auto">
          <a:xfrm>
            <a:off x="1474788" y="2333625"/>
            <a:ext cx="371475" cy="46672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28" name="Line 132"/>
          <p:cNvSpPr>
            <a:spLocks noChangeShapeType="1"/>
          </p:cNvSpPr>
          <p:nvPr/>
        </p:nvSpPr>
        <p:spPr bwMode="auto">
          <a:xfrm flipH="1">
            <a:off x="1893888" y="3019425"/>
            <a:ext cx="19050" cy="51435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29" name="Line 133"/>
          <p:cNvSpPr>
            <a:spLocks noChangeShapeType="1"/>
          </p:cNvSpPr>
          <p:nvPr/>
        </p:nvSpPr>
        <p:spPr bwMode="auto">
          <a:xfrm flipH="1">
            <a:off x="1884363" y="3771900"/>
            <a:ext cx="9525" cy="4953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30" name="Line 134"/>
          <p:cNvSpPr>
            <a:spLocks noChangeShapeType="1"/>
          </p:cNvSpPr>
          <p:nvPr/>
        </p:nvSpPr>
        <p:spPr bwMode="auto">
          <a:xfrm>
            <a:off x="1970088" y="4476750"/>
            <a:ext cx="381000" cy="33337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31" name="Line 135"/>
          <p:cNvSpPr>
            <a:spLocks noChangeShapeType="1"/>
          </p:cNvSpPr>
          <p:nvPr/>
        </p:nvSpPr>
        <p:spPr bwMode="auto">
          <a:xfrm>
            <a:off x="2522538" y="4991100"/>
            <a:ext cx="314325" cy="381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32" name="Line 136"/>
          <p:cNvSpPr>
            <a:spLocks noChangeShapeType="1"/>
          </p:cNvSpPr>
          <p:nvPr/>
        </p:nvSpPr>
        <p:spPr bwMode="auto">
          <a:xfrm flipV="1">
            <a:off x="3036888" y="5448300"/>
            <a:ext cx="542925" cy="1905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33" name="Line 137"/>
          <p:cNvSpPr>
            <a:spLocks noChangeShapeType="1"/>
          </p:cNvSpPr>
          <p:nvPr/>
        </p:nvSpPr>
        <p:spPr bwMode="auto">
          <a:xfrm flipV="1">
            <a:off x="3789363" y="5095875"/>
            <a:ext cx="495300" cy="28575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34" name="Line 138"/>
          <p:cNvSpPr>
            <a:spLocks noChangeShapeType="1"/>
          </p:cNvSpPr>
          <p:nvPr/>
        </p:nvSpPr>
        <p:spPr bwMode="auto">
          <a:xfrm>
            <a:off x="4475163" y="5067300"/>
            <a:ext cx="438150" cy="33337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35" name="Line 139"/>
          <p:cNvSpPr>
            <a:spLocks noChangeShapeType="1"/>
          </p:cNvSpPr>
          <p:nvPr/>
        </p:nvSpPr>
        <p:spPr bwMode="auto">
          <a:xfrm flipV="1">
            <a:off x="5113338" y="5391150"/>
            <a:ext cx="600075" cy="10477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36" name="Line 140"/>
          <p:cNvSpPr>
            <a:spLocks noChangeShapeType="1"/>
          </p:cNvSpPr>
          <p:nvPr/>
        </p:nvSpPr>
        <p:spPr bwMode="auto">
          <a:xfrm>
            <a:off x="5932488" y="5410200"/>
            <a:ext cx="447675" cy="18097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37" name="Line 141"/>
          <p:cNvSpPr>
            <a:spLocks noChangeShapeType="1"/>
          </p:cNvSpPr>
          <p:nvPr/>
        </p:nvSpPr>
        <p:spPr bwMode="auto">
          <a:xfrm flipV="1">
            <a:off x="6618288" y="5534025"/>
            <a:ext cx="466725" cy="762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74" name="Rectangle 144"/>
          <p:cNvSpPr>
            <a:spLocks noChangeArrowheads="1"/>
          </p:cNvSpPr>
          <p:nvPr/>
        </p:nvSpPr>
        <p:spPr bwMode="auto">
          <a:xfrm>
            <a:off x="4857750" y="6858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5" name="Oval Callout 144"/>
          <p:cNvSpPr/>
          <p:nvPr/>
        </p:nvSpPr>
        <p:spPr>
          <a:xfrm>
            <a:off x="3657600" y="5715000"/>
            <a:ext cx="1447800" cy="917448"/>
          </a:xfrm>
          <a:prstGeom prst="wedgeEllipseCallout">
            <a:avLst>
              <a:gd name="adj1" fmla="val -29161"/>
              <a:gd name="adj2" fmla="val -94121"/>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800" dirty="0"/>
              <a:t>Selected new route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312"/>
                                        </p:tgtEl>
                                        <p:attrNameLst>
                                          <p:attrName>style.visibility</p:attrName>
                                        </p:attrNameLst>
                                      </p:cBhvr>
                                      <p:to>
                                        <p:strVal val="visible"/>
                                      </p:to>
                                    </p:set>
                                  </p:childTnLst>
                                  <p:subTnLst>
                                    <p:animClr clrSpc="rgb" dir="cw">
                                      <p:cBhvr override="childStyle">
                                        <p:cTn dur="1" fill="hold" display="0" masterRel="nextClick" afterEffect="1"/>
                                        <p:tgtEl>
                                          <p:spTgt spid="55312"/>
                                        </p:tgtEl>
                                        <p:attrNameLst>
                                          <p:attrName>ppt_c</p:attrName>
                                        </p:attrNameLst>
                                      </p:cBhvr>
                                      <p:to>
                                        <a:schemeClr val="folHlink"/>
                                      </p:to>
                                    </p:animClr>
                                  </p:subTnLst>
                                </p:cTn>
                              </p:par>
                              <p:par>
                                <p:cTn id="7" presetID="1" presetClass="entr" presetSubtype="0" fill="hold" nodeType="withEffect">
                                  <p:stCondLst>
                                    <p:cond delay="0"/>
                                  </p:stCondLst>
                                  <p:childTnLst>
                                    <p:set>
                                      <p:cBhvr>
                                        <p:cTn id="8" dur="1" fill="hold">
                                          <p:stCondLst>
                                            <p:cond delay="0"/>
                                          </p:stCondLst>
                                        </p:cTn>
                                        <p:tgtEl>
                                          <p:spTgt spid="55358"/>
                                        </p:tgtEl>
                                        <p:attrNameLst>
                                          <p:attrName>style.visibility</p:attrName>
                                        </p:attrNameLst>
                                      </p:cBhvr>
                                      <p:to>
                                        <p:strVal val="visible"/>
                                      </p:to>
                                    </p:set>
                                  </p:childTnLst>
                                  <p:subTnLst>
                                    <p:animClr clrSpc="rgb" dir="cw">
                                      <p:cBhvr override="childStyle">
                                        <p:cTn dur="1" fill="hold" display="0" masterRel="nextClick" afterEffect="1"/>
                                        <p:tgtEl>
                                          <p:spTgt spid="55358"/>
                                        </p:tgtEl>
                                        <p:attrNameLst>
                                          <p:attrName>ppt_c</p:attrName>
                                        </p:attrNameLst>
                                      </p:cBhvr>
                                      <p:to>
                                        <a:schemeClr val="folHlink"/>
                                      </p:to>
                                    </p:animClr>
                                  </p:subTnLst>
                                </p:cTn>
                              </p:par>
                              <p:par>
                                <p:cTn id="9" presetID="1" presetClass="entr" presetSubtype="0" fill="hold" nodeType="withEffect">
                                  <p:stCondLst>
                                    <p:cond delay="0"/>
                                  </p:stCondLst>
                                  <p:childTnLst>
                                    <p:set>
                                      <p:cBhvr>
                                        <p:cTn id="10" dur="1" fill="hold">
                                          <p:stCondLst>
                                            <p:cond delay="0"/>
                                          </p:stCondLst>
                                        </p:cTn>
                                        <p:tgtEl>
                                          <p:spTgt spid="55331"/>
                                        </p:tgtEl>
                                        <p:attrNameLst>
                                          <p:attrName>style.visibility</p:attrName>
                                        </p:attrNameLst>
                                      </p:cBhvr>
                                      <p:to>
                                        <p:strVal val="visible"/>
                                      </p:to>
                                    </p:set>
                                  </p:childTnLst>
                                  <p:subTnLst>
                                    <p:animClr clrSpc="rgb" dir="cw">
                                      <p:cBhvr override="childStyle">
                                        <p:cTn dur="1" fill="hold" display="0" masterRel="nextClick" afterEffect="1"/>
                                        <p:tgtEl>
                                          <p:spTgt spid="55331"/>
                                        </p:tgtEl>
                                        <p:attrNameLst>
                                          <p:attrName>ppt_c</p:attrName>
                                        </p:attrNameLst>
                                      </p:cBhvr>
                                      <p:to>
                                        <a:schemeClr val="folHlink"/>
                                      </p:to>
                                    </p:animClr>
                                  </p:subTnLst>
                                </p:cTn>
                              </p:par>
                            </p:childTnLst>
                          </p:cTn>
                        </p:par>
                        <p:par>
                          <p:cTn id="11" fill="hold" nodeType="afterGroup">
                            <p:stCondLst>
                              <p:cond delay="0"/>
                            </p:stCondLst>
                            <p:childTnLst>
                              <p:par>
                                <p:cTn id="12" presetID="1" presetClass="entr" presetSubtype="0" fill="hold" nodeType="afterEffect">
                                  <p:stCondLst>
                                    <p:cond delay="500"/>
                                  </p:stCondLst>
                                  <p:childTnLst>
                                    <p:set>
                                      <p:cBhvr>
                                        <p:cTn id="13" dur="1" fill="hold">
                                          <p:stCondLst>
                                            <p:cond delay="0"/>
                                          </p:stCondLst>
                                        </p:cTn>
                                        <p:tgtEl>
                                          <p:spTgt spid="55332"/>
                                        </p:tgtEl>
                                        <p:attrNameLst>
                                          <p:attrName>style.visibility</p:attrName>
                                        </p:attrNameLst>
                                      </p:cBhvr>
                                      <p:to>
                                        <p:strVal val="visible"/>
                                      </p:to>
                                    </p:set>
                                  </p:childTnLst>
                                  <p:subTnLst>
                                    <p:animClr clrSpc="rgb" dir="cw">
                                      <p:cBhvr override="childStyle">
                                        <p:cTn dur="1" fill="hold" display="0" masterRel="nextClick" afterEffect="1"/>
                                        <p:tgtEl>
                                          <p:spTgt spid="55332"/>
                                        </p:tgtEl>
                                        <p:attrNameLst>
                                          <p:attrName>ppt_c</p:attrName>
                                        </p:attrNameLst>
                                      </p:cBhvr>
                                      <p:to>
                                        <a:schemeClr val="folHlink"/>
                                      </p:to>
                                    </p:animClr>
                                  </p:subTnLst>
                                </p:cTn>
                              </p:par>
                              <p:par>
                                <p:cTn id="14" presetID="1" presetClass="entr" presetSubtype="0" fill="hold" grpId="0" nodeType="withEffect">
                                  <p:stCondLst>
                                    <p:cond delay="500"/>
                                  </p:stCondLst>
                                  <p:childTnLst>
                                    <p:set>
                                      <p:cBhvr>
                                        <p:cTn id="15" dur="1" fill="hold">
                                          <p:stCondLst>
                                            <p:cond delay="0"/>
                                          </p:stCondLst>
                                        </p:cTn>
                                        <p:tgtEl>
                                          <p:spTgt spid="55314"/>
                                        </p:tgtEl>
                                        <p:attrNameLst>
                                          <p:attrName>style.visibility</p:attrName>
                                        </p:attrNameLst>
                                      </p:cBhvr>
                                      <p:to>
                                        <p:strVal val="visible"/>
                                      </p:to>
                                    </p:set>
                                  </p:childTnLst>
                                  <p:subTnLst>
                                    <p:animClr clrSpc="rgb" dir="cw">
                                      <p:cBhvr override="childStyle">
                                        <p:cTn dur="1" fill="hold" display="0" masterRel="nextClick" afterEffect="1"/>
                                        <p:tgtEl>
                                          <p:spTgt spid="55314"/>
                                        </p:tgtEl>
                                        <p:attrNameLst>
                                          <p:attrName>ppt_c</p:attrName>
                                        </p:attrNameLst>
                                      </p:cBhvr>
                                      <p:to>
                                        <a:schemeClr val="folHlink"/>
                                      </p:to>
                                    </p:animClr>
                                  </p:subTnLst>
                                </p:cTn>
                              </p:par>
                              <p:par>
                                <p:cTn id="16" presetID="1" presetClass="entr" presetSubtype="0" fill="hold" nodeType="withEffect">
                                  <p:stCondLst>
                                    <p:cond delay="500"/>
                                  </p:stCondLst>
                                  <p:childTnLst>
                                    <p:set>
                                      <p:cBhvr>
                                        <p:cTn id="17" dur="1" fill="hold">
                                          <p:stCondLst>
                                            <p:cond delay="0"/>
                                          </p:stCondLst>
                                        </p:cTn>
                                        <p:tgtEl>
                                          <p:spTgt spid="55359"/>
                                        </p:tgtEl>
                                        <p:attrNameLst>
                                          <p:attrName>style.visibility</p:attrName>
                                        </p:attrNameLst>
                                      </p:cBhvr>
                                      <p:to>
                                        <p:strVal val="visible"/>
                                      </p:to>
                                    </p:set>
                                  </p:childTnLst>
                                  <p:subTnLst>
                                    <p:animClr clrSpc="rgb" dir="cw">
                                      <p:cBhvr override="childStyle">
                                        <p:cTn dur="1" fill="hold" display="0" masterRel="nextClick" afterEffect="1"/>
                                        <p:tgtEl>
                                          <p:spTgt spid="55359"/>
                                        </p:tgtEl>
                                        <p:attrNameLst>
                                          <p:attrName>ppt_c</p:attrName>
                                        </p:attrNameLst>
                                      </p:cBhvr>
                                      <p:to>
                                        <a:schemeClr val="folHlink"/>
                                      </p:to>
                                    </p:animClr>
                                  </p:subTnLst>
                                </p:cTn>
                              </p:par>
                              <p:par>
                                <p:cTn id="18" presetID="1" presetClass="entr" presetSubtype="0" fill="hold" grpId="0" nodeType="withEffect">
                                  <p:stCondLst>
                                    <p:cond delay="500"/>
                                  </p:stCondLst>
                                  <p:childTnLst>
                                    <p:set>
                                      <p:cBhvr>
                                        <p:cTn id="19" dur="1" fill="hold">
                                          <p:stCondLst>
                                            <p:cond delay="0"/>
                                          </p:stCondLst>
                                        </p:cTn>
                                        <p:tgtEl>
                                          <p:spTgt spid="55355"/>
                                        </p:tgtEl>
                                        <p:attrNameLst>
                                          <p:attrName>style.visibility</p:attrName>
                                        </p:attrNameLst>
                                      </p:cBhvr>
                                      <p:to>
                                        <p:strVal val="visible"/>
                                      </p:to>
                                    </p:set>
                                  </p:childTnLst>
                                  <p:subTnLst>
                                    <p:animClr clrSpc="rgb" dir="cw">
                                      <p:cBhvr override="childStyle">
                                        <p:cTn dur="1" fill="hold" display="0" masterRel="nextClick" afterEffect="1"/>
                                        <p:tgtEl>
                                          <p:spTgt spid="55355"/>
                                        </p:tgtEl>
                                        <p:attrNameLst>
                                          <p:attrName>ppt_c</p:attrName>
                                        </p:attrNameLst>
                                      </p:cBhvr>
                                      <p:to>
                                        <a:schemeClr val="folHlink"/>
                                      </p:to>
                                    </p:animClr>
                                  </p:subTnLst>
                                </p:cTn>
                              </p:par>
                            </p:childTnLst>
                          </p:cTn>
                        </p:par>
                        <p:par>
                          <p:cTn id="20" fill="hold" nodeType="afterGroup">
                            <p:stCondLst>
                              <p:cond delay="500"/>
                            </p:stCondLst>
                            <p:childTnLst>
                              <p:par>
                                <p:cTn id="21" presetID="1" presetClass="entr" presetSubtype="0" fill="hold" nodeType="afterEffect">
                                  <p:stCondLst>
                                    <p:cond delay="500"/>
                                  </p:stCondLst>
                                  <p:childTnLst>
                                    <p:set>
                                      <p:cBhvr>
                                        <p:cTn id="22" dur="1" fill="hold">
                                          <p:stCondLst>
                                            <p:cond delay="0"/>
                                          </p:stCondLst>
                                        </p:cTn>
                                        <p:tgtEl>
                                          <p:spTgt spid="55333"/>
                                        </p:tgtEl>
                                        <p:attrNameLst>
                                          <p:attrName>style.visibility</p:attrName>
                                        </p:attrNameLst>
                                      </p:cBhvr>
                                      <p:to>
                                        <p:strVal val="visible"/>
                                      </p:to>
                                    </p:set>
                                  </p:childTnLst>
                                  <p:subTnLst>
                                    <p:animClr clrSpc="rgb" dir="cw">
                                      <p:cBhvr override="childStyle">
                                        <p:cTn dur="1" fill="hold" display="0" masterRel="nextClick" afterEffect="1"/>
                                        <p:tgtEl>
                                          <p:spTgt spid="55333"/>
                                        </p:tgtEl>
                                        <p:attrNameLst>
                                          <p:attrName>ppt_c</p:attrName>
                                        </p:attrNameLst>
                                      </p:cBhvr>
                                      <p:to>
                                        <a:schemeClr val="folHlink"/>
                                      </p:to>
                                    </p:animClr>
                                  </p:subTnLst>
                                </p:cTn>
                              </p:par>
                              <p:par>
                                <p:cTn id="23" presetID="1" presetClass="entr" presetSubtype="0" fill="hold" grpId="0" nodeType="withEffect">
                                  <p:stCondLst>
                                    <p:cond delay="500"/>
                                  </p:stCondLst>
                                  <p:childTnLst>
                                    <p:set>
                                      <p:cBhvr>
                                        <p:cTn id="24" dur="1" fill="hold">
                                          <p:stCondLst>
                                            <p:cond delay="0"/>
                                          </p:stCondLst>
                                        </p:cTn>
                                        <p:tgtEl>
                                          <p:spTgt spid="55316"/>
                                        </p:tgtEl>
                                        <p:attrNameLst>
                                          <p:attrName>style.visibility</p:attrName>
                                        </p:attrNameLst>
                                      </p:cBhvr>
                                      <p:to>
                                        <p:strVal val="visible"/>
                                      </p:to>
                                    </p:set>
                                  </p:childTnLst>
                                  <p:subTnLst>
                                    <p:animClr clrSpc="rgb" dir="cw">
                                      <p:cBhvr override="childStyle">
                                        <p:cTn dur="1" fill="hold" display="0" masterRel="nextClick" afterEffect="1"/>
                                        <p:tgtEl>
                                          <p:spTgt spid="55316"/>
                                        </p:tgtEl>
                                        <p:attrNameLst>
                                          <p:attrName>ppt_c</p:attrName>
                                        </p:attrNameLst>
                                      </p:cBhvr>
                                      <p:to>
                                        <a:schemeClr val="folHlink"/>
                                      </p:to>
                                    </p:animClr>
                                  </p:subTnLst>
                                </p:cTn>
                              </p:par>
                              <p:par>
                                <p:cTn id="25" presetID="1" presetClass="entr" presetSubtype="0" fill="hold" nodeType="withEffect">
                                  <p:stCondLst>
                                    <p:cond delay="500"/>
                                  </p:stCondLst>
                                  <p:childTnLst>
                                    <p:set>
                                      <p:cBhvr>
                                        <p:cTn id="26" dur="1" fill="hold">
                                          <p:stCondLst>
                                            <p:cond delay="0"/>
                                          </p:stCondLst>
                                        </p:cTn>
                                        <p:tgtEl>
                                          <p:spTgt spid="55360"/>
                                        </p:tgtEl>
                                        <p:attrNameLst>
                                          <p:attrName>style.visibility</p:attrName>
                                        </p:attrNameLst>
                                      </p:cBhvr>
                                      <p:to>
                                        <p:strVal val="visible"/>
                                      </p:to>
                                    </p:set>
                                  </p:childTnLst>
                                  <p:subTnLst>
                                    <p:animClr clrSpc="rgb" dir="cw">
                                      <p:cBhvr override="childStyle">
                                        <p:cTn dur="1" fill="hold" display="0" masterRel="nextClick" afterEffect="1"/>
                                        <p:tgtEl>
                                          <p:spTgt spid="55360"/>
                                        </p:tgtEl>
                                        <p:attrNameLst>
                                          <p:attrName>ppt_c</p:attrName>
                                        </p:attrNameLst>
                                      </p:cBhvr>
                                      <p:to>
                                        <a:schemeClr val="folHlink"/>
                                      </p:to>
                                    </p:animClr>
                                  </p:subTnLst>
                                </p:cTn>
                              </p:par>
                              <p:par>
                                <p:cTn id="27" presetID="1" presetClass="entr" presetSubtype="0" fill="hold" nodeType="withEffect">
                                  <p:stCondLst>
                                    <p:cond delay="500"/>
                                  </p:stCondLst>
                                  <p:childTnLst>
                                    <p:set>
                                      <p:cBhvr>
                                        <p:cTn id="28" dur="1" fill="hold">
                                          <p:stCondLst>
                                            <p:cond delay="0"/>
                                          </p:stCondLst>
                                        </p:cTn>
                                        <p:tgtEl>
                                          <p:spTgt spid="55361"/>
                                        </p:tgtEl>
                                        <p:attrNameLst>
                                          <p:attrName>style.visibility</p:attrName>
                                        </p:attrNameLst>
                                      </p:cBhvr>
                                      <p:to>
                                        <p:strVal val="visible"/>
                                      </p:to>
                                    </p:set>
                                  </p:childTnLst>
                                  <p:subTnLst>
                                    <p:animClr clrSpc="rgb" dir="cw">
                                      <p:cBhvr override="childStyle">
                                        <p:cTn dur="1" fill="hold" display="0" masterRel="nextClick" afterEffect="1"/>
                                        <p:tgtEl>
                                          <p:spTgt spid="55361"/>
                                        </p:tgtEl>
                                        <p:attrNameLst>
                                          <p:attrName>ppt_c</p:attrName>
                                        </p:attrNameLst>
                                      </p:cBhvr>
                                      <p:to>
                                        <a:schemeClr val="folHlink"/>
                                      </p:to>
                                    </p:animClr>
                                  </p:subTnLst>
                                </p:cTn>
                              </p:par>
                              <p:par>
                                <p:cTn id="29" presetID="1" presetClass="entr" presetSubtype="0" fill="hold" grpId="0" nodeType="withEffect">
                                  <p:stCondLst>
                                    <p:cond delay="500"/>
                                  </p:stCondLst>
                                  <p:childTnLst>
                                    <p:set>
                                      <p:cBhvr>
                                        <p:cTn id="30" dur="1" fill="hold">
                                          <p:stCondLst>
                                            <p:cond delay="0"/>
                                          </p:stCondLst>
                                        </p:cTn>
                                        <p:tgtEl>
                                          <p:spTgt spid="55357"/>
                                        </p:tgtEl>
                                        <p:attrNameLst>
                                          <p:attrName>style.visibility</p:attrName>
                                        </p:attrNameLst>
                                      </p:cBhvr>
                                      <p:to>
                                        <p:strVal val="visible"/>
                                      </p:to>
                                    </p:set>
                                  </p:childTnLst>
                                  <p:subTnLst>
                                    <p:animClr clrSpc="rgb" dir="cw">
                                      <p:cBhvr override="childStyle">
                                        <p:cTn dur="1" fill="hold" display="0" masterRel="nextClick" afterEffect="1"/>
                                        <p:tgtEl>
                                          <p:spTgt spid="55357"/>
                                        </p:tgtEl>
                                        <p:attrNameLst>
                                          <p:attrName>ppt_c</p:attrName>
                                        </p:attrNameLst>
                                      </p:cBhvr>
                                      <p:to>
                                        <a:schemeClr val="folHlink"/>
                                      </p:to>
                                    </p:animClr>
                                  </p:subTnLst>
                                </p:cTn>
                              </p:par>
                            </p:childTnLst>
                          </p:cTn>
                        </p:par>
                        <p:par>
                          <p:cTn id="31" fill="hold" nodeType="afterGroup">
                            <p:stCondLst>
                              <p:cond delay="1000"/>
                            </p:stCondLst>
                            <p:childTnLst>
                              <p:par>
                                <p:cTn id="32" presetID="1" presetClass="entr" presetSubtype="0" fill="hold" nodeType="afterEffect">
                                  <p:stCondLst>
                                    <p:cond delay="500"/>
                                  </p:stCondLst>
                                  <p:childTnLst>
                                    <p:set>
                                      <p:cBhvr>
                                        <p:cTn id="33" dur="1" fill="hold">
                                          <p:stCondLst>
                                            <p:cond delay="0"/>
                                          </p:stCondLst>
                                        </p:cTn>
                                        <p:tgtEl>
                                          <p:spTgt spid="55334"/>
                                        </p:tgtEl>
                                        <p:attrNameLst>
                                          <p:attrName>style.visibility</p:attrName>
                                        </p:attrNameLst>
                                      </p:cBhvr>
                                      <p:to>
                                        <p:strVal val="visible"/>
                                      </p:to>
                                    </p:set>
                                  </p:childTnLst>
                                  <p:subTnLst>
                                    <p:animClr clrSpc="rgb" dir="cw">
                                      <p:cBhvr override="childStyle">
                                        <p:cTn dur="1" fill="hold" display="0" masterRel="nextClick" afterEffect="1"/>
                                        <p:tgtEl>
                                          <p:spTgt spid="55334"/>
                                        </p:tgtEl>
                                        <p:attrNameLst>
                                          <p:attrName>ppt_c</p:attrName>
                                        </p:attrNameLst>
                                      </p:cBhvr>
                                      <p:to>
                                        <a:schemeClr val="folHlink"/>
                                      </p:to>
                                    </p:animClr>
                                  </p:subTnLst>
                                </p:cTn>
                              </p:par>
                              <p:par>
                                <p:cTn id="34" presetID="1" presetClass="entr" presetSubtype="0" fill="hold" grpId="0" nodeType="withEffect">
                                  <p:stCondLst>
                                    <p:cond delay="500"/>
                                  </p:stCondLst>
                                  <p:childTnLst>
                                    <p:set>
                                      <p:cBhvr>
                                        <p:cTn id="35" dur="1" fill="hold">
                                          <p:stCondLst>
                                            <p:cond delay="0"/>
                                          </p:stCondLst>
                                        </p:cTn>
                                        <p:tgtEl>
                                          <p:spTgt spid="55318"/>
                                        </p:tgtEl>
                                        <p:attrNameLst>
                                          <p:attrName>style.visibility</p:attrName>
                                        </p:attrNameLst>
                                      </p:cBhvr>
                                      <p:to>
                                        <p:strVal val="visible"/>
                                      </p:to>
                                    </p:set>
                                  </p:childTnLst>
                                  <p:subTnLst>
                                    <p:animClr clrSpc="rgb" dir="cw">
                                      <p:cBhvr override="childStyle">
                                        <p:cTn dur="1" fill="hold" display="0" masterRel="nextClick" afterEffect="1"/>
                                        <p:tgtEl>
                                          <p:spTgt spid="55318"/>
                                        </p:tgtEl>
                                        <p:attrNameLst>
                                          <p:attrName>ppt_c</p:attrName>
                                        </p:attrNameLst>
                                      </p:cBhvr>
                                      <p:to>
                                        <a:schemeClr val="folHlink"/>
                                      </p:to>
                                    </p:animClr>
                                  </p:subTnLst>
                                </p:cTn>
                              </p:par>
                              <p:par>
                                <p:cTn id="36" presetID="1" presetClass="entr" presetSubtype="0" fill="hold" nodeType="withEffect">
                                  <p:stCondLst>
                                    <p:cond delay="500"/>
                                  </p:stCondLst>
                                  <p:childTnLst>
                                    <p:set>
                                      <p:cBhvr>
                                        <p:cTn id="37" dur="1" fill="hold">
                                          <p:stCondLst>
                                            <p:cond delay="0"/>
                                          </p:stCondLst>
                                        </p:cTn>
                                        <p:tgtEl>
                                          <p:spTgt spid="55368"/>
                                        </p:tgtEl>
                                        <p:attrNameLst>
                                          <p:attrName>style.visibility</p:attrName>
                                        </p:attrNameLst>
                                      </p:cBhvr>
                                      <p:to>
                                        <p:strVal val="visible"/>
                                      </p:to>
                                    </p:set>
                                  </p:childTnLst>
                                  <p:subTnLst>
                                    <p:animClr clrSpc="rgb" dir="cw">
                                      <p:cBhvr override="childStyle">
                                        <p:cTn dur="1" fill="hold" display="0" masterRel="nextClick" afterEffect="1"/>
                                        <p:tgtEl>
                                          <p:spTgt spid="55368"/>
                                        </p:tgtEl>
                                        <p:attrNameLst>
                                          <p:attrName>ppt_c</p:attrName>
                                        </p:attrNameLst>
                                      </p:cBhvr>
                                      <p:to>
                                        <a:schemeClr val="folHlink"/>
                                      </p:to>
                                    </p:animClr>
                                  </p:subTnLst>
                                </p:cTn>
                              </p:par>
                              <p:par>
                                <p:cTn id="38" presetID="1" presetClass="entr" presetSubtype="0" fill="hold" grpId="0" nodeType="withEffect">
                                  <p:stCondLst>
                                    <p:cond delay="500"/>
                                  </p:stCondLst>
                                  <p:childTnLst>
                                    <p:set>
                                      <p:cBhvr>
                                        <p:cTn id="39" dur="1" fill="hold">
                                          <p:stCondLst>
                                            <p:cond delay="0"/>
                                          </p:stCondLst>
                                        </p:cTn>
                                        <p:tgtEl>
                                          <p:spTgt spid="55365"/>
                                        </p:tgtEl>
                                        <p:attrNameLst>
                                          <p:attrName>style.visibility</p:attrName>
                                        </p:attrNameLst>
                                      </p:cBhvr>
                                      <p:to>
                                        <p:strVal val="visible"/>
                                      </p:to>
                                    </p:set>
                                  </p:childTnLst>
                                  <p:subTnLst>
                                    <p:animClr clrSpc="rgb" dir="cw">
                                      <p:cBhvr override="childStyle">
                                        <p:cTn dur="1" fill="hold" display="0" masterRel="nextClick" afterEffect="1"/>
                                        <p:tgtEl>
                                          <p:spTgt spid="55365"/>
                                        </p:tgtEl>
                                        <p:attrNameLst>
                                          <p:attrName>ppt_c</p:attrName>
                                        </p:attrNameLst>
                                      </p:cBhvr>
                                      <p:to>
                                        <a:schemeClr val="folHlink"/>
                                      </p:to>
                                    </p:animClr>
                                  </p:subTnLst>
                                </p:cTn>
                              </p:par>
                              <p:par>
                                <p:cTn id="40" presetID="1" presetClass="entr" presetSubtype="0" fill="hold" nodeType="withEffect">
                                  <p:stCondLst>
                                    <p:cond delay="500"/>
                                  </p:stCondLst>
                                  <p:childTnLst>
                                    <p:set>
                                      <p:cBhvr>
                                        <p:cTn id="41" dur="1" fill="hold">
                                          <p:stCondLst>
                                            <p:cond delay="0"/>
                                          </p:stCondLst>
                                        </p:cTn>
                                        <p:tgtEl>
                                          <p:spTgt spid="55367"/>
                                        </p:tgtEl>
                                        <p:attrNameLst>
                                          <p:attrName>style.visibility</p:attrName>
                                        </p:attrNameLst>
                                      </p:cBhvr>
                                      <p:to>
                                        <p:strVal val="visible"/>
                                      </p:to>
                                    </p:set>
                                  </p:childTnLst>
                                  <p:subTnLst>
                                    <p:animClr clrSpc="rgb" dir="cw">
                                      <p:cBhvr override="childStyle">
                                        <p:cTn dur="1" fill="hold" display="0" masterRel="nextClick" afterEffect="1"/>
                                        <p:tgtEl>
                                          <p:spTgt spid="55367"/>
                                        </p:tgtEl>
                                        <p:attrNameLst>
                                          <p:attrName>ppt_c</p:attrName>
                                        </p:attrNameLst>
                                      </p:cBhvr>
                                      <p:to>
                                        <a:schemeClr val="folHlink"/>
                                      </p:to>
                                    </p:animClr>
                                  </p:subTnLst>
                                </p:cTn>
                              </p:par>
                              <p:par>
                                <p:cTn id="42" presetID="1" presetClass="entr" presetSubtype="0" fill="hold" nodeType="withEffect">
                                  <p:stCondLst>
                                    <p:cond delay="500"/>
                                  </p:stCondLst>
                                  <p:childTnLst>
                                    <p:set>
                                      <p:cBhvr>
                                        <p:cTn id="43" dur="1" fill="hold">
                                          <p:stCondLst>
                                            <p:cond delay="0"/>
                                          </p:stCondLst>
                                        </p:cTn>
                                        <p:tgtEl>
                                          <p:spTgt spid="55366"/>
                                        </p:tgtEl>
                                        <p:attrNameLst>
                                          <p:attrName>style.visibility</p:attrName>
                                        </p:attrNameLst>
                                      </p:cBhvr>
                                      <p:to>
                                        <p:strVal val="visible"/>
                                      </p:to>
                                    </p:set>
                                  </p:childTnLst>
                                  <p:subTnLst>
                                    <p:animClr clrSpc="rgb" dir="cw">
                                      <p:cBhvr override="childStyle">
                                        <p:cTn dur="1" fill="hold" display="0" masterRel="nextClick" afterEffect="1"/>
                                        <p:tgtEl>
                                          <p:spTgt spid="55366"/>
                                        </p:tgtEl>
                                        <p:attrNameLst>
                                          <p:attrName>ppt_c</p:attrName>
                                        </p:attrNameLst>
                                      </p:cBhvr>
                                      <p:to>
                                        <a:schemeClr val="folHlink"/>
                                      </p:to>
                                    </p:animClr>
                                  </p:subTnLst>
                                </p:cTn>
                              </p:par>
                              <p:par>
                                <p:cTn id="44" presetID="1" presetClass="entr" presetSubtype="0" fill="hold" grpId="0" nodeType="withEffect">
                                  <p:stCondLst>
                                    <p:cond delay="500"/>
                                  </p:stCondLst>
                                  <p:childTnLst>
                                    <p:set>
                                      <p:cBhvr>
                                        <p:cTn id="45" dur="1" fill="hold">
                                          <p:stCondLst>
                                            <p:cond delay="0"/>
                                          </p:stCondLst>
                                        </p:cTn>
                                        <p:tgtEl>
                                          <p:spTgt spid="55363"/>
                                        </p:tgtEl>
                                        <p:attrNameLst>
                                          <p:attrName>style.visibility</p:attrName>
                                        </p:attrNameLst>
                                      </p:cBhvr>
                                      <p:to>
                                        <p:strVal val="visible"/>
                                      </p:to>
                                    </p:set>
                                  </p:childTnLst>
                                  <p:subTnLst>
                                    <p:animClr clrSpc="rgb" dir="cw">
                                      <p:cBhvr override="childStyle">
                                        <p:cTn dur="1" fill="hold" display="0" masterRel="nextClick" afterEffect="1"/>
                                        <p:tgtEl>
                                          <p:spTgt spid="55363"/>
                                        </p:tgtEl>
                                        <p:attrNameLst>
                                          <p:attrName>ppt_c</p:attrName>
                                        </p:attrNameLst>
                                      </p:cBhvr>
                                      <p:to>
                                        <a:schemeClr val="folHlink"/>
                                      </p:to>
                                    </p:animClr>
                                  </p:subTnLst>
                                </p:cTn>
                              </p:par>
                            </p:childTnLst>
                          </p:cTn>
                        </p:par>
                        <p:par>
                          <p:cTn id="46" fill="hold" nodeType="afterGroup">
                            <p:stCondLst>
                              <p:cond delay="1500"/>
                            </p:stCondLst>
                            <p:childTnLst>
                              <p:par>
                                <p:cTn id="47" presetID="1" presetClass="entr" presetSubtype="0" fill="hold" nodeType="afterEffect">
                                  <p:stCondLst>
                                    <p:cond delay="500"/>
                                  </p:stCondLst>
                                  <p:childTnLst>
                                    <p:set>
                                      <p:cBhvr>
                                        <p:cTn id="48" dur="1" fill="hold">
                                          <p:stCondLst>
                                            <p:cond delay="0"/>
                                          </p:stCondLst>
                                        </p:cTn>
                                        <p:tgtEl>
                                          <p:spTgt spid="55335"/>
                                        </p:tgtEl>
                                        <p:attrNameLst>
                                          <p:attrName>style.visibility</p:attrName>
                                        </p:attrNameLst>
                                      </p:cBhvr>
                                      <p:to>
                                        <p:strVal val="visible"/>
                                      </p:to>
                                    </p:set>
                                  </p:childTnLst>
                                  <p:subTnLst>
                                    <p:animClr clrSpc="rgb" dir="cw">
                                      <p:cBhvr override="childStyle">
                                        <p:cTn dur="1" fill="hold" display="0" masterRel="nextClick" afterEffect="1"/>
                                        <p:tgtEl>
                                          <p:spTgt spid="55335"/>
                                        </p:tgtEl>
                                        <p:attrNameLst>
                                          <p:attrName>ppt_c</p:attrName>
                                        </p:attrNameLst>
                                      </p:cBhvr>
                                      <p:to>
                                        <a:schemeClr val="folHlink"/>
                                      </p:to>
                                    </p:animClr>
                                  </p:subTnLst>
                                </p:cTn>
                              </p:par>
                              <p:par>
                                <p:cTn id="49" presetID="1" presetClass="entr" presetSubtype="0" fill="hold" grpId="0" nodeType="withEffect">
                                  <p:stCondLst>
                                    <p:cond delay="500"/>
                                  </p:stCondLst>
                                  <p:childTnLst>
                                    <p:set>
                                      <p:cBhvr>
                                        <p:cTn id="50" dur="1" fill="hold">
                                          <p:stCondLst>
                                            <p:cond delay="0"/>
                                          </p:stCondLst>
                                        </p:cTn>
                                        <p:tgtEl>
                                          <p:spTgt spid="55320"/>
                                        </p:tgtEl>
                                        <p:attrNameLst>
                                          <p:attrName>style.visibility</p:attrName>
                                        </p:attrNameLst>
                                      </p:cBhvr>
                                      <p:to>
                                        <p:strVal val="visible"/>
                                      </p:to>
                                    </p:set>
                                  </p:childTnLst>
                                  <p:subTnLst>
                                    <p:animClr clrSpc="rgb" dir="cw">
                                      <p:cBhvr override="childStyle">
                                        <p:cTn dur="1" fill="hold" display="0" masterRel="nextClick" afterEffect="1"/>
                                        <p:tgtEl>
                                          <p:spTgt spid="55320"/>
                                        </p:tgtEl>
                                        <p:attrNameLst>
                                          <p:attrName>ppt_c</p:attrName>
                                        </p:attrNameLst>
                                      </p:cBhvr>
                                      <p:to>
                                        <a:schemeClr val="folHlink"/>
                                      </p:to>
                                    </p:animClr>
                                  </p:subTnLst>
                                </p:cTn>
                              </p:par>
                              <p:par>
                                <p:cTn id="51" presetID="1" presetClass="entr" presetSubtype="0" fill="hold" nodeType="withEffect">
                                  <p:stCondLst>
                                    <p:cond delay="500"/>
                                  </p:stCondLst>
                                  <p:childTnLst>
                                    <p:set>
                                      <p:cBhvr>
                                        <p:cTn id="52" dur="1" fill="hold">
                                          <p:stCondLst>
                                            <p:cond delay="0"/>
                                          </p:stCondLst>
                                        </p:cTn>
                                        <p:tgtEl>
                                          <p:spTgt spid="55377"/>
                                        </p:tgtEl>
                                        <p:attrNameLst>
                                          <p:attrName>style.visibility</p:attrName>
                                        </p:attrNameLst>
                                      </p:cBhvr>
                                      <p:to>
                                        <p:strVal val="visible"/>
                                      </p:to>
                                    </p:set>
                                  </p:childTnLst>
                                  <p:subTnLst>
                                    <p:animClr clrSpc="rgb" dir="cw">
                                      <p:cBhvr override="childStyle">
                                        <p:cTn dur="1" fill="hold" display="0" masterRel="nextClick" afterEffect="1"/>
                                        <p:tgtEl>
                                          <p:spTgt spid="55377"/>
                                        </p:tgtEl>
                                        <p:attrNameLst>
                                          <p:attrName>ppt_c</p:attrName>
                                        </p:attrNameLst>
                                      </p:cBhvr>
                                      <p:to>
                                        <a:schemeClr val="folHlink"/>
                                      </p:to>
                                    </p:animClr>
                                  </p:subTnLst>
                                </p:cTn>
                              </p:par>
                              <p:par>
                                <p:cTn id="53" presetID="1" presetClass="entr" presetSubtype="0" fill="hold" grpId="0" nodeType="withEffect">
                                  <p:stCondLst>
                                    <p:cond delay="500"/>
                                  </p:stCondLst>
                                  <p:childTnLst>
                                    <p:set>
                                      <p:cBhvr>
                                        <p:cTn id="54" dur="1" fill="hold">
                                          <p:stCondLst>
                                            <p:cond delay="0"/>
                                          </p:stCondLst>
                                        </p:cTn>
                                        <p:tgtEl>
                                          <p:spTgt spid="55374"/>
                                        </p:tgtEl>
                                        <p:attrNameLst>
                                          <p:attrName>style.visibility</p:attrName>
                                        </p:attrNameLst>
                                      </p:cBhvr>
                                      <p:to>
                                        <p:strVal val="visible"/>
                                      </p:to>
                                    </p:set>
                                  </p:childTnLst>
                                  <p:subTnLst>
                                    <p:animClr clrSpc="rgb" dir="cw">
                                      <p:cBhvr override="childStyle">
                                        <p:cTn dur="1" fill="hold" display="0" masterRel="nextClick" afterEffect="1"/>
                                        <p:tgtEl>
                                          <p:spTgt spid="55374"/>
                                        </p:tgtEl>
                                        <p:attrNameLst>
                                          <p:attrName>ppt_c</p:attrName>
                                        </p:attrNameLst>
                                      </p:cBhvr>
                                      <p:to>
                                        <a:schemeClr val="folHlink"/>
                                      </p:to>
                                    </p:animClr>
                                  </p:subTnLst>
                                </p:cTn>
                              </p:par>
                              <p:par>
                                <p:cTn id="55" presetID="1" presetClass="entr" presetSubtype="0" fill="hold" nodeType="withEffect">
                                  <p:stCondLst>
                                    <p:cond delay="500"/>
                                  </p:stCondLst>
                                  <p:childTnLst>
                                    <p:set>
                                      <p:cBhvr>
                                        <p:cTn id="56" dur="1" fill="hold">
                                          <p:stCondLst>
                                            <p:cond delay="0"/>
                                          </p:stCondLst>
                                        </p:cTn>
                                        <p:tgtEl>
                                          <p:spTgt spid="55376"/>
                                        </p:tgtEl>
                                        <p:attrNameLst>
                                          <p:attrName>style.visibility</p:attrName>
                                        </p:attrNameLst>
                                      </p:cBhvr>
                                      <p:to>
                                        <p:strVal val="visible"/>
                                      </p:to>
                                    </p:set>
                                  </p:childTnLst>
                                  <p:subTnLst>
                                    <p:animClr clrSpc="rgb" dir="cw">
                                      <p:cBhvr override="childStyle">
                                        <p:cTn dur="1" fill="hold" display="0" masterRel="nextClick" afterEffect="1"/>
                                        <p:tgtEl>
                                          <p:spTgt spid="55376"/>
                                        </p:tgtEl>
                                        <p:attrNameLst>
                                          <p:attrName>ppt_c</p:attrName>
                                        </p:attrNameLst>
                                      </p:cBhvr>
                                      <p:to>
                                        <a:schemeClr val="folHlink"/>
                                      </p:to>
                                    </p:animClr>
                                  </p:subTnLst>
                                </p:cTn>
                              </p:par>
                              <p:par>
                                <p:cTn id="57" presetID="1" presetClass="entr" presetSubtype="0" fill="hold" grpId="0" nodeType="withEffect">
                                  <p:stCondLst>
                                    <p:cond delay="500"/>
                                  </p:stCondLst>
                                  <p:childTnLst>
                                    <p:set>
                                      <p:cBhvr>
                                        <p:cTn id="58" dur="1" fill="hold">
                                          <p:stCondLst>
                                            <p:cond delay="0"/>
                                          </p:stCondLst>
                                        </p:cTn>
                                        <p:tgtEl>
                                          <p:spTgt spid="55372"/>
                                        </p:tgtEl>
                                        <p:attrNameLst>
                                          <p:attrName>style.visibility</p:attrName>
                                        </p:attrNameLst>
                                      </p:cBhvr>
                                      <p:to>
                                        <p:strVal val="visible"/>
                                      </p:to>
                                    </p:set>
                                  </p:childTnLst>
                                  <p:subTnLst>
                                    <p:animClr clrSpc="rgb" dir="cw">
                                      <p:cBhvr override="childStyle">
                                        <p:cTn dur="1" fill="hold" display="0" masterRel="nextClick" afterEffect="1"/>
                                        <p:tgtEl>
                                          <p:spTgt spid="55372"/>
                                        </p:tgtEl>
                                        <p:attrNameLst>
                                          <p:attrName>ppt_c</p:attrName>
                                        </p:attrNameLst>
                                      </p:cBhvr>
                                      <p:to>
                                        <a:schemeClr val="folHlink"/>
                                      </p:to>
                                    </p:animClr>
                                  </p:subTnLst>
                                </p:cTn>
                              </p:par>
                              <p:par>
                                <p:cTn id="59" presetID="1" presetClass="entr" presetSubtype="0" fill="hold" nodeType="withEffect">
                                  <p:stCondLst>
                                    <p:cond delay="500"/>
                                  </p:stCondLst>
                                  <p:childTnLst>
                                    <p:set>
                                      <p:cBhvr>
                                        <p:cTn id="60" dur="1" fill="hold">
                                          <p:stCondLst>
                                            <p:cond delay="0"/>
                                          </p:stCondLst>
                                        </p:cTn>
                                        <p:tgtEl>
                                          <p:spTgt spid="55375"/>
                                        </p:tgtEl>
                                        <p:attrNameLst>
                                          <p:attrName>style.visibility</p:attrName>
                                        </p:attrNameLst>
                                      </p:cBhvr>
                                      <p:to>
                                        <p:strVal val="visible"/>
                                      </p:to>
                                    </p:set>
                                  </p:childTnLst>
                                  <p:subTnLst>
                                    <p:animClr clrSpc="rgb" dir="cw">
                                      <p:cBhvr override="childStyle">
                                        <p:cTn dur="1" fill="hold" display="0" masterRel="nextClick" afterEffect="1"/>
                                        <p:tgtEl>
                                          <p:spTgt spid="55375"/>
                                        </p:tgtEl>
                                        <p:attrNameLst>
                                          <p:attrName>ppt_c</p:attrName>
                                        </p:attrNameLst>
                                      </p:cBhvr>
                                      <p:to>
                                        <a:schemeClr val="folHlink"/>
                                      </p:to>
                                    </p:animClr>
                                  </p:subTnLst>
                                </p:cTn>
                              </p:par>
                              <p:par>
                                <p:cTn id="61" presetID="1" presetClass="entr" presetSubtype="0" fill="hold" grpId="0" nodeType="withEffect">
                                  <p:stCondLst>
                                    <p:cond delay="500"/>
                                  </p:stCondLst>
                                  <p:childTnLst>
                                    <p:set>
                                      <p:cBhvr>
                                        <p:cTn id="62" dur="1" fill="hold">
                                          <p:stCondLst>
                                            <p:cond delay="0"/>
                                          </p:stCondLst>
                                        </p:cTn>
                                        <p:tgtEl>
                                          <p:spTgt spid="55370"/>
                                        </p:tgtEl>
                                        <p:attrNameLst>
                                          <p:attrName>style.visibility</p:attrName>
                                        </p:attrNameLst>
                                      </p:cBhvr>
                                      <p:to>
                                        <p:strVal val="visible"/>
                                      </p:to>
                                    </p:set>
                                  </p:childTnLst>
                                  <p:subTnLst>
                                    <p:animClr clrSpc="rgb" dir="cw">
                                      <p:cBhvr override="childStyle">
                                        <p:cTn dur="1" fill="hold" display="0" masterRel="nextClick" afterEffect="1"/>
                                        <p:tgtEl>
                                          <p:spTgt spid="55370"/>
                                        </p:tgtEl>
                                        <p:attrNameLst>
                                          <p:attrName>ppt_c</p:attrName>
                                        </p:attrNameLst>
                                      </p:cBhvr>
                                      <p:to>
                                        <a:schemeClr val="folHlink"/>
                                      </p:to>
                                    </p:animClr>
                                  </p:subTnLst>
                                </p:cTn>
                              </p:par>
                              <p:par>
                                <p:cTn id="63" presetID="1" presetClass="entr" presetSubtype="0" fill="hold" nodeType="withEffect">
                                  <p:stCondLst>
                                    <p:cond delay="500"/>
                                  </p:stCondLst>
                                  <p:childTnLst>
                                    <p:set>
                                      <p:cBhvr>
                                        <p:cTn id="64" dur="1" fill="hold">
                                          <p:stCondLst>
                                            <p:cond delay="0"/>
                                          </p:stCondLst>
                                        </p:cTn>
                                        <p:tgtEl>
                                          <p:spTgt spid="55382"/>
                                        </p:tgtEl>
                                        <p:attrNameLst>
                                          <p:attrName>style.visibility</p:attrName>
                                        </p:attrNameLst>
                                      </p:cBhvr>
                                      <p:to>
                                        <p:strVal val="visible"/>
                                      </p:to>
                                    </p:set>
                                  </p:childTnLst>
                                  <p:subTnLst>
                                    <p:animClr clrSpc="rgb" dir="cw">
                                      <p:cBhvr override="childStyle">
                                        <p:cTn dur="1" fill="hold" display="0" masterRel="nextClick" afterEffect="1"/>
                                        <p:tgtEl>
                                          <p:spTgt spid="55382"/>
                                        </p:tgtEl>
                                        <p:attrNameLst>
                                          <p:attrName>ppt_c</p:attrName>
                                        </p:attrNameLst>
                                      </p:cBhvr>
                                      <p:to>
                                        <a:schemeClr val="folHlink"/>
                                      </p:to>
                                    </p:animClr>
                                  </p:subTnLst>
                                </p:cTn>
                              </p:par>
                            </p:childTnLst>
                          </p:cTn>
                        </p:par>
                        <p:par>
                          <p:cTn id="65" fill="hold" nodeType="afterGroup">
                            <p:stCondLst>
                              <p:cond delay="2000"/>
                            </p:stCondLst>
                            <p:childTnLst>
                              <p:par>
                                <p:cTn id="66" presetID="1" presetClass="entr" presetSubtype="0" fill="hold" nodeType="afterEffect">
                                  <p:stCondLst>
                                    <p:cond delay="500"/>
                                  </p:stCondLst>
                                  <p:childTnLst>
                                    <p:set>
                                      <p:cBhvr>
                                        <p:cTn id="67" dur="1" fill="hold">
                                          <p:stCondLst>
                                            <p:cond delay="0"/>
                                          </p:stCondLst>
                                        </p:cTn>
                                        <p:tgtEl>
                                          <p:spTgt spid="55336"/>
                                        </p:tgtEl>
                                        <p:attrNameLst>
                                          <p:attrName>style.visibility</p:attrName>
                                        </p:attrNameLst>
                                      </p:cBhvr>
                                      <p:to>
                                        <p:strVal val="visible"/>
                                      </p:to>
                                    </p:set>
                                  </p:childTnLst>
                                  <p:subTnLst>
                                    <p:animClr clrSpc="rgb" dir="cw">
                                      <p:cBhvr override="childStyle">
                                        <p:cTn dur="1" fill="hold" display="0" masterRel="nextClick" afterEffect="1"/>
                                        <p:tgtEl>
                                          <p:spTgt spid="55336"/>
                                        </p:tgtEl>
                                        <p:attrNameLst>
                                          <p:attrName>ppt_c</p:attrName>
                                        </p:attrNameLst>
                                      </p:cBhvr>
                                      <p:to>
                                        <a:schemeClr val="folHlink"/>
                                      </p:to>
                                    </p:animClr>
                                  </p:subTnLst>
                                </p:cTn>
                              </p:par>
                              <p:par>
                                <p:cTn id="68" presetID="1" presetClass="entr" presetSubtype="0" fill="hold" grpId="0" nodeType="withEffect">
                                  <p:stCondLst>
                                    <p:cond delay="500"/>
                                  </p:stCondLst>
                                  <p:childTnLst>
                                    <p:set>
                                      <p:cBhvr>
                                        <p:cTn id="69" dur="1" fill="hold">
                                          <p:stCondLst>
                                            <p:cond delay="0"/>
                                          </p:stCondLst>
                                        </p:cTn>
                                        <p:tgtEl>
                                          <p:spTgt spid="55384"/>
                                        </p:tgtEl>
                                        <p:attrNameLst>
                                          <p:attrName>style.visibility</p:attrName>
                                        </p:attrNameLst>
                                      </p:cBhvr>
                                      <p:to>
                                        <p:strVal val="visible"/>
                                      </p:to>
                                    </p:set>
                                  </p:childTnLst>
                                  <p:subTnLst>
                                    <p:animClr clrSpc="rgb" dir="cw">
                                      <p:cBhvr override="childStyle">
                                        <p:cTn dur="1" fill="hold" display="0" masterRel="nextClick" afterEffect="1"/>
                                        <p:tgtEl>
                                          <p:spTgt spid="55384"/>
                                        </p:tgtEl>
                                        <p:attrNameLst>
                                          <p:attrName>ppt_c</p:attrName>
                                        </p:attrNameLst>
                                      </p:cBhvr>
                                      <p:to>
                                        <a:schemeClr val="folHlink"/>
                                      </p:to>
                                    </p:animClr>
                                  </p:subTnLst>
                                </p:cTn>
                              </p:par>
                              <p:par>
                                <p:cTn id="70" presetID="1" presetClass="entr" presetSubtype="0" fill="hold" nodeType="withEffect">
                                  <p:stCondLst>
                                    <p:cond delay="500"/>
                                  </p:stCondLst>
                                  <p:childTnLst>
                                    <p:set>
                                      <p:cBhvr>
                                        <p:cTn id="71" dur="1" fill="hold">
                                          <p:stCondLst>
                                            <p:cond delay="0"/>
                                          </p:stCondLst>
                                        </p:cTn>
                                        <p:tgtEl>
                                          <p:spTgt spid="55376"/>
                                        </p:tgtEl>
                                        <p:attrNameLst>
                                          <p:attrName>style.visibility</p:attrName>
                                        </p:attrNameLst>
                                      </p:cBhvr>
                                      <p:to>
                                        <p:strVal val="visible"/>
                                      </p:to>
                                    </p:set>
                                  </p:childTnLst>
                                  <p:subTnLst>
                                    <p:animClr clrSpc="rgb" dir="cw">
                                      <p:cBhvr override="childStyle">
                                        <p:cTn dur="1" fill="hold" display="0" masterRel="nextClick" afterEffect="1"/>
                                        <p:tgtEl>
                                          <p:spTgt spid="55376"/>
                                        </p:tgtEl>
                                        <p:attrNameLst>
                                          <p:attrName>ppt_c</p:attrName>
                                        </p:attrNameLst>
                                      </p:cBhvr>
                                      <p:to>
                                        <a:schemeClr val="folHlink"/>
                                      </p:to>
                                    </p:animClr>
                                  </p:subTnLst>
                                </p:cTn>
                              </p:par>
                              <p:par>
                                <p:cTn id="72" presetID="1" presetClass="entr" presetSubtype="0" fill="hold" grpId="0" nodeType="withEffect">
                                  <p:stCondLst>
                                    <p:cond delay="500"/>
                                  </p:stCondLst>
                                  <p:childTnLst>
                                    <p:set>
                                      <p:cBhvr>
                                        <p:cTn id="73" dur="1" fill="hold">
                                          <p:stCondLst>
                                            <p:cond delay="0"/>
                                          </p:stCondLst>
                                        </p:cTn>
                                        <p:tgtEl>
                                          <p:spTgt spid="55381"/>
                                        </p:tgtEl>
                                        <p:attrNameLst>
                                          <p:attrName>style.visibility</p:attrName>
                                        </p:attrNameLst>
                                      </p:cBhvr>
                                      <p:to>
                                        <p:strVal val="visible"/>
                                      </p:to>
                                    </p:set>
                                  </p:childTnLst>
                                  <p:subTnLst>
                                    <p:animClr clrSpc="rgb" dir="cw">
                                      <p:cBhvr override="childStyle">
                                        <p:cTn dur="1" fill="hold" display="0" masterRel="nextClick" afterEffect="1"/>
                                        <p:tgtEl>
                                          <p:spTgt spid="55381"/>
                                        </p:tgtEl>
                                        <p:attrNameLst>
                                          <p:attrName>ppt_c</p:attrName>
                                        </p:attrNameLst>
                                      </p:cBhvr>
                                      <p:to>
                                        <a:schemeClr val="folHlink"/>
                                      </p:to>
                                    </p:animClr>
                                  </p:subTnLst>
                                </p:cTn>
                              </p:par>
                              <p:par>
                                <p:cTn id="74" presetID="1" presetClass="entr" presetSubtype="0" fill="hold" nodeType="withEffect">
                                  <p:stCondLst>
                                    <p:cond delay="500"/>
                                  </p:stCondLst>
                                  <p:childTnLst>
                                    <p:set>
                                      <p:cBhvr>
                                        <p:cTn id="75" dur="1" fill="hold">
                                          <p:stCondLst>
                                            <p:cond delay="0"/>
                                          </p:stCondLst>
                                        </p:cTn>
                                        <p:tgtEl>
                                          <p:spTgt spid="55385"/>
                                        </p:tgtEl>
                                        <p:attrNameLst>
                                          <p:attrName>style.visibility</p:attrName>
                                        </p:attrNameLst>
                                      </p:cBhvr>
                                      <p:to>
                                        <p:strVal val="visible"/>
                                      </p:to>
                                    </p:set>
                                  </p:childTnLst>
                                  <p:subTnLst>
                                    <p:animClr clrSpc="rgb" dir="cw">
                                      <p:cBhvr override="childStyle">
                                        <p:cTn dur="1" fill="hold" display="0" masterRel="nextClick" afterEffect="1"/>
                                        <p:tgtEl>
                                          <p:spTgt spid="55385"/>
                                        </p:tgtEl>
                                        <p:attrNameLst>
                                          <p:attrName>ppt_c</p:attrName>
                                        </p:attrNameLst>
                                      </p:cBhvr>
                                      <p:to>
                                        <a:schemeClr val="folHlink"/>
                                      </p:to>
                                    </p:animClr>
                                  </p:subTnLst>
                                </p:cTn>
                              </p:par>
                              <p:par>
                                <p:cTn id="76" presetID="1" presetClass="entr" presetSubtype="0" fill="hold" grpId="0" nodeType="withEffect">
                                  <p:stCondLst>
                                    <p:cond delay="500"/>
                                  </p:stCondLst>
                                  <p:childTnLst>
                                    <p:set>
                                      <p:cBhvr>
                                        <p:cTn id="77" dur="1" fill="hold">
                                          <p:stCondLst>
                                            <p:cond delay="0"/>
                                          </p:stCondLst>
                                        </p:cTn>
                                        <p:tgtEl>
                                          <p:spTgt spid="55379"/>
                                        </p:tgtEl>
                                        <p:attrNameLst>
                                          <p:attrName>style.visibility</p:attrName>
                                        </p:attrNameLst>
                                      </p:cBhvr>
                                      <p:to>
                                        <p:strVal val="visible"/>
                                      </p:to>
                                    </p:set>
                                  </p:childTnLst>
                                  <p:subTnLst>
                                    <p:animClr clrSpc="rgb" dir="cw">
                                      <p:cBhvr override="childStyle">
                                        <p:cTn dur="1" fill="hold" display="0" masterRel="nextClick" afterEffect="1"/>
                                        <p:tgtEl>
                                          <p:spTgt spid="55379"/>
                                        </p:tgtEl>
                                        <p:attrNameLst>
                                          <p:attrName>ppt_c</p:attrName>
                                        </p:attrNameLst>
                                      </p:cBhvr>
                                      <p:to>
                                        <a:schemeClr val="folHlink"/>
                                      </p:to>
                                    </p:animClr>
                                  </p:subTnLst>
                                </p:cTn>
                              </p:par>
                              <p:par>
                                <p:cTn id="78" presetID="1" presetClass="entr" presetSubtype="0" fill="hold" nodeType="withEffect">
                                  <p:stCondLst>
                                    <p:cond delay="500"/>
                                  </p:stCondLst>
                                  <p:childTnLst>
                                    <p:set>
                                      <p:cBhvr>
                                        <p:cTn id="79" dur="1" fill="hold">
                                          <p:stCondLst>
                                            <p:cond delay="0"/>
                                          </p:stCondLst>
                                        </p:cTn>
                                        <p:tgtEl>
                                          <p:spTgt spid="55386"/>
                                        </p:tgtEl>
                                        <p:attrNameLst>
                                          <p:attrName>style.visibility</p:attrName>
                                        </p:attrNameLst>
                                      </p:cBhvr>
                                      <p:to>
                                        <p:strVal val="visible"/>
                                      </p:to>
                                    </p:set>
                                  </p:childTnLst>
                                  <p:subTnLst>
                                    <p:animClr clrSpc="rgb" dir="cw">
                                      <p:cBhvr override="childStyle">
                                        <p:cTn dur="1" fill="hold" display="0" masterRel="nextClick" afterEffect="1"/>
                                        <p:tgtEl>
                                          <p:spTgt spid="55386"/>
                                        </p:tgtEl>
                                        <p:attrNameLst>
                                          <p:attrName>ppt_c</p:attrName>
                                        </p:attrNameLst>
                                      </p:cBhvr>
                                      <p:to>
                                        <a:schemeClr val="folHlink"/>
                                      </p:to>
                                    </p:animClr>
                                  </p:subTnLst>
                                </p:cTn>
                              </p:par>
                              <p:par>
                                <p:cTn id="80" presetID="1" presetClass="entr" presetSubtype="0" fill="hold" grpId="0" nodeType="withEffect">
                                  <p:stCondLst>
                                    <p:cond delay="500"/>
                                  </p:stCondLst>
                                  <p:childTnLst>
                                    <p:set>
                                      <p:cBhvr>
                                        <p:cTn id="81" dur="1" fill="hold">
                                          <p:stCondLst>
                                            <p:cond delay="0"/>
                                          </p:stCondLst>
                                        </p:cTn>
                                        <p:tgtEl>
                                          <p:spTgt spid="55322"/>
                                        </p:tgtEl>
                                        <p:attrNameLst>
                                          <p:attrName>style.visibility</p:attrName>
                                        </p:attrNameLst>
                                      </p:cBhvr>
                                      <p:to>
                                        <p:strVal val="visible"/>
                                      </p:to>
                                    </p:set>
                                  </p:childTnLst>
                                  <p:subTnLst>
                                    <p:animClr clrSpc="rgb" dir="cw">
                                      <p:cBhvr override="childStyle">
                                        <p:cTn dur="1" fill="hold" display="0" masterRel="nextClick" afterEffect="1"/>
                                        <p:tgtEl>
                                          <p:spTgt spid="55322"/>
                                        </p:tgtEl>
                                        <p:attrNameLst>
                                          <p:attrName>ppt_c</p:attrName>
                                        </p:attrNameLst>
                                      </p:cBhvr>
                                      <p:to>
                                        <a:schemeClr val="folHlink"/>
                                      </p:to>
                                    </p:animClr>
                                  </p:subTnLst>
                                </p:cTn>
                              </p:par>
                              <p:par>
                                <p:cTn id="82" presetID="1" presetClass="entr" presetSubtype="0" fill="hold" nodeType="withEffect">
                                  <p:stCondLst>
                                    <p:cond delay="500"/>
                                  </p:stCondLst>
                                  <p:childTnLst>
                                    <p:set>
                                      <p:cBhvr>
                                        <p:cTn id="83" dur="1" fill="hold">
                                          <p:stCondLst>
                                            <p:cond delay="0"/>
                                          </p:stCondLst>
                                        </p:cTn>
                                        <p:tgtEl>
                                          <p:spTgt spid="55387"/>
                                        </p:tgtEl>
                                        <p:attrNameLst>
                                          <p:attrName>style.visibility</p:attrName>
                                        </p:attrNameLst>
                                      </p:cBhvr>
                                      <p:to>
                                        <p:strVal val="visible"/>
                                      </p:to>
                                    </p:set>
                                  </p:childTnLst>
                                  <p:subTnLst>
                                    <p:animClr clrSpc="rgb" dir="cw">
                                      <p:cBhvr override="childStyle">
                                        <p:cTn dur="1" fill="hold" display="0" masterRel="nextClick" afterEffect="1"/>
                                        <p:tgtEl>
                                          <p:spTgt spid="55387"/>
                                        </p:tgtEl>
                                        <p:attrNameLst>
                                          <p:attrName>ppt_c</p:attrName>
                                        </p:attrNameLst>
                                      </p:cBhvr>
                                      <p:to>
                                        <a:schemeClr val="folHlink"/>
                                      </p:to>
                                    </p:animClr>
                                  </p:subTnLst>
                                </p:cTn>
                              </p:par>
                              <p:par>
                                <p:cTn id="84" presetID="1" presetClass="entr" presetSubtype="0" fill="hold" nodeType="withEffect">
                                  <p:stCondLst>
                                    <p:cond delay="500"/>
                                  </p:stCondLst>
                                  <p:childTnLst>
                                    <p:set>
                                      <p:cBhvr>
                                        <p:cTn id="85" dur="1" fill="hold">
                                          <p:stCondLst>
                                            <p:cond delay="0"/>
                                          </p:stCondLst>
                                        </p:cTn>
                                        <p:tgtEl>
                                          <p:spTgt spid="55393"/>
                                        </p:tgtEl>
                                        <p:attrNameLst>
                                          <p:attrName>style.visibility</p:attrName>
                                        </p:attrNameLst>
                                      </p:cBhvr>
                                      <p:to>
                                        <p:strVal val="visible"/>
                                      </p:to>
                                    </p:set>
                                  </p:childTnLst>
                                  <p:subTnLst>
                                    <p:animClr clrSpc="rgb" dir="cw">
                                      <p:cBhvr override="childStyle">
                                        <p:cTn dur="1" fill="hold" display="0" masterRel="nextClick" afterEffect="1"/>
                                        <p:tgtEl>
                                          <p:spTgt spid="55393"/>
                                        </p:tgtEl>
                                        <p:attrNameLst>
                                          <p:attrName>ppt_c</p:attrName>
                                        </p:attrNameLst>
                                      </p:cBhvr>
                                      <p:to>
                                        <a:schemeClr val="folHlink"/>
                                      </p:to>
                                    </p:animClr>
                                  </p:subTnLst>
                                </p:cTn>
                              </p:par>
                            </p:childTnLst>
                          </p:cTn>
                        </p:par>
                        <p:par>
                          <p:cTn id="86" fill="hold" nodeType="afterGroup">
                            <p:stCondLst>
                              <p:cond delay="2500"/>
                            </p:stCondLst>
                            <p:childTnLst>
                              <p:par>
                                <p:cTn id="87" presetID="1" presetClass="entr" presetSubtype="0" fill="hold" grpId="0" nodeType="afterEffect">
                                  <p:stCondLst>
                                    <p:cond delay="500"/>
                                  </p:stCondLst>
                                  <p:childTnLst>
                                    <p:set>
                                      <p:cBhvr>
                                        <p:cTn id="88" dur="1" fill="hold">
                                          <p:stCondLst>
                                            <p:cond delay="0"/>
                                          </p:stCondLst>
                                        </p:cTn>
                                        <p:tgtEl>
                                          <p:spTgt spid="55392"/>
                                        </p:tgtEl>
                                        <p:attrNameLst>
                                          <p:attrName>style.visibility</p:attrName>
                                        </p:attrNameLst>
                                      </p:cBhvr>
                                      <p:to>
                                        <p:strVal val="visible"/>
                                      </p:to>
                                    </p:set>
                                  </p:childTnLst>
                                  <p:subTnLst>
                                    <p:animClr clrSpc="rgb" dir="cw">
                                      <p:cBhvr override="childStyle">
                                        <p:cTn dur="1" fill="hold" display="0" masterRel="nextClick" afterEffect="1"/>
                                        <p:tgtEl>
                                          <p:spTgt spid="55392"/>
                                        </p:tgtEl>
                                        <p:attrNameLst>
                                          <p:attrName>ppt_c</p:attrName>
                                        </p:attrNameLst>
                                      </p:cBhvr>
                                      <p:to>
                                        <a:schemeClr val="folHlink"/>
                                      </p:to>
                                    </p:animClr>
                                  </p:subTnLst>
                                </p:cTn>
                              </p:par>
                              <p:par>
                                <p:cTn id="89" presetID="1" presetClass="entr" presetSubtype="0" fill="hold" nodeType="withEffect">
                                  <p:stCondLst>
                                    <p:cond delay="500"/>
                                  </p:stCondLst>
                                  <p:childTnLst>
                                    <p:set>
                                      <p:cBhvr>
                                        <p:cTn id="90" dur="1" fill="hold">
                                          <p:stCondLst>
                                            <p:cond delay="0"/>
                                          </p:stCondLst>
                                        </p:cTn>
                                        <p:tgtEl>
                                          <p:spTgt spid="55394"/>
                                        </p:tgtEl>
                                        <p:attrNameLst>
                                          <p:attrName>style.visibility</p:attrName>
                                        </p:attrNameLst>
                                      </p:cBhvr>
                                      <p:to>
                                        <p:strVal val="visible"/>
                                      </p:to>
                                    </p:set>
                                  </p:childTnLst>
                                  <p:subTnLst>
                                    <p:animClr clrSpc="rgb" dir="cw">
                                      <p:cBhvr override="childStyle">
                                        <p:cTn dur="1" fill="hold" display="0" masterRel="nextClick" afterEffect="1"/>
                                        <p:tgtEl>
                                          <p:spTgt spid="55394"/>
                                        </p:tgtEl>
                                        <p:attrNameLst>
                                          <p:attrName>ppt_c</p:attrName>
                                        </p:attrNameLst>
                                      </p:cBhvr>
                                      <p:to>
                                        <a:schemeClr val="folHlink"/>
                                      </p:to>
                                    </p:animClr>
                                  </p:subTnLst>
                                </p:cTn>
                              </p:par>
                              <p:par>
                                <p:cTn id="91" presetID="1" presetClass="entr" presetSubtype="0" fill="hold" grpId="0" nodeType="withEffect">
                                  <p:stCondLst>
                                    <p:cond delay="500"/>
                                  </p:stCondLst>
                                  <p:childTnLst>
                                    <p:set>
                                      <p:cBhvr>
                                        <p:cTn id="92" dur="1" fill="hold">
                                          <p:stCondLst>
                                            <p:cond delay="0"/>
                                          </p:stCondLst>
                                        </p:cTn>
                                        <p:tgtEl>
                                          <p:spTgt spid="55328"/>
                                        </p:tgtEl>
                                        <p:attrNameLst>
                                          <p:attrName>style.visibility</p:attrName>
                                        </p:attrNameLst>
                                      </p:cBhvr>
                                      <p:to>
                                        <p:strVal val="visible"/>
                                      </p:to>
                                    </p:set>
                                  </p:childTnLst>
                                  <p:subTnLst>
                                    <p:animClr clrSpc="rgb" dir="cw">
                                      <p:cBhvr override="childStyle">
                                        <p:cTn dur="1" fill="hold" display="0" masterRel="nextClick" afterEffect="1"/>
                                        <p:tgtEl>
                                          <p:spTgt spid="55328"/>
                                        </p:tgtEl>
                                        <p:attrNameLst>
                                          <p:attrName>ppt_c</p:attrName>
                                        </p:attrNameLst>
                                      </p:cBhvr>
                                      <p:to>
                                        <a:schemeClr val="folHlink"/>
                                      </p:to>
                                    </p:animClr>
                                  </p:subTnLst>
                                </p:cTn>
                              </p:par>
                              <p:par>
                                <p:cTn id="93" presetID="1" presetClass="entr" presetSubtype="0" fill="hold" nodeType="withEffect">
                                  <p:stCondLst>
                                    <p:cond delay="500"/>
                                  </p:stCondLst>
                                  <p:childTnLst>
                                    <p:set>
                                      <p:cBhvr>
                                        <p:cTn id="94" dur="1" fill="hold">
                                          <p:stCondLst>
                                            <p:cond delay="0"/>
                                          </p:stCondLst>
                                        </p:cTn>
                                        <p:tgtEl>
                                          <p:spTgt spid="55390"/>
                                        </p:tgtEl>
                                        <p:attrNameLst>
                                          <p:attrName>style.visibility</p:attrName>
                                        </p:attrNameLst>
                                      </p:cBhvr>
                                      <p:to>
                                        <p:strVal val="visible"/>
                                      </p:to>
                                    </p:set>
                                  </p:childTnLst>
                                  <p:subTnLst>
                                    <p:animClr clrSpc="rgb" dir="cw">
                                      <p:cBhvr override="childStyle">
                                        <p:cTn dur="1" fill="hold" display="0" masterRel="nextClick" afterEffect="1"/>
                                        <p:tgtEl>
                                          <p:spTgt spid="55390"/>
                                        </p:tgtEl>
                                        <p:attrNameLst>
                                          <p:attrName>ppt_c</p:attrName>
                                        </p:attrNameLst>
                                      </p:cBhvr>
                                      <p:to>
                                        <a:schemeClr val="folHlink"/>
                                      </p:to>
                                    </p:animClr>
                                  </p:subTnLst>
                                </p:cTn>
                              </p:par>
                              <p:par>
                                <p:cTn id="95" presetID="1" presetClass="entr" presetSubtype="0" fill="hold" grpId="0" nodeType="withEffect">
                                  <p:stCondLst>
                                    <p:cond delay="500"/>
                                  </p:stCondLst>
                                  <p:childTnLst>
                                    <p:set>
                                      <p:cBhvr>
                                        <p:cTn id="96" dur="1" fill="hold">
                                          <p:stCondLst>
                                            <p:cond delay="0"/>
                                          </p:stCondLst>
                                        </p:cTn>
                                        <p:tgtEl>
                                          <p:spTgt spid="55389"/>
                                        </p:tgtEl>
                                        <p:attrNameLst>
                                          <p:attrName>style.visibility</p:attrName>
                                        </p:attrNameLst>
                                      </p:cBhvr>
                                      <p:to>
                                        <p:strVal val="visible"/>
                                      </p:to>
                                    </p:set>
                                  </p:childTnLst>
                                  <p:subTnLst>
                                    <p:animClr clrSpc="rgb" dir="cw">
                                      <p:cBhvr override="childStyle">
                                        <p:cTn dur="1" fill="hold" display="0" masterRel="nextClick" afterEffect="1"/>
                                        <p:tgtEl>
                                          <p:spTgt spid="55389"/>
                                        </p:tgtEl>
                                        <p:attrNameLst>
                                          <p:attrName>ppt_c</p:attrName>
                                        </p:attrNameLst>
                                      </p:cBhvr>
                                      <p:to>
                                        <a:schemeClr val="folHlink"/>
                                      </p:to>
                                    </p:animClr>
                                  </p:subTnLst>
                                </p:cTn>
                              </p:par>
                              <p:par>
                                <p:cTn id="97" presetID="1" presetClass="entr" presetSubtype="0" fill="hold" grpId="0" nodeType="withEffect">
                                  <p:stCondLst>
                                    <p:cond delay="500"/>
                                  </p:stCondLst>
                                  <p:childTnLst>
                                    <p:set>
                                      <p:cBhvr>
                                        <p:cTn id="98" dur="1" fill="hold">
                                          <p:stCondLst>
                                            <p:cond delay="0"/>
                                          </p:stCondLst>
                                        </p:cTn>
                                        <p:tgtEl>
                                          <p:spTgt spid="55324"/>
                                        </p:tgtEl>
                                        <p:attrNameLst>
                                          <p:attrName>style.visibility</p:attrName>
                                        </p:attrNameLst>
                                      </p:cBhvr>
                                      <p:to>
                                        <p:strVal val="visible"/>
                                      </p:to>
                                    </p:set>
                                  </p:childTnLst>
                                  <p:subTnLst>
                                    <p:animClr clrSpc="rgb" dir="cw">
                                      <p:cBhvr override="childStyle">
                                        <p:cTn dur="1" fill="hold" display="0" masterRel="nextClick" afterEffect="1"/>
                                        <p:tgtEl>
                                          <p:spTgt spid="55324"/>
                                        </p:tgtEl>
                                        <p:attrNameLst>
                                          <p:attrName>ppt_c</p:attrName>
                                        </p:attrNameLst>
                                      </p:cBhvr>
                                      <p:to>
                                        <a:schemeClr val="folHlink"/>
                                      </p:to>
                                    </p:animClr>
                                  </p:subTnLst>
                                </p:cTn>
                              </p:par>
                              <p:par>
                                <p:cTn id="99" presetID="1" presetClass="entr" presetSubtype="0" fill="hold" grpId="0" nodeType="withEffect">
                                  <p:stCondLst>
                                    <p:cond delay="500"/>
                                  </p:stCondLst>
                                  <p:childTnLst>
                                    <p:set>
                                      <p:cBhvr>
                                        <p:cTn id="100" dur="1" fill="hold">
                                          <p:stCondLst>
                                            <p:cond delay="0"/>
                                          </p:stCondLst>
                                        </p:cTn>
                                        <p:tgtEl>
                                          <p:spTgt spid="55326"/>
                                        </p:tgtEl>
                                        <p:attrNameLst>
                                          <p:attrName>style.visibility</p:attrName>
                                        </p:attrNameLst>
                                      </p:cBhvr>
                                      <p:to>
                                        <p:strVal val="visible"/>
                                      </p:to>
                                    </p:set>
                                  </p:childTnLst>
                                  <p:subTnLst>
                                    <p:animClr clrSpc="rgb" dir="cw">
                                      <p:cBhvr override="childStyle">
                                        <p:cTn dur="1" fill="hold" display="0" masterRel="nextClick" afterEffect="1"/>
                                        <p:tgtEl>
                                          <p:spTgt spid="55326"/>
                                        </p:tgtEl>
                                        <p:attrNameLst>
                                          <p:attrName>ppt_c</p:attrName>
                                        </p:attrNameLst>
                                      </p:cBhvr>
                                      <p:to>
                                        <a:schemeClr val="folHlink"/>
                                      </p:to>
                                    </p:animClr>
                                  </p:subTnLst>
                                </p:cTn>
                              </p:par>
                            </p:childTnLst>
                          </p:cTn>
                        </p:par>
                        <p:par>
                          <p:cTn id="101" fill="hold" nodeType="afterGroup">
                            <p:stCondLst>
                              <p:cond delay="3000"/>
                            </p:stCondLst>
                            <p:childTnLst>
                              <p:par>
                                <p:cTn id="102" presetID="1" presetClass="entr" presetSubtype="0" fill="hold" nodeType="afterEffect">
                                  <p:stCondLst>
                                    <p:cond delay="500"/>
                                  </p:stCondLst>
                                  <p:childTnLst>
                                    <p:set>
                                      <p:cBhvr>
                                        <p:cTn id="103" dur="1" fill="hold">
                                          <p:stCondLst>
                                            <p:cond delay="0"/>
                                          </p:stCondLst>
                                        </p:cTn>
                                        <p:tgtEl>
                                          <p:spTgt spid="55401"/>
                                        </p:tgtEl>
                                        <p:attrNameLst>
                                          <p:attrName>style.visibility</p:attrName>
                                        </p:attrNameLst>
                                      </p:cBhvr>
                                      <p:to>
                                        <p:strVal val="visible"/>
                                      </p:to>
                                    </p:set>
                                  </p:childTnLst>
                                  <p:subTnLst>
                                    <p:animClr clrSpc="rgb" dir="cw">
                                      <p:cBhvr override="childStyle">
                                        <p:cTn dur="1" fill="hold" display="0" masterRel="nextClick" afterEffect="1"/>
                                        <p:tgtEl>
                                          <p:spTgt spid="55401"/>
                                        </p:tgtEl>
                                        <p:attrNameLst>
                                          <p:attrName>ppt_c</p:attrName>
                                        </p:attrNameLst>
                                      </p:cBhvr>
                                      <p:to>
                                        <a:schemeClr val="folHlink"/>
                                      </p:to>
                                    </p:animClr>
                                  </p:subTnLst>
                                </p:cTn>
                              </p:par>
                              <p:par>
                                <p:cTn id="104" presetID="1" presetClass="entr" presetSubtype="0" fill="hold" grpId="0" nodeType="withEffect">
                                  <p:stCondLst>
                                    <p:cond delay="500"/>
                                  </p:stCondLst>
                                  <p:childTnLst>
                                    <p:set>
                                      <p:cBhvr>
                                        <p:cTn id="105" dur="1" fill="hold">
                                          <p:stCondLst>
                                            <p:cond delay="0"/>
                                          </p:stCondLst>
                                        </p:cTn>
                                        <p:tgtEl>
                                          <p:spTgt spid="55400"/>
                                        </p:tgtEl>
                                        <p:attrNameLst>
                                          <p:attrName>style.visibility</p:attrName>
                                        </p:attrNameLst>
                                      </p:cBhvr>
                                      <p:to>
                                        <p:strVal val="visible"/>
                                      </p:to>
                                    </p:set>
                                  </p:childTnLst>
                                  <p:subTnLst>
                                    <p:animClr clrSpc="rgb" dir="cw">
                                      <p:cBhvr override="childStyle">
                                        <p:cTn dur="1" fill="hold" display="0" masterRel="nextClick" afterEffect="1"/>
                                        <p:tgtEl>
                                          <p:spTgt spid="55400"/>
                                        </p:tgtEl>
                                        <p:attrNameLst>
                                          <p:attrName>ppt_c</p:attrName>
                                        </p:attrNameLst>
                                      </p:cBhvr>
                                      <p:to>
                                        <a:schemeClr val="folHlink"/>
                                      </p:to>
                                    </p:animClr>
                                  </p:subTnLst>
                                </p:cTn>
                              </p:par>
                              <p:par>
                                <p:cTn id="106" presetID="1" presetClass="entr" presetSubtype="0" fill="hold" nodeType="withEffect">
                                  <p:stCondLst>
                                    <p:cond delay="500"/>
                                  </p:stCondLst>
                                  <p:childTnLst>
                                    <p:set>
                                      <p:cBhvr>
                                        <p:cTn id="107" dur="1" fill="hold">
                                          <p:stCondLst>
                                            <p:cond delay="0"/>
                                          </p:stCondLst>
                                        </p:cTn>
                                        <p:tgtEl>
                                          <p:spTgt spid="55398"/>
                                        </p:tgtEl>
                                        <p:attrNameLst>
                                          <p:attrName>style.visibility</p:attrName>
                                        </p:attrNameLst>
                                      </p:cBhvr>
                                      <p:to>
                                        <p:strVal val="visible"/>
                                      </p:to>
                                    </p:set>
                                  </p:childTnLst>
                                  <p:subTnLst>
                                    <p:animClr clrSpc="rgb" dir="cw">
                                      <p:cBhvr override="childStyle">
                                        <p:cTn dur="1" fill="hold" display="0" masterRel="nextClick" afterEffect="1"/>
                                        <p:tgtEl>
                                          <p:spTgt spid="55398"/>
                                        </p:tgtEl>
                                        <p:attrNameLst>
                                          <p:attrName>ppt_c</p:attrName>
                                        </p:attrNameLst>
                                      </p:cBhvr>
                                      <p:to>
                                        <a:schemeClr val="folHlink"/>
                                      </p:to>
                                    </p:animClr>
                                  </p:subTnLst>
                                </p:cTn>
                              </p:par>
                              <p:par>
                                <p:cTn id="108" presetID="1" presetClass="entr" presetSubtype="0" fill="hold" grpId="0" nodeType="withEffect">
                                  <p:stCondLst>
                                    <p:cond delay="500"/>
                                  </p:stCondLst>
                                  <p:childTnLst>
                                    <p:set>
                                      <p:cBhvr>
                                        <p:cTn id="109" dur="1" fill="hold">
                                          <p:stCondLst>
                                            <p:cond delay="0"/>
                                          </p:stCondLst>
                                        </p:cTn>
                                        <p:tgtEl>
                                          <p:spTgt spid="55397"/>
                                        </p:tgtEl>
                                        <p:attrNameLst>
                                          <p:attrName>style.visibility</p:attrName>
                                        </p:attrNameLst>
                                      </p:cBhvr>
                                      <p:to>
                                        <p:strVal val="visible"/>
                                      </p:to>
                                    </p:set>
                                  </p:childTnLst>
                                  <p:subTnLst>
                                    <p:animClr clrSpc="rgb" dir="cw">
                                      <p:cBhvr override="childStyle">
                                        <p:cTn dur="1" fill="hold" display="0" masterRel="nextClick" afterEffect="1"/>
                                        <p:tgtEl>
                                          <p:spTgt spid="55397"/>
                                        </p:tgtEl>
                                        <p:attrNameLst>
                                          <p:attrName>ppt_c</p:attrName>
                                        </p:attrNameLst>
                                      </p:cBhvr>
                                      <p:to>
                                        <a:schemeClr val="folHlink"/>
                                      </p:to>
                                    </p:animClr>
                                  </p:subTnLst>
                                </p:cTn>
                              </p:par>
                            </p:childTnLst>
                          </p:cTn>
                        </p:par>
                        <p:par>
                          <p:cTn id="110" fill="hold" nodeType="afterGroup">
                            <p:stCondLst>
                              <p:cond delay="3500"/>
                            </p:stCondLst>
                            <p:childTnLst>
                              <p:par>
                                <p:cTn id="111" presetID="1" presetClass="entr" presetSubtype="0" fill="hold" nodeType="afterEffect">
                                  <p:stCondLst>
                                    <p:cond delay="500"/>
                                  </p:stCondLst>
                                  <p:childTnLst>
                                    <p:set>
                                      <p:cBhvr>
                                        <p:cTn id="112" dur="1" fill="hold">
                                          <p:stCondLst>
                                            <p:cond delay="0"/>
                                          </p:stCondLst>
                                        </p:cTn>
                                        <p:tgtEl>
                                          <p:spTgt spid="55409"/>
                                        </p:tgtEl>
                                        <p:attrNameLst>
                                          <p:attrName>style.visibility</p:attrName>
                                        </p:attrNameLst>
                                      </p:cBhvr>
                                      <p:to>
                                        <p:strVal val="visible"/>
                                      </p:to>
                                    </p:set>
                                  </p:childTnLst>
                                  <p:subTnLst>
                                    <p:animClr clrSpc="rgb" dir="cw">
                                      <p:cBhvr override="childStyle">
                                        <p:cTn dur="1" fill="hold" display="0" masterRel="nextClick" afterEffect="1"/>
                                        <p:tgtEl>
                                          <p:spTgt spid="55409"/>
                                        </p:tgtEl>
                                        <p:attrNameLst>
                                          <p:attrName>ppt_c</p:attrName>
                                        </p:attrNameLst>
                                      </p:cBhvr>
                                      <p:to>
                                        <a:schemeClr val="folHlink"/>
                                      </p:to>
                                    </p:animClr>
                                  </p:subTnLst>
                                </p:cTn>
                              </p:par>
                              <p:par>
                                <p:cTn id="113" presetID="1" presetClass="entr" presetSubtype="0" fill="hold" nodeType="withEffect">
                                  <p:stCondLst>
                                    <p:cond delay="500"/>
                                  </p:stCondLst>
                                  <p:childTnLst>
                                    <p:set>
                                      <p:cBhvr>
                                        <p:cTn id="114" dur="1" fill="hold">
                                          <p:stCondLst>
                                            <p:cond delay="0"/>
                                          </p:stCondLst>
                                        </p:cTn>
                                        <p:tgtEl>
                                          <p:spTgt spid="55407"/>
                                        </p:tgtEl>
                                        <p:attrNameLst>
                                          <p:attrName>style.visibility</p:attrName>
                                        </p:attrNameLst>
                                      </p:cBhvr>
                                      <p:to>
                                        <p:strVal val="visible"/>
                                      </p:to>
                                    </p:set>
                                  </p:childTnLst>
                                  <p:subTnLst>
                                    <p:animClr clrSpc="rgb" dir="cw">
                                      <p:cBhvr override="childStyle">
                                        <p:cTn dur="1" fill="hold" display="0" masterRel="nextClick" afterEffect="1"/>
                                        <p:tgtEl>
                                          <p:spTgt spid="55407"/>
                                        </p:tgtEl>
                                        <p:attrNameLst>
                                          <p:attrName>ppt_c</p:attrName>
                                        </p:attrNameLst>
                                      </p:cBhvr>
                                      <p:to>
                                        <a:schemeClr val="folHlink"/>
                                      </p:to>
                                    </p:animClr>
                                  </p:subTnLst>
                                </p:cTn>
                              </p:par>
                              <p:par>
                                <p:cTn id="115" presetID="1" presetClass="entr" presetSubtype="0" fill="hold" nodeType="withEffect">
                                  <p:stCondLst>
                                    <p:cond delay="500"/>
                                  </p:stCondLst>
                                  <p:childTnLst>
                                    <p:set>
                                      <p:cBhvr>
                                        <p:cTn id="116" dur="1" fill="hold">
                                          <p:stCondLst>
                                            <p:cond delay="0"/>
                                          </p:stCondLst>
                                        </p:cTn>
                                        <p:tgtEl>
                                          <p:spTgt spid="55404"/>
                                        </p:tgtEl>
                                        <p:attrNameLst>
                                          <p:attrName>style.visibility</p:attrName>
                                        </p:attrNameLst>
                                      </p:cBhvr>
                                      <p:to>
                                        <p:strVal val="visible"/>
                                      </p:to>
                                    </p:set>
                                  </p:childTnLst>
                                  <p:subTnLst>
                                    <p:animClr clrSpc="rgb" dir="cw">
                                      <p:cBhvr override="childStyle">
                                        <p:cTn dur="1" fill="hold" display="0" masterRel="nextClick" afterEffect="1"/>
                                        <p:tgtEl>
                                          <p:spTgt spid="55404"/>
                                        </p:tgtEl>
                                        <p:attrNameLst>
                                          <p:attrName>ppt_c</p:attrName>
                                        </p:attrNameLst>
                                      </p:cBhvr>
                                      <p:to>
                                        <a:schemeClr val="folHlink"/>
                                      </p:to>
                                    </p:animClr>
                                  </p:subTnLst>
                                </p:cTn>
                              </p:par>
                              <p:par>
                                <p:cTn id="117" presetID="1" presetClass="entr" presetSubtype="0" fill="hold" grpId="0" nodeType="withEffect">
                                  <p:stCondLst>
                                    <p:cond delay="500"/>
                                  </p:stCondLst>
                                  <p:childTnLst>
                                    <p:set>
                                      <p:cBhvr>
                                        <p:cTn id="118" dur="1" fill="hold">
                                          <p:stCondLst>
                                            <p:cond delay="0"/>
                                          </p:stCondLst>
                                        </p:cTn>
                                        <p:tgtEl>
                                          <p:spTgt spid="55403"/>
                                        </p:tgtEl>
                                        <p:attrNameLst>
                                          <p:attrName>style.visibility</p:attrName>
                                        </p:attrNameLst>
                                      </p:cBhvr>
                                      <p:to>
                                        <p:strVal val="visible"/>
                                      </p:to>
                                    </p:set>
                                  </p:childTnLst>
                                  <p:subTnLst>
                                    <p:animClr clrSpc="rgb" dir="cw">
                                      <p:cBhvr override="childStyle">
                                        <p:cTn dur="1" fill="hold" display="0" masterRel="nextClick" afterEffect="1"/>
                                        <p:tgtEl>
                                          <p:spTgt spid="55403"/>
                                        </p:tgtEl>
                                        <p:attrNameLst>
                                          <p:attrName>ppt_c</p:attrName>
                                        </p:attrNameLst>
                                      </p:cBhvr>
                                      <p:to>
                                        <a:schemeClr val="folHlink"/>
                                      </p:to>
                                    </p:animClr>
                                  </p:subTnLst>
                                </p:cTn>
                              </p:par>
                              <p:par>
                                <p:cTn id="119" presetID="1" presetClass="entr" presetSubtype="0" fill="hold" nodeType="withEffect">
                                  <p:stCondLst>
                                    <p:cond delay="500"/>
                                  </p:stCondLst>
                                  <p:childTnLst>
                                    <p:set>
                                      <p:cBhvr>
                                        <p:cTn id="120" dur="1" fill="hold">
                                          <p:stCondLst>
                                            <p:cond delay="0"/>
                                          </p:stCondLst>
                                        </p:cTn>
                                        <p:tgtEl>
                                          <p:spTgt spid="55408"/>
                                        </p:tgtEl>
                                        <p:attrNameLst>
                                          <p:attrName>style.visibility</p:attrName>
                                        </p:attrNameLst>
                                      </p:cBhvr>
                                      <p:to>
                                        <p:strVal val="visible"/>
                                      </p:to>
                                    </p:set>
                                  </p:childTnLst>
                                  <p:subTnLst>
                                    <p:animClr clrSpc="rgb" dir="cw">
                                      <p:cBhvr override="childStyle">
                                        <p:cTn dur="1" fill="hold" display="0" masterRel="nextClick" afterEffect="1"/>
                                        <p:tgtEl>
                                          <p:spTgt spid="55408"/>
                                        </p:tgtEl>
                                        <p:attrNameLst>
                                          <p:attrName>ppt_c</p:attrName>
                                        </p:attrNameLst>
                                      </p:cBhvr>
                                      <p:to>
                                        <a:schemeClr val="folHlink"/>
                                      </p:to>
                                    </p:animClr>
                                  </p:subTnLst>
                                </p:cTn>
                              </p:par>
                            </p:childTnLst>
                          </p:cTn>
                        </p:par>
                        <p:par>
                          <p:cTn id="121" fill="hold" nodeType="afterGroup">
                            <p:stCondLst>
                              <p:cond delay="4000"/>
                            </p:stCondLst>
                            <p:childTnLst>
                              <p:par>
                                <p:cTn id="122" presetID="1" presetClass="entr" presetSubtype="0" fill="hold" nodeType="afterEffect">
                                  <p:stCondLst>
                                    <p:cond delay="500"/>
                                  </p:stCondLst>
                                  <p:childTnLst>
                                    <p:set>
                                      <p:cBhvr>
                                        <p:cTn id="123" dur="1" fill="hold">
                                          <p:stCondLst>
                                            <p:cond delay="0"/>
                                          </p:stCondLst>
                                        </p:cTn>
                                        <p:tgtEl>
                                          <p:spTgt spid="55417"/>
                                        </p:tgtEl>
                                        <p:attrNameLst>
                                          <p:attrName>style.visibility</p:attrName>
                                        </p:attrNameLst>
                                      </p:cBhvr>
                                      <p:to>
                                        <p:strVal val="visible"/>
                                      </p:to>
                                    </p:set>
                                  </p:childTnLst>
                                  <p:subTnLst>
                                    <p:animClr clrSpc="rgb" dir="cw">
                                      <p:cBhvr override="childStyle">
                                        <p:cTn dur="1" fill="hold" display="0" masterRel="nextClick" afterEffect="1"/>
                                        <p:tgtEl>
                                          <p:spTgt spid="55417"/>
                                        </p:tgtEl>
                                        <p:attrNameLst>
                                          <p:attrName>ppt_c</p:attrName>
                                        </p:attrNameLst>
                                      </p:cBhvr>
                                      <p:to>
                                        <a:schemeClr val="folHlink"/>
                                      </p:to>
                                    </p:animClr>
                                  </p:subTnLst>
                                </p:cTn>
                              </p:par>
                              <p:par>
                                <p:cTn id="124" presetID="1" presetClass="entr" presetSubtype="0" fill="hold" grpId="0" nodeType="withEffect">
                                  <p:stCondLst>
                                    <p:cond delay="500"/>
                                  </p:stCondLst>
                                  <p:childTnLst>
                                    <p:set>
                                      <p:cBhvr>
                                        <p:cTn id="125" dur="1" fill="hold">
                                          <p:stCondLst>
                                            <p:cond delay="0"/>
                                          </p:stCondLst>
                                        </p:cTn>
                                        <p:tgtEl>
                                          <p:spTgt spid="55414"/>
                                        </p:tgtEl>
                                        <p:attrNameLst>
                                          <p:attrName>style.visibility</p:attrName>
                                        </p:attrNameLst>
                                      </p:cBhvr>
                                      <p:to>
                                        <p:strVal val="visible"/>
                                      </p:to>
                                    </p:set>
                                  </p:childTnLst>
                                  <p:subTnLst>
                                    <p:animClr clrSpc="rgb" dir="cw">
                                      <p:cBhvr override="childStyle">
                                        <p:cTn dur="1" fill="hold" display="0" masterRel="nextClick" afterEffect="1"/>
                                        <p:tgtEl>
                                          <p:spTgt spid="55414"/>
                                        </p:tgtEl>
                                        <p:attrNameLst>
                                          <p:attrName>ppt_c</p:attrName>
                                        </p:attrNameLst>
                                      </p:cBhvr>
                                      <p:to>
                                        <a:schemeClr val="folHlink"/>
                                      </p:to>
                                    </p:animClr>
                                  </p:subTnLst>
                                </p:cTn>
                              </p:par>
                              <p:par>
                                <p:cTn id="126" presetID="1" presetClass="entr" presetSubtype="0" fill="hold" nodeType="withEffect">
                                  <p:stCondLst>
                                    <p:cond delay="500"/>
                                  </p:stCondLst>
                                  <p:childTnLst>
                                    <p:set>
                                      <p:cBhvr>
                                        <p:cTn id="127" dur="1" fill="hold">
                                          <p:stCondLst>
                                            <p:cond delay="0"/>
                                          </p:stCondLst>
                                        </p:cTn>
                                        <p:tgtEl>
                                          <p:spTgt spid="55412"/>
                                        </p:tgtEl>
                                        <p:attrNameLst>
                                          <p:attrName>style.visibility</p:attrName>
                                        </p:attrNameLst>
                                      </p:cBhvr>
                                      <p:to>
                                        <p:strVal val="visible"/>
                                      </p:to>
                                    </p:set>
                                  </p:childTnLst>
                                  <p:subTnLst>
                                    <p:animClr clrSpc="rgb" dir="cw">
                                      <p:cBhvr override="childStyle">
                                        <p:cTn dur="1" fill="hold" display="0" masterRel="nextClick" afterEffect="1"/>
                                        <p:tgtEl>
                                          <p:spTgt spid="55412"/>
                                        </p:tgtEl>
                                        <p:attrNameLst>
                                          <p:attrName>ppt_c</p:attrName>
                                        </p:attrNameLst>
                                      </p:cBhvr>
                                      <p:to>
                                        <a:schemeClr val="folHlink"/>
                                      </p:to>
                                    </p:animClr>
                                  </p:subTnLst>
                                </p:cTn>
                              </p:par>
                              <p:par>
                                <p:cTn id="128" presetID="1" presetClass="entr" presetSubtype="0" fill="hold" grpId="0" nodeType="withEffect">
                                  <p:stCondLst>
                                    <p:cond delay="500"/>
                                  </p:stCondLst>
                                  <p:childTnLst>
                                    <p:set>
                                      <p:cBhvr>
                                        <p:cTn id="129" dur="1" fill="hold">
                                          <p:stCondLst>
                                            <p:cond delay="0"/>
                                          </p:stCondLst>
                                        </p:cTn>
                                        <p:tgtEl>
                                          <p:spTgt spid="55426"/>
                                        </p:tgtEl>
                                        <p:attrNameLst>
                                          <p:attrName>style.visibility</p:attrName>
                                        </p:attrNameLst>
                                      </p:cBhvr>
                                      <p:to>
                                        <p:strVal val="visible"/>
                                      </p:to>
                                    </p:set>
                                  </p:childTnLst>
                                  <p:subTnLst>
                                    <p:animClr clrSpc="rgb" dir="cw">
                                      <p:cBhvr override="childStyle">
                                        <p:cTn dur="1" fill="hold" display="0" masterRel="nextClick" afterEffect="1"/>
                                        <p:tgtEl>
                                          <p:spTgt spid="55426"/>
                                        </p:tgtEl>
                                        <p:attrNameLst>
                                          <p:attrName>ppt_c</p:attrName>
                                        </p:attrNameLst>
                                      </p:cBhvr>
                                      <p:to>
                                        <a:schemeClr val="folHlink"/>
                                      </p:to>
                                    </p:animClr>
                                  </p:subTnLst>
                                </p:cTn>
                              </p:par>
                            </p:childTnLst>
                          </p:cTn>
                        </p:par>
                        <p:par>
                          <p:cTn id="130" fill="hold" nodeType="afterGroup">
                            <p:stCondLst>
                              <p:cond delay="4500"/>
                            </p:stCondLst>
                            <p:childTnLst>
                              <p:par>
                                <p:cTn id="131" presetID="1" presetClass="entr" presetSubtype="0" fill="hold" nodeType="afterEffect">
                                  <p:stCondLst>
                                    <p:cond delay="500"/>
                                  </p:stCondLst>
                                  <p:childTnLst>
                                    <p:set>
                                      <p:cBhvr>
                                        <p:cTn id="132" dur="1" fill="hold">
                                          <p:stCondLst>
                                            <p:cond delay="0"/>
                                          </p:stCondLst>
                                        </p:cTn>
                                        <p:tgtEl>
                                          <p:spTgt spid="55418"/>
                                        </p:tgtEl>
                                        <p:attrNameLst>
                                          <p:attrName>style.visibility</p:attrName>
                                        </p:attrNameLst>
                                      </p:cBhvr>
                                      <p:to>
                                        <p:strVal val="visible"/>
                                      </p:to>
                                    </p:set>
                                  </p:childTnLst>
                                  <p:subTnLst>
                                    <p:animClr clrSpc="rgb" dir="cw">
                                      <p:cBhvr override="childStyle">
                                        <p:cTn dur="1" fill="hold" display="0" masterRel="nextClick" afterEffect="1"/>
                                        <p:tgtEl>
                                          <p:spTgt spid="55418"/>
                                        </p:tgtEl>
                                        <p:attrNameLst>
                                          <p:attrName>ppt_c</p:attrName>
                                        </p:attrNameLst>
                                      </p:cBhvr>
                                      <p:to>
                                        <a:schemeClr val="folHlink"/>
                                      </p:to>
                                    </p:animClr>
                                  </p:subTnLst>
                                </p:cTn>
                              </p:par>
                              <p:par>
                                <p:cTn id="133" presetID="1" presetClass="entr" presetSubtype="0" fill="hold" grpId="0" nodeType="withEffect">
                                  <p:stCondLst>
                                    <p:cond delay="500"/>
                                  </p:stCondLst>
                                  <p:childTnLst>
                                    <p:set>
                                      <p:cBhvr>
                                        <p:cTn id="134" dur="1" fill="hold">
                                          <p:stCondLst>
                                            <p:cond delay="0"/>
                                          </p:stCondLst>
                                        </p:cTn>
                                        <p:tgtEl>
                                          <p:spTgt spid="55411"/>
                                        </p:tgtEl>
                                        <p:attrNameLst>
                                          <p:attrName>style.visibility</p:attrName>
                                        </p:attrNameLst>
                                      </p:cBhvr>
                                      <p:to>
                                        <p:strVal val="visible"/>
                                      </p:to>
                                    </p:set>
                                  </p:childTnLst>
                                  <p:subTnLst>
                                    <p:animClr clrSpc="rgb" dir="cw">
                                      <p:cBhvr override="childStyle">
                                        <p:cTn dur="1" fill="hold" display="0" masterRel="nextClick" afterEffect="1"/>
                                        <p:tgtEl>
                                          <p:spTgt spid="55411"/>
                                        </p:tgtEl>
                                        <p:attrNameLst>
                                          <p:attrName>ppt_c</p:attrName>
                                        </p:attrNameLst>
                                      </p:cBhvr>
                                      <p:to>
                                        <a:schemeClr val="folHlink"/>
                                      </p:to>
                                    </p:animClr>
                                  </p:subTnLst>
                                </p:cTn>
                              </p:par>
                            </p:childTnLst>
                          </p:cTn>
                        </p:par>
                        <p:par>
                          <p:cTn id="135" fill="hold" nodeType="afterGroup">
                            <p:stCondLst>
                              <p:cond delay="5000"/>
                            </p:stCondLst>
                            <p:childTnLst>
                              <p:par>
                                <p:cTn id="136" presetID="1" presetClass="entr" presetSubtype="0" fill="hold" nodeType="afterEffect">
                                  <p:stCondLst>
                                    <p:cond delay="500"/>
                                  </p:stCondLst>
                                  <p:childTnLst>
                                    <p:set>
                                      <p:cBhvr>
                                        <p:cTn id="137" dur="1" fill="hold">
                                          <p:stCondLst>
                                            <p:cond delay="0"/>
                                          </p:stCondLst>
                                        </p:cTn>
                                        <p:tgtEl>
                                          <p:spTgt spid="55423"/>
                                        </p:tgtEl>
                                        <p:attrNameLst>
                                          <p:attrName>style.visibility</p:attrName>
                                        </p:attrNameLst>
                                      </p:cBhvr>
                                      <p:to>
                                        <p:strVal val="visible"/>
                                      </p:to>
                                    </p:set>
                                  </p:childTnLst>
                                  <p:subTnLst>
                                    <p:animClr clrSpc="rgb" dir="cw">
                                      <p:cBhvr override="childStyle">
                                        <p:cTn dur="1" fill="hold" display="0" masterRel="nextClick" afterEffect="1"/>
                                        <p:tgtEl>
                                          <p:spTgt spid="55423"/>
                                        </p:tgtEl>
                                        <p:attrNameLst>
                                          <p:attrName>ppt_c</p:attrName>
                                        </p:attrNameLst>
                                      </p:cBhvr>
                                      <p:to>
                                        <a:schemeClr val="folHlink"/>
                                      </p:to>
                                    </p:animClr>
                                  </p:subTnLst>
                                </p:cTn>
                              </p:par>
                              <p:par>
                                <p:cTn id="138" presetID="1" presetClass="entr" presetSubtype="0" fill="hold" grpId="0" nodeType="withEffect">
                                  <p:stCondLst>
                                    <p:cond delay="500"/>
                                  </p:stCondLst>
                                  <p:childTnLst>
                                    <p:set>
                                      <p:cBhvr>
                                        <p:cTn id="139" dur="1" fill="hold">
                                          <p:stCondLst>
                                            <p:cond delay="0"/>
                                          </p:stCondLst>
                                        </p:cTn>
                                        <p:tgtEl>
                                          <p:spTgt spid="55416"/>
                                        </p:tgtEl>
                                        <p:attrNameLst>
                                          <p:attrName>style.visibility</p:attrName>
                                        </p:attrNameLst>
                                      </p:cBhvr>
                                      <p:to>
                                        <p:strVal val="visible"/>
                                      </p:to>
                                    </p:set>
                                  </p:childTnLst>
                                  <p:subTnLst>
                                    <p:animClr clrSpc="rgb" dir="cw">
                                      <p:cBhvr override="childStyle">
                                        <p:cTn dur="1" fill="hold" display="0" masterRel="nextClick" afterEffect="1"/>
                                        <p:tgtEl>
                                          <p:spTgt spid="55416"/>
                                        </p:tgtEl>
                                        <p:attrNameLst>
                                          <p:attrName>ppt_c</p:attrName>
                                        </p:attrNameLst>
                                      </p:cBhvr>
                                      <p:to>
                                        <a:schemeClr val="folHlink"/>
                                      </p:to>
                                    </p:animClr>
                                  </p:subTnLst>
                                </p:cTn>
                              </p:par>
                              <p:par>
                                <p:cTn id="140" presetID="1" presetClass="entr" presetSubtype="0" fill="hold" nodeType="withEffect">
                                  <p:stCondLst>
                                    <p:cond delay="500"/>
                                  </p:stCondLst>
                                  <p:childTnLst>
                                    <p:set>
                                      <p:cBhvr>
                                        <p:cTn id="141" dur="1" fill="hold">
                                          <p:stCondLst>
                                            <p:cond delay="0"/>
                                          </p:stCondLst>
                                        </p:cTn>
                                        <p:tgtEl>
                                          <p:spTgt spid="55425"/>
                                        </p:tgtEl>
                                        <p:attrNameLst>
                                          <p:attrName>style.visibility</p:attrName>
                                        </p:attrNameLst>
                                      </p:cBhvr>
                                      <p:to>
                                        <p:strVal val="visible"/>
                                      </p:to>
                                    </p:set>
                                  </p:childTnLst>
                                  <p:subTnLst>
                                    <p:animClr clrSpc="rgb" dir="cw">
                                      <p:cBhvr override="childStyle">
                                        <p:cTn dur="1" fill="hold" display="0" masterRel="nextClick" afterEffect="1"/>
                                        <p:tgtEl>
                                          <p:spTgt spid="55425"/>
                                        </p:tgtEl>
                                        <p:attrNameLst>
                                          <p:attrName>ppt_c</p:attrName>
                                        </p:attrNameLst>
                                      </p:cBhvr>
                                      <p:to>
                                        <a:schemeClr val="folHlink"/>
                                      </p:to>
                                    </p:animClr>
                                  </p:subTnLst>
                                </p:cTn>
                              </p:par>
                              <p:par>
                                <p:cTn id="142" presetID="1" presetClass="entr" presetSubtype="0" fill="hold" grpId="0" nodeType="withEffect">
                                  <p:stCondLst>
                                    <p:cond delay="500"/>
                                  </p:stCondLst>
                                  <p:childTnLst>
                                    <p:set>
                                      <p:cBhvr>
                                        <p:cTn id="143" dur="1" fill="hold">
                                          <p:stCondLst>
                                            <p:cond delay="0"/>
                                          </p:stCondLst>
                                        </p:cTn>
                                        <p:tgtEl>
                                          <p:spTgt spid="55420"/>
                                        </p:tgtEl>
                                        <p:attrNameLst>
                                          <p:attrName>style.visibility</p:attrName>
                                        </p:attrNameLst>
                                      </p:cBhvr>
                                      <p:to>
                                        <p:strVal val="visible"/>
                                      </p:to>
                                    </p:set>
                                  </p:childTnLst>
                                  <p:subTnLst>
                                    <p:animClr clrSpc="rgb" dir="cw">
                                      <p:cBhvr override="childStyle">
                                        <p:cTn dur="1" fill="hold" display="0" masterRel="nextClick" afterEffect="1"/>
                                        <p:tgtEl>
                                          <p:spTgt spid="55420"/>
                                        </p:tgtEl>
                                        <p:attrNameLst>
                                          <p:attrName>ppt_c</p:attrName>
                                        </p:attrNameLst>
                                      </p:cBhvr>
                                      <p:to>
                                        <a:schemeClr val="folHlink"/>
                                      </p:to>
                                    </p:animClr>
                                  </p:subTnLst>
                                </p:cTn>
                              </p:par>
                              <p:par>
                                <p:cTn id="144" presetID="6" presetClass="emph" presetSubtype="0" fill="hold" nodeType="withEffect">
                                  <p:stCondLst>
                                    <p:cond delay="500"/>
                                  </p:stCondLst>
                                  <p:childTnLst>
                                    <p:animScale>
                                      <p:cBhvr>
                                        <p:cTn id="145" dur="1000" fill="hold"/>
                                        <p:tgtEl>
                                          <p:spTgt spid="55423"/>
                                        </p:tgtEl>
                                      </p:cBhvr>
                                      <p:by x="150000" y="150000"/>
                                    </p:animScale>
                                  </p:childTnLst>
                                </p:cTn>
                              </p:par>
                            </p:childTnLst>
                          </p:cTn>
                        </p:par>
                        <p:par>
                          <p:cTn id="146" fill="hold" nodeType="afterGroup">
                            <p:stCondLst>
                              <p:cond delay="6500"/>
                            </p:stCondLst>
                            <p:childTnLst>
                              <p:par>
                                <p:cTn id="147" presetID="33" presetClass="emph" presetSubtype="0" fill="remove" grpId="0" nodeType="afterEffect">
                                  <p:stCondLst>
                                    <p:cond delay="0"/>
                                  </p:stCondLst>
                                  <p:childTnLst>
                                    <p:animClr clrSpc="rgb" dir="cw">
                                      <p:cBhvr override="childStyle">
                                        <p:cTn id="148" dur="500" accel="50000" autoRev="1" fill="hold" tmFilter="0, 0; .33333, 1; 1, 1">
                                          <p:stCondLst>
                                            <p:cond delay="0"/>
                                          </p:stCondLst>
                                        </p:cTn>
                                        <p:tgtEl>
                                          <p:spTgt spid="55308"/>
                                        </p:tgtEl>
                                        <p:attrNameLst>
                                          <p:attrName>style.color</p:attrName>
                                        </p:attrNameLst>
                                      </p:cBhvr>
                                      <p:to>
                                        <a:srgbClr val="00CC00"/>
                                      </p:to>
                                    </p:animClr>
                                    <p:animClr clrSpc="rgb" dir="cw">
                                      <p:cBhvr>
                                        <p:cTn id="149" dur="500" accel="50000" autoRev="1" fill="hold" tmFilter="0, 0; .33333, 1; 1, 1">
                                          <p:stCondLst>
                                            <p:cond delay="0"/>
                                          </p:stCondLst>
                                        </p:cTn>
                                        <p:tgtEl>
                                          <p:spTgt spid="55308"/>
                                        </p:tgtEl>
                                        <p:attrNameLst>
                                          <p:attrName>fillcolor</p:attrName>
                                        </p:attrNameLst>
                                      </p:cBhvr>
                                      <p:to>
                                        <a:srgbClr val="00CC00"/>
                                      </p:to>
                                    </p:animClr>
                                    <p:set>
                                      <p:cBhvr>
                                        <p:cTn id="150" dur="1000" fill="hold"/>
                                        <p:tgtEl>
                                          <p:spTgt spid="55308"/>
                                        </p:tgtEl>
                                        <p:attrNameLst>
                                          <p:attrName>fill.type</p:attrName>
                                        </p:attrNameLst>
                                      </p:cBhvr>
                                      <p:to>
                                        <p:strVal val="solid"/>
                                      </p:to>
                                    </p:set>
                                    <p:set>
                                      <p:cBhvr>
                                        <p:cTn id="151" dur="1000" fill="hold"/>
                                        <p:tgtEl>
                                          <p:spTgt spid="55308"/>
                                        </p:tgtEl>
                                        <p:attrNameLst>
                                          <p:attrName>fill.on</p:attrName>
                                        </p:attrNameLst>
                                      </p:cBhvr>
                                      <p:to>
                                        <p:strVal val="true"/>
                                      </p:to>
                                    </p:set>
                                    <p:animScale>
                                      <p:cBhvr>
                                        <p:cTn id="152" dur="500" accel="50000" autoRev="1" fill="hold" tmFilter="0, 0; .33333, 1; 1, 1">
                                          <p:stCondLst>
                                            <p:cond delay="0"/>
                                          </p:stCondLst>
                                        </p:cTn>
                                        <p:tgtEl>
                                          <p:spTgt spid="55308"/>
                                        </p:tgtEl>
                                      </p:cBhvr>
                                      <p:from x="100000" y="100000"/>
                                      <p:to x="100000" y="140000"/>
                                    </p:animScale>
                                  </p:childTnLst>
                                </p:cTn>
                              </p:par>
                            </p:childTnLst>
                          </p:cTn>
                        </p:par>
                        <p:par>
                          <p:cTn id="153" fill="hold" nodeType="afterGroup">
                            <p:stCondLst>
                              <p:cond delay="7500"/>
                            </p:stCondLst>
                            <p:childTnLst>
                              <p:par>
                                <p:cTn id="154" presetID="1" presetClass="entr" presetSubtype="0" fill="hold" nodeType="afterEffect">
                                  <p:stCondLst>
                                    <p:cond delay="0"/>
                                  </p:stCondLst>
                                  <p:childTnLst>
                                    <p:set>
                                      <p:cBhvr>
                                        <p:cTn id="155" dur="1" fill="hold">
                                          <p:stCondLst>
                                            <p:cond delay="0"/>
                                          </p:stCondLst>
                                        </p:cTn>
                                        <p:tgtEl>
                                          <p:spTgt spid="55424"/>
                                        </p:tgtEl>
                                        <p:attrNameLst>
                                          <p:attrName>style.visibility</p:attrName>
                                        </p:attrNameLst>
                                      </p:cBhvr>
                                      <p:to>
                                        <p:strVal val="visible"/>
                                      </p:to>
                                    </p:set>
                                  </p:childTnLst>
                                  <p:subTnLst>
                                    <p:animClr clrSpc="rgb" dir="cw">
                                      <p:cBhvr override="childStyle">
                                        <p:cTn dur="1" fill="hold" display="0" masterRel="nextClick" afterEffect="1"/>
                                        <p:tgtEl>
                                          <p:spTgt spid="55424"/>
                                        </p:tgtEl>
                                        <p:attrNameLst>
                                          <p:attrName>ppt_c</p:attrName>
                                        </p:attrNameLst>
                                      </p:cBhvr>
                                      <p:to>
                                        <a:schemeClr val="folHlink"/>
                                      </p:to>
                                    </p:animClr>
                                  </p:subTnLst>
                                </p:cTn>
                              </p:par>
                              <p:par>
                                <p:cTn id="156" presetID="1" presetClass="entr" presetSubtype="0" fill="hold" grpId="0" nodeType="withEffect">
                                  <p:stCondLst>
                                    <p:cond delay="0"/>
                                  </p:stCondLst>
                                  <p:childTnLst>
                                    <p:set>
                                      <p:cBhvr>
                                        <p:cTn id="157" dur="1" fill="hold">
                                          <p:stCondLst>
                                            <p:cond delay="0"/>
                                          </p:stCondLst>
                                        </p:cTn>
                                        <p:tgtEl>
                                          <p:spTgt spid="55422"/>
                                        </p:tgtEl>
                                        <p:attrNameLst>
                                          <p:attrName>style.visibility</p:attrName>
                                        </p:attrNameLst>
                                      </p:cBhvr>
                                      <p:to>
                                        <p:strVal val="visible"/>
                                      </p:to>
                                    </p:set>
                                  </p:childTnLst>
                                  <p:subTnLst>
                                    <p:animClr clrSpc="rgb" dir="cw">
                                      <p:cBhvr override="childStyle">
                                        <p:cTn dur="1" fill="hold" display="0" masterRel="nextClick" afterEffect="1"/>
                                        <p:tgtEl>
                                          <p:spTgt spid="55422"/>
                                        </p:tgtEl>
                                        <p:attrNameLst>
                                          <p:attrName>ppt_c</p:attrName>
                                        </p:attrNameLst>
                                      </p:cBhvr>
                                      <p:to>
                                        <a:schemeClr val="folHlink"/>
                                      </p:to>
                                    </p:animClr>
                                  </p:subTnLst>
                                </p:cTn>
                              </p:par>
                              <p:par>
                                <p:cTn id="158" presetID="6" presetClass="emph" presetSubtype="0" fill="hold" nodeType="withEffect">
                                  <p:stCondLst>
                                    <p:cond delay="0"/>
                                  </p:stCondLst>
                                  <p:childTnLst>
                                    <p:animScale>
                                      <p:cBhvr>
                                        <p:cTn id="159" dur="1000" fill="hold"/>
                                        <p:tgtEl>
                                          <p:spTgt spid="55424"/>
                                        </p:tgtEl>
                                      </p:cBhvr>
                                      <p:by x="150000" y="150000"/>
                                    </p:animScale>
                                  </p:childTnLst>
                                </p:cTn>
                              </p:par>
                            </p:childTnLst>
                          </p:cTn>
                        </p:par>
                        <p:par>
                          <p:cTn id="160" fill="hold" nodeType="afterGroup">
                            <p:stCondLst>
                              <p:cond delay="8500"/>
                            </p:stCondLst>
                            <p:childTnLst>
                              <p:par>
                                <p:cTn id="161" presetID="33" presetClass="emph" presetSubtype="0" fill="remove" grpId="1" nodeType="afterEffect">
                                  <p:stCondLst>
                                    <p:cond delay="0"/>
                                  </p:stCondLst>
                                  <p:childTnLst>
                                    <p:animClr clrSpc="rgb" dir="cw">
                                      <p:cBhvr override="childStyle">
                                        <p:cTn id="162" dur="500" accel="50000" autoRev="1" fill="hold" tmFilter="0, 0; .33333, 1; 1, 1">
                                          <p:stCondLst>
                                            <p:cond delay="0"/>
                                          </p:stCondLst>
                                        </p:cTn>
                                        <p:tgtEl>
                                          <p:spTgt spid="55308"/>
                                        </p:tgtEl>
                                        <p:attrNameLst>
                                          <p:attrName>style.color</p:attrName>
                                        </p:attrNameLst>
                                      </p:cBhvr>
                                      <p:to>
                                        <a:srgbClr val="00CC00"/>
                                      </p:to>
                                    </p:animClr>
                                    <p:animClr clrSpc="rgb" dir="cw">
                                      <p:cBhvr>
                                        <p:cTn id="163" dur="500" accel="50000" autoRev="1" fill="hold" tmFilter="0, 0; .33333, 1; 1, 1">
                                          <p:stCondLst>
                                            <p:cond delay="0"/>
                                          </p:stCondLst>
                                        </p:cTn>
                                        <p:tgtEl>
                                          <p:spTgt spid="55308"/>
                                        </p:tgtEl>
                                        <p:attrNameLst>
                                          <p:attrName>fillcolor</p:attrName>
                                        </p:attrNameLst>
                                      </p:cBhvr>
                                      <p:to>
                                        <a:srgbClr val="00CC00"/>
                                      </p:to>
                                    </p:animClr>
                                    <p:set>
                                      <p:cBhvr>
                                        <p:cTn id="164" dur="1000" fill="hold"/>
                                        <p:tgtEl>
                                          <p:spTgt spid="55308"/>
                                        </p:tgtEl>
                                        <p:attrNameLst>
                                          <p:attrName>fill.type</p:attrName>
                                        </p:attrNameLst>
                                      </p:cBhvr>
                                      <p:to>
                                        <p:strVal val="solid"/>
                                      </p:to>
                                    </p:set>
                                    <p:set>
                                      <p:cBhvr>
                                        <p:cTn id="165" dur="1000" fill="hold"/>
                                        <p:tgtEl>
                                          <p:spTgt spid="55308"/>
                                        </p:tgtEl>
                                        <p:attrNameLst>
                                          <p:attrName>fill.on</p:attrName>
                                        </p:attrNameLst>
                                      </p:cBhvr>
                                      <p:to>
                                        <p:strVal val="true"/>
                                      </p:to>
                                    </p:set>
                                    <p:animScale>
                                      <p:cBhvr>
                                        <p:cTn id="166" dur="500" accel="50000" autoRev="1" fill="hold" tmFilter="0, 0; .33333, 1; 1, 1">
                                          <p:stCondLst>
                                            <p:cond delay="0"/>
                                          </p:stCondLst>
                                        </p:cTn>
                                        <p:tgtEl>
                                          <p:spTgt spid="55308"/>
                                        </p:tgtEl>
                                      </p:cBhvr>
                                      <p:from x="100000" y="100000"/>
                                      <p:to x="100000" y="140000"/>
                                    </p:animScale>
                                  </p:childTnLst>
                                </p:cTn>
                              </p:par>
                            </p:childTnLst>
                          </p:cTn>
                        </p:par>
                        <p:par>
                          <p:cTn id="167" fill="hold" nodeType="afterGroup">
                            <p:stCondLst>
                              <p:cond delay="9500"/>
                            </p:stCondLst>
                            <p:childTnLst>
                              <p:par>
                                <p:cTn id="168" presetID="1" presetClass="entr" presetSubtype="0" fill="hold" nodeType="afterEffect">
                                  <p:stCondLst>
                                    <p:cond delay="500"/>
                                  </p:stCondLst>
                                  <p:childTnLst>
                                    <p:set>
                                      <p:cBhvr>
                                        <p:cTn id="169" dur="1" fill="hold">
                                          <p:stCondLst>
                                            <p:cond delay="0"/>
                                          </p:stCondLst>
                                        </p:cTn>
                                        <p:tgtEl>
                                          <p:spTgt spid="55427"/>
                                        </p:tgtEl>
                                        <p:attrNameLst>
                                          <p:attrName>style.visibility</p:attrName>
                                        </p:attrNameLst>
                                      </p:cBhvr>
                                      <p:to>
                                        <p:strVal val="visible"/>
                                      </p:to>
                                    </p:set>
                                  </p:childTnLst>
                                  <p:subTnLst>
                                    <p:animClr clrSpc="rgb" dir="cw">
                                      <p:cBhvr override="childStyle">
                                        <p:cTn dur="1" fill="hold" display="0" masterRel="nextClick" afterEffect="1"/>
                                        <p:tgtEl>
                                          <p:spTgt spid="55427"/>
                                        </p:tgtEl>
                                        <p:attrNameLst>
                                          <p:attrName>ppt_c</p:attrName>
                                        </p:attrNameLst>
                                      </p:cBhvr>
                                      <p:to>
                                        <a:srgbClr val="0033CC"/>
                                      </p:to>
                                    </p:animClr>
                                  </p:subTnLst>
                                </p:cTn>
                              </p:par>
                              <p:par>
                                <p:cTn id="170" presetID="1" presetClass="entr" presetSubtype="0" fill="hold" nodeType="withEffect">
                                  <p:stCondLst>
                                    <p:cond delay="500"/>
                                  </p:stCondLst>
                                  <p:childTnLst>
                                    <p:set>
                                      <p:cBhvr>
                                        <p:cTn id="171" dur="1" fill="hold">
                                          <p:stCondLst>
                                            <p:cond delay="0"/>
                                          </p:stCondLst>
                                        </p:cTn>
                                        <p:tgtEl>
                                          <p:spTgt spid="55428"/>
                                        </p:tgtEl>
                                        <p:attrNameLst>
                                          <p:attrName>style.visibility</p:attrName>
                                        </p:attrNameLst>
                                      </p:cBhvr>
                                      <p:to>
                                        <p:strVal val="visible"/>
                                      </p:to>
                                    </p:set>
                                  </p:childTnLst>
                                  <p:subTnLst>
                                    <p:animClr clrSpc="rgb" dir="cw">
                                      <p:cBhvr override="childStyle">
                                        <p:cTn dur="1" fill="hold" display="0" masterRel="nextClick" afterEffect="1"/>
                                        <p:tgtEl>
                                          <p:spTgt spid="55428"/>
                                        </p:tgtEl>
                                        <p:attrNameLst>
                                          <p:attrName>ppt_c</p:attrName>
                                        </p:attrNameLst>
                                      </p:cBhvr>
                                      <p:to>
                                        <a:srgbClr val="0033CC"/>
                                      </p:to>
                                    </p:animClr>
                                  </p:subTnLst>
                                </p:cTn>
                              </p:par>
                              <p:par>
                                <p:cTn id="172" presetID="1" presetClass="entr" presetSubtype="0" fill="hold" nodeType="withEffect">
                                  <p:stCondLst>
                                    <p:cond delay="500"/>
                                  </p:stCondLst>
                                  <p:childTnLst>
                                    <p:set>
                                      <p:cBhvr>
                                        <p:cTn id="173" dur="1" fill="hold">
                                          <p:stCondLst>
                                            <p:cond delay="0"/>
                                          </p:stCondLst>
                                        </p:cTn>
                                        <p:tgtEl>
                                          <p:spTgt spid="55429"/>
                                        </p:tgtEl>
                                        <p:attrNameLst>
                                          <p:attrName>style.visibility</p:attrName>
                                        </p:attrNameLst>
                                      </p:cBhvr>
                                      <p:to>
                                        <p:strVal val="visible"/>
                                      </p:to>
                                    </p:set>
                                  </p:childTnLst>
                                  <p:subTnLst>
                                    <p:animClr clrSpc="rgb" dir="cw">
                                      <p:cBhvr override="childStyle">
                                        <p:cTn dur="1" fill="hold" display="0" masterRel="nextClick" afterEffect="1"/>
                                        <p:tgtEl>
                                          <p:spTgt spid="55429"/>
                                        </p:tgtEl>
                                        <p:attrNameLst>
                                          <p:attrName>ppt_c</p:attrName>
                                        </p:attrNameLst>
                                      </p:cBhvr>
                                      <p:to>
                                        <a:srgbClr val="0033CC"/>
                                      </p:to>
                                    </p:animClr>
                                  </p:subTnLst>
                                </p:cTn>
                              </p:par>
                              <p:par>
                                <p:cTn id="174" presetID="1" presetClass="entr" presetSubtype="0" fill="hold" nodeType="withEffect">
                                  <p:stCondLst>
                                    <p:cond delay="500"/>
                                  </p:stCondLst>
                                  <p:childTnLst>
                                    <p:set>
                                      <p:cBhvr>
                                        <p:cTn id="175" dur="1" fill="hold">
                                          <p:stCondLst>
                                            <p:cond delay="0"/>
                                          </p:stCondLst>
                                        </p:cTn>
                                        <p:tgtEl>
                                          <p:spTgt spid="55430"/>
                                        </p:tgtEl>
                                        <p:attrNameLst>
                                          <p:attrName>style.visibility</p:attrName>
                                        </p:attrNameLst>
                                      </p:cBhvr>
                                      <p:to>
                                        <p:strVal val="visible"/>
                                      </p:to>
                                    </p:set>
                                  </p:childTnLst>
                                  <p:subTnLst>
                                    <p:animClr clrSpc="rgb" dir="cw">
                                      <p:cBhvr override="childStyle">
                                        <p:cTn dur="1" fill="hold" display="0" masterRel="nextClick" afterEffect="1"/>
                                        <p:tgtEl>
                                          <p:spTgt spid="55430"/>
                                        </p:tgtEl>
                                        <p:attrNameLst>
                                          <p:attrName>ppt_c</p:attrName>
                                        </p:attrNameLst>
                                      </p:cBhvr>
                                      <p:to>
                                        <a:srgbClr val="0033CC"/>
                                      </p:to>
                                    </p:animClr>
                                  </p:subTnLst>
                                </p:cTn>
                              </p:par>
                              <p:par>
                                <p:cTn id="176" presetID="1" presetClass="entr" presetSubtype="0" fill="hold" nodeType="withEffect">
                                  <p:stCondLst>
                                    <p:cond delay="500"/>
                                  </p:stCondLst>
                                  <p:childTnLst>
                                    <p:set>
                                      <p:cBhvr>
                                        <p:cTn id="177" dur="1" fill="hold">
                                          <p:stCondLst>
                                            <p:cond delay="0"/>
                                          </p:stCondLst>
                                        </p:cTn>
                                        <p:tgtEl>
                                          <p:spTgt spid="55431"/>
                                        </p:tgtEl>
                                        <p:attrNameLst>
                                          <p:attrName>style.visibility</p:attrName>
                                        </p:attrNameLst>
                                      </p:cBhvr>
                                      <p:to>
                                        <p:strVal val="visible"/>
                                      </p:to>
                                    </p:set>
                                  </p:childTnLst>
                                  <p:subTnLst>
                                    <p:animClr clrSpc="rgb" dir="cw">
                                      <p:cBhvr override="childStyle">
                                        <p:cTn dur="1" fill="hold" display="0" masterRel="nextClick" afterEffect="1"/>
                                        <p:tgtEl>
                                          <p:spTgt spid="55431"/>
                                        </p:tgtEl>
                                        <p:attrNameLst>
                                          <p:attrName>ppt_c</p:attrName>
                                        </p:attrNameLst>
                                      </p:cBhvr>
                                      <p:to>
                                        <a:srgbClr val="0033CC"/>
                                      </p:to>
                                    </p:animClr>
                                  </p:subTnLst>
                                </p:cTn>
                              </p:par>
                              <p:par>
                                <p:cTn id="178" presetID="1" presetClass="entr" presetSubtype="0" fill="hold" nodeType="withEffect">
                                  <p:stCondLst>
                                    <p:cond delay="500"/>
                                  </p:stCondLst>
                                  <p:childTnLst>
                                    <p:set>
                                      <p:cBhvr>
                                        <p:cTn id="179" dur="1" fill="hold">
                                          <p:stCondLst>
                                            <p:cond delay="0"/>
                                          </p:stCondLst>
                                        </p:cTn>
                                        <p:tgtEl>
                                          <p:spTgt spid="55432"/>
                                        </p:tgtEl>
                                        <p:attrNameLst>
                                          <p:attrName>style.visibility</p:attrName>
                                        </p:attrNameLst>
                                      </p:cBhvr>
                                      <p:to>
                                        <p:strVal val="visible"/>
                                      </p:to>
                                    </p:set>
                                  </p:childTnLst>
                                  <p:subTnLst>
                                    <p:animClr clrSpc="rgb" dir="cw">
                                      <p:cBhvr override="childStyle">
                                        <p:cTn dur="1" fill="hold" display="0" masterRel="nextClick" afterEffect="1"/>
                                        <p:tgtEl>
                                          <p:spTgt spid="55432"/>
                                        </p:tgtEl>
                                        <p:attrNameLst>
                                          <p:attrName>ppt_c</p:attrName>
                                        </p:attrNameLst>
                                      </p:cBhvr>
                                      <p:to>
                                        <a:srgbClr val="0033CC"/>
                                      </p:to>
                                    </p:animClr>
                                  </p:subTnLst>
                                </p:cTn>
                              </p:par>
                              <p:par>
                                <p:cTn id="180" presetID="1" presetClass="entr" presetSubtype="0" fill="hold" nodeType="withEffect">
                                  <p:stCondLst>
                                    <p:cond delay="500"/>
                                  </p:stCondLst>
                                  <p:childTnLst>
                                    <p:set>
                                      <p:cBhvr>
                                        <p:cTn id="181" dur="1" fill="hold">
                                          <p:stCondLst>
                                            <p:cond delay="0"/>
                                          </p:stCondLst>
                                        </p:cTn>
                                        <p:tgtEl>
                                          <p:spTgt spid="55433"/>
                                        </p:tgtEl>
                                        <p:attrNameLst>
                                          <p:attrName>style.visibility</p:attrName>
                                        </p:attrNameLst>
                                      </p:cBhvr>
                                      <p:to>
                                        <p:strVal val="visible"/>
                                      </p:to>
                                    </p:set>
                                  </p:childTnLst>
                                  <p:subTnLst>
                                    <p:animClr clrSpc="rgb" dir="cw">
                                      <p:cBhvr override="childStyle">
                                        <p:cTn dur="1" fill="hold" display="0" masterRel="nextClick" afterEffect="1"/>
                                        <p:tgtEl>
                                          <p:spTgt spid="55433"/>
                                        </p:tgtEl>
                                        <p:attrNameLst>
                                          <p:attrName>ppt_c</p:attrName>
                                        </p:attrNameLst>
                                      </p:cBhvr>
                                      <p:to>
                                        <a:srgbClr val="0033CC"/>
                                      </p:to>
                                    </p:animClr>
                                  </p:subTnLst>
                                </p:cTn>
                              </p:par>
                              <p:par>
                                <p:cTn id="182" presetID="1" presetClass="entr" presetSubtype="0" fill="hold" nodeType="withEffect">
                                  <p:stCondLst>
                                    <p:cond delay="500"/>
                                  </p:stCondLst>
                                  <p:childTnLst>
                                    <p:set>
                                      <p:cBhvr>
                                        <p:cTn id="183" dur="1" fill="hold">
                                          <p:stCondLst>
                                            <p:cond delay="0"/>
                                          </p:stCondLst>
                                        </p:cTn>
                                        <p:tgtEl>
                                          <p:spTgt spid="55434"/>
                                        </p:tgtEl>
                                        <p:attrNameLst>
                                          <p:attrName>style.visibility</p:attrName>
                                        </p:attrNameLst>
                                      </p:cBhvr>
                                      <p:to>
                                        <p:strVal val="visible"/>
                                      </p:to>
                                    </p:set>
                                  </p:childTnLst>
                                  <p:subTnLst>
                                    <p:animClr clrSpc="rgb" dir="cw">
                                      <p:cBhvr override="childStyle">
                                        <p:cTn dur="1" fill="hold" display="0" masterRel="nextClick" afterEffect="1"/>
                                        <p:tgtEl>
                                          <p:spTgt spid="55434"/>
                                        </p:tgtEl>
                                        <p:attrNameLst>
                                          <p:attrName>ppt_c</p:attrName>
                                        </p:attrNameLst>
                                      </p:cBhvr>
                                      <p:to>
                                        <a:srgbClr val="0033CC"/>
                                      </p:to>
                                    </p:animClr>
                                  </p:subTnLst>
                                </p:cTn>
                              </p:par>
                              <p:par>
                                <p:cTn id="184" presetID="1" presetClass="entr" presetSubtype="0" fill="hold" nodeType="withEffect">
                                  <p:stCondLst>
                                    <p:cond delay="500"/>
                                  </p:stCondLst>
                                  <p:childTnLst>
                                    <p:set>
                                      <p:cBhvr>
                                        <p:cTn id="185" dur="1" fill="hold">
                                          <p:stCondLst>
                                            <p:cond delay="0"/>
                                          </p:stCondLst>
                                        </p:cTn>
                                        <p:tgtEl>
                                          <p:spTgt spid="55435"/>
                                        </p:tgtEl>
                                        <p:attrNameLst>
                                          <p:attrName>style.visibility</p:attrName>
                                        </p:attrNameLst>
                                      </p:cBhvr>
                                      <p:to>
                                        <p:strVal val="visible"/>
                                      </p:to>
                                    </p:set>
                                  </p:childTnLst>
                                  <p:subTnLst>
                                    <p:animClr clrSpc="rgb" dir="cw">
                                      <p:cBhvr override="childStyle">
                                        <p:cTn dur="1" fill="hold" display="0" masterRel="nextClick" afterEffect="1"/>
                                        <p:tgtEl>
                                          <p:spTgt spid="55435"/>
                                        </p:tgtEl>
                                        <p:attrNameLst>
                                          <p:attrName>ppt_c</p:attrName>
                                        </p:attrNameLst>
                                      </p:cBhvr>
                                      <p:to>
                                        <a:srgbClr val="0033CC"/>
                                      </p:to>
                                    </p:animClr>
                                  </p:subTnLst>
                                </p:cTn>
                              </p:par>
                              <p:par>
                                <p:cTn id="186" presetID="1" presetClass="entr" presetSubtype="0" fill="hold" nodeType="withEffect">
                                  <p:stCondLst>
                                    <p:cond delay="500"/>
                                  </p:stCondLst>
                                  <p:childTnLst>
                                    <p:set>
                                      <p:cBhvr>
                                        <p:cTn id="187" dur="1" fill="hold">
                                          <p:stCondLst>
                                            <p:cond delay="0"/>
                                          </p:stCondLst>
                                        </p:cTn>
                                        <p:tgtEl>
                                          <p:spTgt spid="55436"/>
                                        </p:tgtEl>
                                        <p:attrNameLst>
                                          <p:attrName>style.visibility</p:attrName>
                                        </p:attrNameLst>
                                      </p:cBhvr>
                                      <p:to>
                                        <p:strVal val="visible"/>
                                      </p:to>
                                    </p:set>
                                  </p:childTnLst>
                                  <p:subTnLst>
                                    <p:animClr clrSpc="rgb" dir="cw">
                                      <p:cBhvr override="childStyle">
                                        <p:cTn dur="1" fill="hold" display="0" masterRel="nextClick" afterEffect="1"/>
                                        <p:tgtEl>
                                          <p:spTgt spid="55436"/>
                                        </p:tgtEl>
                                        <p:attrNameLst>
                                          <p:attrName>ppt_c</p:attrName>
                                        </p:attrNameLst>
                                      </p:cBhvr>
                                      <p:to>
                                        <a:srgbClr val="0033CC"/>
                                      </p:to>
                                    </p:animClr>
                                  </p:subTnLst>
                                </p:cTn>
                              </p:par>
                              <p:par>
                                <p:cTn id="188" presetID="1" presetClass="entr" presetSubtype="0" fill="hold" nodeType="withEffect">
                                  <p:stCondLst>
                                    <p:cond delay="500"/>
                                  </p:stCondLst>
                                  <p:childTnLst>
                                    <p:set>
                                      <p:cBhvr>
                                        <p:cTn id="189" dur="1" fill="hold">
                                          <p:stCondLst>
                                            <p:cond delay="0"/>
                                          </p:stCondLst>
                                        </p:cTn>
                                        <p:tgtEl>
                                          <p:spTgt spid="55437"/>
                                        </p:tgtEl>
                                        <p:attrNameLst>
                                          <p:attrName>style.visibility</p:attrName>
                                        </p:attrNameLst>
                                      </p:cBhvr>
                                      <p:to>
                                        <p:strVal val="visible"/>
                                      </p:to>
                                    </p:set>
                                  </p:childTnLst>
                                  <p:subTnLst>
                                    <p:animClr clrSpc="rgb" dir="cw">
                                      <p:cBhvr override="childStyle">
                                        <p:cTn dur="1" fill="hold" display="0" masterRel="nextClick" afterEffect="1"/>
                                        <p:tgtEl>
                                          <p:spTgt spid="55437"/>
                                        </p:tgtEl>
                                        <p:attrNameLst>
                                          <p:attrName>ppt_c</p:attrName>
                                        </p:attrNameLst>
                                      </p:cBhvr>
                                      <p:to>
                                        <a:srgbClr val="0033CC"/>
                                      </p:to>
                                    </p:animClr>
                                  </p:subTnLst>
                                </p:cTn>
                              </p:par>
                            </p:childTnLst>
                          </p:cTn>
                        </p:par>
                        <p:par>
                          <p:cTn id="190" fill="hold" nodeType="afterGroup">
                            <p:stCondLst>
                              <p:cond delay="10000"/>
                            </p:stCondLst>
                            <p:childTnLst>
                              <p:par>
                                <p:cTn id="191" presetID="22" presetClass="entr" presetSubtype="4" fill="hold" nodeType="afterEffect">
                                  <p:stCondLst>
                                    <p:cond delay="0"/>
                                  </p:stCondLst>
                                  <p:childTnLst>
                                    <p:set>
                                      <p:cBhvr>
                                        <p:cTn id="192" dur="1" fill="hold">
                                          <p:stCondLst>
                                            <p:cond delay="0"/>
                                          </p:stCondLst>
                                        </p:cTn>
                                        <p:tgtEl>
                                          <p:spTgt spid="145"/>
                                        </p:tgtEl>
                                        <p:attrNameLst>
                                          <p:attrName>style.visibility</p:attrName>
                                        </p:attrNameLst>
                                      </p:cBhvr>
                                      <p:to>
                                        <p:strVal val="visible"/>
                                      </p:to>
                                    </p:set>
                                    <p:animEffect transition="in" filter="wipe(down)">
                                      <p:cBhvr>
                                        <p:cTn id="19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animBg="1"/>
      <p:bldP spid="55308" grpId="1" animBg="1"/>
      <p:bldP spid="55312" grpId="0" animBg="1"/>
      <p:bldP spid="55314" grpId="0" animBg="1"/>
      <p:bldP spid="55316" grpId="0" animBg="1"/>
      <p:bldP spid="55318" grpId="0" animBg="1"/>
      <p:bldP spid="55320" grpId="0" animBg="1"/>
      <p:bldP spid="55322" grpId="0" animBg="1"/>
      <p:bldP spid="55324" grpId="0" animBg="1"/>
      <p:bldP spid="55326" grpId="0" animBg="1"/>
      <p:bldP spid="55328" grpId="0" animBg="1"/>
      <p:bldP spid="55355" grpId="0" animBg="1"/>
      <p:bldP spid="55357" grpId="0" animBg="1"/>
      <p:bldP spid="55363" grpId="0" animBg="1"/>
      <p:bldP spid="55365" grpId="0" animBg="1"/>
      <p:bldP spid="55370" grpId="0" animBg="1"/>
      <p:bldP spid="55372" grpId="0" animBg="1"/>
      <p:bldP spid="55374" grpId="0" animBg="1"/>
      <p:bldP spid="55379" grpId="0" animBg="1"/>
      <p:bldP spid="55381" grpId="0" animBg="1"/>
      <p:bldP spid="55384" grpId="0" animBg="1"/>
      <p:bldP spid="55389" grpId="0" animBg="1"/>
      <p:bldP spid="55392" grpId="0" animBg="1"/>
      <p:bldP spid="55397" grpId="0" animBg="1"/>
      <p:bldP spid="55400" grpId="0" animBg="1"/>
      <p:bldP spid="55403" grpId="0" animBg="1"/>
      <p:bldP spid="55411" grpId="0" animBg="1"/>
      <p:bldP spid="55414" grpId="0" animBg="1"/>
      <p:bldP spid="55416" grpId="0" animBg="1"/>
      <p:bldP spid="55420" grpId="0" animBg="1"/>
      <p:bldP spid="55422" grpId="0" animBg="1"/>
      <p:bldP spid="5542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title" idx="4294967295"/>
          </p:nvPr>
        </p:nvSpPr>
        <p:spPr>
          <a:xfrm>
            <a:off x="101600" y="73025"/>
            <a:ext cx="8331200" cy="952500"/>
          </a:xfrm>
        </p:spPr>
        <p:txBody>
          <a:bodyPr/>
          <a:lstStyle/>
          <a:p>
            <a:r>
              <a:rPr lang="en-US" altLang="zh-TW" sz="4400">
                <a:latin typeface="Arial" panose="020B0604020202020204" pitchFamily="34" charset="0"/>
                <a:ea typeface="新細明體" pitchFamily="18" charset="-120"/>
              </a:rPr>
              <a:t>Challenge -  Link Break</a:t>
            </a:r>
            <a:endParaRPr lang="zh-TW" altLang="en-US" sz="4400">
              <a:latin typeface="Arial" panose="020B0604020202020204" pitchFamily="34" charset="0"/>
              <a:ea typeface="新細明體" pitchFamily="18" charset="-120"/>
            </a:endParaRPr>
          </a:p>
        </p:txBody>
      </p:sp>
      <p:sp>
        <p:nvSpPr>
          <p:cNvPr id="130051" name="Rectangle 6"/>
          <p:cNvSpPr>
            <a:spLocks noGrp="1" noChangeArrowheads="1"/>
          </p:cNvSpPr>
          <p:nvPr>
            <p:ph type="body" idx="4294967295"/>
          </p:nvPr>
        </p:nvSpPr>
        <p:spPr>
          <a:xfrm>
            <a:off x="2913063" y="1527175"/>
            <a:ext cx="5826125" cy="893763"/>
          </a:xfrm>
        </p:spPr>
        <p:txBody>
          <a:bodyPr/>
          <a:lstStyle/>
          <a:p>
            <a:pPr marL="0" indent="0">
              <a:lnSpc>
                <a:spcPts val="3100"/>
              </a:lnSpc>
              <a:spcBef>
                <a:spcPts val="0"/>
              </a:spcBef>
              <a:buFont typeface="Arial" charset="0"/>
              <a:buNone/>
              <a:defRPr/>
            </a:pPr>
            <a:r>
              <a:rPr lang="en-US" altLang="zh-TW" dirty="0">
                <a:ea typeface="PMingLiU" pitchFamily="18" charset="-120"/>
              </a:rPr>
              <a:t>Supporting high-mobility applications is a great challenge</a:t>
            </a:r>
          </a:p>
          <a:p>
            <a:pPr marL="457200" indent="-457200">
              <a:lnSpc>
                <a:spcPct val="80000"/>
              </a:lnSpc>
              <a:defRPr/>
            </a:pPr>
            <a:endParaRPr lang="en-US" altLang="zh-TW" sz="1800" dirty="0">
              <a:ea typeface="PMingLiU" pitchFamily="18" charset="-120"/>
            </a:endParaRPr>
          </a:p>
        </p:txBody>
      </p:sp>
      <p:sp>
        <p:nvSpPr>
          <p:cNvPr id="148484" name="Oval 7"/>
          <p:cNvSpPr>
            <a:spLocks noChangeArrowheads="1"/>
          </p:cNvSpPr>
          <p:nvPr/>
        </p:nvSpPr>
        <p:spPr bwMode="auto">
          <a:xfrm>
            <a:off x="1676400" y="26749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85" name="Oval 8"/>
          <p:cNvSpPr>
            <a:spLocks noChangeArrowheads="1"/>
          </p:cNvSpPr>
          <p:nvPr/>
        </p:nvSpPr>
        <p:spPr bwMode="auto">
          <a:xfrm>
            <a:off x="3267075" y="361791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86" name="Oval 9"/>
          <p:cNvSpPr>
            <a:spLocks noChangeArrowheads="1"/>
          </p:cNvSpPr>
          <p:nvPr/>
        </p:nvSpPr>
        <p:spPr bwMode="auto">
          <a:xfrm>
            <a:off x="4000500" y="34750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87" name="Oval 10"/>
          <p:cNvSpPr>
            <a:spLocks noChangeArrowheads="1"/>
          </p:cNvSpPr>
          <p:nvPr/>
        </p:nvSpPr>
        <p:spPr bwMode="auto">
          <a:xfrm>
            <a:off x="5181600" y="30559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88" name="Oval 11"/>
          <p:cNvSpPr>
            <a:spLocks noChangeArrowheads="1"/>
          </p:cNvSpPr>
          <p:nvPr/>
        </p:nvSpPr>
        <p:spPr bwMode="auto">
          <a:xfrm>
            <a:off x="4267200" y="58753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89" name="Oval 12"/>
          <p:cNvSpPr>
            <a:spLocks noChangeArrowheads="1"/>
          </p:cNvSpPr>
          <p:nvPr/>
        </p:nvSpPr>
        <p:spPr bwMode="auto">
          <a:xfrm>
            <a:off x="6324600" y="48085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90" name="Oval 13"/>
          <p:cNvSpPr>
            <a:spLocks noChangeArrowheads="1"/>
          </p:cNvSpPr>
          <p:nvPr/>
        </p:nvSpPr>
        <p:spPr bwMode="auto">
          <a:xfrm>
            <a:off x="6934200" y="37417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91" name="Oval 14"/>
          <p:cNvSpPr>
            <a:spLocks noChangeArrowheads="1"/>
          </p:cNvSpPr>
          <p:nvPr/>
        </p:nvSpPr>
        <p:spPr bwMode="auto">
          <a:xfrm>
            <a:off x="3200400" y="53419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92" name="Oval 15"/>
          <p:cNvSpPr>
            <a:spLocks noChangeArrowheads="1"/>
          </p:cNvSpPr>
          <p:nvPr/>
        </p:nvSpPr>
        <p:spPr bwMode="auto">
          <a:xfrm>
            <a:off x="6096000" y="57991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93" name="Oval 16"/>
          <p:cNvSpPr>
            <a:spLocks noChangeArrowheads="1"/>
          </p:cNvSpPr>
          <p:nvPr/>
        </p:nvSpPr>
        <p:spPr bwMode="auto">
          <a:xfrm>
            <a:off x="6324600" y="29035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94" name="Oval 17"/>
          <p:cNvSpPr>
            <a:spLocks noChangeArrowheads="1"/>
          </p:cNvSpPr>
          <p:nvPr/>
        </p:nvSpPr>
        <p:spPr bwMode="auto">
          <a:xfrm>
            <a:off x="7458075" y="593248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95" name="Oval 18"/>
          <p:cNvSpPr>
            <a:spLocks noChangeArrowheads="1"/>
          </p:cNvSpPr>
          <p:nvPr/>
        </p:nvSpPr>
        <p:spPr bwMode="auto">
          <a:xfrm>
            <a:off x="7924800" y="49609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96" name="Oval 19"/>
          <p:cNvSpPr>
            <a:spLocks noChangeArrowheads="1"/>
          </p:cNvSpPr>
          <p:nvPr/>
        </p:nvSpPr>
        <p:spPr bwMode="auto">
          <a:xfrm>
            <a:off x="7924800" y="27511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97" name="Oval 20"/>
          <p:cNvSpPr>
            <a:spLocks noChangeArrowheads="1"/>
          </p:cNvSpPr>
          <p:nvPr/>
        </p:nvSpPr>
        <p:spPr bwMode="auto">
          <a:xfrm>
            <a:off x="4800600" y="38179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81" name="Oval 21"/>
          <p:cNvSpPr>
            <a:spLocks noChangeArrowheads="1"/>
          </p:cNvSpPr>
          <p:nvPr/>
        </p:nvSpPr>
        <p:spPr bwMode="auto">
          <a:xfrm>
            <a:off x="914400" y="1912938"/>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499" name="Oval 22"/>
          <p:cNvSpPr>
            <a:spLocks noChangeArrowheads="1"/>
          </p:cNvSpPr>
          <p:nvPr/>
        </p:nvSpPr>
        <p:spPr bwMode="auto">
          <a:xfrm>
            <a:off x="2181225" y="334168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83" name="Oval 23"/>
          <p:cNvSpPr>
            <a:spLocks noChangeArrowheads="1"/>
          </p:cNvSpPr>
          <p:nvPr/>
        </p:nvSpPr>
        <p:spPr bwMode="auto">
          <a:xfrm>
            <a:off x="1419225" y="2579688"/>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01" name="Oval 24"/>
          <p:cNvSpPr>
            <a:spLocks noChangeArrowheads="1"/>
          </p:cNvSpPr>
          <p:nvPr/>
        </p:nvSpPr>
        <p:spPr bwMode="auto">
          <a:xfrm>
            <a:off x="2171700" y="409416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85" name="Oval 25"/>
          <p:cNvSpPr>
            <a:spLocks noChangeArrowheads="1"/>
          </p:cNvSpPr>
          <p:nvPr/>
        </p:nvSpPr>
        <p:spPr bwMode="auto">
          <a:xfrm>
            <a:off x="1409700" y="3332163"/>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03" name="Oval 26"/>
          <p:cNvSpPr>
            <a:spLocks noChangeArrowheads="1"/>
          </p:cNvSpPr>
          <p:nvPr/>
        </p:nvSpPr>
        <p:spPr bwMode="auto">
          <a:xfrm>
            <a:off x="2171700" y="482758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87" name="Oval 27"/>
          <p:cNvSpPr>
            <a:spLocks noChangeArrowheads="1"/>
          </p:cNvSpPr>
          <p:nvPr/>
        </p:nvSpPr>
        <p:spPr bwMode="auto">
          <a:xfrm>
            <a:off x="1409700" y="4065588"/>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05" name="Oval 28"/>
          <p:cNvSpPr>
            <a:spLocks noChangeArrowheads="1"/>
          </p:cNvSpPr>
          <p:nvPr/>
        </p:nvSpPr>
        <p:spPr bwMode="auto">
          <a:xfrm>
            <a:off x="2724150" y="533241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89" name="Oval 29"/>
          <p:cNvSpPr>
            <a:spLocks noChangeArrowheads="1"/>
          </p:cNvSpPr>
          <p:nvPr/>
        </p:nvSpPr>
        <p:spPr bwMode="auto">
          <a:xfrm>
            <a:off x="1962150" y="4570413"/>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07" name="Oval 30"/>
          <p:cNvSpPr>
            <a:spLocks noChangeArrowheads="1"/>
          </p:cNvSpPr>
          <p:nvPr/>
        </p:nvSpPr>
        <p:spPr bwMode="auto">
          <a:xfrm>
            <a:off x="3324225" y="48847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91" name="Oval 31"/>
          <p:cNvSpPr>
            <a:spLocks noChangeArrowheads="1"/>
          </p:cNvSpPr>
          <p:nvPr/>
        </p:nvSpPr>
        <p:spPr bwMode="auto">
          <a:xfrm>
            <a:off x="2562225" y="4122738"/>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09" name="Oval 32"/>
          <p:cNvSpPr>
            <a:spLocks noChangeArrowheads="1"/>
          </p:cNvSpPr>
          <p:nvPr/>
        </p:nvSpPr>
        <p:spPr bwMode="auto">
          <a:xfrm>
            <a:off x="4000500" y="45799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93" name="Oval 33"/>
          <p:cNvSpPr>
            <a:spLocks noChangeArrowheads="1"/>
          </p:cNvSpPr>
          <p:nvPr/>
        </p:nvSpPr>
        <p:spPr bwMode="auto">
          <a:xfrm>
            <a:off x="3238500" y="3817938"/>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11" name="Oval 34"/>
          <p:cNvSpPr>
            <a:spLocks noChangeArrowheads="1"/>
          </p:cNvSpPr>
          <p:nvPr/>
        </p:nvSpPr>
        <p:spPr bwMode="auto">
          <a:xfrm>
            <a:off x="4714875" y="437991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95" name="Oval 35"/>
          <p:cNvSpPr>
            <a:spLocks noChangeArrowheads="1"/>
          </p:cNvSpPr>
          <p:nvPr/>
        </p:nvSpPr>
        <p:spPr bwMode="auto">
          <a:xfrm>
            <a:off x="3952875" y="3617913"/>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13" name="Oval 36"/>
          <p:cNvSpPr>
            <a:spLocks noChangeArrowheads="1"/>
          </p:cNvSpPr>
          <p:nvPr/>
        </p:nvSpPr>
        <p:spPr bwMode="auto">
          <a:xfrm>
            <a:off x="5448300" y="405606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0997" name="Oval 37"/>
          <p:cNvSpPr>
            <a:spLocks noChangeArrowheads="1"/>
          </p:cNvSpPr>
          <p:nvPr/>
        </p:nvSpPr>
        <p:spPr bwMode="auto">
          <a:xfrm>
            <a:off x="4686300" y="3294063"/>
            <a:ext cx="17526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0083" name="Oval 38"/>
          <p:cNvSpPr>
            <a:spLocks noChangeArrowheads="1"/>
          </p:cNvSpPr>
          <p:nvPr/>
        </p:nvSpPr>
        <p:spPr bwMode="auto">
          <a:xfrm>
            <a:off x="6305550" y="397986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16" name="Oval 40"/>
          <p:cNvSpPr>
            <a:spLocks noChangeArrowheads="1"/>
          </p:cNvSpPr>
          <p:nvPr/>
        </p:nvSpPr>
        <p:spPr bwMode="auto">
          <a:xfrm>
            <a:off x="6696075" y="46561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17" name="Oval 42"/>
          <p:cNvSpPr>
            <a:spLocks noChangeArrowheads="1"/>
          </p:cNvSpPr>
          <p:nvPr/>
        </p:nvSpPr>
        <p:spPr bwMode="auto">
          <a:xfrm>
            <a:off x="6981825" y="533241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1004" name="Line 44"/>
          <p:cNvSpPr>
            <a:spLocks noChangeShapeType="1"/>
          </p:cNvSpPr>
          <p:nvPr/>
        </p:nvSpPr>
        <p:spPr bwMode="auto">
          <a:xfrm>
            <a:off x="1857375" y="2884488"/>
            <a:ext cx="371475" cy="466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05" name="Line 45"/>
          <p:cNvSpPr>
            <a:spLocks noChangeShapeType="1"/>
          </p:cNvSpPr>
          <p:nvPr/>
        </p:nvSpPr>
        <p:spPr bwMode="auto">
          <a:xfrm flipH="1">
            <a:off x="2276475" y="3570288"/>
            <a:ext cx="19050" cy="5143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06" name="Line 46"/>
          <p:cNvSpPr>
            <a:spLocks noChangeShapeType="1"/>
          </p:cNvSpPr>
          <p:nvPr/>
        </p:nvSpPr>
        <p:spPr bwMode="auto">
          <a:xfrm flipH="1">
            <a:off x="2266950" y="4322763"/>
            <a:ext cx="9525" cy="495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07" name="Line 47"/>
          <p:cNvSpPr>
            <a:spLocks noChangeShapeType="1"/>
          </p:cNvSpPr>
          <p:nvPr/>
        </p:nvSpPr>
        <p:spPr bwMode="auto">
          <a:xfrm>
            <a:off x="2352675" y="5027613"/>
            <a:ext cx="381000" cy="3333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08" name="Line 48"/>
          <p:cNvSpPr>
            <a:spLocks noChangeShapeType="1"/>
          </p:cNvSpPr>
          <p:nvPr/>
        </p:nvSpPr>
        <p:spPr bwMode="auto">
          <a:xfrm flipV="1">
            <a:off x="2933700" y="5075238"/>
            <a:ext cx="390525"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09" name="Line 49"/>
          <p:cNvSpPr>
            <a:spLocks noChangeShapeType="1"/>
          </p:cNvSpPr>
          <p:nvPr/>
        </p:nvSpPr>
        <p:spPr bwMode="auto">
          <a:xfrm flipV="1">
            <a:off x="3543300" y="4741863"/>
            <a:ext cx="457200" cy="190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0" name="Line 50"/>
          <p:cNvSpPr>
            <a:spLocks noChangeShapeType="1"/>
          </p:cNvSpPr>
          <p:nvPr/>
        </p:nvSpPr>
        <p:spPr bwMode="auto">
          <a:xfrm flipV="1">
            <a:off x="4219575" y="4532313"/>
            <a:ext cx="485775" cy="95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1" name="Line 51"/>
          <p:cNvSpPr>
            <a:spLocks noChangeShapeType="1"/>
          </p:cNvSpPr>
          <p:nvPr/>
        </p:nvSpPr>
        <p:spPr bwMode="auto">
          <a:xfrm flipV="1">
            <a:off x="4924425" y="4237038"/>
            <a:ext cx="523875" cy="200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2" name="Line 52"/>
          <p:cNvSpPr>
            <a:spLocks noChangeShapeType="1"/>
          </p:cNvSpPr>
          <p:nvPr/>
        </p:nvSpPr>
        <p:spPr bwMode="auto">
          <a:xfrm flipV="1">
            <a:off x="5638800" y="4084638"/>
            <a:ext cx="7620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527" name="Oval 56"/>
          <p:cNvSpPr>
            <a:spLocks noChangeArrowheads="1"/>
          </p:cNvSpPr>
          <p:nvPr/>
        </p:nvSpPr>
        <p:spPr bwMode="auto">
          <a:xfrm>
            <a:off x="2590800" y="266541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28" name="Oval 57"/>
          <p:cNvSpPr>
            <a:spLocks noChangeArrowheads="1"/>
          </p:cNvSpPr>
          <p:nvPr/>
        </p:nvSpPr>
        <p:spPr bwMode="auto">
          <a:xfrm>
            <a:off x="7829550" y="378936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29" name="Oval 58"/>
          <p:cNvSpPr>
            <a:spLocks noChangeArrowheads="1"/>
          </p:cNvSpPr>
          <p:nvPr/>
        </p:nvSpPr>
        <p:spPr bwMode="auto">
          <a:xfrm>
            <a:off x="5276850" y="592296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30" name="Oval 59"/>
          <p:cNvSpPr>
            <a:spLocks noChangeArrowheads="1"/>
          </p:cNvSpPr>
          <p:nvPr/>
        </p:nvSpPr>
        <p:spPr bwMode="auto">
          <a:xfrm>
            <a:off x="1514475" y="59515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31" name="Oval 60"/>
          <p:cNvSpPr>
            <a:spLocks noChangeArrowheads="1"/>
          </p:cNvSpPr>
          <p:nvPr/>
        </p:nvSpPr>
        <p:spPr bwMode="auto">
          <a:xfrm>
            <a:off x="1000125" y="456088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32" name="Oval 61"/>
          <p:cNvSpPr>
            <a:spLocks noChangeArrowheads="1"/>
          </p:cNvSpPr>
          <p:nvPr/>
        </p:nvSpPr>
        <p:spPr bwMode="auto">
          <a:xfrm>
            <a:off x="5600700" y="527526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33" name="Oval 62"/>
          <p:cNvSpPr>
            <a:spLocks noChangeArrowheads="1"/>
          </p:cNvSpPr>
          <p:nvPr/>
        </p:nvSpPr>
        <p:spPr bwMode="auto">
          <a:xfrm>
            <a:off x="4791075" y="540861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34" name="Text Box 63"/>
          <p:cNvSpPr txBox="1">
            <a:spLocks noChangeArrowheads="1"/>
          </p:cNvSpPr>
          <p:nvPr/>
        </p:nvSpPr>
        <p:spPr bwMode="auto">
          <a:xfrm>
            <a:off x="1009650" y="2373313"/>
            <a:ext cx="996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r>
              <a:rPr lang="en-US" altLang="zh-TW" sz="1600" b="1">
                <a:solidFill>
                  <a:srgbClr val="FF0000"/>
                </a:solidFill>
                <a:ea typeface="新細明體" pitchFamily="18" charset="-120"/>
              </a:rPr>
              <a:t>Source Node</a:t>
            </a:r>
          </a:p>
        </p:txBody>
      </p:sp>
      <p:sp>
        <p:nvSpPr>
          <p:cNvPr id="148535" name="Text Box 64"/>
          <p:cNvSpPr txBox="1">
            <a:spLocks noChangeArrowheads="1"/>
          </p:cNvSpPr>
          <p:nvPr/>
        </p:nvSpPr>
        <p:spPr bwMode="auto">
          <a:xfrm>
            <a:off x="7219950" y="5645150"/>
            <a:ext cx="1568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r" eaLnBrk="1" hangingPunct="1">
              <a:lnSpc>
                <a:spcPct val="100000"/>
              </a:lnSpc>
              <a:spcAft>
                <a:spcPct val="0"/>
              </a:spcAft>
              <a:buClrTx/>
              <a:buFontTx/>
              <a:buNone/>
            </a:pPr>
            <a:r>
              <a:rPr lang="en-US" altLang="zh-TW" sz="1600" b="1">
                <a:solidFill>
                  <a:srgbClr val="FF0000"/>
                </a:solidFill>
                <a:ea typeface="新細明體" pitchFamily="18" charset="-120"/>
              </a:rPr>
              <a:t>Destination Node</a:t>
            </a:r>
          </a:p>
        </p:txBody>
      </p:sp>
      <p:sp>
        <p:nvSpPr>
          <p:cNvPr id="148536" name="Oval 65"/>
          <p:cNvSpPr>
            <a:spLocks noChangeArrowheads="1"/>
          </p:cNvSpPr>
          <p:nvPr/>
        </p:nvSpPr>
        <p:spPr bwMode="auto">
          <a:xfrm>
            <a:off x="3695700" y="283686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37" name="Oval 66"/>
          <p:cNvSpPr>
            <a:spLocks noChangeArrowheads="1"/>
          </p:cNvSpPr>
          <p:nvPr/>
        </p:nvSpPr>
        <p:spPr bwMode="auto">
          <a:xfrm>
            <a:off x="2981325" y="316071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38" name="Oval 67"/>
          <p:cNvSpPr>
            <a:spLocks noChangeArrowheads="1"/>
          </p:cNvSpPr>
          <p:nvPr/>
        </p:nvSpPr>
        <p:spPr bwMode="auto">
          <a:xfrm>
            <a:off x="3086100" y="4246563"/>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39" name="Oval 68"/>
          <p:cNvSpPr>
            <a:spLocks noChangeArrowheads="1"/>
          </p:cNvSpPr>
          <p:nvPr/>
        </p:nvSpPr>
        <p:spPr bwMode="auto">
          <a:xfrm>
            <a:off x="2476500" y="60277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40" name="Oval 69"/>
          <p:cNvSpPr>
            <a:spLocks noChangeArrowheads="1"/>
          </p:cNvSpPr>
          <p:nvPr/>
        </p:nvSpPr>
        <p:spPr bwMode="auto">
          <a:xfrm>
            <a:off x="3352800" y="59515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41" name="Oval 70"/>
          <p:cNvSpPr>
            <a:spLocks noChangeArrowheads="1"/>
          </p:cNvSpPr>
          <p:nvPr/>
        </p:nvSpPr>
        <p:spPr bwMode="auto">
          <a:xfrm>
            <a:off x="4543425" y="269398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42" name="Oval 71"/>
          <p:cNvSpPr>
            <a:spLocks noChangeArrowheads="1"/>
          </p:cNvSpPr>
          <p:nvPr/>
        </p:nvSpPr>
        <p:spPr bwMode="auto">
          <a:xfrm>
            <a:off x="5876925" y="33607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8543" name="Oval 72"/>
          <p:cNvSpPr>
            <a:spLocks noChangeArrowheads="1"/>
          </p:cNvSpPr>
          <p:nvPr/>
        </p:nvSpPr>
        <p:spPr bwMode="auto">
          <a:xfrm>
            <a:off x="1209675" y="3284538"/>
            <a:ext cx="228600" cy="22860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0981"/>
                                        </p:tgtEl>
                                        <p:attrNameLst>
                                          <p:attrName>style.visibility</p:attrName>
                                        </p:attrNameLst>
                                      </p:cBhvr>
                                      <p:to>
                                        <p:strVal val="visible"/>
                                      </p:to>
                                    </p:set>
                                  </p:childTnLst>
                                  <p:subTnLst>
                                    <p:animClr clrSpc="rgb" dir="cw">
                                      <p:cBhvr override="childStyle">
                                        <p:cTn dur="1" fill="hold" display="0" masterRel="nextClick" afterEffect="1"/>
                                        <p:tgtEl>
                                          <p:spTgt spid="40981"/>
                                        </p:tgtEl>
                                        <p:attrNameLst>
                                          <p:attrName>ppt_c</p:attrName>
                                        </p:attrNameLst>
                                      </p:cBhvr>
                                      <p:to>
                                        <a:schemeClr val="folHlink"/>
                                      </p:to>
                                    </p:animClr>
                                  </p:subTnLst>
                                </p:cTn>
                              </p:par>
                              <p:par>
                                <p:cTn id="7" presetID="1" presetClass="entr" presetSubtype="0" fill="hold" nodeType="withEffect">
                                  <p:stCondLst>
                                    <p:cond delay="0"/>
                                  </p:stCondLst>
                                  <p:childTnLst>
                                    <p:set>
                                      <p:cBhvr>
                                        <p:cTn id="8" dur="1" fill="hold">
                                          <p:stCondLst>
                                            <p:cond delay="0"/>
                                          </p:stCondLst>
                                        </p:cTn>
                                        <p:tgtEl>
                                          <p:spTgt spid="41004"/>
                                        </p:tgtEl>
                                        <p:attrNameLst>
                                          <p:attrName>style.visibility</p:attrName>
                                        </p:attrNameLst>
                                      </p:cBhvr>
                                      <p:to>
                                        <p:strVal val="visible"/>
                                      </p:to>
                                    </p:set>
                                  </p:childTnLst>
                                  <p:subTnLst>
                                    <p:animClr clrSpc="rgb" dir="cw">
                                      <p:cBhvr override="childStyle">
                                        <p:cTn dur="1" fill="hold" display="0" masterRel="nextClick" afterEffect="1"/>
                                        <p:tgtEl>
                                          <p:spTgt spid="41004"/>
                                        </p:tgtEl>
                                        <p:attrNameLst>
                                          <p:attrName>ppt_c</p:attrName>
                                        </p:attrNameLst>
                                      </p:cBhvr>
                                      <p:to>
                                        <a:schemeClr val="folHlink"/>
                                      </p:to>
                                    </p:animClr>
                                  </p:subTnLst>
                                </p:cTn>
                              </p:par>
                            </p:childTnLst>
                          </p:cTn>
                        </p:par>
                        <p:par>
                          <p:cTn id="9" fill="hold" nodeType="afterGroup">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40983"/>
                                        </p:tgtEl>
                                        <p:attrNameLst>
                                          <p:attrName>style.visibility</p:attrName>
                                        </p:attrNameLst>
                                      </p:cBhvr>
                                      <p:to>
                                        <p:strVal val="visible"/>
                                      </p:to>
                                    </p:set>
                                  </p:childTnLst>
                                  <p:subTnLst>
                                    <p:animClr clrSpc="rgb" dir="cw">
                                      <p:cBhvr override="childStyle">
                                        <p:cTn dur="1" fill="hold" display="0" masterRel="nextClick" afterEffect="1"/>
                                        <p:tgtEl>
                                          <p:spTgt spid="40983"/>
                                        </p:tgtEl>
                                        <p:attrNameLst>
                                          <p:attrName>ppt_c</p:attrName>
                                        </p:attrNameLst>
                                      </p:cBhvr>
                                      <p:to>
                                        <a:schemeClr val="folHlink"/>
                                      </p:to>
                                    </p:animClr>
                                  </p:subTnLst>
                                </p:cTn>
                              </p:par>
                              <p:par>
                                <p:cTn id="12" presetID="1" presetClass="entr" presetSubtype="0" fill="hold" nodeType="withEffect">
                                  <p:stCondLst>
                                    <p:cond delay="500"/>
                                  </p:stCondLst>
                                  <p:childTnLst>
                                    <p:set>
                                      <p:cBhvr>
                                        <p:cTn id="13" dur="1" fill="hold">
                                          <p:stCondLst>
                                            <p:cond delay="0"/>
                                          </p:stCondLst>
                                        </p:cTn>
                                        <p:tgtEl>
                                          <p:spTgt spid="41005"/>
                                        </p:tgtEl>
                                        <p:attrNameLst>
                                          <p:attrName>style.visibility</p:attrName>
                                        </p:attrNameLst>
                                      </p:cBhvr>
                                      <p:to>
                                        <p:strVal val="visible"/>
                                      </p:to>
                                    </p:set>
                                  </p:childTnLst>
                                  <p:subTnLst>
                                    <p:animClr clrSpc="rgb" dir="cw">
                                      <p:cBhvr override="childStyle">
                                        <p:cTn dur="1" fill="hold" display="0" masterRel="nextClick" afterEffect="1"/>
                                        <p:tgtEl>
                                          <p:spTgt spid="41005"/>
                                        </p:tgtEl>
                                        <p:attrNameLst>
                                          <p:attrName>ppt_c</p:attrName>
                                        </p:attrNameLst>
                                      </p:cBhvr>
                                      <p:to>
                                        <a:schemeClr val="folHlink"/>
                                      </p:to>
                                    </p:animClr>
                                  </p:subTnLst>
                                </p:cTn>
                              </p:par>
                            </p:childTnLst>
                          </p:cTn>
                        </p:par>
                        <p:par>
                          <p:cTn id="14" fill="hold" nodeType="afterGroup">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40985"/>
                                        </p:tgtEl>
                                        <p:attrNameLst>
                                          <p:attrName>style.visibility</p:attrName>
                                        </p:attrNameLst>
                                      </p:cBhvr>
                                      <p:to>
                                        <p:strVal val="visible"/>
                                      </p:to>
                                    </p:set>
                                  </p:childTnLst>
                                  <p:subTnLst>
                                    <p:animClr clrSpc="rgb" dir="cw">
                                      <p:cBhvr override="childStyle">
                                        <p:cTn dur="1" fill="hold" display="0" masterRel="nextClick" afterEffect="1"/>
                                        <p:tgtEl>
                                          <p:spTgt spid="40985"/>
                                        </p:tgtEl>
                                        <p:attrNameLst>
                                          <p:attrName>ppt_c</p:attrName>
                                        </p:attrNameLst>
                                      </p:cBhvr>
                                      <p:to>
                                        <a:schemeClr val="folHlink"/>
                                      </p:to>
                                    </p:animClr>
                                  </p:subTnLst>
                                </p:cTn>
                              </p:par>
                              <p:par>
                                <p:cTn id="17" presetID="1" presetClass="entr" presetSubtype="0" fill="hold" nodeType="withEffect">
                                  <p:stCondLst>
                                    <p:cond delay="500"/>
                                  </p:stCondLst>
                                  <p:childTnLst>
                                    <p:set>
                                      <p:cBhvr>
                                        <p:cTn id="18" dur="1" fill="hold">
                                          <p:stCondLst>
                                            <p:cond delay="0"/>
                                          </p:stCondLst>
                                        </p:cTn>
                                        <p:tgtEl>
                                          <p:spTgt spid="41006"/>
                                        </p:tgtEl>
                                        <p:attrNameLst>
                                          <p:attrName>style.visibility</p:attrName>
                                        </p:attrNameLst>
                                      </p:cBhvr>
                                      <p:to>
                                        <p:strVal val="visible"/>
                                      </p:to>
                                    </p:set>
                                  </p:childTnLst>
                                  <p:subTnLst>
                                    <p:animClr clrSpc="rgb" dir="cw">
                                      <p:cBhvr override="childStyle">
                                        <p:cTn dur="1" fill="hold" display="0" masterRel="nextClick" afterEffect="1"/>
                                        <p:tgtEl>
                                          <p:spTgt spid="41006"/>
                                        </p:tgtEl>
                                        <p:attrNameLst>
                                          <p:attrName>ppt_c</p:attrName>
                                        </p:attrNameLst>
                                      </p:cBhvr>
                                      <p:to>
                                        <a:schemeClr val="folHlink"/>
                                      </p:to>
                                    </p:animClr>
                                  </p:subTnLst>
                                </p:cTn>
                              </p:par>
                            </p:childTnLst>
                          </p:cTn>
                        </p:par>
                        <p:par>
                          <p:cTn id="19" fill="hold" nodeType="afterGroup">
                            <p:stCondLst>
                              <p:cond delay="1000"/>
                            </p:stCondLst>
                            <p:childTnLst>
                              <p:par>
                                <p:cTn id="20" presetID="1" presetClass="entr" presetSubtype="0" fill="hold" nodeType="afterEffect">
                                  <p:stCondLst>
                                    <p:cond delay="500"/>
                                  </p:stCondLst>
                                  <p:childTnLst>
                                    <p:set>
                                      <p:cBhvr>
                                        <p:cTn id="21" dur="1" fill="hold">
                                          <p:stCondLst>
                                            <p:cond delay="0"/>
                                          </p:stCondLst>
                                        </p:cTn>
                                        <p:tgtEl>
                                          <p:spTgt spid="41007"/>
                                        </p:tgtEl>
                                        <p:attrNameLst>
                                          <p:attrName>style.visibility</p:attrName>
                                        </p:attrNameLst>
                                      </p:cBhvr>
                                      <p:to>
                                        <p:strVal val="visible"/>
                                      </p:to>
                                    </p:set>
                                  </p:childTnLst>
                                  <p:subTnLst>
                                    <p:animClr clrSpc="rgb" dir="cw">
                                      <p:cBhvr override="childStyle">
                                        <p:cTn dur="1" fill="hold" display="0" masterRel="nextClick" afterEffect="1"/>
                                        <p:tgtEl>
                                          <p:spTgt spid="41007"/>
                                        </p:tgtEl>
                                        <p:attrNameLst>
                                          <p:attrName>ppt_c</p:attrName>
                                        </p:attrNameLst>
                                      </p:cBhvr>
                                      <p:to>
                                        <a:schemeClr val="folHlink"/>
                                      </p:to>
                                    </p:animClr>
                                  </p:subTnLst>
                                </p:cTn>
                              </p:par>
                              <p:par>
                                <p:cTn id="22" presetID="1" presetClass="entr" presetSubtype="0" fill="hold" grpId="0" nodeType="withEffect">
                                  <p:stCondLst>
                                    <p:cond delay="500"/>
                                  </p:stCondLst>
                                  <p:childTnLst>
                                    <p:set>
                                      <p:cBhvr>
                                        <p:cTn id="23" dur="1" fill="hold">
                                          <p:stCondLst>
                                            <p:cond delay="0"/>
                                          </p:stCondLst>
                                        </p:cTn>
                                        <p:tgtEl>
                                          <p:spTgt spid="40987"/>
                                        </p:tgtEl>
                                        <p:attrNameLst>
                                          <p:attrName>style.visibility</p:attrName>
                                        </p:attrNameLst>
                                      </p:cBhvr>
                                      <p:to>
                                        <p:strVal val="visible"/>
                                      </p:to>
                                    </p:set>
                                  </p:childTnLst>
                                  <p:subTnLst>
                                    <p:animClr clrSpc="rgb" dir="cw">
                                      <p:cBhvr override="childStyle">
                                        <p:cTn dur="1" fill="hold" display="0" masterRel="nextClick" afterEffect="1"/>
                                        <p:tgtEl>
                                          <p:spTgt spid="40987"/>
                                        </p:tgtEl>
                                        <p:attrNameLst>
                                          <p:attrName>ppt_c</p:attrName>
                                        </p:attrNameLst>
                                      </p:cBhvr>
                                      <p:to>
                                        <a:schemeClr val="folHlink"/>
                                      </p:to>
                                    </p:animClr>
                                  </p:subTnLst>
                                </p:cTn>
                              </p:par>
                            </p:childTnLst>
                          </p:cTn>
                        </p:par>
                        <p:par>
                          <p:cTn id="24" fill="hold" nodeType="afterGroup">
                            <p:stCondLst>
                              <p:cond delay="1500"/>
                            </p:stCondLst>
                            <p:childTnLst>
                              <p:par>
                                <p:cTn id="25" presetID="1" presetClass="entr" presetSubtype="0" fill="hold" nodeType="afterEffect">
                                  <p:stCondLst>
                                    <p:cond delay="500"/>
                                  </p:stCondLst>
                                  <p:childTnLst>
                                    <p:set>
                                      <p:cBhvr>
                                        <p:cTn id="26" dur="1" fill="hold">
                                          <p:stCondLst>
                                            <p:cond delay="0"/>
                                          </p:stCondLst>
                                        </p:cTn>
                                        <p:tgtEl>
                                          <p:spTgt spid="41008"/>
                                        </p:tgtEl>
                                        <p:attrNameLst>
                                          <p:attrName>style.visibility</p:attrName>
                                        </p:attrNameLst>
                                      </p:cBhvr>
                                      <p:to>
                                        <p:strVal val="visible"/>
                                      </p:to>
                                    </p:set>
                                  </p:childTnLst>
                                  <p:subTnLst>
                                    <p:animClr clrSpc="rgb" dir="cw">
                                      <p:cBhvr override="childStyle">
                                        <p:cTn dur="1" fill="hold" display="0" masterRel="nextClick" afterEffect="1"/>
                                        <p:tgtEl>
                                          <p:spTgt spid="41008"/>
                                        </p:tgtEl>
                                        <p:attrNameLst>
                                          <p:attrName>ppt_c</p:attrName>
                                        </p:attrNameLst>
                                      </p:cBhvr>
                                      <p:to>
                                        <a:schemeClr val="folHlink"/>
                                      </p:to>
                                    </p:animClr>
                                  </p:subTnLst>
                                </p:cTn>
                              </p:par>
                              <p:par>
                                <p:cTn id="27" presetID="1" presetClass="entr" presetSubtype="0" fill="hold" grpId="0" nodeType="withEffect">
                                  <p:stCondLst>
                                    <p:cond delay="500"/>
                                  </p:stCondLst>
                                  <p:childTnLst>
                                    <p:set>
                                      <p:cBhvr>
                                        <p:cTn id="28" dur="1" fill="hold">
                                          <p:stCondLst>
                                            <p:cond delay="0"/>
                                          </p:stCondLst>
                                        </p:cTn>
                                        <p:tgtEl>
                                          <p:spTgt spid="40989"/>
                                        </p:tgtEl>
                                        <p:attrNameLst>
                                          <p:attrName>style.visibility</p:attrName>
                                        </p:attrNameLst>
                                      </p:cBhvr>
                                      <p:to>
                                        <p:strVal val="visible"/>
                                      </p:to>
                                    </p:set>
                                  </p:childTnLst>
                                  <p:subTnLst>
                                    <p:animClr clrSpc="rgb" dir="cw">
                                      <p:cBhvr override="childStyle">
                                        <p:cTn dur="1" fill="hold" display="0" masterRel="nextClick" afterEffect="1"/>
                                        <p:tgtEl>
                                          <p:spTgt spid="40989"/>
                                        </p:tgtEl>
                                        <p:attrNameLst>
                                          <p:attrName>ppt_c</p:attrName>
                                        </p:attrNameLst>
                                      </p:cBhvr>
                                      <p:to>
                                        <a:schemeClr val="folHlink"/>
                                      </p:to>
                                    </p:animClr>
                                  </p:subTnLst>
                                </p:cTn>
                              </p:par>
                            </p:childTnLst>
                          </p:cTn>
                        </p:par>
                        <p:par>
                          <p:cTn id="29" fill="hold" nodeType="afterGroup">
                            <p:stCondLst>
                              <p:cond delay="2000"/>
                            </p:stCondLst>
                            <p:childTnLst>
                              <p:par>
                                <p:cTn id="30" presetID="1" presetClass="entr" presetSubtype="0" fill="hold" nodeType="afterEffect">
                                  <p:stCondLst>
                                    <p:cond delay="500"/>
                                  </p:stCondLst>
                                  <p:childTnLst>
                                    <p:set>
                                      <p:cBhvr>
                                        <p:cTn id="31" dur="1" fill="hold">
                                          <p:stCondLst>
                                            <p:cond delay="0"/>
                                          </p:stCondLst>
                                        </p:cTn>
                                        <p:tgtEl>
                                          <p:spTgt spid="41009"/>
                                        </p:tgtEl>
                                        <p:attrNameLst>
                                          <p:attrName>style.visibility</p:attrName>
                                        </p:attrNameLst>
                                      </p:cBhvr>
                                      <p:to>
                                        <p:strVal val="visible"/>
                                      </p:to>
                                    </p:set>
                                  </p:childTnLst>
                                  <p:subTnLst>
                                    <p:animClr clrSpc="rgb" dir="cw">
                                      <p:cBhvr override="childStyle">
                                        <p:cTn dur="1" fill="hold" display="0" masterRel="nextClick" afterEffect="1"/>
                                        <p:tgtEl>
                                          <p:spTgt spid="41009"/>
                                        </p:tgtEl>
                                        <p:attrNameLst>
                                          <p:attrName>ppt_c</p:attrName>
                                        </p:attrNameLst>
                                      </p:cBhvr>
                                      <p:to>
                                        <a:schemeClr val="folHlink"/>
                                      </p:to>
                                    </p:animClr>
                                  </p:subTnLst>
                                </p:cTn>
                              </p:par>
                              <p:par>
                                <p:cTn id="32" presetID="1" presetClass="entr" presetSubtype="0" fill="hold" grpId="0" nodeType="withEffect">
                                  <p:stCondLst>
                                    <p:cond delay="500"/>
                                  </p:stCondLst>
                                  <p:childTnLst>
                                    <p:set>
                                      <p:cBhvr>
                                        <p:cTn id="33" dur="1" fill="hold">
                                          <p:stCondLst>
                                            <p:cond delay="0"/>
                                          </p:stCondLst>
                                        </p:cTn>
                                        <p:tgtEl>
                                          <p:spTgt spid="40991"/>
                                        </p:tgtEl>
                                        <p:attrNameLst>
                                          <p:attrName>style.visibility</p:attrName>
                                        </p:attrNameLst>
                                      </p:cBhvr>
                                      <p:to>
                                        <p:strVal val="visible"/>
                                      </p:to>
                                    </p:set>
                                  </p:childTnLst>
                                  <p:subTnLst>
                                    <p:animClr clrSpc="rgb" dir="cw">
                                      <p:cBhvr override="childStyle">
                                        <p:cTn dur="1" fill="hold" display="0" masterRel="nextClick" afterEffect="1"/>
                                        <p:tgtEl>
                                          <p:spTgt spid="40991"/>
                                        </p:tgtEl>
                                        <p:attrNameLst>
                                          <p:attrName>ppt_c</p:attrName>
                                        </p:attrNameLst>
                                      </p:cBhvr>
                                      <p:to>
                                        <a:schemeClr val="folHlink"/>
                                      </p:to>
                                    </p:animClr>
                                  </p:subTnLst>
                                </p:cTn>
                              </p:par>
                            </p:childTnLst>
                          </p:cTn>
                        </p:par>
                        <p:par>
                          <p:cTn id="34" fill="hold" nodeType="afterGroup">
                            <p:stCondLst>
                              <p:cond delay="2500"/>
                            </p:stCondLst>
                            <p:childTnLst>
                              <p:par>
                                <p:cTn id="35" presetID="1" presetClass="entr" presetSubtype="0" fill="hold" nodeType="afterEffect">
                                  <p:stCondLst>
                                    <p:cond delay="500"/>
                                  </p:stCondLst>
                                  <p:childTnLst>
                                    <p:set>
                                      <p:cBhvr>
                                        <p:cTn id="36" dur="1" fill="hold">
                                          <p:stCondLst>
                                            <p:cond delay="0"/>
                                          </p:stCondLst>
                                        </p:cTn>
                                        <p:tgtEl>
                                          <p:spTgt spid="41010"/>
                                        </p:tgtEl>
                                        <p:attrNameLst>
                                          <p:attrName>style.visibility</p:attrName>
                                        </p:attrNameLst>
                                      </p:cBhvr>
                                      <p:to>
                                        <p:strVal val="visible"/>
                                      </p:to>
                                    </p:set>
                                  </p:childTnLst>
                                  <p:subTnLst>
                                    <p:animClr clrSpc="rgb" dir="cw">
                                      <p:cBhvr override="childStyle">
                                        <p:cTn dur="1" fill="hold" display="0" masterRel="nextClick" afterEffect="1"/>
                                        <p:tgtEl>
                                          <p:spTgt spid="41010"/>
                                        </p:tgtEl>
                                        <p:attrNameLst>
                                          <p:attrName>ppt_c</p:attrName>
                                        </p:attrNameLst>
                                      </p:cBhvr>
                                      <p:to>
                                        <a:schemeClr val="folHlink"/>
                                      </p:to>
                                    </p:animClr>
                                  </p:subTnLst>
                                </p:cTn>
                              </p:par>
                              <p:par>
                                <p:cTn id="37" presetID="1" presetClass="entr" presetSubtype="0" fill="hold" grpId="0" nodeType="withEffect">
                                  <p:stCondLst>
                                    <p:cond delay="500"/>
                                  </p:stCondLst>
                                  <p:childTnLst>
                                    <p:set>
                                      <p:cBhvr>
                                        <p:cTn id="38" dur="1" fill="hold">
                                          <p:stCondLst>
                                            <p:cond delay="0"/>
                                          </p:stCondLst>
                                        </p:cTn>
                                        <p:tgtEl>
                                          <p:spTgt spid="40993"/>
                                        </p:tgtEl>
                                        <p:attrNameLst>
                                          <p:attrName>style.visibility</p:attrName>
                                        </p:attrNameLst>
                                      </p:cBhvr>
                                      <p:to>
                                        <p:strVal val="visible"/>
                                      </p:to>
                                    </p:set>
                                  </p:childTnLst>
                                  <p:subTnLst>
                                    <p:animClr clrSpc="rgb" dir="cw">
                                      <p:cBhvr override="childStyle">
                                        <p:cTn dur="1" fill="hold" display="0" masterRel="nextClick" afterEffect="1"/>
                                        <p:tgtEl>
                                          <p:spTgt spid="40993"/>
                                        </p:tgtEl>
                                        <p:attrNameLst>
                                          <p:attrName>ppt_c</p:attrName>
                                        </p:attrNameLst>
                                      </p:cBhvr>
                                      <p:to>
                                        <a:schemeClr val="folHlink"/>
                                      </p:to>
                                    </p:animClr>
                                  </p:subTnLst>
                                </p:cTn>
                              </p:par>
                            </p:childTnLst>
                          </p:cTn>
                        </p:par>
                        <p:par>
                          <p:cTn id="39" fill="hold" nodeType="afterGroup">
                            <p:stCondLst>
                              <p:cond delay="3000"/>
                            </p:stCondLst>
                            <p:childTnLst>
                              <p:par>
                                <p:cTn id="40" presetID="1" presetClass="entr" presetSubtype="0" fill="hold" nodeType="afterEffect">
                                  <p:stCondLst>
                                    <p:cond delay="500"/>
                                  </p:stCondLst>
                                  <p:childTnLst>
                                    <p:set>
                                      <p:cBhvr>
                                        <p:cTn id="41" dur="1" fill="hold">
                                          <p:stCondLst>
                                            <p:cond delay="0"/>
                                          </p:stCondLst>
                                        </p:cTn>
                                        <p:tgtEl>
                                          <p:spTgt spid="41011"/>
                                        </p:tgtEl>
                                        <p:attrNameLst>
                                          <p:attrName>style.visibility</p:attrName>
                                        </p:attrNameLst>
                                      </p:cBhvr>
                                      <p:to>
                                        <p:strVal val="visible"/>
                                      </p:to>
                                    </p:set>
                                  </p:childTnLst>
                                  <p:subTnLst>
                                    <p:animClr clrSpc="rgb" dir="cw">
                                      <p:cBhvr override="childStyle">
                                        <p:cTn dur="1" fill="hold" display="0" masterRel="nextClick" afterEffect="1"/>
                                        <p:tgtEl>
                                          <p:spTgt spid="41011"/>
                                        </p:tgtEl>
                                        <p:attrNameLst>
                                          <p:attrName>ppt_c</p:attrName>
                                        </p:attrNameLst>
                                      </p:cBhvr>
                                      <p:to>
                                        <a:schemeClr val="folHlink"/>
                                      </p:to>
                                    </p:animClr>
                                  </p:subTnLst>
                                </p:cTn>
                              </p:par>
                              <p:par>
                                <p:cTn id="42" presetID="1" presetClass="entr" presetSubtype="0" fill="hold" grpId="0" nodeType="withEffect">
                                  <p:stCondLst>
                                    <p:cond delay="500"/>
                                  </p:stCondLst>
                                  <p:childTnLst>
                                    <p:set>
                                      <p:cBhvr>
                                        <p:cTn id="43" dur="1" fill="hold">
                                          <p:stCondLst>
                                            <p:cond delay="0"/>
                                          </p:stCondLst>
                                        </p:cTn>
                                        <p:tgtEl>
                                          <p:spTgt spid="40995"/>
                                        </p:tgtEl>
                                        <p:attrNameLst>
                                          <p:attrName>style.visibility</p:attrName>
                                        </p:attrNameLst>
                                      </p:cBhvr>
                                      <p:to>
                                        <p:strVal val="visible"/>
                                      </p:to>
                                    </p:set>
                                  </p:childTnLst>
                                  <p:subTnLst>
                                    <p:animClr clrSpc="rgb" dir="cw">
                                      <p:cBhvr override="childStyle">
                                        <p:cTn dur="1" fill="hold" display="0" masterRel="nextClick" afterEffect="1"/>
                                        <p:tgtEl>
                                          <p:spTgt spid="40995"/>
                                        </p:tgtEl>
                                        <p:attrNameLst>
                                          <p:attrName>ppt_c</p:attrName>
                                        </p:attrNameLst>
                                      </p:cBhvr>
                                      <p:to>
                                        <a:schemeClr val="folHlink"/>
                                      </p:to>
                                    </p:animClr>
                                  </p:subTnLst>
                                </p:cTn>
                              </p:par>
                              <p:par>
                                <p:cTn id="44" presetID="1" presetClass="entr" presetSubtype="0" fill="hold" grpId="0" nodeType="withEffect">
                                  <p:stCondLst>
                                    <p:cond delay="500"/>
                                  </p:stCondLst>
                                  <p:childTnLst>
                                    <p:set>
                                      <p:cBhvr>
                                        <p:cTn id="45" dur="1" fill="hold">
                                          <p:stCondLst>
                                            <p:cond delay="0"/>
                                          </p:stCondLst>
                                        </p:cTn>
                                        <p:tgtEl>
                                          <p:spTgt spid="40997"/>
                                        </p:tgtEl>
                                        <p:attrNameLst>
                                          <p:attrName>style.visibility</p:attrName>
                                        </p:attrNameLst>
                                      </p:cBhvr>
                                      <p:to>
                                        <p:strVal val="visible"/>
                                      </p:to>
                                    </p:set>
                                  </p:childTnLst>
                                  <p:subTnLst>
                                    <p:animClr clrSpc="rgb" dir="cw">
                                      <p:cBhvr override="childStyle">
                                        <p:cTn dur="1" fill="hold" display="0" masterRel="nextClick" afterEffect="1"/>
                                        <p:tgtEl>
                                          <p:spTgt spid="40997"/>
                                        </p:tgtEl>
                                        <p:attrNameLst>
                                          <p:attrName>ppt_c</p:attrName>
                                        </p:attrNameLst>
                                      </p:cBhvr>
                                      <p:to>
                                        <a:schemeClr val="folHlink"/>
                                      </p:to>
                                    </p:animClr>
                                  </p:subTnLst>
                                </p:cTn>
                              </p:par>
                              <p:par>
                                <p:cTn id="46" presetID="1" presetClass="entr" presetSubtype="0" fill="hold" nodeType="withEffect">
                                  <p:stCondLst>
                                    <p:cond delay="500"/>
                                  </p:stCondLst>
                                  <p:childTnLst>
                                    <p:set>
                                      <p:cBhvr>
                                        <p:cTn id="47" dur="1" fill="hold">
                                          <p:stCondLst>
                                            <p:cond delay="0"/>
                                          </p:stCondLst>
                                        </p:cTn>
                                        <p:tgtEl>
                                          <p:spTgt spid="41004"/>
                                        </p:tgtEl>
                                        <p:attrNameLst>
                                          <p:attrName>style.visibility</p:attrName>
                                        </p:attrNameLst>
                                      </p:cBhvr>
                                      <p:to>
                                        <p:strVal val="visible"/>
                                      </p:to>
                                    </p:set>
                                  </p:childTnLst>
                                  <p:subTnLst>
                                    <p:animClr clrSpc="rgb" dir="cw">
                                      <p:cBhvr override="childStyle">
                                        <p:cTn dur="1" fill="hold" display="0" masterRel="nextClick" afterEffect="1"/>
                                        <p:tgtEl>
                                          <p:spTgt spid="41004"/>
                                        </p:tgtEl>
                                        <p:attrNameLst>
                                          <p:attrName>ppt_c</p:attrName>
                                        </p:attrNameLst>
                                      </p:cBhvr>
                                      <p:to>
                                        <a:schemeClr val="folHlink"/>
                                      </p:to>
                                    </p:animClr>
                                  </p:subTnLst>
                                </p:cTn>
                              </p:par>
                              <p:par>
                                <p:cTn id="48" presetID="37" presetClass="path" presetSubtype="0" accel="50000" decel="50000" fill="hold" grpId="0" nodeType="withEffect">
                                  <p:stCondLst>
                                    <p:cond delay="500"/>
                                  </p:stCondLst>
                                  <p:childTnLst>
                                    <p:animMotion origin="layout" path="M 2.77778E-7 1.48148E-6 L 0.02812 0.0331 C 0.03455 0.04028 0.04444 0.04653 0.05469 0.05 C 0.06667 0.05301 0.07726 0.05162 0.08507 0.04792 L 0.12135 0.03125 " pathEditMode="relative" rAng="670933" ptsTypes="FffFF">
                                      <p:cBhvr>
                                        <p:cTn id="49" dur="2000" fill="hold"/>
                                        <p:tgtEl>
                                          <p:spTgt spid="130083"/>
                                        </p:tgtEl>
                                        <p:attrNameLst>
                                          <p:attrName>ppt_x</p:attrName>
                                          <p:attrName>ppt_y</p:attrName>
                                        </p:attrNameLst>
                                      </p:cBhvr>
                                      <p:rCtr x="5816" y="3264"/>
                                    </p:animMotion>
                                  </p:childTnLst>
                                </p:cTn>
                              </p:par>
                            </p:childTnLst>
                          </p:cTn>
                        </p:par>
                        <p:par>
                          <p:cTn id="50" fill="hold" nodeType="afterGroup">
                            <p:stCondLst>
                              <p:cond delay="5500"/>
                            </p:stCondLst>
                            <p:childTnLst>
                              <p:par>
                                <p:cTn id="51" presetID="1" presetClass="entr" presetSubtype="0" fill="hold" nodeType="afterEffect">
                                  <p:stCondLst>
                                    <p:cond delay="0"/>
                                  </p:stCondLst>
                                  <p:childTnLst>
                                    <p:set>
                                      <p:cBhvr>
                                        <p:cTn id="52" dur="1" fill="hold">
                                          <p:stCondLst>
                                            <p:cond delay="0"/>
                                          </p:stCondLst>
                                        </p:cTn>
                                        <p:tgtEl>
                                          <p:spTgt spid="41012"/>
                                        </p:tgtEl>
                                        <p:attrNameLst>
                                          <p:attrName>style.visibility</p:attrName>
                                        </p:attrNameLst>
                                      </p:cBhvr>
                                      <p:to>
                                        <p:strVal val="visible"/>
                                      </p:to>
                                    </p:set>
                                  </p:childTnLst>
                                  <p:subTnLst>
                                    <p:animClr clrSpc="rgb" dir="cw">
                                      <p:cBhvr override="childStyle">
                                        <p:cTn dur="1" fill="hold" display="0" masterRel="nextClick" afterEffect="1"/>
                                        <p:tgtEl>
                                          <p:spTgt spid="41012"/>
                                        </p:tgtEl>
                                        <p:attrNameLst>
                                          <p:attrName>ppt_c</p:attrName>
                                        </p:attrNameLst>
                                      </p:cBhvr>
                                      <p:to>
                                        <a:srgbClr val="FF0000"/>
                                      </p:to>
                                    </p:animClr>
                                  </p:subTnLst>
                                </p:cTn>
                              </p:par>
                            </p:childTnLst>
                          </p:cTn>
                        </p:par>
                        <p:par>
                          <p:cTn id="53" fill="hold" nodeType="afterGroup">
                            <p:stCondLst>
                              <p:cond delay="5500"/>
                            </p:stCondLst>
                            <p:childTnLst>
                              <p:par>
                                <p:cTn id="54" presetID="26" presetClass="emph" presetSubtype="0" repeatCount="indefinite" fill="hold" nodeType="afterEffect">
                                  <p:stCondLst>
                                    <p:cond delay="0"/>
                                  </p:stCondLst>
                                  <p:endCondLst>
                                    <p:cond evt="onNext" delay="0">
                                      <p:tgtEl>
                                        <p:sldTgt/>
                                      </p:tgtEl>
                                    </p:cond>
                                  </p:endCondLst>
                                  <p:childTnLst>
                                    <p:animEffect transition="out" filter="fade">
                                      <p:cBhvr>
                                        <p:cTn id="55" dur="500" tmFilter="0, 0; .2, .5; .8, .5; 1, 0"/>
                                        <p:tgtEl>
                                          <p:spTgt spid="41012"/>
                                        </p:tgtEl>
                                      </p:cBhvr>
                                    </p:animEffect>
                                    <p:animScale>
                                      <p:cBhvr>
                                        <p:cTn id="56" dur="250" autoRev="1" fill="hold"/>
                                        <p:tgtEl>
                                          <p:spTgt spid="41012"/>
                                        </p:tgtEl>
                                      </p:cBhvr>
                                      <p:by x="105000" y="105000"/>
                                    </p:animScale>
                                  </p:childTnLst>
                                </p:cTn>
                              </p:par>
                            </p:childTnLst>
                          </p:cTn>
                        </p:par>
                        <p:par>
                          <p:cTn id="57" fill="hold" nodeType="afterGroup">
                            <p:stCondLst>
                              <p:cond delay="6000"/>
                            </p:stCondLst>
                            <p:childTnLst>
                              <p:par>
                                <p:cTn id="58" presetID="9" presetClass="entr" presetSubtype="0" fill="hold" nodeType="afterEffect">
                                  <p:stCondLst>
                                    <p:cond delay="0"/>
                                  </p:stCondLst>
                                  <p:childTnLst>
                                    <p:set>
                                      <p:cBhvr>
                                        <p:cTn id="59" dur="1" fill="hold">
                                          <p:stCondLst>
                                            <p:cond delay="0"/>
                                          </p:stCondLst>
                                        </p:cTn>
                                        <p:tgtEl>
                                          <p:spTgt spid="130051">
                                            <p:txEl>
                                              <p:pRg st="0" end="0"/>
                                            </p:txEl>
                                          </p:spTgt>
                                        </p:tgtEl>
                                        <p:attrNameLst>
                                          <p:attrName>style.visibility</p:attrName>
                                        </p:attrNameLst>
                                      </p:cBhvr>
                                      <p:to>
                                        <p:strVal val="visible"/>
                                      </p:to>
                                    </p:set>
                                    <p:animEffect transition="in" filter="dissolve">
                                      <p:cBhvr>
                                        <p:cTn id="60" dur="500"/>
                                        <p:tgtEl>
                                          <p:spTgt spid="130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1" grpId="0" animBg="1"/>
      <p:bldP spid="40983" grpId="0" animBg="1"/>
      <p:bldP spid="40985" grpId="0" animBg="1"/>
      <p:bldP spid="40987" grpId="0" animBg="1"/>
      <p:bldP spid="40989" grpId="0" animBg="1"/>
      <p:bldP spid="40991" grpId="0" animBg="1"/>
      <p:bldP spid="40993" grpId="0" animBg="1"/>
      <p:bldP spid="40995" grpId="0" animBg="1"/>
      <p:bldP spid="40997" grpId="0" animBg="1"/>
      <p:bldP spid="13008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Grp="1" noChangeArrowheads="1"/>
          </p:cNvSpPr>
          <p:nvPr>
            <p:ph type="title" idx="4294967295"/>
          </p:nvPr>
        </p:nvSpPr>
        <p:spPr>
          <a:xfrm>
            <a:off x="276225" y="188913"/>
            <a:ext cx="8186738" cy="788987"/>
          </a:xfrm>
        </p:spPr>
        <p:txBody>
          <a:bodyPr/>
          <a:lstStyle/>
          <a:p>
            <a:r>
              <a:rPr lang="en-US" altLang="zh-TW">
                <a:latin typeface="Arial" panose="020B0604020202020204" pitchFamily="34" charset="0"/>
                <a:ea typeface="新細明體" pitchFamily="18" charset="-120"/>
              </a:rPr>
              <a:t>One Idea -   Fix the routers</a:t>
            </a:r>
          </a:p>
        </p:txBody>
      </p:sp>
      <p:sp>
        <p:nvSpPr>
          <p:cNvPr id="150531" name="Rectangle 5"/>
          <p:cNvSpPr>
            <a:spLocks noGrp="1" noChangeArrowheads="1"/>
          </p:cNvSpPr>
          <p:nvPr>
            <p:ph type="body" idx="4294967295"/>
          </p:nvPr>
        </p:nvSpPr>
        <p:spPr>
          <a:xfrm>
            <a:off x="274638" y="1295400"/>
            <a:ext cx="8729662" cy="2654300"/>
          </a:xfrm>
        </p:spPr>
        <p:txBody>
          <a:bodyPr/>
          <a:lstStyle/>
          <a:p>
            <a:pPr>
              <a:spcAft>
                <a:spcPts val="1200"/>
              </a:spcAft>
            </a:pPr>
            <a:r>
              <a:rPr lang="en-US" altLang="zh-TW">
                <a:latin typeface="Arial" panose="020B0604020202020204" pitchFamily="34" charset="0"/>
                <a:ea typeface="新細明體" pitchFamily="18" charset="-120"/>
              </a:rPr>
              <a:t>Using </a:t>
            </a:r>
            <a:r>
              <a:rPr lang="en-US" altLang="zh-TW" b="1">
                <a:solidFill>
                  <a:srgbClr val="7030A0"/>
                </a:solidFill>
                <a:latin typeface="Arial" panose="020B0604020202020204" pitchFamily="34" charset="0"/>
                <a:ea typeface="新細明體" pitchFamily="18" charset="-120"/>
              </a:rPr>
              <a:t>Physical Nodes </a:t>
            </a:r>
            <a:r>
              <a:rPr lang="en-US" altLang="zh-TW">
                <a:latin typeface="Arial" panose="020B0604020202020204" pitchFamily="34" charset="0"/>
                <a:ea typeface="新細明體" pitchFamily="18" charset="-120"/>
              </a:rPr>
              <a:t>as Routers: </a:t>
            </a:r>
          </a:p>
          <a:p>
            <a:pPr lvl="2">
              <a:spcAft>
                <a:spcPts val="900"/>
              </a:spcAft>
              <a:buFontTx/>
              <a:buNone/>
            </a:pPr>
            <a:r>
              <a:rPr lang="en-US" altLang="zh-TW" sz="2800">
                <a:latin typeface="Arial" panose="020B0604020202020204" pitchFamily="34" charset="0"/>
                <a:ea typeface="新細明體" pitchFamily="18" charset="-120"/>
              </a:rPr>
              <a:t>Mobility </a:t>
            </a:r>
          </a:p>
          <a:p>
            <a:pPr lvl="3">
              <a:lnSpc>
                <a:spcPts val="3100"/>
              </a:lnSpc>
              <a:spcAft>
                <a:spcPts val="600"/>
              </a:spcAft>
              <a:buFontTx/>
              <a:buNone/>
            </a:pPr>
            <a:r>
              <a:rPr lang="en-US" altLang="zh-TW" sz="2800">
                <a:latin typeface="Arial" panose="020B0604020202020204" pitchFamily="34" charset="0"/>
                <a:ea typeface="新細明體" pitchFamily="18" charset="-120"/>
              </a:rPr>
              <a:t>→</a:t>
            </a:r>
            <a:r>
              <a:rPr lang="en-US" altLang="zh-TW" sz="2800">
                <a:latin typeface="Arial" panose="020B0604020202020204" pitchFamily="34" charset="0"/>
                <a:ea typeface="新細明體" pitchFamily="18" charset="-120"/>
                <a:sym typeface="Symbol" panose="05050102010706020507" pitchFamily="18" charset="2"/>
              </a:rPr>
              <a:t> link breaks </a:t>
            </a:r>
          </a:p>
          <a:p>
            <a:pPr lvl="3">
              <a:lnSpc>
                <a:spcPts val="3100"/>
              </a:lnSpc>
              <a:spcAft>
                <a:spcPts val="600"/>
              </a:spcAft>
              <a:buFontTx/>
              <a:buNone/>
            </a:pPr>
            <a:r>
              <a:rPr lang="en-US" altLang="zh-TW" sz="2800">
                <a:latin typeface="Arial" panose="020B0604020202020204" pitchFamily="34" charset="0"/>
                <a:ea typeface="新細明體" pitchFamily="18" charset="-120"/>
              </a:rPr>
              <a:t>→</a:t>
            </a:r>
            <a:r>
              <a:rPr lang="en-US" altLang="zh-TW" sz="2800">
                <a:latin typeface="Arial" panose="020B0604020202020204" pitchFamily="34" charset="0"/>
                <a:ea typeface="新細明體" pitchFamily="18" charset="-120"/>
                <a:sym typeface="Symbol" panose="05050102010706020507" pitchFamily="18" charset="2"/>
              </a:rPr>
              <a:t> rerouting </a:t>
            </a:r>
          </a:p>
          <a:p>
            <a:pPr lvl="3">
              <a:lnSpc>
                <a:spcPts val="3100"/>
              </a:lnSpc>
              <a:spcAft>
                <a:spcPts val="1800"/>
              </a:spcAft>
              <a:buFontTx/>
              <a:buNone/>
            </a:pPr>
            <a:r>
              <a:rPr lang="en-US" altLang="zh-TW" sz="2800">
                <a:latin typeface="Arial" panose="020B0604020202020204" pitchFamily="34" charset="0"/>
                <a:ea typeface="新細明體" pitchFamily="18" charset="-120"/>
              </a:rPr>
              <a:t>→ </a:t>
            </a:r>
            <a:r>
              <a:rPr lang="en-US" altLang="zh-TW" sz="2800">
                <a:latin typeface="Arial" panose="020B0604020202020204" pitchFamily="34" charset="0"/>
                <a:ea typeface="新細明體" pitchFamily="18" charset="-120"/>
                <a:sym typeface="Symbol" panose="05050102010706020507" pitchFamily="18" charset="2"/>
              </a:rPr>
              <a:t> </a:t>
            </a:r>
            <a:r>
              <a:rPr lang="en-US" altLang="zh-TW" sz="2800" b="1">
                <a:latin typeface="Arial" panose="020B0604020202020204" pitchFamily="34" charset="0"/>
                <a:ea typeface="新細明體" pitchFamily="18" charset="-120"/>
                <a:sym typeface="Symbol" panose="05050102010706020507" pitchFamily="18" charset="2"/>
              </a:rPr>
              <a:t>overhead !</a:t>
            </a:r>
          </a:p>
        </p:txBody>
      </p:sp>
      <p:grpSp>
        <p:nvGrpSpPr>
          <p:cNvPr id="7" name="Group 6"/>
          <p:cNvGrpSpPr>
            <a:grpSpLocks/>
          </p:cNvGrpSpPr>
          <p:nvPr/>
        </p:nvGrpSpPr>
        <p:grpSpPr bwMode="auto">
          <a:xfrm>
            <a:off x="4927600" y="5008563"/>
            <a:ext cx="3606800" cy="1066800"/>
            <a:chOff x="4927600" y="5008878"/>
            <a:chExt cx="3606800" cy="1066800"/>
          </a:xfrm>
        </p:grpSpPr>
        <p:sp>
          <p:nvSpPr>
            <p:cNvPr id="150545" name="Rectangle 4"/>
            <p:cNvSpPr>
              <a:spLocks noChangeArrowheads="1"/>
            </p:cNvSpPr>
            <p:nvPr/>
          </p:nvSpPr>
          <p:spPr bwMode="auto">
            <a:xfrm>
              <a:off x="6273800" y="5008878"/>
              <a:ext cx="1193800" cy="1066800"/>
            </a:xfrm>
            <a:prstGeom prst="rect">
              <a:avLst/>
            </a:prstGeom>
            <a:solidFill>
              <a:srgbClr val="FFFF00"/>
            </a:solidFill>
            <a:ln w="28575" algn="ctr">
              <a:solidFill>
                <a:schemeClr val="tx1"/>
              </a:solidFill>
              <a:prstDash val="dash"/>
              <a:round/>
              <a:headEnd/>
              <a:tailEnd/>
            </a:ln>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b="1"/>
                <a:t>Virtual Router</a:t>
              </a:r>
            </a:p>
          </p:txBody>
        </p:sp>
        <p:sp>
          <p:nvSpPr>
            <p:cNvPr id="8204" name="Oval 5"/>
            <p:cNvSpPr>
              <a:spLocks noChangeArrowheads="1"/>
            </p:cNvSpPr>
            <p:nvPr/>
          </p:nvSpPr>
          <p:spPr bwMode="auto">
            <a:xfrm>
              <a:off x="4927600" y="5542278"/>
              <a:ext cx="584200" cy="533399"/>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a:solidFill>
                    <a:schemeClr val="bg1"/>
                  </a:solidFill>
                  <a:latin typeface="Arial" charset="0"/>
                  <a:cs typeface="+mn-cs"/>
                </a:rPr>
                <a:t>S</a:t>
              </a:r>
            </a:p>
          </p:txBody>
        </p:sp>
        <p:sp>
          <p:nvSpPr>
            <p:cNvPr id="2" name="Oval 6"/>
            <p:cNvSpPr>
              <a:spLocks noChangeArrowheads="1"/>
            </p:cNvSpPr>
            <p:nvPr/>
          </p:nvSpPr>
          <p:spPr bwMode="auto">
            <a:xfrm>
              <a:off x="7950200" y="5201918"/>
              <a:ext cx="584200" cy="607059"/>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D</a:t>
              </a:r>
            </a:p>
          </p:txBody>
        </p:sp>
        <p:cxnSp>
          <p:nvCxnSpPr>
            <p:cNvPr id="150552" name="Straight Arrow Connector 8"/>
            <p:cNvCxnSpPr>
              <a:cxnSpLocks noChangeShapeType="1"/>
            </p:cNvCxnSpPr>
            <p:nvPr/>
          </p:nvCxnSpPr>
          <p:spPr bwMode="auto">
            <a:xfrm flipV="1">
              <a:off x="5511800" y="5639121"/>
              <a:ext cx="762000" cy="137011"/>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50553" name="Straight Arrow Connector 13"/>
            <p:cNvCxnSpPr>
              <a:cxnSpLocks noChangeShapeType="1"/>
              <a:stCxn id="150545" idx="3"/>
            </p:cNvCxnSpPr>
            <p:nvPr/>
          </p:nvCxnSpPr>
          <p:spPr bwMode="auto">
            <a:xfrm flipV="1">
              <a:off x="7467600" y="5505448"/>
              <a:ext cx="482600" cy="36830"/>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grpSp>
      <p:sp>
        <p:nvSpPr>
          <p:cNvPr id="8198" name="Oval 5"/>
          <p:cNvSpPr>
            <a:spLocks noChangeArrowheads="1"/>
          </p:cNvSpPr>
          <p:nvPr/>
        </p:nvSpPr>
        <p:spPr bwMode="auto">
          <a:xfrm>
            <a:off x="4953000" y="2787650"/>
            <a:ext cx="584200" cy="571500"/>
          </a:xfrm>
          <a:prstGeom prst="ellipse">
            <a:avLst/>
          </a:prstGeom>
          <a:solidFill>
            <a:schemeClr val="accent1"/>
          </a:solidFill>
          <a:ln w="12700" algn="ctr">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a:solidFill>
                  <a:schemeClr val="bg1"/>
                </a:solidFill>
                <a:latin typeface="Arial" charset="0"/>
                <a:cs typeface="+mn-cs"/>
              </a:rPr>
              <a:t>S</a:t>
            </a:r>
          </a:p>
        </p:txBody>
      </p:sp>
      <p:sp>
        <p:nvSpPr>
          <p:cNvPr id="8199" name="Oval 6"/>
          <p:cNvSpPr>
            <a:spLocks noChangeArrowheads="1"/>
          </p:cNvSpPr>
          <p:nvPr/>
        </p:nvSpPr>
        <p:spPr bwMode="auto">
          <a:xfrm>
            <a:off x="7366000" y="2311400"/>
            <a:ext cx="584200" cy="571500"/>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D</a:t>
            </a:r>
          </a:p>
        </p:txBody>
      </p:sp>
      <p:cxnSp>
        <p:nvCxnSpPr>
          <p:cNvPr id="136199" name="Straight Arrow Connector 8"/>
          <p:cNvCxnSpPr>
            <a:cxnSpLocks noChangeShapeType="1"/>
          </p:cNvCxnSpPr>
          <p:nvPr/>
        </p:nvCxnSpPr>
        <p:spPr bwMode="auto">
          <a:xfrm flipV="1">
            <a:off x="5537200" y="2616200"/>
            <a:ext cx="762000" cy="342900"/>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50540" name="Straight Arrow Connector 13"/>
          <p:cNvCxnSpPr>
            <a:cxnSpLocks noChangeShapeType="1"/>
          </p:cNvCxnSpPr>
          <p:nvPr/>
        </p:nvCxnSpPr>
        <p:spPr bwMode="auto">
          <a:xfrm>
            <a:off x="6883400" y="2571750"/>
            <a:ext cx="482600" cy="44450"/>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15" name="Oval 5"/>
          <p:cNvSpPr>
            <a:spLocks noChangeArrowheads="1"/>
          </p:cNvSpPr>
          <p:nvPr/>
        </p:nvSpPr>
        <p:spPr bwMode="auto">
          <a:xfrm>
            <a:off x="6299200" y="2311400"/>
            <a:ext cx="584200" cy="571500"/>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endParaRPr lang="en-US" sz="2800" b="1">
              <a:solidFill>
                <a:schemeClr val="bg1"/>
              </a:solidFill>
              <a:latin typeface="Arial" charset="0"/>
              <a:cs typeface="+mn-cs"/>
            </a:endParaRPr>
          </a:p>
        </p:txBody>
      </p:sp>
      <p:sp>
        <p:nvSpPr>
          <p:cNvPr id="16" name="Rectangle 5"/>
          <p:cNvSpPr txBox="1">
            <a:spLocks noChangeArrowheads="1"/>
          </p:cNvSpPr>
          <p:nvPr/>
        </p:nvSpPr>
        <p:spPr bwMode="auto">
          <a:xfrm>
            <a:off x="276225" y="3895725"/>
            <a:ext cx="872966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976313"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319213"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spcAft>
                <a:spcPts val="1200"/>
              </a:spcAft>
            </a:pPr>
            <a:r>
              <a:rPr lang="en-US" altLang="zh-TW">
                <a:ea typeface="新細明體" pitchFamily="18" charset="-120"/>
              </a:rPr>
              <a:t>Using </a:t>
            </a:r>
            <a:r>
              <a:rPr lang="en-US" altLang="zh-TW" b="1">
                <a:solidFill>
                  <a:srgbClr val="7030A0"/>
                </a:solidFill>
                <a:ea typeface="新細明體" pitchFamily="18" charset="-120"/>
              </a:rPr>
              <a:t>Virtual Routers</a:t>
            </a:r>
            <a:r>
              <a:rPr lang="en-US" altLang="zh-TW">
                <a:ea typeface="新細明體" pitchFamily="18" charset="-120"/>
              </a:rPr>
              <a:t>:</a:t>
            </a:r>
          </a:p>
          <a:p>
            <a:pPr lvl="2">
              <a:spcAft>
                <a:spcPts val="900"/>
              </a:spcAft>
              <a:buFontTx/>
              <a:buNone/>
            </a:pPr>
            <a:r>
              <a:rPr lang="en-US" altLang="zh-TW" sz="2800">
                <a:ea typeface="新細明體" pitchFamily="18" charset="-120"/>
              </a:rPr>
              <a:t>Virtual routers are stationary</a:t>
            </a:r>
          </a:p>
          <a:p>
            <a:pPr lvl="3">
              <a:lnSpc>
                <a:spcPts val="3100"/>
              </a:lnSpc>
              <a:spcAft>
                <a:spcPts val="600"/>
              </a:spcAft>
              <a:buFontTx/>
              <a:buNone/>
            </a:pPr>
            <a:r>
              <a:rPr lang="en-US" altLang="zh-TW" sz="2800">
                <a:ea typeface="新細明體" pitchFamily="18" charset="-120"/>
              </a:rPr>
              <a:t>→</a:t>
            </a:r>
            <a:r>
              <a:rPr lang="en-US" altLang="zh-TW" sz="2800">
                <a:ea typeface="新細明體" pitchFamily="18" charset="-120"/>
                <a:sym typeface="Symbol" panose="05050102010706020507" pitchFamily="18" charset="2"/>
              </a:rPr>
              <a:t> links are robust </a:t>
            </a:r>
          </a:p>
          <a:p>
            <a:pPr lvl="3">
              <a:lnSpc>
                <a:spcPts val="3100"/>
              </a:lnSpc>
              <a:spcAft>
                <a:spcPts val="600"/>
              </a:spcAft>
              <a:buFontTx/>
              <a:buNone/>
            </a:pPr>
            <a:r>
              <a:rPr lang="en-US" altLang="zh-TW" sz="2800">
                <a:ea typeface="新細明體" pitchFamily="18" charset="-120"/>
              </a:rPr>
              <a:t>→</a:t>
            </a:r>
            <a:r>
              <a:rPr lang="en-US" altLang="zh-TW" sz="2800">
                <a:ea typeface="新細明體" pitchFamily="18" charset="-120"/>
                <a:sym typeface="Symbol" panose="05050102010706020507" pitchFamily="18" charset="2"/>
              </a:rPr>
              <a:t> fewer reroutes</a:t>
            </a:r>
          </a:p>
          <a:p>
            <a:pPr lvl="3">
              <a:lnSpc>
                <a:spcPts val="3100"/>
              </a:lnSpc>
              <a:spcAft>
                <a:spcPts val="1800"/>
              </a:spcAft>
              <a:buFontTx/>
              <a:buNone/>
            </a:pPr>
            <a:r>
              <a:rPr lang="en-US" altLang="zh-TW" sz="2800">
                <a:ea typeface="新細明體" pitchFamily="18" charset="-120"/>
              </a:rPr>
              <a:t>→ less</a:t>
            </a:r>
            <a:r>
              <a:rPr lang="en-US" altLang="zh-TW" sz="2800">
                <a:ea typeface="新細明體" pitchFamily="18" charset="-120"/>
                <a:sym typeface="Symbol" panose="05050102010706020507" pitchFamily="18" charset="2"/>
              </a:rPr>
              <a:t> </a:t>
            </a:r>
            <a:r>
              <a:rPr lang="en-US" altLang="zh-TW" sz="2800" b="1">
                <a:ea typeface="新細明體" pitchFamily="18" charset="-120"/>
                <a:sym typeface="Symbol" panose="05050102010706020507" pitchFamily="18" charset="2"/>
              </a:rPr>
              <a:t>overhead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3.33333E-6 -3.7037E-6 L 0.01025 0.10926 " pathEditMode="relative" rAng="0" ptsTypes="AA">
                                      <p:cBhvr>
                                        <p:cTn id="6" dur="2000" fill="hold"/>
                                        <p:tgtEl>
                                          <p:spTgt spid="15"/>
                                        </p:tgtEl>
                                        <p:attrNameLst>
                                          <p:attrName>ppt_x</p:attrName>
                                          <p:attrName>ppt_y</p:attrName>
                                        </p:attrNameLst>
                                      </p:cBhvr>
                                      <p:rCtr x="500" y="5500"/>
                                    </p:animMotion>
                                  </p:childTnLst>
                                </p:cTn>
                              </p:par>
                            </p:childTnLst>
                          </p:cTn>
                        </p:par>
                        <p:par>
                          <p:cTn id="7" fill="hold" nodeType="afterGroup">
                            <p:stCondLst>
                              <p:cond delay="2000"/>
                            </p:stCondLst>
                            <p:childTnLst>
                              <p:par>
                                <p:cTn id="8" presetID="26" presetClass="emph" presetSubtype="0" repeatCount="indefinite" fill="hold" nodeType="afterEffect">
                                  <p:stCondLst>
                                    <p:cond delay="0"/>
                                  </p:stCondLst>
                                  <p:endCondLst>
                                    <p:cond evt="onNext" delay="0">
                                      <p:tgtEl>
                                        <p:sldTgt/>
                                      </p:tgtEl>
                                    </p:cond>
                                  </p:endCondLst>
                                  <p:childTnLst>
                                    <p:animEffect transition="out" filter="fade">
                                      <p:cBhvr>
                                        <p:cTn id="9" dur="500" tmFilter="0, 0; .2, .5; .8, .5; 1, 0"/>
                                        <p:tgtEl>
                                          <p:spTgt spid="136199"/>
                                        </p:tgtEl>
                                      </p:cBhvr>
                                    </p:animEffect>
                                    <p:animScale>
                                      <p:cBhvr>
                                        <p:cTn id="10" dur="250" autoRev="1" fill="hold"/>
                                        <p:tgtEl>
                                          <p:spTgt spid="136199"/>
                                        </p:tgtEl>
                                      </p:cBhvr>
                                      <p:by x="105000" y="105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1000"/>
                                        <p:tgtEl>
                                          <p:spTgt spid="16">
                                            <p:txEl>
                                              <p:pRg st="0" end="0"/>
                                            </p:txEl>
                                          </p:spTgt>
                                        </p:tgtEl>
                                      </p:cBhvr>
                                    </p:animEffect>
                                    <p:anim calcmode="lin" valueType="num">
                                      <p:cBhvr>
                                        <p:cTn id="1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1000"/>
                                        <p:tgtEl>
                                          <p:spTgt spid="16">
                                            <p:txEl>
                                              <p:pRg st="1" end="1"/>
                                            </p:txEl>
                                          </p:spTgt>
                                        </p:tgtEl>
                                      </p:cBhvr>
                                    </p:animEffect>
                                    <p:anim calcmode="lin" valueType="num">
                                      <p:cBhvr>
                                        <p:cTn id="21"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1000"/>
                                        <p:tgtEl>
                                          <p:spTgt spid="16">
                                            <p:txEl>
                                              <p:pRg st="2" end="2"/>
                                            </p:txEl>
                                          </p:spTgt>
                                        </p:tgtEl>
                                      </p:cBhvr>
                                    </p:animEffect>
                                    <p:anim calcmode="lin" valueType="num">
                                      <p:cBhvr>
                                        <p:cTn id="2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fade">
                                      <p:cBhvr>
                                        <p:cTn id="30" dur="1000"/>
                                        <p:tgtEl>
                                          <p:spTgt spid="16">
                                            <p:txEl>
                                              <p:pRg st="3" end="3"/>
                                            </p:txEl>
                                          </p:spTgt>
                                        </p:tgtEl>
                                      </p:cBhvr>
                                    </p:animEffect>
                                    <p:anim calcmode="lin" valueType="num">
                                      <p:cBhvr>
                                        <p:cTn id="31"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1000"/>
                                        <p:tgtEl>
                                          <p:spTgt spid="16">
                                            <p:txEl>
                                              <p:pRg st="4" end="4"/>
                                            </p:txEl>
                                          </p:spTgt>
                                        </p:tgtEl>
                                      </p:cBhvr>
                                    </p:animEffect>
                                    <p:anim calcmode="lin" valueType="num">
                                      <p:cBhvr>
                                        <p:cTn id="3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500"/>
                            </p:stCondLst>
                            <p:childTnLst>
                              <p:par>
                                <p:cTn id="39" presetID="9"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74638" y="176213"/>
            <a:ext cx="7772400" cy="685800"/>
          </a:xfrm>
        </p:spPr>
        <p:txBody>
          <a:bodyPr/>
          <a:lstStyle/>
          <a:p>
            <a:r>
              <a:rPr lang="en-US" altLang="en-US" sz="4800">
                <a:latin typeface="Comic Sans MS" panose="030F0702030302020204" pitchFamily="66" charset="0"/>
              </a:rPr>
              <a:t>Broadcast for VOD</a:t>
            </a:r>
          </a:p>
        </p:txBody>
      </p:sp>
      <p:sp>
        <p:nvSpPr>
          <p:cNvPr id="19459" name="Rectangle 3"/>
          <p:cNvSpPr>
            <a:spLocks noGrp="1" noChangeArrowheads="1"/>
          </p:cNvSpPr>
          <p:nvPr>
            <p:ph idx="1"/>
          </p:nvPr>
        </p:nvSpPr>
        <p:spPr>
          <a:xfrm>
            <a:off x="609600" y="1555750"/>
            <a:ext cx="7772400" cy="1676400"/>
          </a:xfrm>
        </p:spPr>
        <p:txBody>
          <a:bodyPr/>
          <a:lstStyle/>
          <a:p>
            <a:pPr>
              <a:buSzPct val="125000"/>
              <a:buFont typeface="Wingdings" panose="05000000000000000000" pitchFamily="2" charset="2"/>
              <a:buNone/>
            </a:pPr>
            <a:r>
              <a:rPr lang="en-US" altLang="en-US">
                <a:latin typeface="Comic Sans MS" panose="030F0702030302020204" pitchFamily="66" charset="0"/>
              </a:rPr>
              <a:t>   </a:t>
            </a:r>
            <a:r>
              <a:rPr lang="en-US" altLang="en-US" sz="3200">
                <a:latin typeface="Comic Sans MS" panose="030F0702030302020204" pitchFamily="66" charset="0"/>
              </a:rPr>
              <a:t>Requirement on server bandwidth is independent of the number of users the system is designed to support.</a:t>
            </a:r>
          </a:p>
        </p:txBody>
      </p:sp>
      <p:sp>
        <p:nvSpPr>
          <p:cNvPr id="19460" name="Text Box 5"/>
          <p:cNvSpPr txBox="1">
            <a:spLocks noChangeArrowheads="1"/>
          </p:cNvSpPr>
          <p:nvPr/>
        </p:nvSpPr>
        <p:spPr bwMode="auto">
          <a:xfrm>
            <a:off x="1447800" y="3519488"/>
            <a:ext cx="6737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3200" b="1">
                <a:solidFill>
                  <a:srgbClr val="CC3300"/>
                </a:solidFill>
                <a:latin typeface="Comic Sans MS" panose="030F0702030302020204" pitchFamily="66" charset="0"/>
              </a:rPr>
              <a:t>Less expensive &amp; more scalable !!</a:t>
            </a:r>
          </a:p>
        </p:txBody>
      </p:sp>
      <p:sp>
        <p:nvSpPr>
          <p:cNvPr id="19461" name="Rectangle 6"/>
          <p:cNvSpPr>
            <a:spLocks noChangeArrowheads="1"/>
          </p:cNvSpPr>
          <p:nvPr/>
        </p:nvSpPr>
        <p:spPr bwMode="auto">
          <a:xfrm>
            <a:off x="838200" y="4683125"/>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a:latin typeface="Comic Sans MS" panose="030F0702030302020204" pitchFamily="66" charset="0"/>
              </a:rPr>
              <a:t>Broadcast cannot deliver videos on demand ?</a:t>
            </a:r>
          </a:p>
          <a:p>
            <a:pPr algn="ctr" eaLnBrk="1" hangingPunct="1">
              <a:lnSpc>
                <a:spcPct val="100000"/>
              </a:lnSpc>
              <a:spcAft>
                <a:spcPct val="0"/>
              </a:spcAft>
              <a:buClrTx/>
              <a:buFontTx/>
              <a:buNone/>
            </a:pPr>
            <a:endParaRPr lang="en-US" altLang="en-US" sz="3200">
              <a:solidFill>
                <a:srgbClr val="FFFF00"/>
              </a:solidFill>
              <a:latin typeface="Comic Sans MS" panose="030F0702030302020204" pitchFamily="66" charset="0"/>
            </a:endParaRPr>
          </a:p>
        </p:txBody>
      </p:sp>
      <p:graphicFrame>
        <p:nvGraphicFramePr>
          <p:cNvPr id="118791" name="Group 7"/>
          <p:cNvGraphicFramePr>
            <a:graphicFrameLocks noGrp="1"/>
          </p:cNvGraphicFramePr>
          <p:nvPr/>
        </p:nvGraphicFramePr>
        <p:xfrm>
          <a:off x="1633538" y="5445125"/>
          <a:ext cx="4691062" cy="457200"/>
        </p:xfrm>
        <a:graphic>
          <a:graphicData uri="http://schemas.openxmlformats.org/drawingml/2006/table">
            <a:tbl>
              <a:tblPr/>
              <a:tblGrid>
                <a:gridCol w="1447800">
                  <a:extLst>
                    <a:ext uri="{9D8B030D-6E8A-4147-A177-3AD203B41FA5}">
                      <a16:colId xmlns:a16="http://schemas.microsoft.com/office/drawing/2014/main" val="20000"/>
                    </a:ext>
                  </a:extLst>
                </a:gridCol>
                <a:gridCol w="3243262">
                  <a:extLst>
                    <a:ext uri="{9D8B030D-6E8A-4147-A177-3AD203B41FA5}">
                      <a16:colId xmlns:a16="http://schemas.microsoft.com/office/drawing/2014/main" val="20001"/>
                    </a:ext>
                  </a:extLst>
                </a:gridCol>
              </a:tblGrid>
              <a:tr h="457200">
                <a:tc>
                  <a:txBody>
                    <a:bodyPr/>
                    <a:lstStyle/>
                    <a:p>
                      <a:pPr marL="0" marR="0" lvl="0" indent="0" algn="l" defTabSz="914400" rtl="0" eaLnBrk="0" fontAlgn="base" latinLnBrk="0" hangingPunct="0">
                        <a:lnSpc>
                          <a:spcPct val="100000"/>
                        </a:lnSpc>
                        <a:spcBef>
                          <a:spcPct val="20000"/>
                        </a:spcBef>
                        <a:spcAft>
                          <a:spcPct val="0"/>
                        </a:spcAft>
                        <a:buClr>
                          <a:srgbClr val="CC3300"/>
                        </a:buClr>
                        <a:buSzPct val="125000"/>
                        <a:buFont typeface="Wingdings" pitchFamily="2" charset="2"/>
                        <a:buChar char="q"/>
                        <a:tabLst/>
                      </a:pPr>
                      <a:r>
                        <a:rPr kumimoji="0" lang="en-US" sz="2000" b="0" i="0" u="none" strike="noStrike" cap="none" normalizeH="0" baseline="0" dirty="0">
                          <a:ln>
                            <a:noFill/>
                          </a:ln>
                          <a:solidFill>
                            <a:srgbClr val="CC3300"/>
                          </a:solidFill>
                          <a:effectLst/>
                          <a:latin typeface="Comic Sans MS" pitchFamily="66" charset="0"/>
                        </a:rPr>
                        <a:t> True</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25000"/>
                        <a:buFont typeface="Wingdings" pitchFamily="2" charset="2"/>
                        <a:buChar char="q"/>
                        <a:tabLst/>
                      </a:pPr>
                      <a:r>
                        <a:rPr kumimoji="0" lang="en-US" sz="2000" b="0" i="0" u="none" strike="noStrike" cap="none" normalizeH="0" baseline="0" dirty="0">
                          <a:ln>
                            <a:noFill/>
                          </a:ln>
                          <a:solidFill>
                            <a:srgbClr val="CC3300"/>
                          </a:solidFill>
                          <a:effectLst/>
                          <a:latin typeface="Comic Sans MS" pitchFamily="66" charset="0"/>
                        </a:rPr>
                        <a:t> False</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9465" name="Rectangle 16"/>
          <p:cNvSpPr>
            <a:spLocks noChangeArrowheads="1"/>
          </p:cNvSpPr>
          <p:nvPr/>
        </p:nvSpPr>
        <p:spPr bwMode="auto">
          <a:xfrm>
            <a:off x="1524000" y="5276850"/>
            <a:ext cx="31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
                <a:schemeClr val="hlink"/>
              </a:buClr>
              <a:buSzPct val="125000"/>
              <a:buFont typeface="Wingdings" panose="05000000000000000000" pitchFamily="2" charset="2"/>
              <a:buNone/>
            </a:pPr>
            <a:r>
              <a:rPr lang="en-US" altLang="en-US" sz="2000">
                <a:solidFill>
                  <a:srgbClr val="0033CC"/>
                </a:solidFill>
                <a:latin typeface="Comic Sans MS" panose="030F0702030302020204" pitchFamily="66" charset="0"/>
              </a:rPr>
              <a:t>?</a:t>
            </a:r>
          </a:p>
        </p:txBody>
      </p:sp>
      <p:sp>
        <p:nvSpPr>
          <p:cNvPr id="19466" name="Rectangle 17"/>
          <p:cNvSpPr>
            <a:spLocks noChangeArrowheads="1"/>
          </p:cNvSpPr>
          <p:nvPr/>
        </p:nvSpPr>
        <p:spPr bwMode="auto">
          <a:xfrm>
            <a:off x="2959100" y="5276850"/>
            <a:ext cx="31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
                <a:schemeClr val="hlink"/>
              </a:buClr>
              <a:buSzPct val="125000"/>
              <a:buFont typeface="Wingdings" panose="05000000000000000000" pitchFamily="2" charset="2"/>
              <a:buNone/>
            </a:pPr>
            <a:r>
              <a:rPr lang="en-US" altLang="en-US" sz="2000">
                <a:solidFill>
                  <a:srgbClr val="0033CC"/>
                </a:solidFill>
                <a:latin typeface="Comic Sans MS" panose="030F0702030302020204" pitchFamily="66"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8791"/>
                                        </p:tgtEl>
                                        <p:attrNameLst>
                                          <p:attrName>style.visibility</p:attrName>
                                        </p:attrNameLst>
                                      </p:cBhvr>
                                      <p:to>
                                        <p:strVal val="visible"/>
                                      </p:to>
                                    </p:set>
                                    <p:animEffect transition="in" filter="dissolve">
                                      <p:cBhvr>
                                        <p:cTn id="7" dur="500"/>
                                        <p:tgtEl>
                                          <p:spTgt spid="11879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465"/>
                                        </p:tgtEl>
                                        <p:attrNameLst>
                                          <p:attrName>style.visibility</p:attrName>
                                        </p:attrNameLst>
                                      </p:cBhvr>
                                      <p:to>
                                        <p:strVal val="visible"/>
                                      </p:to>
                                    </p:set>
                                    <p:animEffect transition="in" filter="dissolve">
                                      <p:cBhvr>
                                        <p:cTn id="10" dur="500"/>
                                        <p:tgtEl>
                                          <p:spTgt spid="1946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466"/>
                                        </p:tgtEl>
                                        <p:attrNameLst>
                                          <p:attrName>style.visibility</p:attrName>
                                        </p:attrNameLst>
                                      </p:cBhvr>
                                      <p:to>
                                        <p:strVal val="visible"/>
                                      </p:to>
                                    </p:set>
                                    <p:animEffect transition="in" filter="dissolve">
                                      <p:cBhvr>
                                        <p:cTn id="13" dur="500"/>
                                        <p:tgtEl>
                                          <p:spTgt spid="1946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461"/>
                                        </p:tgtEl>
                                        <p:attrNameLst>
                                          <p:attrName>style.visibility</p:attrName>
                                        </p:attrNameLst>
                                      </p:cBhvr>
                                      <p:to>
                                        <p:strVal val="visible"/>
                                      </p:to>
                                    </p:set>
                                    <p:animEffect transition="in" filter="dissolve">
                                      <p:cBhvr>
                                        <p:cTn id="16"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5" grpId="0"/>
      <p:bldP spid="1946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311150" y="111125"/>
            <a:ext cx="8299450" cy="952500"/>
          </a:xfrm>
        </p:spPr>
        <p:txBody>
          <a:bodyPr>
            <a:noAutofit/>
          </a:bodyPr>
          <a:lstStyle/>
          <a:p>
            <a:pPr>
              <a:defRPr/>
            </a:pPr>
            <a:r>
              <a:rPr lang="en-US" dirty="0">
                <a:latin typeface="+mn-lt"/>
              </a:rPr>
              <a:t>What is a Virtual Router ?</a:t>
            </a:r>
          </a:p>
        </p:txBody>
      </p:sp>
      <p:sp>
        <p:nvSpPr>
          <p:cNvPr id="152579" name="Content Placeholder 2"/>
          <p:cNvSpPr>
            <a:spLocks noGrp="1"/>
          </p:cNvSpPr>
          <p:nvPr>
            <p:ph idx="1"/>
          </p:nvPr>
        </p:nvSpPr>
        <p:spPr>
          <a:xfrm>
            <a:off x="223838" y="1431925"/>
            <a:ext cx="8534400" cy="2763838"/>
          </a:xfrm>
        </p:spPr>
        <p:txBody>
          <a:bodyPr/>
          <a:lstStyle/>
          <a:p>
            <a:pPr>
              <a:spcBef>
                <a:spcPts val="600"/>
              </a:spcBef>
              <a:spcAft>
                <a:spcPts val="900"/>
              </a:spcAft>
            </a:pPr>
            <a:r>
              <a:rPr lang="en-US" altLang="en-US">
                <a:latin typeface="Arial" panose="020B0604020202020204" pitchFamily="34" charset="0"/>
              </a:rPr>
              <a:t>A virtual router is a spatial area </a:t>
            </a:r>
          </a:p>
          <a:p>
            <a:pPr>
              <a:spcBef>
                <a:spcPts val="600"/>
              </a:spcBef>
              <a:spcAft>
                <a:spcPts val="900"/>
              </a:spcAft>
            </a:pPr>
            <a:r>
              <a:rPr lang="en-US" altLang="en-US">
                <a:latin typeface="Arial" panose="020B0604020202020204" pitchFamily="34" charset="0"/>
              </a:rPr>
              <a:t>Physical nodes within this area alternate in forwarding data</a:t>
            </a:r>
          </a:p>
        </p:txBody>
      </p:sp>
      <p:sp>
        <p:nvSpPr>
          <p:cNvPr id="152580" name="Slide Number Placeholder 3"/>
          <p:cNvSpPr>
            <a:spLocks noGrp="1"/>
          </p:cNvSpPr>
          <p:nvPr>
            <p:ph type="sldNum" sz="quarter" idx="11"/>
          </p:nvPr>
        </p:nvSpPr>
        <p:spPr>
          <a:xfrm>
            <a:off x="3124200" y="6356350"/>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fld id="{914B1149-C8D5-41BB-B4DA-0ABCA590DC7F}" type="slidenum">
              <a:rPr lang="zh-CN" altLang="en-US" sz="1000" smtClean="0">
                <a:solidFill>
                  <a:srgbClr val="898989"/>
                </a:solidFill>
                <a:latin typeface="Calibri" panose="020F0502020204030204" pitchFamily="34" charset="0"/>
                <a:ea typeface="MS PGothic" panose="020B0600070205080204" pitchFamily="34" charset="-128"/>
              </a:rPr>
              <a:pPr eaLnBrk="1" hangingPunct="1">
                <a:lnSpc>
                  <a:spcPct val="100000"/>
                </a:lnSpc>
                <a:spcAft>
                  <a:spcPct val="0"/>
                </a:spcAft>
                <a:buClrTx/>
                <a:buFontTx/>
                <a:buNone/>
              </a:pPr>
              <a:t>80</a:t>
            </a:fld>
            <a:endParaRPr lang="en-US" altLang="zh-CN" sz="1000">
              <a:solidFill>
                <a:srgbClr val="898989"/>
              </a:solidFill>
              <a:latin typeface="Calibri" panose="020F0502020204030204" pitchFamily="34" charset="0"/>
              <a:ea typeface="MS PGothic" panose="020B0600070205080204" pitchFamily="34" charset="-128"/>
            </a:endParaRPr>
          </a:p>
        </p:txBody>
      </p:sp>
      <p:sp>
        <p:nvSpPr>
          <p:cNvPr id="152581" name="Rectangle 4"/>
          <p:cNvSpPr>
            <a:spLocks noChangeArrowheads="1"/>
          </p:cNvSpPr>
          <p:nvPr/>
        </p:nvSpPr>
        <p:spPr bwMode="auto">
          <a:xfrm>
            <a:off x="6604000" y="5192713"/>
            <a:ext cx="1193800" cy="1143000"/>
          </a:xfrm>
          <a:prstGeom prst="rect">
            <a:avLst/>
          </a:prstGeom>
          <a:solidFill>
            <a:srgbClr val="FFFF00"/>
          </a:solidFill>
          <a:ln w="28575" algn="ctr">
            <a:solidFill>
              <a:schemeClr val="tx1"/>
            </a:solidFill>
            <a:prstDash val="dash"/>
            <a:round/>
            <a:headEnd/>
            <a:tailEnd/>
          </a:ln>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b="1">
                <a:solidFill>
                  <a:schemeClr val="bg1"/>
                </a:solidFill>
              </a:rPr>
              <a:t>Virtual Router</a:t>
            </a:r>
          </a:p>
        </p:txBody>
      </p:sp>
      <p:sp>
        <p:nvSpPr>
          <p:cNvPr id="137222" name="Oval 5"/>
          <p:cNvSpPr>
            <a:spLocks noChangeArrowheads="1"/>
          </p:cNvSpPr>
          <p:nvPr/>
        </p:nvSpPr>
        <p:spPr bwMode="auto">
          <a:xfrm>
            <a:off x="5435600" y="5943600"/>
            <a:ext cx="431800" cy="381000"/>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S</a:t>
            </a:r>
          </a:p>
        </p:txBody>
      </p:sp>
      <p:sp>
        <p:nvSpPr>
          <p:cNvPr id="137223" name="Oval 6"/>
          <p:cNvSpPr>
            <a:spLocks noChangeArrowheads="1"/>
          </p:cNvSpPr>
          <p:nvPr/>
        </p:nvSpPr>
        <p:spPr bwMode="auto">
          <a:xfrm>
            <a:off x="8280400" y="5440998"/>
            <a:ext cx="406400" cy="436562"/>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D</a:t>
            </a:r>
          </a:p>
        </p:txBody>
      </p:sp>
      <p:cxnSp>
        <p:nvCxnSpPr>
          <p:cNvPr id="137224" name="Straight Arrow Connector 8"/>
          <p:cNvCxnSpPr>
            <a:cxnSpLocks noChangeShapeType="1"/>
          </p:cNvCxnSpPr>
          <p:nvPr/>
        </p:nvCxnSpPr>
        <p:spPr bwMode="auto">
          <a:xfrm flipV="1">
            <a:off x="5842000" y="6038850"/>
            <a:ext cx="1133475" cy="36513"/>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37225" name="Straight Arrow Connector 13"/>
          <p:cNvCxnSpPr>
            <a:cxnSpLocks noChangeShapeType="1"/>
          </p:cNvCxnSpPr>
          <p:nvPr/>
        </p:nvCxnSpPr>
        <p:spPr bwMode="auto">
          <a:xfrm flipV="1">
            <a:off x="7391400" y="5732463"/>
            <a:ext cx="889000" cy="306387"/>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10" name="Oval 9"/>
          <p:cNvSpPr>
            <a:spLocks noChangeArrowheads="1"/>
          </p:cNvSpPr>
          <p:nvPr/>
        </p:nvSpPr>
        <p:spPr bwMode="auto">
          <a:xfrm>
            <a:off x="7197725" y="5354638"/>
            <a:ext cx="422275" cy="436562"/>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X</a:t>
            </a:r>
          </a:p>
        </p:txBody>
      </p:sp>
      <p:sp>
        <p:nvSpPr>
          <p:cNvPr id="12" name="Oval 11"/>
          <p:cNvSpPr>
            <a:spLocks noChangeArrowheads="1"/>
          </p:cNvSpPr>
          <p:nvPr/>
        </p:nvSpPr>
        <p:spPr bwMode="auto">
          <a:xfrm>
            <a:off x="6975764" y="5829300"/>
            <a:ext cx="415636" cy="419100"/>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Y</a:t>
            </a:r>
          </a:p>
        </p:txBody>
      </p:sp>
      <p:cxnSp>
        <p:nvCxnSpPr>
          <p:cNvPr id="17" name="Straight Arrow Connector 8"/>
          <p:cNvCxnSpPr>
            <a:cxnSpLocks noChangeShapeType="1"/>
          </p:cNvCxnSpPr>
          <p:nvPr/>
        </p:nvCxnSpPr>
        <p:spPr bwMode="auto">
          <a:xfrm flipV="1">
            <a:off x="5842000" y="5624513"/>
            <a:ext cx="1358900" cy="431800"/>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8"/>
          <p:cNvCxnSpPr>
            <a:cxnSpLocks noChangeShapeType="1"/>
          </p:cNvCxnSpPr>
          <p:nvPr/>
        </p:nvCxnSpPr>
        <p:spPr bwMode="auto">
          <a:xfrm>
            <a:off x="7620000" y="5573713"/>
            <a:ext cx="685800" cy="65087"/>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8"/>
          <p:cNvCxnSpPr>
            <a:cxnSpLocks noChangeShapeType="1"/>
          </p:cNvCxnSpPr>
          <p:nvPr/>
        </p:nvCxnSpPr>
        <p:spPr bwMode="auto">
          <a:xfrm flipV="1">
            <a:off x="5832475" y="6038850"/>
            <a:ext cx="1133475" cy="36513"/>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13"/>
          <p:cNvCxnSpPr>
            <a:cxnSpLocks noChangeShapeType="1"/>
          </p:cNvCxnSpPr>
          <p:nvPr/>
        </p:nvCxnSpPr>
        <p:spPr bwMode="auto">
          <a:xfrm flipV="1">
            <a:off x="7381875" y="5732463"/>
            <a:ext cx="889000" cy="306387"/>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8"/>
          <p:cNvCxnSpPr>
            <a:cxnSpLocks noChangeShapeType="1"/>
          </p:cNvCxnSpPr>
          <p:nvPr/>
        </p:nvCxnSpPr>
        <p:spPr bwMode="auto">
          <a:xfrm flipV="1">
            <a:off x="5832475" y="5624513"/>
            <a:ext cx="1358900" cy="431800"/>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8"/>
          <p:cNvCxnSpPr>
            <a:cxnSpLocks noChangeShapeType="1"/>
          </p:cNvCxnSpPr>
          <p:nvPr/>
        </p:nvCxnSpPr>
        <p:spPr bwMode="auto">
          <a:xfrm>
            <a:off x="7610475" y="5573713"/>
            <a:ext cx="685800" cy="65087"/>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26" name="Oval 25"/>
          <p:cNvSpPr>
            <a:spLocks noChangeArrowheads="1"/>
          </p:cNvSpPr>
          <p:nvPr/>
        </p:nvSpPr>
        <p:spPr bwMode="auto">
          <a:xfrm>
            <a:off x="7617922" y="4159250"/>
            <a:ext cx="415636" cy="419100"/>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7224"/>
                                        </p:tgtEl>
                                        <p:attrNameLst>
                                          <p:attrName>style.visibility</p:attrName>
                                        </p:attrNameLst>
                                      </p:cBhvr>
                                      <p:to>
                                        <p:strVal val="visible"/>
                                      </p:to>
                                    </p:set>
                                    <p:animEffect transition="in" filter="wipe(left)">
                                      <p:cBhvr>
                                        <p:cTn id="7" dur="1000"/>
                                        <p:tgtEl>
                                          <p:spTgt spid="137224"/>
                                        </p:tgtEl>
                                      </p:cBhvr>
                                    </p:animEffect>
                                  </p:childTnLst>
                                  <p:subTnLst>
                                    <p:animClr clrSpc="rgb" dir="cw">
                                      <p:cBhvr override="childStyle">
                                        <p:cTn dur="1" fill="hold" display="0" masterRel="nextClick" afterEffect="1"/>
                                        <p:tgtEl>
                                          <p:spTgt spid="137224"/>
                                        </p:tgtEl>
                                        <p:attrNameLst>
                                          <p:attrName>ppt_c</p:attrName>
                                        </p:attrNameLst>
                                      </p:cBhvr>
                                      <p:to>
                                        <a:schemeClr val="bg2"/>
                                      </p:to>
                                    </p:animClr>
                                  </p:sub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37225"/>
                                        </p:tgtEl>
                                        <p:attrNameLst>
                                          <p:attrName>style.visibility</p:attrName>
                                        </p:attrNameLst>
                                      </p:cBhvr>
                                      <p:to>
                                        <p:strVal val="visible"/>
                                      </p:to>
                                    </p:set>
                                    <p:animEffect transition="in" filter="wipe(left)">
                                      <p:cBhvr>
                                        <p:cTn id="11" dur="1000"/>
                                        <p:tgtEl>
                                          <p:spTgt spid="137225"/>
                                        </p:tgtEl>
                                      </p:cBhvr>
                                    </p:animEffect>
                                  </p:childTnLst>
                                  <p:subTnLst>
                                    <p:animClr clrSpc="rgb" dir="cw">
                                      <p:cBhvr override="childStyle">
                                        <p:cTn dur="1" fill="hold" display="0" masterRel="nextClick" afterEffect="1"/>
                                        <p:tgtEl>
                                          <p:spTgt spid="137225"/>
                                        </p:tgtEl>
                                        <p:attrNameLst>
                                          <p:attrName>ppt_c</p:attrName>
                                        </p:attrNameLst>
                                      </p:cBhvr>
                                      <p:to>
                                        <a:schemeClr val="bg2"/>
                                      </p:to>
                                    </p:animClr>
                                  </p:sub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subTnLst>
                                    <p:animClr clrSpc="rgb" dir="cw">
                                      <p:cBhvr override="childStyle">
                                        <p:cTn dur="1" fill="hold" display="0" masterRel="nextClick" afterEffect="1"/>
                                        <p:tgtEl>
                                          <p:spTgt spid="17"/>
                                        </p:tgtEl>
                                        <p:attrNameLst>
                                          <p:attrName>ppt_c</p:attrName>
                                        </p:attrNameLst>
                                      </p:cBhvr>
                                      <p:to>
                                        <a:schemeClr val="bg2"/>
                                      </p:to>
                                    </p:animClr>
                                  </p:sub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000"/>
                                        <p:tgtEl>
                                          <p:spTgt spid="19"/>
                                        </p:tgtEl>
                                      </p:cBhvr>
                                    </p:animEffect>
                                  </p:childTnLst>
                                  <p:subTnLst>
                                    <p:animClr clrSpc="rgb" dir="cw">
                                      <p:cBhvr override="childStyle">
                                        <p:cTn dur="1" fill="hold" display="0" masterRel="nextClick" afterEffect="1"/>
                                        <p:tgtEl>
                                          <p:spTgt spid="19"/>
                                        </p:tgtEl>
                                        <p:attrNameLst>
                                          <p:attrName>ppt_c</p:attrName>
                                        </p:attrNameLst>
                                      </p:cBhvr>
                                      <p:to>
                                        <a:schemeClr val="bg2"/>
                                      </p:to>
                                    </p:animClr>
                                  </p:subTnLst>
                                </p:cTn>
                              </p:par>
                            </p:childTnLst>
                          </p:cTn>
                        </p:par>
                        <p:par>
                          <p:cTn id="20" fill="hold" nodeType="afterGroup">
                            <p:stCondLst>
                              <p:cond delay="40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000"/>
                                        <p:tgtEl>
                                          <p:spTgt spid="22"/>
                                        </p:tgtEl>
                                      </p:cBhvr>
                                    </p:animEffect>
                                  </p:childTnLst>
                                  <p:subTnLst>
                                    <p:animClr clrSpc="rgb" dir="cw">
                                      <p:cBhvr override="childStyle">
                                        <p:cTn dur="1" fill="hold" display="0" masterRel="nextClick" afterEffect="1"/>
                                        <p:tgtEl>
                                          <p:spTgt spid="22"/>
                                        </p:tgtEl>
                                        <p:attrNameLst>
                                          <p:attrName>ppt_c</p:attrName>
                                        </p:attrNameLst>
                                      </p:cBhvr>
                                      <p:to>
                                        <a:schemeClr val="bg2"/>
                                      </p:to>
                                    </p:animClr>
                                  </p:subTnLst>
                                </p:cTn>
                              </p:par>
                            </p:childTnLst>
                          </p:cTn>
                        </p:par>
                        <p:par>
                          <p:cTn id="24" fill="hold" nodeType="afterGroup">
                            <p:stCondLst>
                              <p:cond delay="50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1000"/>
                                        <p:tgtEl>
                                          <p:spTgt spid="23"/>
                                        </p:tgtEl>
                                      </p:cBhvr>
                                    </p:animEffect>
                                  </p:childTnLst>
                                  <p:subTnLst>
                                    <p:animClr clrSpc="rgb" dir="cw">
                                      <p:cBhvr override="childStyle">
                                        <p:cTn dur="1" fill="hold" display="0" masterRel="nextClick" afterEffect="1"/>
                                        <p:tgtEl>
                                          <p:spTgt spid="23"/>
                                        </p:tgtEl>
                                        <p:attrNameLst>
                                          <p:attrName>ppt_c</p:attrName>
                                        </p:attrNameLst>
                                      </p:cBhvr>
                                      <p:to>
                                        <a:schemeClr val="bg2"/>
                                      </p:to>
                                    </p:animClr>
                                  </p:subTnLst>
                                </p:cTn>
                              </p:par>
                              <p:par>
                                <p:cTn id="28" presetID="42" presetClass="path" presetSubtype="0" accel="50000" decel="50000" fill="hold" nodeType="withEffect">
                                  <p:stCondLst>
                                    <p:cond delay="0"/>
                                  </p:stCondLst>
                                  <p:childTnLst>
                                    <p:animMotion origin="layout" path="M -2.77778E-6 2.96296E-6 L -0.08212 0.05 " pathEditMode="relative" rAng="0" ptsTypes="AA">
                                      <p:cBhvr>
                                        <p:cTn id="29" dur="1000" fill="hold"/>
                                        <p:tgtEl>
                                          <p:spTgt spid="26"/>
                                        </p:tgtEl>
                                        <p:attrNameLst>
                                          <p:attrName>ppt_x</p:attrName>
                                          <p:attrName>ppt_y</p:attrName>
                                        </p:attrNameLst>
                                      </p:cBhvr>
                                      <p:rCtr x="-4115" y="2500"/>
                                    </p:animMotion>
                                  </p:childTnLst>
                                </p:cTn>
                              </p:par>
                            </p:childTnLst>
                          </p:cTn>
                        </p:par>
                        <p:par>
                          <p:cTn id="30" fill="hold" nodeType="afterGroup">
                            <p:stCondLst>
                              <p:cond delay="60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1000"/>
                                        <p:tgtEl>
                                          <p:spTgt spid="24"/>
                                        </p:tgtEl>
                                      </p:cBhvr>
                                    </p:animEffect>
                                  </p:childTnLst>
                                  <p:subTnLst>
                                    <p:animClr clrSpc="rgb" dir="cw">
                                      <p:cBhvr override="childStyle">
                                        <p:cTn dur="1" fill="hold" display="0" masterRel="nextClick" afterEffect="1"/>
                                        <p:tgtEl>
                                          <p:spTgt spid="24"/>
                                        </p:tgtEl>
                                        <p:attrNameLst>
                                          <p:attrName>ppt_c</p:attrName>
                                        </p:attrNameLst>
                                      </p:cBhvr>
                                      <p:to>
                                        <a:schemeClr val="bg2"/>
                                      </p:to>
                                    </p:animClr>
                                  </p:subTnLst>
                                </p:cTn>
                              </p:par>
                            </p:childTnLst>
                          </p:cTn>
                        </p:par>
                        <p:par>
                          <p:cTn id="34" fill="hold" nodeType="afterGroup">
                            <p:stCondLst>
                              <p:cond delay="70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1000"/>
                                        <p:tgtEl>
                                          <p:spTgt spid="25"/>
                                        </p:tgtEl>
                                      </p:cBhvr>
                                    </p:animEffect>
                                  </p:childTnLst>
                                  <p:subTnLst>
                                    <p:animClr clrSpc="rgb" dir="cw">
                                      <p:cBhvr override="childStyle">
                                        <p:cTn dur="1" fill="hold" display="0" masterRel="nextClick" afterEffect="1"/>
                                        <p:tgtEl>
                                          <p:spTgt spid="25"/>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311150" y="111125"/>
            <a:ext cx="8299450" cy="952500"/>
          </a:xfrm>
        </p:spPr>
        <p:txBody>
          <a:bodyPr>
            <a:noAutofit/>
          </a:bodyPr>
          <a:lstStyle/>
          <a:p>
            <a:pPr>
              <a:defRPr/>
            </a:pPr>
            <a:r>
              <a:rPr lang="en-US" dirty="0">
                <a:latin typeface="+mn-lt"/>
              </a:rPr>
              <a:t>What is a Virtual Router ?</a:t>
            </a:r>
          </a:p>
        </p:txBody>
      </p:sp>
      <p:sp>
        <p:nvSpPr>
          <p:cNvPr id="3" name="Content Placeholder 2"/>
          <p:cNvSpPr>
            <a:spLocks noGrp="1"/>
          </p:cNvSpPr>
          <p:nvPr>
            <p:ph idx="1"/>
          </p:nvPr>
        </p:nvSpPr>
        <p:spPr>
          <a:xfrm>
            <a:off x="223838" y="1431925"/>
            <a:ext cx="8534400" cy="2763838"/>
          </a:xfrm>
        </p:spPr>
        <p:txBody>
          <a:bodyPr/>
          <a:lstStyle/>
          <a:p>
            <a:pPr>
              <a:spcBef>
                <a:spcPts val="600"/>
              </a:spcBef>
              <a:spcAft>
                <a:spcPts val="900"/>
              </a:spcAft>
            </a:pPr>
            <a:r>
              <a:rPr lang="en-US" altLang="en-US">
                <a:latin typeface="Arial" panose="020B0604020202020204" pitchFamily="34" charset="0"/>
              </a:rPr>
              <a:t>A virtual router is a spatial area </a:t>
            </a:r>
          </a:p>
          <a:p>
            <a:pPr>
              <a:spcBef>
                <a:spcPts val="600"/>
              </a:spcBef>
              <a:spcAft>
                <a:spcPts val="900"/>
              </a:spcAft>
            </a:pPr>
            <a:r>
              <a:rPr lang="en-US" altLang="en-US">
                <a:latin typeface="Arial" panose="020B0604020202020204" pitchFamily="34" charset="0"/>
              </a:rPr>
              <a:t>Physical nodes within this area alternate in forwarding data</a:t>
            </a:r>
          </a:p>
          <a:p>
            <a:pPr>
              <a:spcAft>
                <a:spcPts val="600"/>
              </a:spcAft>
            </a:pPr>
            <a:r>
              <a:rPr lang="en-US" altLang="en-US">
                <a:latin typeface="Arial" panose="020B0604020202020204" pitchFamily="34" charset="0"/>
              </a:rPr>
              <a:t>When a node leaves the area, it is no longer obliged to forward the data</a:t>
            </a:r>
          </a:p>
        </p:txBody>
      </p:sp>
      <p:sp>
        <p:nvSpPr>
          <p:cNvPr id="154628" name="Slide Number Placeholder 3"/>
          <p:cNvSpPr>
            <a:spLocks noGrp="1"/>
          </p:cNvSpPr>
          <p:nvPr>
            <p:ph type="sldNum" sz="quarter" idx="11"/>
          </p:nvPr>
        </p:nvSpPr>
        <p:spPr>
          <a:xfrm>
            <a:off x="3124200" y="6356350"/>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100000"/>
              </a:lnSpc>
              <a:spcAft>
                <a:spcPct val="0"/>
              </a:spcAft>
              <a:buClrTx/>
              <a:buFontTx/>
              <a:buNone/>
            </a:pPr>
            <a:fld id="{34A79187-61D6-4B42-854F-B5EF2925C8B5}" type="slidenum">
              <a:rPr lang="zh-CN" altLang="en-US" sz="1000" smtClean="0">
                <a:solidFill>
                  <a:srgbClr val="898989"/>
                </a:solidFill>
                <a:latin typeface="Calibri" panose="020F0502020204030204" pitchFamily="34" charset="0"/>
                <a:ea typeface="MS PGothic" panose="020B0600070205080204" pitchFamily="34" charset="-128"/>
              </a:rPr>
              <a:pPr eaLnBrk="1" hangingPunct="1">
                <a:lnSpc>
                  <a:spcPct val="100000"/>
                </a:lnSpc>
                <a:spcAft>
                  <a:spcPct val="0"/>
                </a:spcAft>
                <a:buClrTx/>
                <a:buFontTx/>
                <a:buNone/>
              </a:pPr>
              <a:t>81</a:t>
            </a:fld>
            <a:endParaRPr lang="en-US" altLang="zh-CN" sz="1000">
              <a:solidFill>
                <a:srgbClr val="898989"/>
              </a:solidFill>
              <a:latin typeface="Calibri" panose="020F0502020204030204" pitchFamily="34" charset="0"/>
              <a:ea typeface="MS PGothic" panose="020B0600070205080204" pitchFamily="34" charset="-128"/>
            </a:endParaRPr>
          </a:p>
        </p:txBody>
      </p:sp>
      <p:sp>
        <p:nvSpPr>
          <p:cNvPr id="154629" name="Rectangle 4"/>
          <p:cNvSpPr>
            <a:spLocks noChangeArrowheads="1"/>
          </p:cNvSpPr>
          <p:nvPr/>
        </p:nvSpPr>
        <p:spPr bwMode="auto">
          <a:xfrm>
            <a:off x="6604000" y="5192713"/>
            <a:ext cx="1193800" cy="1143000"/>
          </a:xfrm>
          <a:prstGeom prst="rect">
            <a:avLst/>
          </a:prstGeom>
          <a:solidFill>
            <a:srgbClr val="FFFF00"/>
          </a:solidFill>
          <a:ln w="28575" algn="ctr">
            <a:solidFill>
              <a:schemeClr val="tx1"/>
            </a:solidFill>
            <a:prstDash val="dash"/>
            <a:round/>
            <a:headEnd/>
            <a:tailEnd/>
          </a:ln>
        </p:spPr>
        <p:txBody>
          <a:bodyPr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b="1">
                <a:solidFill>
                  <a:schemeClr val="bg1"/>
                </a:solidFill>
              </a:rPr>
              <a:t>Virtual Router</a:t>
            </a:r>
          </a:p>
        </p:txBody>
      </p:sp>
      <p:sp>
        <p:nvSpPr>
          <p:cNvPr id="137222" name="Oval 5"/>
          <p:cNvSpPr>
            <a:spLocks noChangeArrowheads="1"/>
          </p:cNvSpPr>
          <p:nvPr/>
        </p:nvSpPr>
        <p:spPr bwMode="auto">
          <a:xfrm>
            <a:off x="5435600" y="5943600"/>
            <a:ext cx="431800" cy="381000"/>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S</a:t>
            </a:r>
          </a:p>
        </p:txBody>
      </p:sp>
      <p:sp>
        <p:nvSpPr>
          <p:cNvPr id="137223" name="Oval 6"/>
          <p:cNvSpPr>
            <a:spLocks noChangeArrowheads="1"/>
          </p:cNvSpPr>
          <p:nvPr/>
        </p:nvSpPr>
        <p:spPr bwMode="auto">
          <a:xfrm>
            <a:off x="8280400" y="5440998"/>
            <a:ext cx="406400" cy="436562"/>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D</a:t>
            </a:r>
          </a:p>
        </p:txBody>
      </p:sp>
      <p:cxnSp>
        <p:nvCxnSpPr>
          <p:cNvPr id="154636" name="Straight Arrow Connector 8"/>
          <p:cNvCxnSpPr>
            <a:cxnSpLocks noChangeShapeType="1"/>
          </p:cNvCxnSpPr>
          <p:nvPr/>
        </p:nvCxnSpPr>
        <p:spPr bwMode="auto">
          <a:xfrm flipV="1">
            <a:off x="5842000" y="5732463"/>
            <a:ext cx="762000" cy="342900"/>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54637" name="Straight Arrow Connector 13"/>
          <p:cNvCxnSpPr>
            <a:cxnSpLocks noChangeShapeType="1"/>
            <a:stCxn id="154629" idx="3"/>
          </p:cNvCxnSpPr>
          <p:nvPr/>
        </p:nvCxnSpPr>
        <p:spPr bwMode="auto">
          <a:xfrm flipV="1">
            <a:off x="7797800" y="5732463"/>
            <a:ext cx="482600" cy="31750"/>
          </a:xfrm>
          <a:prstGeom prst="straightConnector1">
            <a:avLst/>
          </a:prstGeom>
          <a:noFill/>
          <a:ln w="4445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10" name="Oval 9"/>
          <p:cNvSpPr>
            <a:spLocks noChangeArrowheads="1"/>
          </p:cNvSpPr>
          <p:nvPr/>
        </p:nvSpPr>
        <p:spPr bwMode="auto">
          <a:xfrm>
            <a:off x="7197725" y="5354638"/>
            <a:ext cx="422275" cy="436562"/>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X</a:t>
            </a:r>
          </a:p>
        </p:txBody>
      </p:sp>
      <p:sp>
        <p:nvSpPr>
          <p:cNvPr id="11" name="Oval 10"/>
          <p:cNvSpPr>
            <a:spLocks noChangeArrowheads="1"/>
          </p:cNvSpPr>
          <p:nvPr/>
        </p:nvSpPr>
        <p:spPr bwMode="auto">
          <a:xfrm>
            <a:off x="6858000" y="4495800"/>
            <a:ext cx="415636" cy="419100"/>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Z</a:t>
            </a:r>
          </a:p>
        </p:txBody>
      </p:sp>
      <p:sp>
        <p:nvSpPr>
          <p:cNvPr id="12" name="Oval 11"/>
          <p:cNvSpPr>
            <a:spLocks noChangeArrowheads="1"/>
          </p:cNvSpPr>
          <p:nvPr/>
        </p:nvSpPr>
        <p:spPr bwMode="auto">
          <a:xfrm>
            <a:off x="6975764" y="5829300"/>
            <a:ext cx="415636" cy="419100"/>
          </a:xfrm>
          <a:prstGeom prst="ellipse">
            <a:avLst/>
          </a:prstGeom>
          <a:solidFill>
            <a:schemeClr val="accent1"/>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800" b="1" dirty="0">
                <a:solidFill>
                  <a:schemeClr val="bg1"/>
                </a:solidFill>
                <a:latin typeface="Arial" charset="0"/>
                <a:cs typeface="+mn-cs"/>
              </a:rPr>
              <a:t>Y</a:t>
            </a:r>
          </a:p>
        </p:txBody>
      </p:sp>
      <p:sp>
        <p:nvSpPr>
          <p:cNvPr id="14" name="Content Placeholder 2"/>
          <p:cNvSpPr txBox="1">
            <a:spLocks/>
          </p:cNvSpPr>
          <p:nvPr/>
        </p:nvSpPr>
        <p:spPr bwMode="auto">
          <a:xfrm>
            <a:off x="223838" y="4027488"/>
            <a:ext cx="5334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69963"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973138" indent="-512763" algn="ctr">
              <a:spcBef>
                <a:spcPct val="20000"/>
              </a:spcBef>
              <a:buFont typeface="Arial" charset="0"/>
              <a:buChar char="→"/>
              <a:defRPr/>
            </a:pPr>
            <a:r>
              <a:rPr lang="en-US" sz="3000" dirty="0">
                <a:latin typeface="Calibri" pitchFamily="34" charset="0"/>
                <a:ea typeface="MS PGothic" pitchFamily="34" charset="-128"/>
                <a:cs typeface="+mn-cs"/>
              </a:rPr>
              <a:t>Virtual router is stationary</a:t>
            </a:r>
          </a:p>
          <a:p>
            <a:pPr>
              <a:spcBef>
                <a:spcPct val="20000"/>
              </a:spcBef>
              <a:buFont typeface="Arial" charset="0"/>
              <a:buChar char="→"/>
              <a:defRPr/>
            </a:pPr>
            <a:r>
              <a:rPr lang="en-US" sz="3000" dirty="0">
                <a:latin typeface="Calibri" pitchFamily="34" charset="0"/>
                <a:ea typeface="MS PGothic" pitchFamily="34" charset="-128"/>
                <a:cs typeface="+mn-cs"/>
              </a:rPr>
              <a:t>More suitable for high mobility applications such as vehicular networks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6" presetClass="path" presetSubtype="0" accel="50000" decel="50000" fill="hold" nodeType="afterEffect">
                                  <p:stCondLst>
                                    <p:cond delay="0"/>
                                  </p:stCondLst>
                                  <p:childTnLst>
                                    <p:animMotion origin="layout" path="M 0.01423 -0.0266 L 0.12847 -0.17068 " pathEditMode="relative" rAng="0" ptsTypes="AA">
                                      <p:cBhvr>
                                        <p:cTn id="12" dur="2000" fill="hold"/>
                                        <p:tgtEl>
                                          <p:spTgt spid="10"/>
                                        </p:tgtEl>
                                        <p:attrNameLst>
                                          <p:attrName>ppt_x</p:attrName>
                                          <p:attrName>ppt_y</p:attrName>
                                        </p:attrNameLst>
                                      </p:cBhvr>
                                      <p:rCtr x="5700" y="-7200"/>
                                    </p:animMotion>
                                  </p:childTnLst>
                                </p:cTn>
                              </p:par>
                              <p:par>
                                <p:cTn id="13" presetID="49" presetClass="path" presetSubtype="0" accel="50000" decel="50000" fill="hold" nodeType="withEffect">
                                  <p:stCondLst>
                                    <p:cond delay="0"/>
                                  </p:stCondLst>
                                  <p:childTnLst>
                                    <p:animMotion origin="layout" path="M 0 -4.97571E-6 L 0.03333 0.11381 " pathEditMode="relative" rAng="0" ptsTypes="AA">
                                      <p:cBhvr>
                                        <p:cTn id="14" dur="2000" fill="hold"/>
                                        <p:tgtEl>
                                          <p:spTgt spid="11"/>
                                        </p:tgtEl>
                                        <p:attrNameLst>
                                          <p:attrName>ppt_x</p:attrName>
                                          <p:attrName>ppt_y</p:attrName>
                                        </p:attrNameLst>
                                      </p:cBhvr>
                                      <p:rCtr x="1700" y="5700"/>
                                    </p:animMotion>
                                  </p:childTnLst>
                                </p:cTn>
                              </p:par>
                              <p:par>
                                <p:cTn id="15" presetID="35" presetClass="path" presetSubtype="0" accel="50000" decel="50000" fill="hold" nodeType="withEffect">
                                  <p:stCondLst>
                                    <p:cond delay="0"/>
                                  </p:stCondLst>
                                  <p:childTnLst>
                                    <p:animMotion origin="layout" path="M 3.05556E-6 -4.483E-6 L -0.03559 -0.00277 " pathEditMode="relative" rAng="0" ptsTypes="AA">
                                      <p:cBhvr>
                                        <p:cTn id="16" dur="2000" fill="hold"/>
                                        <p:tgtEl>
                                          <p:spTgt spid="12"/>
                                        </p:tgtEl>
                                        <p:attrNameLst>
                                          <p:attrName>ppt_x</p:attrName>
                                          <p:attrName>ppt_y</p:attrName>
                                        </p:attrNameLst>
                                      </p:cBhvr>
                                      <p:rCtr x="-1800" y="-100"/>
                                    </p:animMotion>
                                  </p:childTnLst>
                                </p:cTn>
                              </p:par>
                              <p:par>
                                <p:cTn id="17" presetID="42" presetClass="entr" presetSubtype="0" fill="hold"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1000"/>
                                        <p:tgtEl>
                                          <p:spTgt spid="14">
                                            <p:txEl>
                                              <p:pRg st="0" end="0"/>
                                            </p:txEl>
                                          </p:spTgt>
                                        </p:tgtEl>
                                      </p:cBhvr>
                                    </p:animEffect>
                                    <p:anim calcmode="lin" valueType="num">
                                      <p:cBhvr>
                                        <p:cTn id="2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1000"/>
                                        <p:tgtEl>
                                          <p:spTgt spid="14">
                                            <p:txEl>
                                              <p:pRg st="1" end="1"/>
                                            </p:txEl>
                                          </p:spTgt>
                                        </p:tgtEl>
                                      </p:cBhvr>
                                    </p:animEffect>
                                    <p:anim calcmode="lin" valueType="num">
                                      <p:cBhvr>
                                        <p:cTn id="2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146050" y="201613"/>
            <a:ext cx="7689850" cy="788987"/>
          </a:xfrm>
        </p:spPr>
        <p:txBody>
          <a:bodyPr/>
          <a:lstStyle/>
          <a:p>
            <a:r>
              <a:rPr lang="en-US" altLang="zh-TW">
                <a:latin typeface="Arial" panose="020B0604020202020204" pitchFamily="34" charset="0"/>
                <a:ea typeface="新細明體" pitchFamily="18" charset="-120"/>
              </a:rPr>
              <a:t> Virtual Router Example</a:t>
            </a:r>
          </a:p>
        </p:txBody>
      </p:sp>
      <p:sp>
        <p:nvSpPr>
          <p:cNvPr id="156675" name="Rectangle 4"/>
          <p:cNvSpPr>
            <a:spLocks noChangeArrowheads="1"/>
          </p:cNvSpPr>
          <p:nvPr/>
        </p:nvSpPr>
        <p:spPr bwMode="auto">
          <a:xfrm>
            <a:off x="1673225" y="20875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4037" name="Rectangle 5"/>
          <p:cNvSpPr>
            <a:spLocks noChangeArrowheads="1"/>
          </p:cNvSpPr>
          <p:nvPr/>
        </p:nvSpPr>
        <p:spPr bwMode="auto">
          <a:xfrm>
            <a:off x="1673225" y="2792413"/>
            <a:ext cx="733425" cy="704850"/>
          </a:xfrm>
          <a:prstGeom prst="rect">
            <a:avLst/>
          </a:prstGeom>
          <a:solidFill>
            <a:srgbClr val="B2B2B2"/>
          </a:solidFill>
          <a:ln w="19050">
            <a:solidFill>
              <a:srgbClr val="808080"/>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77" name="Rectangle 6"/>
          <p:cNvSpPr>
            <a:spLocks noChangeArrowheads="1"/>
          </p:cNvSpPr>
          <p:nvPr/>
        </p:nvSpPr>
        <p:spPr bwMode="auto">
          <a:xfrm>
            <a:off x="1673225" y="34972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78" name="Rectangle 7"/>
          <p:cNvSpPr>
            <a:spLocks noChangeArrowheads="1"/>
          </p:cNvSpPr>
          <p:nvPr/>
        </p:nvSpPr>
        <p:spPr bwMode="auto">
          <a:xfrm>
            <a:off x="1673225" y="42021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79" name="Rectangle 8"/>
          <p:cNvSpPr>
            <a:spLocks noChangeArrowheads="1"/>
          </p:cNvSpPr>
          <p:nvPr/>
        </p:nvSpPr>
        <p:spPr bwMode="auto">
          <a:xfrm>
            <a:off x="1673225" y="49069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0" name="Rectangle 9"/>
          <p:cNvSpPr>
            <a:spLocks noChangeArrowheads="1"/>
          </p:cNvSpPr>
          <p:nvPr/>
        </p:nvSpPr>
        <p:spPr bwMode="auto">
          <a:xfrm>
            <a:off x="1673225" y="56118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1" name="Rectangle 10"/>
          <p:cNvSpPr>
            <a:spLocks noChangeArrowheads="1"/>
          </p:cNvSpPr>
          <p:nvPr/>
        </p:nvSpPr>
        <p:spPr bwMode="auto">
          <a:xfrm>
            <a:off x="2406650" y="20875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4043" name="Rectangle 11"/>
          <p:cNvSpPr>
            <a:spLocks noChangeArrowheads="1"/>
          </p:cNvSpPr>
          <p:nvPr/>
        </p:nvSpPr>
        <p:spPr bwMode="auto">
          <a:xfrm>
            <a:off x="2406650" y="2792413"/>
            <a:ext cx="733425" cy="704850"/>
          </a:xfrm>
          <a:prstGeom prst="rect">
            <a:avLst/>
          </a:prstGeom>
          <a:solidFill>
            <a:srgbClr val="B2B2B2"/>
          </a:solidFill>
          <a:ln w="19050">
            <a:solidFill>
              <a:srgbClr val="808080"/>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3" name="Rectangle 12"/>
          <p:cNvSpPr>
            <a:spLocks noChangeArrowheads="1"/>
          </p:cNvSpPr>
          <p:nvPr/>
        </p:nvSpPr>
        <p:spPr bwMode="auto">
          <a:xfrm>
            <a:off x="2406650" y="34972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4" name="Rectangle 13"/>
          <p:cNvSpPr>
            <a:spLocks noChangeArrowheads="1"/>
          </p:cNvSpPr>
          <p:nvPr/>
        </p:nvSpPr>
        <p:spPr bwMode="auto">
          <a:xfrm>
            <a:off x="2406650" y="42021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5" name="Rectangle 14"/>
          <p:cNvSpPr>
            <a:spLocks noChangeArrowheads="1"/>
          </p:cNvSpPr>
          <p:nvPr/>
        </p:nvSpPr>
        <p:spPr bwMode="auto">
          <a:xfrm>
            <a:off x="2406650" y="49069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6" name="Rectangle 15"/>
          <p:cNvSpPr>
            <a:spLocks noChangeArrowheads="1"/>
          </p:cNvSpPr>
          <p:nvPr/>
        </p:nvSpPr>
        <p:spPr bwMode="auto">
          <a:xfrm>
            <a:off x="2406650" y="56118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4048" name="Rectangle 16"/>
          <p:cNvSpPr>
            <a:spLocks noChangeArrowheads="1"/>
          </p:cNvSpPr>
          <p:nvPr/>
        </p:nvSpPr>
        <p:spPr bwMode="auto">
          <a:xfrm>
            <a:off x="939800" y="2087563"/>
            <a:ext cx="733425" cy="704850"/>
          </a:xfrm>
          <a:prstGeom prst="rect">
            <a:avLst/>
          </a:prstGeom>
          <a:solidFill>
            <a:srgbClr val="B2B2B2"/>
          </a:solidFill>
          <a:ln w="19050">
            <a:solidFill>
              <a:srgbClr val="808080"/>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8" name="Rectangle 17"/>
          <p:cNvSpPr>
            <a:spLocks noChangeArrowheads="1"/>
          </p:cNvSpPr>
          <p:nvPr/>
        </p:nvSpPr>
        <p:spPr bwMode="auto">
          <a:xfrm>
            <a:off x="939800" y="27924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9" name="Rectangle 18"/>
          <p:cNvSpPr>
            <a:spLocks noChangeArrowheads="1"/>
          </p:cNvSpPr>
          <p:nvPr/>
        </p:nvSpPr>
        <p:spPr bwMode="auto">
          <a:xfrm>
            <a:off x="939800" y="34972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90" name="Rectangle 19"/>
          <p:cNvSpPr>
            <a:spLocks noChangeArrowheads="1"/>
          </p:cNvSpPr>
          <p:nvPr/>
        </p:nvSpPr>
        <p:spPr bwMode="auto">
          <a:xfrm>
            <a:off x="939800" y="42021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91" name="Rectangle 20"/>
          <p:cNvSpPr>
            <a:spLocks noChangeArrowheads="1"/>
          </p:cNvSpPr>
          <p:nvPr/>
        </p:nvSpPr>
        <p:spPr bwMode="auto">
          <a:xfrm>
            <a:off x="939800" y="49069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92" name="Rectangle 21"/>
          <p:cNvSpPr>
            <a:spLocks noChangeArrowheads="1"/>
          </p:cNvSpPr>
          <p:nvPr/>
        </p:nvSpPr>
        <p:spPr bwMode="auto">
          <a:xfrm>
            <a:off x="939800" y="56118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93" name="Rectangle 22"/>
          <p:cNvSpPr>
            <a:spLocks noChangeArrowheads="1"/>
          </p:cNvSpPr>
          <p:nvPr/>
        </p:nvSpPr>
        <p:spPr bwMode="auto">
          <a:xfrm>
            <a:off x="3873500" y="20875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94" name="Rectangle 23"/>
          <p:cNvSpPr>
            <a:spLocks noChangeArrowheads="1"/>
          </p:cNvSpPr>
          <p:nvPr/>
        </p:nvSpPr>
        <p:spPr bwMode="auto">
          <a:xfrm>
            <a:off x="3873500" y="27924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95" name="Rectangle 24"/>
          <p:cNvSpPr>
            <a:spLocks noChangeArrowheads="1"/>
          </p:cNvSpPr>
          <p:nvPr/>
        </p:nvSpPr>
        <p:spPr bwMode="auto">
          <a:xfrm>
            <a:off x="3873500" y="34972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4057" name="Rectangle 25"/>
          <p:cNvSpPr>
            <a:spLocks noChangeArrowheads="1"/>
          </p:cNvSpPr>
          <p:nvPr/>
        </p:nvSpPr>
        <p:spPr bwMode="auto">
          <a:xfrm>
            <a:off x="3873500" y="4202113"/>
            <a:ext cx="733425" cy="704850"/>
          </a:xfrm>
          <a:prstGeom prst="rect">
            <a:avLst/>
          </a:prstGeom>
          <a:solidFill>
            <a:srgbClr val="B2B2B2"/>
          </a:solidFill>
          <a:ln w="19050">
            <a:solidFill>
              <a:srgbClr val="808080"/>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97" name="Rectangle 26"/>
          <p:cNvSpPr>
            <a:spLocks noChangeArrowheads="1"/>
          </p:cNvSpPr>
          <p:nvPr/>
        </p:nvSpPr>
        <p:spPr bwMode="auto">
          <a:xfrm>
            <a:off x="3873500" y="49069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98" name="Rectangle 27"/>
          <p:cNvSpPr>
            <a:spLocks noChangeArrowheads="1"/>
          </p:cNvSpPr>
          <p:nvPr/>
        </p:nvSpPr>
        <p:spPr bwMode="auto">
          <a:xfrm>
            <a:off x="3873500" y="56118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99" name="Rectangle 28"/>
          <p:cNvSpPr>
            <a:spLocks noChangeArrowheads="1"/>
          </p:cNvSpPr>
          <p:nvPr/>
        </p:nvSpPr>
        <p:spPr bwMode="auto">
          <a:xfrm>
            <a:off x="4606925" y="20875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00" name="Rectangle 29"/>
          <p:cNvSpPr>
            <a:spLocks noChangeArrowheads="1"/>
          </p:cNvSpPr>
          <p:nvPr/>
        </p:nvSpPr>
        <p:spPr bwMode="auto">
          <a:xfrm>
            <a:off x="4606925" y="27924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01" name="Rectangle 30"/>
          <p:cNvSpPr>
            <a:spLocks noChangeArrowheads="1"/>
          </p:cNvSpPr>
          <p:nvPr/>
        </p:nvSpPr>
        <p:spPr bwMode="auto">
          <a:xfrm>
            <a:off x="4606925" y="34972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4063" name="Rectangle 31"/>
          <p:cNvSpPr>
            <a:spLocks noChangeArrowheads="1"/>
          </p:cNvSpPr>
          <p:nvPr/>
        </p:nvSpPr>
        <p:spPr bwMode="auto">
          <a:xfrm>
            <a:off x="4606925" y="4202113"/>
            <a:ext cx="733425" cy="704850"/>
          </a:xfrm>
          <a:prstGeom prst="rect">
            <a:avLst/>
          </a:prstGeom>
          <a:solidFill>
            <a:srgbClr val="B2B2B2"/>
          </a:solidFill>
          <a:ln w="19050">
            <a:solidFill>
              <a:srgbClr val="808080"/>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03" name="Rectangle 32"/>
          <p:cNvSpPr>
            <a:spLocks noChangeArrowheads="1"/>
          </p:cNvSpPr>
          <p:nvPr/>
        </p:nvSpPr>
        <p:spPr bwMode="auto">
          <a:xfrm>
            <a:off x="4606925" y="49069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04" name="Rectangle 33"/>
          <p:cNvSpPr>
            <a:spLocks noChangeArrowheads="1"/>
          </p:cNvSpPr>
          <p:nvPr/>
        </p:nvSpPr>
        <p:spPr bwMode="auto">
          <a:xfrm>
            <a:off x="4606925" y="56118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05" name="Rectangle 34"/>
          <p:cNvSpPr>
            <a:spLocks noChangeArrowheads="1"/>
          </p:cNvSpPr>
          <p:nvPr/>
        </p:nvSpPr>
        <p:spPr bwMode="auto">
          <a:xfrm>
            <a:off x="3140075" y="20875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06" name="Rectangle 35"/>
          <p:cNvSpPr>
            <a:spLocks noChangeArrowheads="1"/>
          </p:cNvSpPr>
          <p:nvPr/>
        </p:nvSpPr>
        <p:spPr bwMode="auto">
          <a:xfrm>
            <a:off x="3140075" y="27924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4068" name="Rectangle 36"/>
          <p:cNvSpPr>
            <a:spLocks noChangeArrowheads="1"/>
          </p:cNvSpPr>
          <p:nvPr/>
        </p:nvSpPr>
        <p:spPr bwMode="auto">
          <a:xfrm>
            <a:off x="3140075" y="3497263"/>
            <a:ext cx="733425" cy="704850"/>
          </a:xfrm>
          <a:prstGeom prst="rect">
            <a:avLst/>
          </a:prstGeom>
          <a:solidFill>
            <a:srgbClr val="B2B2B2"/>
          </a:solidFill>
          <a:ln w="19050">
            <a:solidFill>
              <a:srgbClr val="808080"/>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08" name="Rectangle 37"/>
          <p:cNvSpPr>
            <a:spLocks noChangeArrowheads="1"/>
          </p:cNvSpPr>
          <p:nvPr/>
        </p:nvSpPr>
        <p:spPr bwMode="auto">
          <a:xfrm>
            <a:off x="3140075" y="42021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09" name="Rectangle 38"/>
          <p:cNvSpPr>
            <a:spLocks noChangeArrowheads="1"/>
          </p:cNvSpPr>
          <p:nvPr/>
        </p:nvSpPr>
        <p:spPr bwMode="auto">
          <a:xfrm>
            <a:off x="3140075" y="49069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10" name="Rectangle 39"/>
          <p:cNvSpPr>
            <a:spLocks noChangeArrowheads="1"/>
          </p:cNvSpPr>
          <p:nvPr/>
        </p:nvSpPr>
        <p:spPr bwMode="auto">
          <a:xfrm>
            <a:off x="3140075" y="56118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11" name="Rectangle 40"/>
          <p:cNvSpPr>
            <a:spLocks noChangeArrowheads="1"/>
          </p:cNvSpPr>
          <p:nvPr/>
        </p:nvSpPr>
        <p:spPr bwMode="auto">
          <a:xfrm>
            <a:off x="6073775" y="20875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12" name="Rectangle 41"/>
          <p:cNvSpPr>
            <a:spLocks noChangeArrowheads="1"/>
          </p:cNvSpPr>
          <p:nvPr/>
        </p:nvSpPr>
        <p:spPr bwMode="auto">
          <a:xfrm>
            <a:off x="6073775" y="27924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13" name="Rectangle 42"/>
          <p:cNvSpPr>
            <a:spLocks noChangeArrowheads="1"/>
          </p:cNvSpPr>
          <p:nvPr/>
        </p:nvSpPr>
        <p:spPr bwMode="auto">
          <a:xfrm>
            <a:off x="6073775" y="34972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14" name="Rectangle 43"/>
          <p:cNvSpPr>
            <a:spLocks noChangeArrowheads="1"/>
          </p:cNvSpPr>
          <p:nvPr/>
        </p:nvSpPr>
        <p:spPr bwMode="auto">
          <a:xfrm>
            <a:off x="6073775" y="42021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4076" name="Rectangle 44"/>
          <p:cNvSpPr>
            <a:spLocks noChangeArrowheads="1"/>
          </p:cNvSpPr>
          <p:nvPr/>
        </p:nvSpPr>
        <p:spPr bwMode="auto">
          <a:xfrm>
            <a:off x="6073775" y="4906963"/>
            <a:ext cx="733425" cy="704850"/>
          </a:xfrm>
          <a:prstGeom prst="rect">
            <a:avLst/>
          </a:prstGeom>
          <a:solidFill>
            <a:srgbClr val="B2B2B2"/>
          </a:solidFill>
          <a:ln w="19050">
            <a:solidFill>
              <a:srgbClr val="808080"/>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16" name="Rectangle 45"/>
          <p:cNvSpPr>
            <a:spLocks noChangeArrowheads="1"/>
          </p:cNvSpPr>
          <p:nvPr/>
        </p:nvSpPr>
        <p:spPr bwMode="auto">
          <a:xfrm>
            <a:off x="6073775" y="56118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17" name="Rectangle 46"/>
          <p:cNvSpPr>
            <a:spLocks noChangeArrowheads="1"/>
          </p:cNvSpPr>
          <p:nvPr/>
        </p:nvSpPr>
        <p:spPr bwMode="auto">
          <a:xfrm>
            <a:off x="6807200" y="20875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18" name="Rectangle 47"/>
          <p:cNvSpPr>
            <a:spLocks noChangeArrowheads="1"/>
          </p:cNvSpPr>
          <p:nvPr/>
        </p:nvSpPr>
        <p:spPr bwMode="auto">
          <a:xfrm>
            <a:off x="6807200" y="27924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19" name="Rectangle 48"/>
          <p:cNvSpPr>
            <a:spLocks noChangeArrowheads="1"/>
          </p:cNvSpPr>
          <p:nvPr/>
        </p:nvSpPr>
        <p:spPr bwMode="auto">
          <a:xfrm>
            <a:off x="6807200" y="34972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20" name="Rectangle 49"/>
          <p:cNvSpPr>
            <a:spLocks noChangeArrowheads="1"/>
          </p:cNvSpPr>
          <p:nvPr/>
        </p:nvSpPr>
        <p:spPr bwMode="auto">
          <a:xfrm>
            <a:off x="6807200" y="42021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21" name="Rectangle 50"/>
          <p:cNvSpPr>
            <a:spLocks noChangeArrowheads="1"/>
          </p:cNvSpPr>
          <p:nvPr/>
        </p:nvSpPr>
        <p:spPr bwMode="auto">
          <a:xfrm>
            <a:off x="6807200" y="49069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4083" name="Rectangle 51"/>
          <p:cNvSpPr>
            <a:spLocks noChangeArrowheads="1"/>
          </p:cNvSpPr>
          <p:nvPr/>
        </p:nvSpPr>
        <p:spPr bwMode="auto">
          <a:xfrm>
            <a:off x="6807200" y="5611813"/>
            <a:ext cx="733425" cy="704850"/>
          </a:xfrm>
          <a:prstGeom prst="rect">
            <a:avLst/>
          </a:prstGeom>
          <a:solidFill>
            <a:srgbClr val="B2B2B2"/>
          </a:solidFill>
          <a:ln w="19050">
            <a:solidFill>
              <a:srgbClr val="808080"/>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23" name="Rectangle 52"/>
          <p:cNvSpPr>
            <a:spLocks noChangeArrowheads="1"/>
          </p:cNvSpPr>
          <p:nvPr/>
        </p:nvSpPr>
        <p:spPr bwMode="auto">
          <a:xfrm>
            <a:off x="5340350" y="20875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24" name="Rectangle 53"/>
          <p:cNvSpPr>
            <a:spLocks noChangeArrowheads="1"/>
          </p:cNvSpPr>
          <p:nvPr/>
        </p:nvSpPr>
        <p:spPr bwMode="auto">
          <a:xfrm>
            <a:off x="5340350" y="27924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25" name="Rectangle 54"/>
          <p:cNvSpPr>
            <a:spLocks noChangeArrowheads="1"/>
          </p:cNvSpPr>
          <p:nvPr/>
        </p:nvSpPr>
        <p:spPr bwMode="auto">
          <a:xfrm>
            <a:off x="5340350" y="34972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26" name="Rectangle 55"/>
          <p:cNvSpPr>
            <a:spLocks noChangeArrowheads="1"/>
          </p:cNvSpPr>
          <p:nvPr/>
        </p:nvSpPr>
        <p:spPr bwMode="auto">
          <a:xfrm>
            <a:off x="5340350" y="42021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4088" name="Rectangle 56"/>
          <p:cNvSpPr>
            <a:spLocks noChangeArrowheads="1"/>
          </p:cNvSpPr>
          <p:nvPr/>
        </p:nvSpPr>
        <p:spPr bwMode="auto">
          <a:xfrm>
            <a:off x="5340350" y="4906963"/>
            <a:ext cx="733425" cy="704850"/>
          </a:xfrm>
          <a:prstGeom prst="rect">
            <a:avLst/>
          </a:prstGeom>
          <a:solidFill>
            <a:srgbClr val="B2B2B2"/>
          </a:solidFill>
          <a:ln w="19050">
            <a:solidFill>
              <a:srgbClr val="808080"/>
            </a:solidFill>
            <a:miter lim="800000"/>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28" name="Rectangle 57"/>
          <p:cNvSpPr>
            <a:spLocks noChangeArrowheads="1"/>
          </p:cNvSpPr>
          <p:nvPr/>
        </p:nvSpPr>
        <p:spPr bwMode="auto">
          <a:xfrm>
            <a:off x="5340350" y="56118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29" name="Oval 58"/>
          <p:cNvSpPr>
            <a:spLocks noChangeArrowheads="1"/>
          </p:cNvSpPr>
          <p:nvPr/>
        </p:nvSpPr>
        <p:spPr bwMode="auto">
          <a:xfrm>
            <a:off x="1196975" y="2182813"/>
            <a:ext cx="104775" cy="95250"/>
          </a:xfrm>
          <a:prstGeom prst="ellipse">
            <a:avLst/>
          </a:prstGeom>
          <a:solidFill>
            <a:srgbClr val="000099"/>
          </a:solidFill>
          <a:ln w="9525">
            <a:solidFill>
              <a:srgbClr val="000099"/>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30" name="Oval 59"/>
          <p:cNvSpPr>
            <a:spLocks noChangeArrowheads="1"/>
          </p:cNvSpPr>
          <p:nvPr/>
        </p:nvSpPr>
        <p:spPr bwMode="auto">
          <a:xfrm>
            <a:off x="1139825" y="25923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31" name="Oval 60"/>
          <p:cNvSpPr>
            <a:spLocks noChangeArrowheads="1"/>
          </p:cNvSpPr>
          <p:nvPr/>
        </p:nvSpPr>
        <p:spPr bwMode="auto">
          <a:xfrm>
            <a:off x="2054225" y="22780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32" name="Oval 61"/>
          <p:cNvSpPr>
            <a:spLocks noChangeArrowheads="1"/>
          </p:cNvSpPr>
          <p:nvPr/>
        </p:nvSpPr>
        <p:spPr bwMode="auto">
          <a:xfrm>
            <a:off x="1768475" y="26304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33" name="Oval 62"/>
          <p:cNvSpPr>
            <a:spLocks noChangeArrowheads="1"/>
          </p:cNvSpPr>
          <p:nvPr/>
        </p:nvSpPr>
        <p:spPr bwMode="auto">
          <a:xfrm>
            <a:off x="1739900" y="32972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34" name="Oval 63"/>
          <p:cNvSpPr>
            <a:spLocks noChangeArrowheads="1"/>
          </p:cNvSpPr>
          <p:nvPr/>
        </p:nvSpPr>
        <p:spPr bwMode="auto">
          <a:xfrm>
            <a:off x="1825625" y="29543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35" name="Oval 64"/>
          <p:cNvSpPr>
            <a:spLocks noChangeArrowheads="1"/>
          </p:cNvSpPr>
          <p:nvPr/>
        </p:nvSpPr>
        <p:spPr bwMode="auto">
          <a:xfrm>
            <a:off x="2749550" y="31162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36" name="Oval 65"/>
          <p:cNvSpPr>
            <a:spLocks noChangeArrowheads="1"/>
          </p:cNvSpPr>
          <p:nvPr/>
        </p:nvSpPr>
        <p:spPr bwMode="auto">
          <a:xfrm>
            <a:off x="1120775" y="29829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37" name="Oval 66"/>
          <p:cNvSpPr>
            <a:spLocks noChangeArrowheads="1"/>
          </p:cNvSpPr>
          <p:nvPr/>
        </p:nvSpPr>
        <p:spPr bwMode="auto">
          <a:xfrm>
            <a:off x="1358900" y="38211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38" name="Oval 67"/>
          <p:cNvSpPr>
            <a:spLocks noChangeArrowheads="1"/>
          </p:cNvSpPr>
          <p:nvPr/>
        </p:nvSpPr>
        <p:spPr bwMode="auto">
          <a:xfrm>
            <a:off x="1416050" y="33067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39" name="Oval 68"/>
          <p:cNvSpPr>
            <a:spLocks noChangeArrowheads="1"/>
          </p:cNvSpPr>
          <p:nvPr/>
        </p:nvSpPr>
        <p:spPr bwMode="auto">
          <a:xfrm>
            <a:off x="2082800" y="37639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40" name="Oval 69"/>
          <p:cNvSpPr>
            <a:spLocks noChangeArrowheads="1"/>
          </p:cNvSpPr>
          <p:nvPr/>
        </p:nvSpPr>
        <p:spPr bwMode="auto">
          <a:xfrm>
            <a:off x="1997075" y="40973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41" name="Oval 70"/>
          <p:cNvSpPr>
            <a:spLocks noChangeArrowheads="1"/>
          </p:cNvSpPr>
          <p:nvPr/>
        </p:nvSpPr>
        <p:spPr bwMode="auto">
          <a:xfrm>
            <a:off x="2530475" y="25733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42" name="Oval 71"/>
          <p:cNvSpPr>
            <a:spLocks noChangeArrowheads="1"/>
          </p:cNvSpPr>
          <p:nvPr/>
        </p:nvSpPr>
        <p:spPr bwMode="auto">
          <a:xfrm>
            <a:off x="1187450" y="44783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43" name="Oval 72"/>
          <p:cNvSpPr>
            <a:spLocks noChangeArrowheads="1"/>
          </p:cNvSpPr>
          <p:nvPr/>
        </p:nvSpPr>
        <p:spPr bwMode="auto">
          <a:xfrm>
            <a:off x="2835275" y="40116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44" name="Oval 73"/>
          <p:cNvSpPr>
            <a:spLocks noChangeArrowheads="1"/>
          </p:cNvSpPr>
          <p:nvPr/>
        </p:nvSpPr>
        <p:spPr bwMode="auto">
          <a:xfrm>
            <a:off x="3263900" y="29829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45" name="Oval 74"/>
          <p:cNvSpPr>
            <a:spLocks noChangeArrowheads="1"/>
          </p:cNvSpPr>
          <p:nvPr/>
        </p:nvSpPr>
        <p:spPr bwMode="auto">
          <a:xfrm>
            <a:off x="1073150" y="39639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46" name="Oval 75"/>
          <p:cNvSpPr>
            <a:spLocks noChangeArrowheads="1"/>
          </p:cNvSpPr>
          <p:nvPr/>
        </p:nvSpPr>
        <p:spPr bwMode="auto">
          <a:xfrm>
            <a:off x="3435350" y="37544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47" name="Oval 76"/>
          <p:cNvSpPr>
            <a:spLocks noChangeArrowheads="1"/>
          </p:cNvSpPr>
          <p:nvPr/>
        </p:nvSpPr>
        <p:spPr bwMode="auto">
          <a:xfrm>
            <a:off x="2720975" y="44973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48" name="Oval 77"/>
          <p:cNvSpPr>
            <a:spLocks noChangeArrowheads="1"/>
          </p:cNvSpPr>
          <p:nvPr/>
        </p:nvSpPr>
        <p:spPr bwMode="auto">
          <a:xfrm>
            <a:off x="2178050" y="53260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49" name="Oval 78"/>
          <p:cNvSpPr>
            <a:spLocks noChangeArrowheads="1"/>
          </p:cNvSpPr>
          <p:nvPr/>
        </p:nvSpPr>
        <p:spPr bwMode="auto">
          <a:xfrm>
            <a:off x="3578225" y="40782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50" name="Oval 79"/>
          <p:cNvSpPr>
            <a:spLocks noChangeArrowheads="1"/>
          </p:cNvSpPr>
          <p:nvPr/>
        </p:nvSpPr>
        <p:spPr bwMode="auto">
          <a:xfrm>
            <a:off x="4149725" y="24685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51" name="Oval 80"/>
          <p:cNvSpPr>
            <a:spLocks noChangeArrowheads="1"/>
          </p:cNvSpPr>
          <p:nvPr/>
        </p:nvSpPr>
        <p:spPr bwMode="auto">
          <a:xfrm>
            <a:off x="2835275" y="47736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52" name="Oval 81"/>
          <p:cNvSpPr>
            <a:spLocks noChangeArrowheads="1"/>
          </p:cNvSpPr>
          <p:nvPr/>
        </p:nvSpPr>
        <p:spPr bwMode="auto">
          <a:xfrm>
            <a:off x="2578100" y="29257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53" name="Oval 82"/>
          <p:cNvSpPr>
            <a:spLocks noChangeArrowheads="1"/>
          </p:cNvSpPr>
          <p:nvPr/>
        </p:nvSpPr>
        <p:spPr bwMode="auto">
          <a:xfrm>
            <a:off x="2692400" y="22494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54" name="Oval 83"/>
          <p:cNvSpPr>
            <a:spLocks noChangeArrowheads="1"/>
          </p:cNvSpPr>
          <p:nvPr/>
        </p:nvSpPr>
        <p:spPr bwMode="auto">
          <a:xfrm>
            <a:off x="3349625" y="25257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55" name="Oval 84"/>
          <p:cNvSpPr>
            <a:spLocks noChangeArrowheads="1"/>
          </p:cNvSpPr>
          <p:nvPr/>
        </p:nvSpPr>
        <p:spPr bwMode="auto">
          <a:xfrm>
            <a:off x="3549650" y="32877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56" name="Oval 85"/>
          <p:cNvSpPr>
            <a:spLocks noChangeArrowheads="1"/>
          </p:cNvSpPr>
          <p:nvPr/>
        </p:nvSpPr>
        <p:spPr bwMode="auto">
          <a:xfrm>
            <a:off x="3502025" y="22494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57" name="Oval 86"/>
          <p:cNvSpPr>
            <a:spLocks noChangeArrowheads="1"/>
          </p:cNvSpPr>
          <p:nvPr/>
        </p:nvSpPr>
        <p:spPr bwMode="auto">
          <a:xfrm>
            <a:off x="4368800" y="26400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58" name="Oval 87"/>
          <p:cNvSpPr>
            <a:spLocks noChangeArrowheads="1"/>
          </p:cNvSpPr>
          <p:nvPr/>
        </p:nvSpPr>
        <p:spPr bwMode="auto">
          <a:xfrm>
            <a:off x="2720975" y="37068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59" name="Oval 88"/>
          <p:cNvSpPr>
            <a:spLocks noChangeArrowheads="1"/>
          </p:cNvSpPr>
          <p:nvPr/>
        </p:nvSpPr>
        <p:spPr bwMode="auto">
          <a:xfrm>
            <a:off x="4187825" y="37449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60" name="Oval 89"/>
          <p:cNvSpPr>
            <a:spLocks noChangeArrowheads="1"/>
          </p:cNvSpPr>
          <p:nvPr/>
        </p:nvSpPr>
        <p:spPr bwMode="auto">
          <a:xfrm>
            <a:off x="4235450" y="30495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61" name="Oval 90"/>
          <p:cNvSpPr>
            <a:spLocks noChangeArrowheads="1"/>
          </p:cNvSpPr>
          <p:nvPr/>
        </p:nvSpPr>
        <p:spPr bwMode="auto">
          <a:xfrm>
            <a:off x="2435225" y="35639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62" name="Oval 91"/>
          <p:cNvSpPr>
            <a:spLocks noChangeArrowheads="1"/>
          </p:cNvSpPr>
          <p:nvPr/>
        </p:nvSpPr>
        <p:spPr bwMode="auto">
          <a:xfrm>
            <a:off x="4264025" y="45354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63" name="Oval 92"/>
          <p:cNvSpPr>
            <a:spLocks noChangeArrowheads="1"/>
          </p:cNvSpPr>
          <p:nvPr/>
        </p:nvSpPr>
        <p:spPr bwMode="auto">
          <a:xfrm>
            <a:off x="2025650" y="46116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64" name="Oval 93"/>
          <p:cNvSpPr>
            <a:spLocks noChangeArrowheads="1"/>
          </p:cNvSpPr>
          <p:nvPr/>
        </p:nvSpPr>
        <p:spPr bwMode="auto">
          <a:xfrm>
            <a:off x="2197100" y="44021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65" name="Oval 94"/>
          <p:cNvSpPr>
            <a:spLocks noChangeArrowheads="1"/>
          </p:cNvSpPr>
          <p:nvPr/>
        </p:nvSpPr>
        <p:spPr bwMode="auto">
          <a:xfrm>
            <a:off x="1082675" y="51355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66" name="Oval 95"/>
          <p:cNvSpPr>
            <a:spLocks noChangeArrowheads="1"/>
          </p:cNvSpPr>
          <p:nvPr/>
        </p:nvSpPr>
        <p:spPr bwMode="auto">
          <a:xfrm>
            <a:off x="1511300" y="52308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67" name="Oval 96"/>
          <p:cNvSpPr>
            <a:spLocks noChangeArrowheads="1"/>
          </p:cNvSpPr>
          <p:nvPr/>
        </p:nvSpPr>
        <p:spPr bwMode="auto">
          <a:xfrm>
            <a:off x="3349625" y="44783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68" name="Oval 97"/>
          <p:cNvSpPr>
            <a:spLocks noChangeArrowheads="1"/>
          </p:cNvSpPr>
          <p:nvPr/>
        </p:nvSpPr>
        <p:spPr bwMode="auto">
          <a:xfrm>
            <a:off x="3502025" y="46307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69" name="Oval 98"/>
          <p:cNvSpPr>
            <a:spLocks noChangeArrowheads="1"/>
          </p:cNvSpPr>
          <p:nvPr/>
        </p:nvSpPr>
        <p:spPr bwMode="auto">
          <a:xfrm>
            <a:off x="4302125" y="39258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70" name="Oval 99"/>
          <p:cNvSpPr>
            <a:spLocks noChangeArrowheads="1"/>
          </p:cNvSpPr>
          <p:nvPr/>
        </p:nvSpPr>
        <p:spPr bwMode="auto">
          <a:xfrm>
            <a:off x="4987925" y="22590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71" name="Oval 100"/>
          <p:cNvSpPr>
            <a:spLocks noChangeArrowheads="1"/>
          </p:cNvSpPr>
          <p:nvPr/>
        </p:nvSpPr>
        <p:spPr bwMode="auto">
          <a:xfrm>
            <a:off x="4006850" y="44497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72" name="Oval 101"/>
          <p:cNvSpPr>
            <a:spLocks noChangeArrowheads="1"/>
          </p:cNvSpPr>
          <p:nvPr/>
        </p:nvSpPr>
        <p:spPr bwMode="auto">
          <a:xfrm>
            <a:off x="5121275" y="32686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73" name="Oval 102"/>
          <p:cNvSpPr>
            <a:spLocks noChangeArrowheads="1"/>
          </p:cNvSpPr>
          <p:nvPr/>
        </p:nvSpPr>
        <p:spPr bwMode="auto">
          <a:xfrm>
            <a:off x="1920875" y="59547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74" name="Oval 103"/>
          <p:cNvSpPr>
            <a:spLocks noChangeArrowheads="1"/>
          </p:cNvSpPr>
          <p:nvPr/>
        </p:nvSpPr>
        <p:spPr bwMode="auto">
          <a:xfrm>
            <a:off x="5568950" y="24780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75" name="Oval 104"/>
          <p:cNvSpPr>
            <a:spLocks noChangeArrowheads="1"/>
          </p:cNvSpPr>
          <p:nvPr/>
        </p:nvSpPr>
        <p:spPr bwMode="auto">
          <a:xfrm>
            <a:off x="4464050" y="33829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76" name="Oval 105"/>
          <p:cNvSpPr>
            <a:spLocks noChangeArrowheads="1"/>
          </p:cNvSpPr>
          <p:nvPr/>
        </p:nvSpPr>
        <p:spPr bwMode="auto">
          <a:xfrm>
            <a:off x="4816475" y="31448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77" name="Oval 106"/>
          <p:cNvSpPr>
            <a:spLocks noChangeArrowheads="1"/>
          </p:cNvSpPr>
          <p:nvPr/>
        </p:nvSpPr>
        <p:spPr bwMode="auto">
          <a:xfrm>
            <a:off x="4826000" y="29638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78" name="Oval 107"/>
          <p:cNvSpPr>
            <a:spLocks noChangeArrowheads="1"/>
          </p:cNvSpPr>
          <p:nvPr/>
        </p:nvSpPr>
        <p:spPr bwMode="auto">
          <a:xfrm>
            <a:off x="4740275" y="39258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79" name="Oval 108"/>
          <p:cNvSpPr>
            <a:spLocks noChangeArrowheads="1"/>
          </p:cNvSpPr>
          <p:nvPr/>
        </p:nvSpPr>
        <p:spPr bwMode="auto">
          <a:xfrm>
            <a:off x="5568950" y="28971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80" name="Oval 109"/>
          <p:cNvSpPr>
            <a:spLocks noChangeArrowheads="1"/>
          </p:cNvSpPr>
          <p:nvPr/>
        </p:nvSpPr>
        <p:spPr bwMode="auto">
          <a:xfrm>
            <a:off x="5578475" y="39354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81" name="Oval 110"/>
          <p:cNvSpPr>
            <a:spLocks noChangeArrowheads="1"/>
          </p:cNvSpPr>
          <p:nvPr/>
        </p:nvSpPr>
        <p:spPr bwMode="auto">
          <a:xfrm>
            <a:off x="5140325" y="37830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82" name="Oval 111"/>
          <p:cNvSpPr>
            <a:spLocks noChangeArrowheads="1"/>
          </p:cNvSpPr>
          <p:nvPr/>
        </p:nvSpPr>
        <p:spPr bwMode="auto">
          <a:xfrm>
            <a:off x="4778375" y="45831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83" name="Oval 112"/>
          <p:cNvSpPr>
            <a:spLocks noChangeArrowheads="1"/>
          </p:cNvSpPr>
          <p:nvPr/>
        </p:nvSpPr>
        <p:spPr bwMode="auto">
          <a:xfrm>
            <a:off x="4883150" y="48593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84" name="Oval 113"/>
          <p:cNvSpPr>
            <a:spLocks noChangeArrowheads="1"/>
          </p:cNvSpPr>
          <p:nvPr/>
        </p:nvSpPr>
        <p:spPr bwMode="auto">
          <a:xfrm>
            <a:off x="5264150" y="44783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85" name="Oval 114"/>
          <p:cNvSpPr>
            <a:spLocks noChangeArrowheads="1"/>
          </p:cNvSpPr>
          <p:nvPr/>
        </p:nvSpPr>
        <p:spPr bwMode="auto">
          <a:xfrm>
            <a:off x="4721225" y="42910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86" name="Oval 115"/>
          <p:cNvSpPr>
            <a:spLocks noChangeArrowheads="1"/>
          </p:cNvSpPr>
          <p:nvPr/>
        </p:nvSpPr>
        <p:spPr bwMode="auto">
          <a:xfrm>
            <a:off x="4445000" y="51927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87" name="Oval 116"/>
          <p:cNvSpPr>
            <a:spLocks noChangeArrowheads="1"/>
          </p:cNvSpPr>
          <p:nvPr/>
        </p:nvSpPr>
        <p:spPr bwMode="auto">
          <a:xfrm>
            <a:off x="3321050" y="51736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88" name="Oval 117"/>
          <p:cNvSpPr>
            <a:spLocks noChangeArrowheads="1"/>
          </p:cNvSpPr>
          <p:nvPr/>
        </p:nvSpPr>
        <p:spPr bwMode="auto">
          <a:xfrm>
            <a:off x="2844800" y="50403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89" name="Oval 118"/>
          <p:cNvSpPr>
            <a:spLocks noChangeArrowheads="1"/>
          </p:cNvSpPr>
          <p:nvPr/>
        </p:nvSpPr>
        <p:spPr bwMode="auto">
          <a:xfrm>
            <a:off x="2025650" y="51546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90" name="Oval 119"/>
          <p:cNvSpPr>
            <a:spLocks noChangeArrowheads="1"/>
          </p:cNvSpPr>
          <p:nvPr/>
        </p:nvSpPr>
        <p:spPr bwMode="auto">
          <a:xfrm>
            <a:off x="7140575" y="30114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91" name="Oval 120"/>
          <p:cNvSpPr>
            <a:spLocks noChangeArrowheads="1"/>
          </p:cNvSpPr>
          <p:nvPr/>
        </p:nvSpPr>
        <p:spPr bwMode="auto">
          <a:xfrm>
            <a:off x="1387475" y="58404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92" name="Oval 121"/>
          <p:cNvSpPr>
            <a:spLocks noChangeArrowheads="1"/>
          </p:cNvSpPr>
          <p:nvPr/>
        </p:nvSpPr>
        <p:spPr bwMode="auto">
          <a:xfrm>
            <a:off x="2035175" y="55260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93" name="Oval 122"/>
          <p:cNvSpPr>
            <a:spLocks noChangeArrowheads="1"/>
          </p:cNvSpPr>
          <p:nvPr/>
        </p:nvSpPr>
        <p:spPr bwMode="auto">
          <a:xfrm>
            <a:off x="5349875" y="29162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94" name="Oval 123"/>
          <p:cNvSpPr>
            <a:spLocks noChangeArrowheads="1"/>
          </p:cNvSpPr>
          <p:nvPr/>
        </p:nvSpPr>
        <p:spPr bwMode="auto">
          <a:xfrm>
            <a:off x="2482850" y="59166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95" name="Oval 124"/>
          <p:cNvSpPr>
            <a:spLocks noChangeArrowheads="1"/>
          </p:cNvSpPr>
          <p:nvPr/>
        </p:nvSpPr>
        <p:spPr bwMode="auto">
          <a:xfrm>
            <a:off x="4159250" y="54594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96" name="Oval 125"/>
          <p:cNvSpPr>
            <a:spLocks noChangeArrowheads="1"/>
          </p:cNvSpPr>
          <p:nvPr/>
        </p:nvSpPr>
        <p:spPr bwMode="auto">
          <a:xfrm>
            <a:off x="7264400" y="53165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97" name="Oval 126"/>
          <p:cNvSpPr>
            <a:spLocks noChangeArrowheads="1"/>
          </p:cNvSpPr>
          <p:nvPr/>
        </p:nvSpPr>
        <p:spPr bwMode="auto">
          <a:xfrm>
            <a:off x="5454650" y="45164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98" name="Oval 127"/>
          <p:cNvSpPr>
            <a:spLocks noChangeArrowheads="1"/>
          </p:cNvSpPr>
          <p:nvPr/>
        </p:nvSpPr>
        <p:spPr bwMode="auto">
          <a:xfrm>
            <a:off x="6378575" y="31543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799" name="Oval 128"/>
          <p:cNvSpPr>
            <a:spLocks noChangeArrowheads="1"/>
          </p:cNvSpPr>
          <p:nvPr/>
        </p:nvSpPr>
        <p:spPr bwMode="auto">
          <a:xfrm>
            <a:off x="5692775" y="45926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00" name="Oval 129"/>
          <p:cNvSpPr>
            <a:spLocks noChangeArrowheads="1"/>
          </p:cNvSpPr>
          <p:nvPr/>
        </p:nvSpPr>
        <p:spPr bwMode="auto">
          <a:xfrm>
            <a:off x="6264275" y="36782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01" name="Oval 130"/>
          <p:cNvSpPr>
            <a:spLocks noChangeArrowheads="1"/>
          </p:cNvSpPr>
          <p:nvPr/>
        </p:nvSpPr>
        <p:spPr bwMode="auto">
          <a:xfrm>
            <a:off x="5946775" y="54911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02" name="Oval 131"/>
          <p:cNvSpPr>
            <a:spLocks noChangeArrowheads="1"/>
          </p:cNvSpPr>
          <p:nvPr/>
        </p:nvSpPr>
        <p:spPr bwMode="auto">
          <a:xfrm>
            <a:off x="6340475" y="25447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03" name="Oval 132"/>
          <p:cNvSpPr>
            <a:spLocks noChangeArrowheads="1"/>
          </p:cNvSpPr>
          <p:nvPr/>
        </p:nvSpPr>
        <p:spPr bwMode="auto">
          <a:xfrm>
            <a:off x="6378575" y="23066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04" name="Oval 133"/>
          <p:cNvSpPr>
            <a:spLocks noChangeArrowheads="1"/>
          </p:cNvSpPr>
          <p:nvPr/>
        </p:nvSpPr>
        <p:spPr bwMode="auto">
          <a:xfrm>
            <a:off x="3406775" y="59832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05" name="Oval 134"/>
          <p:cNvSpPr>
            <a:spLocks noChangeArrowheads="1"/>
          </p:cNvSpPr>
          <p:nvPr/>
        </p:nvSpPr>
        <p:spPr bwMode="auto">
          <a:xfrm>
            <a:off x="3635375" y="59261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06" name="Oval 135"/>
          <p:cNvSpPr>
            <a:spLocks noChangeArrowheads="1"/>
          </p:cNvSpPr>
          <p:nvPr/>
        </p:nvSpPr>
        <p:spPr bwMode="auto">
          <a:xfrm>
            <a:off x="4254500" y="60213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07" name="Oval 136"/>
          <p:cNvSpPr>
            <a:spLocks noChangeArrowheads="1"/>
          </p:cNvSpPr>
          <p:nvPr/>
        </p:nvSpPr>
        <p:spPr bwMode="auto">
          <a:xfrm>
            <a:off x="4130675" y="57070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08" name="Oval 137"/>
          <p:cNvSpPr>
            <a:spLocks noChangeArrowheads="1"/>
          </p:cNvSpPr>
          <p:nvPr/>
        </p:nvSpPr>
        <p:spPr bwMode="auto">
          <a:xfrm>
            <a:off x="4845050" y="53546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09" name="Oval 138"/>
          <p:cNvSpPr>
            <a:spLocks noChangeArrowheads="1"/>
          </p:cNvSpPr>
          <p:nvPr/>
        </p:nvSpPr>
        <p:spPr bwMode="auto">
          <a:xfrm>
            <a:off x="4902200" y="59547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10" name="Oval 139"/>
          <p:cNvSpPr>
            <a:spLocks noChangeArrowheads="1"/>
          </p:cNvSpPr>
          <p:nvPr/>
        </p:nvSpPr>
        <p:spPr bwMode="auto">
          <a:xfrm>
            <a:off x="4587875" y="21542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11" name="Oval 140"/>
          <p:cNvSpPr>
            <a:spLocks noChangeArrowheads="1"/>
          </p:cNvSpPr>
          <p:nvPr/>
        </p:nvSpPr>
        <p:spPr bwMode="auto">
          <a:xfrm>
            <a:off x="6559550" y="29448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12" name="Oval 141"/>
          <p:cNvSpPr>
            <a:spLocks noChangeArrowheads="1"/>
          </p:cNvSpPr>
          <p:nvPr/>
        </p:nvSpPr>
        <p:spPr bwMode="auto">
          <a:xfrm>
            <a:off x="5864225" y="23542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13" name="Oval 142"/>
          <p:cNvSpPr>
            <a:spLocks noChangeArrowheads="1"/>
          </p:cNvSpPr>
          <p:nvPr/>
        </p:nvSpPr>
        <p:spPr bwMode="auto">
          <a:xfrm>
            <a:off x="7054850" y="24209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14" name="Oval 143"/>
          <p:cNvSpPr>
            <a:spLocks noChangeArrowheads="1"/>
          </p:cNvSpPr>
          <p:nvPr/>
        </p:nvSpPr>
        <p:spPr bwMode="auto">
          <a:xfrm>
            <a:off x="7121525" y="37449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15" name="Oval 144"/>
          <p:cNvSpPr>
            <a:spLocks noChangeArrowheads="1"/>
          </p:cNvSpPr>
          <p:nvPr/>
        </p:nvSpPr>
        <p:spPr bwMode="auto">
          <a:xfrm>
            <a:off x="5740400" y="38211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16" name="Oval 145"/>
          <p:cNvSpPr>
            <a:spLocks noChangeArrowheads="1"/>
          </p:cNvSpPr>
          <p:nvPr/>
        </p:nvSpPr>
        <p:spPr bwMode="auto">
          <a:xfrm>
            <a:off x="6397625" y="58308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17" name="Oval 146"/>
          <p:cNvSpPr>
            <a:spLocks noChangeArrowheads="1"/>
          </p:cNvSpPr>
          <p:nvPr/>
        </p:nvSpPr>
        <p:spPr bwMode="auto">
          <a:xfrm>
            <a:off x="7102475" y="31734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18" name="Oval 147"/>
          <p:cNvSpPr>
            <a:spLocks noChangeArrowheads="1"/>
          </p:cNvSpPr>
          <p:nvPr/>
        </p:nvSpPr>
        <p:spPr bwMode="auto">
          <a:xfrm>
            <a:off x="6597650" y="52212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19" name="Oval 148"/>
          <p:cNvSpPr>
            <a:spLocks noChangeArrowheads="1"/>
          </p:cNvSpPr>
          <p:nvPr/>
        </p:nvSpPr>
        <p:spPr bwMode="auto">
          <a:xfrm>
            <a:off x="7283450" y="6049963"/>
            <a:ext cx="104775" cy="95250"/>
          </a:xfrm>
          <a:prstGeom prst="ellipse">
            <a:avLst/>
          </a:prstGeom>
          <a:solidFill>
            <a:srgbClr val="000099"/>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20" name="Oval 149"/>
          <p:cNvSpPr>
            <a:spLocks noChangeArrowheads="1"/>
          </p:cNvSpPr>
          <p:nvPr/>
        </p:nvSpPr>
        <p:spPr bwMode="auto">
          <a:xfrm>
            <a:off x="5540375" y="59451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21" name="Oval 150"/>
          <p:cNvSpPr>
            <a:spLocks noChangeArrowheads="1"/>
          </p:cNvSpPr>
          <p:nvPr/>
        </p:nvSpPr>
        <p:spPr bwMode="auto">
          <a:xfrm>
            <a:off x="6464300" y="39068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22" name="Oval 151"/>
          <p:cNvSpPr>
            <a:spLocks noChangeArrowheads="1"/>
          </p:cNvSpPr>
          <p:nvPr/>
        </p:nvSpPr>
        <p:spPr bwMode="auto">
          <a:xfrm>
            <a:off x="6159500" y="47926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23" name="Oval 152"/>
          <p:cNvSpPr>
            <a:spLocks noChangeArrowheads="1"/>
          </p:cNvSpPr>
          <p:nvPr/>
        </p:nvSpPr>
        <p:spPr bwMode="auto">
          <a:xfrm>
            <a:off x="6578600" y="45545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24" name="Oval 153"/>
          <p:cNvSpPr>
            <a:spLocks noChangeArrowheads="1"/>
          </p:cNvSpPr>
          <p:nvPr/>
        </p:nvSpPr>
        <p:spPr bwMode="auto">
          <a:xfrm>
            <a:off x="5588000" y="53260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25" name="Oval 154"/>
          <p:cNvSpPr>
            <a:spLocks noChangeArrowheads="1"/>
          </p:cNvSpPr>
          <p:nvPr/>
        </p:nvSpPr>
        <p:spPr bwMode="auto">
          <a:xfrm>
            <a:off x="6873875" y="44402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26" name="Oval 155"/>
          <p:cNvSpPr>
            <a:spLocks noChangeArrowheads="1"/>
          </p:cNvSpPr>
          <p:nvPr/>
        </p:nvSpPr>
        <p:spPr bwMode="auto">
          <a:xfrm>
            <a:off x="7007225" y="38401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27" name="Oval 156"/>
          <p:cNvSpPr>
            <a:spLocks noChangeArrowheads="1"/>
          </p:cNvSpPr>
          <p:nvPr/>
        </p:nvSpPr>
        <p:spPr bwMode="auto">
          <a:xfrm>
            <a:off x="6216650" y="541178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28" name="Oval 157"/>
          <p:cNvSpPr>
            <a:spLocks noChangeArrowheads="1"/>
          </p:cNvSpPr>
          <p:nvPr/>
        </p:nvSpPr>
        <p:spPr bwMode="auto">
          <a:xfrm>
            <a:off x="7092950" y="52022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29" name="Oval 158"/>
          <p:cNvSpPr>
            <a:spLocks noChangeArrowheads="1"/>
          </p:cNvSpPr>
          <p:nvPr/>
        </p:nvSpPr>
        <p:spPr bwMode="auto">
          <a:xfrm>
            <a:off x="7292975" y="44116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30" name="Oval 159"/>
          <p:cNvSpPr>
            <a:spLocks noChangeArrowheads="1"/>
          </p:cNvSpPr>
          <p:nvPr/>
        </p:nvSpPr>
        <p:spPr bwMode="auto">
          <a:xfrm>
            <a:off x="7369175" y="580231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31" name="Oval 160"/>
          <p:cNvSpPr>
            <a:spLocks noChangeArrowheads="1"/>
          </p:cNvSpPr>
          <p:nvPr/>
        </p:nvSpPr>
        <p:spPr bwMode="auto">
          <a:xfrm>
            <a:off x="6435725" y="61642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32" name="Oval 161"/>
          <p:cNvSpPr>
            <a:spLocks noChangeArrowheads="1"/>
          </p:cNvSpPr>
          <p:nvPr/>
        </p:nvSpPr>
        <p:spPr bwMode="auto">
          <a:xfrm>
            <a:off x="5073650" y="5859463"/>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33" name="Oval 162"/>
          <p:cNvSpPr>
            <a:spLocks noChangeArrowheads="1"/>
          </p:cNvSpPr>
          <p:nvPr/>
        </p:nvSpPr>
        <p:spPr bwMode="auto">
          <a:xfrm>
            <a:off x="7140575" y="26495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34" name="Oval 163"/>
          <p:cNvSpPr>
            <a:spLocks noChangeArrowheads="1"/>
          </p:cNvSpPr>
          <p:nvPr/>
        </p:nvSpPr>
        <p:spPr bwMode="auto">
          <a:xfrm>
            <a:off x="3006725" y="58118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35" name="Oval 164"/>
          <p:cNvSpPr>
            <a:spLocks noChangeArrowheads="1"/>
          </p:cNvSpPr>
          <p:nvPr/>
        </p:nvSpPr>
        <p:spPr bwMode="auto">
          <a:xfrm>
            <a:off x="1073150" y="6116638"/>
            <a:ext cx="104775" cy="952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36" name="Line 167"/>
          <p:cNvSpPr>
            <a:spLocks noChangeShapeType="1"/>
          </p:cNvSpPr>
          <p:nvPr/>
        </p:nvSpPr>
        <p:spPr bwMode="auto">
          <a:xfrm>
            <a:off x="1206500" y="2439988"/>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37" name="Line 168"/>
          <p:cNvSpPr>
            <a:spLocks noChangeShapeType="1"/>
          </p:cNvSpPr>
          <p:nvPr/>
        </p:nvSpPr>
        <p:spPr bwMode="auto">
          <a:xfrm>
            <a:off x="1292225" y="2344738"/>
            <a:ext cx="0" cy="180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38" name="Line 169"/>
          <p:cNvSpPr>
            <a:spLocks noChangeShapeType="1"/>
          </p:cNvSpPr>
          <p:nvPr/>
        </p:nvSpPr>
        <p:spPr bwMode="auto">
          <a:xfrm>
            <a:off x="7092950" y="5954713"/>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39" name="Line 170"/>
          <p:cNvSpPr>
            <a:spLocks noChangeShapeType="1"/>
          </p:cNvSpPr>
          <p:nvPr/>
        </p:nvSpPr>
        <p:spPr bwMode="auto">
          <a:xfrm>
            <a:off x="7178675" y="5859463"/>
            <a:ext cx="0" cy="180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03" name="Line 171"/>
          <p:cNvSpPr>
            <a:spLocks noChangeShapeType="1"/>
          </p:cNvSpPr>
          <p:nvPr/>
        </p:nvSpPr>
        <p:spPr bwMode="auto">
          <a:xfrm>
            <a:off x="1292225" y="2439988"/>
            <a:ext cx="5886450" cy="35147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41" name="Rectangle 172"/>
          <p:cNvSpPr>
            <a:spLocks noChangeArrowheads="1"/>
          </p:cNvSpPr>
          <p:nvPr/>
        </p:nvSpPr>
        <p:spPr bwMode="auto">
          <a:xfrm>
            <a:off x="939800" y="20875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42" name="Rectangle 173"/>
          <p:cNvSpPr>
            <a:spLocks noChangeArrowheads="1"/>
          </p:cNvSpPr>
          <p:nvPr/>
        </p:nvSpPr>
        <p:spPr bwMode="auto">
          <a:xfrm>
            <a:off x="6807200" y="56118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43" name="Rectangle 174"/>
          <p:cNvSpPr>
            <a:spLocks noChangeArrowheads="1"/>
          </p:cNvSpPr>
          <p:nvPr/>
        </p:nvSpPr>
        <p:spPr bwMode="auto">
          <a:xfrm>
            <a:off x="1673225" y="27924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44" name="Rectangle 175"/>
          <p:cNvSpPr>
            <a:spLocks noChangeArrowheads="1"/>
          </p:cNvSpPr>
          <p:nvPr/>
        </p:nvSpPr>
        <p:spPr bwMode="auto">
          <a:xfrm>
            <a:off x="2406650" y="27924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45" name="Rectangle 176"/>
          <p:cNvSpPr>
            <a:spLocks noChangeArrowheads="1"/>
          </p:cNvSpPr>
          <p:nvPr/>
        </p:nvSpPr>
        <p:spPr bwMode="auto">
          <a:xfrm>
            <a:off x="3140075" y="34972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46" name="Rectangle 177"/>
          <p:cNvSpPr>
            <a:spLocks noChangeArrowheads="1"/>
          </p:cNvSpPr>
          <p:nvPr/>
        </p:nvSpPr>
        <p:spPr bwMode="auto">
          <a:xfrm>
            <a:off x="3873500" y="42021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47" name="Rectangle 178"/>
          <p:cNvSpPr>
            <a:spLocks noChangeArrowheads="1"/>
          </p:cNvSpPr>
          <p:nvPr/>
        </p:nvSpPr>
        <p:spPr bwMode="auto">
          <a:xfrm>
            <a:off x="4606925" y="420211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48" name="Rectangle 179"/>
          <p:cNvSpPr>
            <a:spLocks noChangeArrowheads="1"/>
          </p:cNvSpPr>
          <p:nvPr/>
        </p:nvSpPr>
        <p:spPr bwMode="auto">
          <a:xfrm>
            <a:off x="5340350" y="49069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849" name="Rectangle 180"/>
          <p:cNvSpPr>
            <a:spLocks noChangeArrowheads="1"/>
          </p:cNvSpPr>
          <p:nvPr/>
        </p:nvSpPr>
        <p:spPr bwMode="auto">
          <a:xfrm>
            <a:off x="6073775" y="4906963"/>
            <a:ext cx="733425" cy="70485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44213" name="Line 181"/>
          <p:cNvSpPr>
            <a:spLocks noChangeShapeType="1"/>
          </p:cNvSpPr>
          <p:nvPr/>
        </p:nvSpPr>
        <p:spPr bwMode="auto">
          <a:xfrm>
            <a:off x="1276350" y="2271713"/>
            <a:ext cx="488950" cy="1028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14" name="Line 182"/>
          <p:cNvSpPr>
            <a:spLocks noChangeShapeType="1"/>
          </p:cNvSpPr>
          <p:nvPr/>
        </p:nvSpPr>
        <p:spPr bwMode="auto">
          <a:xfrm flipV="1">
            <a:off x="1841500" y="3173413"/>
            <a:ext cx="914400" cy="17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15" name="Line 183"/>
          <p:cNvSpPr>
            <a:spLocks noChangeShapeType="1"/>
          </p:cNvSpPr>
          <p:nvPr/>
        </p:nvSpPr>
        <p:spPr bwMode="auto">
          <a:xfrm>
            <a:off x="2844800" y="3198813"/>
            <a:ext cx="742950" cy="889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16" name="Line 184"/>
          <p:cNvSpPr>
            <a:spLocks noChangeShapeType="1"/>
          </p:cNvSpPr>
          <p:nvPr/>
        </p:nvSpPr>
        <p:spPr bwMode="auto">
          <a:xfrm>
            <a:off x="3670300" y="4151313"/>
            <a:ext cx="603250" cy="406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17" name="Line 185"/>
          <p:cNvSpPr>
            <a:spLocks noChangeShapeType="1"/>
          </p:cNvSpPr>
          <p:nvPr/>
        </p:nvSpPr>
        <p:spPr bwMode="auto">
          <a:xfrm flipV="1">
            <a:off x="4362450" y="4532313"/>
            <a:ext cx="908050" cy="63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18" name="Line 186"/>
          <p:cNvSpPr>
            <a:spLocks noChangeShapeType="1"/>
          </p:cNvSpPr>
          <p:nvPr/>
        </p:nvSpPr>
        <p:spPr bwMode="auto">
          <a:xfrm>
            <a:off x="5346700" y="4551363"/>
            <a:ext cx="273050" cy="7683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19" name="Line 187"/>
          <p:cNvSpPr>
            <a:spLocks noChangeShapeType="1"/>
          </p:cNvSpPr>
          <p:nvPr/>
        </p:nvSpPr>
        <p:spPr bwMode="auto">
          <a:xfrm>
            <a:off x="5689600" y="5383213"/>
            <a:ext cx="527050" cy="63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20" name="Line 188"/>
          <p:cNvSpPr>
            <a:spLocks noChangeShapeType="1"/>
          </p:cNvSpPr>
          <p:nvPr/>
        </p:nvSpPr>
        <p:spPr bwMode="auto">
          <a:xfrm>
            <a:off x="6318250" y="5484813"/>
            <a:ext cx="958850" cy="5778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21" name="Line 189"/>
          <p:cNvSpPr>
            <a:spLocks noChangeShapeType="1"/>
          </p:cNvSpPr>
          <p:nvPr/>
        </p:nvSpPr>
        <p:spPr bwMode="auto">
          <a:xfrm>
            <a:off x="1282700" y="2259013"/>
            <a:ext cx="552450" cy="7048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22" name="Line 190"/>
          <p:cNvSpPr>
            <a:spLocks noChangeShapeType="1"/>
          </p:cNvSpPr>
          <p:nvPr/>
        </p:nvSpPr>
        <p:spPr bwMode="auto">
          <a:xfrm flipV="1">
            <a:off x="1924050" y="2976563"/>
            <a:ext cx="654050" cy="25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23" name="Line 191"/>
          <p:cNvSpPr>
            <a:spLocks noChangeShapeType="1"/>
          </p:cNvSpPr>
          <p:nvPr/>
        </p:nvSpPr>
        <p:spPr bwMode="auto">
          <a:xfrm>
            <a:off x="2673350" y="3008313"/>
            <a:ext cx="774700" cy="7493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24" name="Line 192"/>
          <p:cNvSpPr>
            <a:spLocks noChangeShapeType="1"/>
          </p:cNvSpPr>
          <p:nvPr/>
        </p:nvSpPr>
        <p:spPr bwMode="auto">
          <a:xfrm>
            <a:off x="3530600" y="3827463"/>
            <a:ext cx="1187450" cy="488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25" name="Line 193"/>
          <p:cNvSpPr>
            <a:spLocks noChangeShapeType="1"/>
          </p:cNvSpPr>
          <p:nvPr/>
        </p:nvSpPr>
        <p:spPr bwMode="auto">
          <a:xfrm>
            <a:off x="4800600" y="4370388"/>
            <a:ext cx="1168400" cy="11271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226" name="Line 194"/>
          <p:cNvSpPr>
            <a:spLocks noChangeShapeType="1"/>
          </p:cNvSpPr>
          <p:nvPr/>
        </p:nvSpPr>
        <p:spPr bwMode="auto">
          <a:xfrm>
            <a:off x="6038850" y="5573713"/>
            <a:ext cx="1231900" cy="5143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 name="Rounded Rectangular Callout 194"/>
          <p:cNvSpPr/>
          <p:nvPr/>
        </p:nvSpPr>
        <p:spPr bwMode="auto">
          <a:xfrm>
            <a:off x="5740400" y="2844800"/>
            <a:ext cx="2171700" cy="1038225"/>
          </a:xfrm>
          <a:prstGeom prst="wedgeRoundRectCallout">
            <a:avLst>
              <a:gd name="adj1" fmla="val -46857"/>
              <a:gd name="adj2" fmla="val 99119"/>
              <a:gd name="adj3" fmla="val 16667"/>
            </a:avLst>
          </a:prstGeom>
          <a:solidFill>
            <a:schemeClr val="tx2">
              <a:lumMod val="65000"/>
              <a:lumOff val="35000"/>
            </a:schemeClr>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eaLnBrk="1" hangingPunct="1">
              <a:defRPr/>
            </a:pPr>
            <a:r>
              <a:rPr lang="en-US" sz="2000" dirty="0">
                <a:solidFill>
                  <a:schemeClr val="bg1"/>
                </a:solidFill>
                <a:latin typeface="Arial" charset="0"/>
                <a:cs typeface="+mn-cs"/>
              </a:rPr>
              <a:t>Each cell is a virtual router</a:t>
            </a:r>
          </a:p>
        </p:txBody>
      </p:sp>
      <p:sp>
        <p:nvSpPr>
          <p:cNvPr id="196" name="Rounded Rectangular Callout 195"/>
          <p:cNvSpPr/>
          <p:nvPr/>
        </p:nvSpPr>
        <p:spPr bwMode="auto">
          <a:xfrm>
            <a:off x="146050" y="1330961"/>
            <a:ext cx="1130300" cy="732790"/>
          </a:xfrm>
          <a:prstGeom prst="wedgeRoundRectCallout">
            <a:avLst>
              <a:gd name="adj1" fmla="val 41895"/>
              <a:gd name="adj2" fmla="val 69208"/>
              <a:gd name="adj3" fmla="val 16667"/>
            </a:avLst>
          </a:prstGeom>
          <a:solidFill>
            <a:schemeClr val="tx2">
              <a:lumMod val="65000"/>
              <a:lumOff val="35000"/>
            </a:schemeClr>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eaLnBrk="1" hangingPunct="1">
              <a:defRPr/>
            </a:pPr>
            <a:r>
              <a:rPr lang="en-US" sz="2000" dirty="0">
                <a:solidFill>
                  <a:schemeClr val="bg1"/>
                </a:solidFill>
                <a:latin typeface="Arial" charset="0"/>
                <a:cs typeface="+mn-cs"/>
              </a:rPr>
              <a:t>Source Node</a:t>
            </a:r>
          </a:p>
        </p:txBody>
      </p:sp>
      <p:sp>
        <p:nvSpPr>
          <p:cNvPr id="197" name="Rounded Rectangular Callout 196"/>
          <p:cNvSpPr/>
          <p:nvPr/>
        </p:nvSpPr>
        <p:spPr bwMode="auto">
          <a:xfrm>
            <a:off x="7612063" y="4821238"/>
            <a:ext cx="1419225" cy="790575"/>
          </a:xfrm>
          <a:prstGeom prst="wedgeRoundRectCallout">
            <a:avLst>
              <a:gd name="adj1" fmla="val -63005"/>
              <a:gd name="adj2" fmla="val 105773"/>
              <a:gd name="adj3" fmla="val 16667"/>
            </a:avLst>
          </a:prstGeom>
          <a:solidFill>
            <a:schemeClr val="tx2">
              <a:lumMod val="65000"/>
              <a:lumOff val="35000"/>
            </a:schemeClr>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rIns="0" anchor="ctr"/>
          <a:lstStyle/>
          <a:p>
            <a:pPr algn="ctr" eaLnBrk="1" hangingPunct="1">
              <a:defRPr/>
            </a:pPr>
            <a:r>
              <a:rPr lang="en-US" sz="2000" dirty="0">
                <a:solidFill>
                  <a:schemeClr val="bg1"/>
                </a:solidFill>
                <a:latin typeface="Arial" charset="0"/>
                <a:cs typeface="+mn-cs"/>
              </a:rPr>
              <a:t>Destination Node</a:t>
            </a:r>
          </a:p>
        </p:txBody>
      </p:sp>
      <p:sp>
        <p:nvSpPr>
          <p:cNvPr id="198" name="Rounded Rectangular Callout 197"/>
          <p:cNvSpPr/>
          <p:nvPr/>
        </p:nvSpPr>
        <p:spPr bwMode="auto">
          <a:xfrm>
            <a:off x="4254500" y="1450975"/>
            <a:ext cx="2171700" cy="1112838"/>
          </a:xfrm>
          <a:prstGeom prst="wedgeRoundRectCallout">
            <a:avLst>
              <a:gd name="adj1" fmla="val -46389"/>
              <a:gd name="adj2" fmla="val 95467"/>
              <a:gd name="adj3" fmla="val 16667"/>
            </a:avLst>
          </a:prstGeom>
          <a:solidFill>
            <a:schemeClr val="tx2">
              <a:lumMod val="65000"/>
              <a:lumOff val="35000"/>
            </a:schemeClr>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eaLnBrk="1" hangingPunct="1">
              <a:defRPr/>
            </a:pPr>
            <a:r>
              <a:rPr lang="en-US" sz="2000" dirty="0">
                <a:solidFill>
                  <a:schemeClr val="bg1"/>
                </a:solidFill>
                <a:latin typeface="Arial" charset="0"/>
                <a:cs typeface="+mn-cs"/>
              </a:rPr>
              <a:t>Each node has GPS &amp; grid map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wipe(up)">
                                      <p:cBhvr>
                                        <p:cTn id="7" dur="500"/>
                                        <p:tgtEl>
                                          <p:spTgt spid="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wipe(up)">
                                      <p:cBhvr>
                                        <p:cTn id="12" dur="500"/>
                                        <p:tgtEl>
                                          <p:spTgt spid="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500"/>
                                        <p:tgtEl>
                                          <p:spTgt spid="196"/>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197"/>
                                        </p:tgtEl>
                                        <p:attrNameLst>
                                          <p:attrName>style.visibility</p:attrName>
                                        </p:attrNameLst>
                                      </p:cBhvr>
                                      <p:to>
                                        <p:strVal val="visible"/>
                                      </p:to>
                                    </p:set>
                                    <p:animEffect transition="in" filter="fade">
                                      <p:cBhvr>
                                        <p:cTn id="21" dur="500"/>
                                        <p:tgtEl>
                                          <p:spTgt spid="197"/>
                                        </p:tgtEl>
                                      </p:cBhvr>
                                    </p:animEffect>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0"/>
                                          </p:stCondLst>
                                        </p:cTn>
                                        <p:tgtEl>
                                          <p:spTgt spid="44203"/>
                                        </p:tgtEl>
                                        <p:attrNameLst>
                                          <p:attrName>style.visibility</p:attrName>
                                        </p:attrNameLst>
                                      </p:cBhvr>
                                      <p:to>
                                        <p:strVal val="visible"/>
                                      </p:to>
                                    </p:set>
                                  </p:childTnLst>
                                  <p:subTnLst>
                                    <p:animClr clrSpc="rgb" dir="cw">
                                      <p:cBhvr override="childStyle">
                                        <p:cTn dur="1" fill="hold" display="0" masterRel="nextClick" afterEffect="1"/>
                                        <p:tgtEl>
                                          <p:spTgt spid="44203"/>
                                        </p:tgtEl>
                                        <p:attrNameLst>
                                          <p:attrName>ppt_c</p:attrName>
                                        </p:attrNameLst>
                                      </p:cBhvr>
                                      <p:to>
                                        <a:srgbClr val="3399FF"/>
                                      </p:to>
                                    </p:animClr>
                                  </p:sub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4048"/>
                                        </p:tgtEl>
                                        <p:attrNameLst>
                                          <p:attrName>style.visibility</p:attrName>
                                        </p:attrNameLst>
                                      </p:cBhvr>
                                      <p:to>
                                        <p:strVal val="visible"/>
                                      </p:to>
                                    </p:set>
                                    <p:animEffect transition="in" filter="fade">
                                      <p:cBhvr>
                                        <p:cTn id="28" dur="1000"/>
                                        <p:tgtEl>
                                          <p:spTgt spid="44048"/>
                                        </p:tgtEl>
                                      </p:cBhvr>
                                    </p:animEffect>
                                  </p:childTnLst>
                                </p:cTn>
                              </p:par>
                            </p:childTnLst>
                          </p:cTn>
                        </p:par>
                        <p:par>
                          <p:cTn id="29" fill="hold" nodeType="afterGroup">
                            <p:stCondLst>
                              <p:cond delay="2000"/>
                            </p:stCondLst>
                            <p:childTnLst>
                              <p:par>
                                <p:cTn id="30" presetID="1" presetClass="entr" presetSubtype="0" fill="hold" grpId="0" nodeType="afterEffect">
                                  <p:stCondLst>
                                    <p:cond delay="500"/>
                                  </p:stCondLst>
                                  <p:childTnLst>
                                    <p:set>
                                      <p:cBhvr>
                                        <p:cTn id="31" dur="1" fill="hold">
                                          <p:stCondLst>
                                            <p:cond delay="0"/>
                                          </p:stCondLst>
                                        </p:cTn>
                                        <p:tgtEl>
                                          <p:spTgt spid="44037"/>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grpId="0" nodeType="afterEffect">
                                  <p:stCondLst>
                                    <p:cond delay="500"/>
                                  </p:stCondLst>
                                  <p:childTnLst>
                                    <p:set>
                                      <p:cBhvr>
                                        <p:cTn id="34" dur="1" fill="hold">
                                          <p:stCondLst>
                                            <p:cond delay="0"/>
                                          </p:stCondLst>
                                        </p:cTn>
                                        <p:tgtEl>
                                          <p:spTgt spid="44043"/>
                                        </p:tgtEl>
                                        <p:attrNameLst>
                                          <p:attrName>style.visibility</p:attrName>
                                        </p:attrNameLst>
                                      </p:cBhvr>
                                      <p:to>
                                        <p:strVal val="visible"/>
                                      </p:to>
                                    </p:set>
                                  </p:childTnLst>
                                </p:cTn>
                              </p:par>
                            </p:childTnLst>
                          </p:cTn>
                        </p:par>
                        <p:par>
                          <p:cTn id="35" fill="hold" nodeType="afterGroup">
                            <p:stCondLst>
                              <p:cond delay="3000"/>
                            </p:stCondLst>
                            <p:childTnLst>
                              <p:par>
                                <p:cTn id="36" presetID="1" presetClass="entr" presetSubtype="0" fill="hold" grpId="0" nodeType="afterEffect">
                                  <p:stCondLst>
                                    <p:cond delay="500"/>
                                  </p:stCondLst>
                                  <p:childTnLst>
                                    <p:set>
                                      <p:cBhvr>
                                        <p:cTn id="37" dur="1" fill="hold">
                                          <p:stCondLst>
                                            <p:cond delay="0"/>
                                          </p:stCondLst>
                                        </p:cTn>
                                        <p:tgtEl>
                                          <p:spTgt spid="44068"/>
                                        </p:tgtEl>
                                        <p:attrNameLst>
                                          <p:attrName>style.visibility</p:attrName>
                                        </p:attrNameLst>
                                      </p:cBhvr>
                                      <p:to>
                                        <p:strVal val="visible"/>
                                      </p:to>
                                    </p:set>
                                  </p:childTnLst>
                                </p:cTn>
                              </p:par>
                            </p:childTnLst>
                          </p:cTn>
                        </p:par>
                        <p:par>
                          <p:cTn id="38" fill="hold" nodeType="afterGroup">
                            <p:stCondLst>
                              <p:cond delay="3500"/>
                            </p:stCondLst>
                            <p:childTnLst>
                              <p:par>
                                <p:cTn id="39" presetID="1" presetClass="entr" presetSubtype="0" fill="hold" grpId="0" nodeType="afterEffect">
                                  <p:stCondLst>
                                    <p:cond delay="500"/>
                                  </p:stCondLst>
                                  <p:childTnLst>
                                    <p:set>
                                      <p:cBhvr>
                                        <p:cTn id="40" dur="1" fill="hold">
                                          <p:stCondLst>
                                            <p:cond delay="0"/>
                                          </p:stCondLst>
                                        </p:cTn>
                                        <p:tgtEl>
                                          <p:spTgt spid="44057"/>
                                        </p:tgtEl>
                                        <p:attrNameLst>
                                          <p:attrName>style.visibility</p:attrName>
                                        </p:attrNameLst>
                                      </p:cBhvr>
                                      <p:to>
                                        <p:strVal val="visible"/>
                                      </p:to>
                                    </p:set>
                                  </p:childTnLst>
                                </p:cTn>
                              </p:par>
                            </p:childTnLst>
                          </p:cTn>
                        </p:par>
                        <p:par>
                          <p:cTn id="41" fill="hold" nodeType="afterGroup">
                            <p:stCondLst>
                              <p:cond delay="4000"/>
                            </p:stCondLst>
                            <p:childTnLst>
                              <p:par>
                                <p:cTn id="42" presetID="1" presetClass="entr" presetSubtype="0" fill="hold" grpId="0" nodeType="afterEffect">
                                  <p:stCondLst>
                                    <p:cond delay="500"/>
                                  </p:stCondLst>
                                  <p:childTnLst>
                                    <p:set>
                                      <p:cBhvr>
                                        <p:cTn id="43" dur="1" fill="hold">
                                          <p:stCondLst>
                                            <p:cond delay="0"/>
                                          </p:stCondLst>
                                        </p:cTn>
                                        <p:tgtEl>
                                          <p:spTgt spid="44063"/>
                                        </p:tgtEl>
                                        <p:attrNameLst>
                                          <p:attrName>style.visibility</p:attrName>
                                        </p:attrNameLst>
                                      </p:cBhvr>
                                      <p:to>
                                        <p:strVal val="visible"/>
                                      </p:to>
                                    </p:set>
                                  </p:childTnLst>
                                </p:cTn>
                              </p:par>
                            </p:childTnLst>
                          </p:cTn>
                        </p:par>
                        <p:par>
                          <p:cTn id="44" fill="hold" nodeType="afterGroup">
                            <p:stCondLst>
                              <p:cond delay="4500"/>
                            </p:stCondLst>
                            <p:childTnLst>
                              <p:par>
                                <p:cTn id="45" presetID="1" presetClass="entr" presetSubtype="0" fill="hold" grpId="0" nodeType="afterEffect">
                                  <p:stCondLst>
                                    <p:cond delay="500"/>
                                  </p:stCondLst>
                                  <p:childTnLst>
                                    <p:set>
                                      <p:cBhvr>
                                        <p:cTn id="46" dur="1" fill="hold">
                                          <p:stCondLst>
                                            <p:cond delay="0"/>
                                          </p:stCondLst>
                                        </p:cTn>
                                        <p:tgtEl>
                                          <p:spTgt spid="44088"/>
                                        </p:tgtEl>
                                        <p:attrNameLst>
                                          <p:attrName>style.visibility</p:attrName>
                                        </p:attrNameLst>
                                      </p:cBhvr>
                                      <p:to>
                                        <p:strVal val="visible"/>
                                      </p:to>
                                    </p:set>
                                  </p:childTnLst>
                                </p:cTn>
                              </p:par>
                            </p:childTnLst>
                          </p:cTn>
                        </p:par>
                        <p:par>
                          <p:cTn id="47" fill="hold" nodeType="afterGroup">
                            <p:stCondLst>
                              <p:cond delay="5000"/>
                            </p:stCondLst>
                            <p:childTnLst>
                              <p:par>
                                <p:cTn id="48" presetID="1" presetClass="entr" presetSubtype="0" fill="hold" grpId="0" nodeType="afterEffect">
                                  <p:stCondLst>
                                    <p:cond delay="500"/>
                                  </p:stCondLst>
                                  <p:childTnLst>
                                    <p:set>
                                      <p:cBhvr>
                                        <p:cTn id="49" dur="1" fill="hold">
                                          <p:stCondLst>
                                            <p:cond delay="0"/>
                                          </p:stCondLst>
                                        </p:cTn>
                                        <p:tgtEl>
                                          <p:spTgt spid="44076"/>
                                        </p:tgtEl>
                                        <p:attrNameLst>
                                          <p:attrName>style.visibility</p:attrName>
                                        </p:attrNameLst>
                                      </p:cBhvr>
                                      <p:to>
                                        <p:strVal val="visible"/>
                                      </p:to>
                                    </p:set>
                                  </p:childTnLst>
                                </p:cTn>
                              </p:par>
                            </p:childTnLst>
                          </p:cTn>
                        </p:par>
                        <p:par>
                          <p:cTn id="50" fill="hold" nodeType="afterGroup">
                            <p:stCondLst>
                              <p:cond delay="5500"/>
                            </p:stCondLst>
                            <p:childTnLst>
                              <p:par>
                                <p:cTn id="51" presetID="1" presetClass="entr" presetSubtype="0" fill="hold" grpId="0" nodeType="afterEffect">
                                  <p:stCondLst>
                                    <p:cond delay="500"/>
                                  </p:stCondLst>
                                  <p:childTnLst>
                                    <p:set>
                                      <p:cBhvr>
                                        <p:cTn id="52" dur="1" fill="hold">
                                          <p:stCondLst>
                                            <p:cond delay="0"/>
                                          </p:stCondLst>
                                        </p:cTn>
                                        <p:tgtEl>
                                          <p:spTgt spid="4408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4213"/>
                                        </p:tgtEl>
                                        <p:attrNameLst>
                                          <p:attrName>style.visibility</p:attrName>
                                        </p:attrNameLst>
                                      </p:cBhvr>
                                      <p:to>
                                        <p:strVal val="visible"/>
                                      </p:to>
                                    </p:set>
                                  </p:childTnLst>
                                  <p:subTnLst>
                                    <p:animClr clrSpc="rgb" dir="cw">
                                      <p:cBhvr override="childStyle">
                                        <p:cTn dur="1" fill="hold" display="0" masterRel="nextClick" afterEffect="1"/>
                                        <p:tgtEl>
                                          <p:spTgt spid="44213"/>
                                        </p:tgtEl>
                                        <p:attrNameLst>
                                          <p:attrName>ppt_c</p:attrName>
                                        </p:attrNameLst>
                                      </p:cBhvr>
                                      <p:to>
                                        <a:srgbClr val="0099FF"/>
                                      </p:to>
                                    </p:animClr>
                                  </p:subTnLst>
                                </p:cTn>
                              </p:par>
                            </p:childTnLst>
                          </p:cTn>
                        </p:par>
                        <p:par>
                          <p:cTn id="57" fill="hold" nodeType="afterGroup">
                            <p:stCondLst>
                              <p:cond delay="0"/>
                            </p:stCondLst>
                            <p:childTnLst>
                              <p:par>
                                <p:cTn id="58" presetID="1" presetClass="entr" presetSubtype="0" fill="hold" nodeType="afterEffect">
                                  <p:stCondLst>
                                    <p:cond delay="500"/>
                                  </p:stCondLst>
                                  <p:childTnLst>
                                    <p:set>
                                      <p:cBhvr>
                                        <p:cTn id="59" dur="1" fill="hold">
                                          <p:stCondLst>
                                            <p:cond delay="0"/>
                                          </p:stCondLst>
                                        </p:cTn>
                                        <p:tgtEl>
                                          <p:spTgt spid="44214"/>
                                        </p:tgtEl>
                                        <p:attrNameLst>
                                          <p:attrName>style.visibility</p:attrName>
                                        </p:attrNameLst>
                                      </p:cBhvr>
                                      <p:to>
                                        <p:strVal val="visible"/>
                                      </p:to>
                                    </p:set>
                                  </p:childTnLst>
                                  <p:subTnLst>
                                    <p:animClr clrSpc="rgb" dir="cw">
                                      <p:cBhvr override="childStyle">
                                        <p:cTn dur="1" fill="hold" display="0" masterRel="nextClick" afterEffect="1"/>
                                        <p:tgtEl>
                                          <p:spTgt spid="44214"/>
                                        </p:tgtEl>
                                        <p:attrNameLst>
                                          <p:attrName>ppt_c</p:attrName>
                                        </p:attrNameLst>
                                      </p:cBhvr>
                                      <p:to>
                                        <a:srgbClr val="0099FF"/>
                                      </p:to>
                                    </p:animClr>
                                  </p:subTnLst>
                                </p:cTn>
                              </p:par>
                            </p:childTnLst>
                          </p:cTn>
                        </p:par>
                        <p:par>
                          <p:cTn id="60" fill="hold" nodeType="afterGroup">
                            <p:stCondLst>
                              <p:cond delay="500"/>
                            </p:stCondLst>
                            <p:childTnLst>
                              <p:par>
                                <p:cTn id="61" presetID="1" presetClass="entr" presetSubtype="0" fill="hold" nodeType="afterEffect">
                                  <p:stCondLst>
                                    <p:cond delay="500"/>
                                  </p:stCondLst>
                                  <p:childTnLst>
                                    <p:set>
                                      <p:cBhvr>
                                        <p:cTn id="62" dur="1" fill="hold">
                                          <p:stCondLst>
                                            <p:cond delay="0"/>
                                          </p:stCondLst>
                                        </p:cTn>
                                        <p:tgtEl>
                                          <p:spTgt spid="44215"/>
                                        </p:tgtEl>
                                        <p:attrNameLst>
                                          <p:attrName>style.visibility</p:attrName>
                                        </p:attrNameLst>
                                      </p:cBhvr>
                                      <p:to>
                                        <p:strVal val="visible"/>
                                      </p:to>
                                    </p:set>
                                  </p:childTnLst>
                                  <p:subTnLst>
                                    <p:animClr clrSpc="rgb" dir="cw">
                                      <p:cBhvr override="childStyle">
                                        <p:cTn dur="1" fill="hold" display="0" masterRel="nextClick" afterEffect="1"/>
                                        <p:tgtEl>
                                          <p:spTgt spid="44215"/>
                                        </p:tgtEl>
                                        <p:attrNameLst>
                                          <p:attrName>ppt_c</p:attrName>
                                        </p:attrNameLst>
                                      </p:cBhvr>
                                      <p:to>
                                        <a:srgbClr val="0099FF"/>
                                      </p:to>
                                    </p:animClr>
                                  </p:subTnLst>
                                </p:cTn>
                              </p:par>
                            </p:childTnLst>
                          </p:cTn>
                        </p:par>
                        <p:par>
                          <p:cTn id="63" fill="hold" nodeType="afterGroup">
                            <p:stCondLst>
                              <p:cond delay="1000"/>
                            </p:stCondLst>
                            <p:childTnLst>
                              <p:par>
                                <p:cTn id="64" presetID="1" presetClass="entr" presetSubtype="0" fill="hold" nodeType="afterEffect">
                                  <p:stCondLst>
                                    <p:cond delay="500"/>
                                  </p:stCondLst>
                                  <p:childTnLst>
                                    <p:set>
                                      <p:cBhvr>
                                        <p:cTn id="65" dur="1" fill="hold">
                                          <p:stCondLst>
                                            <p:cond delay="0"/>
                                          </p:stCondLst>
                                        </p:cTn>
                                        <p:tgtEl>
                                          <p:spTgt spid="44216"/>
                                        </p:tgtEl>
                                        <p:attrNameLst>
                                          <p:attrName>style.visibility</p:attrName>
                                        </p:attrNameLst>
                                      </p:cBhvr>
                                      <p:to>
                                        <p:strVal val="visible"/>
                                      </p:to>
                                    </p:set>
                                  </p:childTnLst>
                                  <p:subTnLst>
                                    <p:animClr clrSpc="rgb" dir="cw">
                                      <p:cBhvr override="childStyle">
                                        <p:cTn dur="1" fill="hold" display="0" masterRel="nextClick" afterEffect="1"/>
                                        <p:tgtEl>
                                          <p:spTgt spid="44216"/>
                                        </p:tgtEl>
                                        <p:attrNameLst>
                                          <p:attrName>ppt_c</p:attrName>
                                        </p:attrNameLst>
                                      </p:cBhvr>
                                      <p:to>
                                        <a:srgbClr val="0099FF"/>
                                      </p:to>
                                    </p:animClr>
                                  </p:subTnLst>
                                </p:cTn>
                              </p:par>
                            </p:childTnLst>
                          </p:cTn>
                        </p:par>
                        <p:par>
                          <p:cTn id="66" fill="hold" nodeType="afterGroup">
                            <p:stCondLst>
                              <p:cond delay="1500"/>
                            </p:stCondLst>
                            <p:childTnLst>
                              <p:par>
                                <p:cTn id="67" presetID="1" presetClass="entr" presetSubtype="0" fill="hold" nodeType="afterEffect">
                                  <p:stCondLst>
                                    <p:cond delay="500"/>
                                  </p:stCondLst>
                                  <p:childTnLst>
                                    <p:set>
                                      <p:cBhvr>
                                        <p:cTn id="68" dur="1" fill="hold">
                                          <p:stCondLst>
                                            <p:cond delay="0"/>
                                          </p:stCondLst>
                                        </p:cTn>
                                        <p:tgtEl>
                                          <p:spTgt spid="44217"/>
                                        </p:tgtEl>
                                        <p:attrNameLst>
                                          <p:attrName>style.visibility</p:attrName>
                                        </p:attrNameLst>
                                      </p:cBhvr>
                                      <p:to>
                                        <p:strVal val="visible"/>
                                      </p:to>
                                    </p:set>
                                  </p:childTnLst>
                                  <p:subTnLst>
                                    <p:animClr clrSpc="rgb" dir="cw">
                                      <p:cBhvr override="childStyle">
                                        <p:cTn dur="1" fill="hold" display="0" masterRel="nextClick" afterEffect="1"/>
                                        <p:tgtEl>
                                          <p:spTgt spid="44217"/>
                                        </p:tgtEl>
                                        <p:attrNameLst>
                                          <p:attrName>ppt_c</p:attrName>
                                        </p:attrNameLst>
                                      </p:cBhvr>
                                      <p:to>
                                        <a:srgbClr val="0099FF"/>
                                      </p:to>
                                    </p:animClr>
                                  </p:subTnLst>
                                </p:cTn>
                              </p:par>
                            </p:childTnLst>
                          </p:cTn>
                        </p:par>
                        <p:par>
                          <p:cTn id="69" fill="hold" nodeType="afterGroup">
                            <p:stCondLst>
                              <p:cond delay="2000"/>
                            </p:stCondLst>
                            <p:childTnLst>
                              <p:par>
                                <p:cTn id="70" presetID="1" presetClass="entr" presetSubtype="0" fill="hold" nodeType="afterEffect">
                                  <p:stCondLst>
                                    <p:cond delay="500"/>
                                  </p:stCondLst>
                                  <p:childTnLst>
                                    <p:set>
                                      <p:cBhvr>
                                        <p:cTn id="71" dur="1" fill="hold">
                                          <p:stCondLst>
                                            <p:cond delay="0"/>
                                          </p:stCondLst>
                                        </p:cTn>
                                        <p:tgtEl>
                                          <p:spTgt spid="44218"/>
                                        </p:tgtEl>
                                        <p:attrNameLst>
                                          <p:attrName>style.visibility</p:attrName>
                                        </p:attrNameLst>
                                      </p:cBhvr>
                                      <p:to>
                                        <p:strVal val="visible"/>
                                      </p:to>
                                    </p:set>
                                  </p:childTnLst>
                                  <p:subTnLst>
                                    <p:animClr clrSpc="rgb" dir="cw">
                                      <p:cBhvr override="childStyle">
                                        <p:cTn dur="1" fill="hold" display="0" masterRel="nextClick" afterEffect="1"/>
                                        <p:tgtEl>
                                          <p:spTgt spid="44218"/>
                                        </p:tgtEl>
                                        <p:attrNameLst>
                                          <p:attrName>ppt_c</p:attrName>
                                        </p:attrNameLst>
                                      </p:cBhvr>
                                      <p:to>
                                        <a:srgbClr val="0099FF"/>
                                      </p:to>
                                    </p:animClr>
                                  </p:subTnLst>
                                </p:cTn>
                              </p:par>
                            </p:childTnLst>
                          </p:cTn>
                        </p:par>
                        <p:par>
                          <p:cTn id="72" fill="hold" nodeType="afterGroup">
                            <p:stCondLst>
                              <p:cond delay="2500"/>
                            </p:stCondLst>
                            <p:childTnLst>
                              <p:par>
                                <p:cTn id="73" presetID="1" presetClass="entr" presetSubtype="0" fill="hold" nodeType="afterEffect">
                                  <p:stCondLst>
                                    <p:cond delay="500"/>
                                  </p:stCondLst>
                                  <p:childTnLst>
                                    <p:set>
                                      <p:cBhvr>
                                        <p:cTn id="74" dur="1" fill="hold">
                                          <p:stCondLst>
                                            <p:cond delay="0"/>
                                          </p:stCondLst>
                                        </p:cTn>
                                        <p:tgtEl>
                                          <p:spTgt spid="44219"/>
                                        </p:tgtEl>
                                        <p:attrNameLst>
                                          <p:attrName>style.visibility</p:attrName>
                                        </p:attrNameLst>
                                      </p:cBhvr>
                                      <p:to>
                                        <p:strVal val="visible"/>
                                      </p:to>
                                    </p:set>
                                  </p:childTnLst>
                                  <p:subTnLst>
                                    <p:animClr clrSpc="rgb" dir="cw">
                                      <p:cBhvr override="childStyle">
                                        <p:cTn dur="1" fill="hold" display="0" masterRel="nextClick" afterEffect="1"/>
                                        <p:tgtEl>
                                          <p:spTgt spid="44219"/>
                                        </p:tgtEl>
                                        <p:attrNameLst>
                                          <p:attrName>ppt_c</p:attrName>
                                        </p:attrNameLst>
                                      </p:cBhvr>
                                      <p:to>
                                        <a:srgbClr val="0099FF"/>
                                      </p:to>
                                    </p:animClr>
                                  </p:subTnLst>
                                </p:cTn>
                              </p:par>
                            </p:childTnLst>
                          </p:cTn>
                        </p:par>
                        <p:par>
                          <p:cTn id="75" fill="hold" nodeType="afterGroup">
                            <p:stCondLst>
                              <p:cond delay="3000"/>
                            </p:stCondLst>
                            <p:childTnLst>
                              <p:par>
                                <p:cTn id="76" presetID="1" presetClass="entr" presetSubtype="0" fill="hold" nodeType="afterEffect">
                                  <p:stCondLst>
                                    <p:cond delay="500"/>
                                  </p:stCondLst>
                                  <p:childTnLst>
                                    <p:set>
                                      <p:cBhvr>
                                        <p:cTn id="77" dur="1" fill="hold">
                                          <p:stCondLst>
                                            <p:cond delay="0"/>
                                          </p:stCondLst>
                                        </p:cTn>
                                        <p:tgtEl>
                                          <p:spTgt spid="44220"/>
                                        </p:tgtEl>
                                        <p:attrNameLst>
                                          <p:attrName>style.visibility</p:attrName>
                                        </p:attrNameLst>
                                      </p:cBhvr>
                                      <p:to>
                                        <p:strVal val="visible"/>
                                      </p:to>
                                    </p:set>
                                  </p:childTnLst>
                                  <p:subTnLst>
                                    <p:animClr clrSpc="rgb" dir="cw">
                                      <p:cBhvr override="childStyle">
                                        <p:cTn dur="1" fill="hold" display="0" masterRel="nextClick" afterEffect="1"/>
                                        <p:tgtEl>
                                          <p:spTgt spid="44220"/>
                                        </p:tgtEl>
                                        <p:attrNameLst>
                                          <p:attrName>ppt_c</p:attrName>
                                        </p:attrNameLst>
                                      </p:cBhvr>
                                      <p:to>
                                        <a:srgbClr val="0099FF"/>
                                      </p:to>
                                    </p:animClr>
                                  </p:subTnLst>
                                </p:cTn>
                              </p:par>
                            </p:childTnLst>
                          </p:cTn>
                        </p:par>
                        <p:par>
                          <p:cTn id="78" fill="hold" nodeType="afterGroup">
                            <p:stCondLst>
                              <p:cond delay="3500"/>
                            </p:stCondLst>
                            <p:childTnLst>
                              <p:par>
                                <p:cTn id="79" presetID="1" presetClass="entr" presetSubtype="0" fill="hold" nodeType="afterEffect">
                                  <p:stCondLst>
                                    <p:cond delay="500"/>
                                  </p:stCondLst>
                                  <p:childTnLst>
                                    <p:set>
                                      <p:cBhvr>
                                        <p:cTn id="80" dur="1" fill="hold">
                                          <p:stCondLst>
                                            <p:cond delay="0"/>
                                          </p:stCondLst>
                                        </p:cTn>
                                        <p:tgtEl>
                                          <p:spTgt spid="44221"/>
                                        </p:tgtEl>
                                        <p:attrNameLst>
                                          <p:attrName>style.visibility</p:attrName>
                                        </p:attrNameLst>
                                      </p:cBhvr>
                                      <p:to>
                                        <p:strVal val="visible"/>
                                      </p:to>
                                    </p:set>
                                  </p:childTnLst>
                                  <p:subTnLst>
                                    <p:animClr clrSpc="rgb" dir="cw">
                                      <p:cBhvr override="childStyle">
                                        <p:cTn dur="1" fill="hold" display="0" masterRel="nextClick" afterEffect="1"/>
                                        <p:tgtEl>
                                          <p:spTgt spid="44221"/>
                                        </p:tgtEl>
                                        <p:attrNameLst>
                                          <p:attrName>ppt_c</p:attrName>
                                        </p:attrNameLst>
                                      </p:cBhvr>
                                      <p:to>
                                        <a:srgbClr val="00CC00"/>
                                      </p:to>
                                    </p:animClr>
                                  </p:subTnLst>
                                </p:cTn>
                              </p:par>
                            </p:childTnLst>
                          </p:cTn>
                        </p:par>
                        <p:par>
                          <p:cTn id="81" fill="hold" nodeType="afterGroup">
                            <p:stCondLst>
                              <p:cond delay="4000"/>
                            </p:stCondLst>
                            <p:childTnLst>
                              <p:par>
                                <p:cTn id="82" presetID="1" presetClass="entr" presetSubtype="0" fill="hold" nodeType="afterEffect">
                                  <p:stCondLst>
                                    <p:cond delay="500"/>
                                  </p:stCondLst>
                                  <p:childTnLst>
                                    <p:set>
                                      <p:cBhvr>
                                        <p:cTn id="83" dur="1" fill="hold">
                                          <p:stCondLst>
                                            <p:cond delay="0"/>
                                          </p:stCondLst>
                                        </p:cTn>
                                        <p:tgtEl>
                                          <p:spTgt spid="44222"/>
                                        </p:tgtEl>
                                        <p:attrNameLst>
                                          <p:attrName>style.visibility</p:attrName>
                                        </p:attrNameLst>
                                      </p:cBhvr>
                                      <p:to>
                                        <p:strVal val="visible"/>
                                      </p:to>
                                    </p:set>
                                  </p:childTnLst>
                                  <p:subTnLst>
                                    <p:animClr clrSpc="rgb" dir="cw">
                                      <p:cBhvr override="childStyle">
                                        <p:cTn dur="1" fill="hold" display="0" masterRel="nextClick" afterEffect="1"/>
                                        <p:tgtEl>
                                          <p:spTgt spid="44222"/>
                                        </p:tgtEl>
                                        <p:attrNameLst>
                                          <p:attrName>ppt_c</p:attrName>
                                        </p:attrNameLst>
                                      </p:cBhvr>
                                      <p:to>
                                        <a:srgbClr val="00CC00"/>
                                      </p:to>
                                    </p:animClr>
                                  </p:subTnLst>
                                </p:cTn>
                              </p:par>
                            </p:childTnLst>
                          </p:cTn>
                        </p:par>
                        <p:par>
                          <p:cTn id="84" fill="hold" nodeType="afterGroup">
                            <p:stCondLst>
                              <p:cond delay="4500"/>
                            </p:stCondLst>
                            <p:childTnLst>
                              <p:par>
                                <p:cTn id="85" presetID="1" presetClass="entr" presetSubtype="0" fill="hold" nodeType="afterEffect">
                                  <p:stCondLst>
                                    <p:cond delay="500"/>
                                  </p:stCondLst>
                                  <p:childTnLst>
                                    <p:set>
                                      <p:cBhvr>
                                        <p:cTn id="86" dur="1" fill="hold">
                                          <p:stCondLst>
                                            <p:cond delay="0"/>
                                          </p:stCondLst>
                                        </p:cTn>
                                        <p:tgtEl>
                                          <p:spTgt spid="44223"/>
                                        </p:tgtEl>
                                        <p:attrNameLst>
                                          <p:attrName>style.visibility</p:attrName>
                                        </p:attrNameLst>
                                      </p:cBhvr>
                                      <p:to>
                                        <p:strVal val="visible"/>
                                      </p:to>
                                    </p:set>
                                  </p:childTnLst>
                                  <p:subTnLst>
                                    <p:animClr clrSpc="rgb" dir="cw">
                                      <p:cBhvr override="childStyle">
                                        <p:cTn dur="1" fill="hold" display="0" masterRel="nextClick" afterEffect="1"/>
                                        <p:tgtEl>
                                          <p:spTgt spid="44223"/>
                                        </p:tgtEl>
                                        <p:attrNameLst>
                                          <p:attrName>ppt_c</p:attrName>
                                        </p:attrNameLst>
                                      </p:cBhvr>
                                      <p:to>
                                        <a:srgbClr val="00CC00"/>
                                      </p:to>
                                    </p:animClr>
                                  </p:subTnLst>
                                </p:cTn>
                              </p:par>
                            </p:childTnLst>
                          </p:cTn>
                        </p:par>
                        <p:par>
                          <p:cTn id="87" fill="hold" nodeType="afterGroup">
                            <p:stCondLst>
                              <p:cond delay="5000"/>
                            </p:stCondLst>
                            <p:childTnLst>
                              <p:par>
                                <p:cTn id="88" presetID="1" presetClass="entr" presetSubtype="0" fill="hold" nodeType="afterEffect">
                                  <p:stCondLst>
                                    <p:cond delay="500"/>
                                  </p:stCondLst>
                                  <p:childTnLst>
                                    <p:set>
                                      <p:cBhvr>
                                        <p:cTn id="89" dur="1" fill="hold">
                                          <p:stCondLst>
                                            <p:cond delay="0"/>
                                          </p:stCondLst>
                                        </p:cTn>
                                        <p:tgtEl>
                                          <p:spTgt spid="44224"/>
                                        </p:tgtEl>
                                        <p:attrNameLst>
                                          <p:attrName>style.visibility</p:attrName>
                                        </p:attrNameLst>
                                      </p:cBhvr>
                                      <p:to>
                                        <p:strVal val="visible"/>
                                      </p:to>
                                    </p:set>
                                  </p:childTnLst>
                                  <p:subTnLst>
                                    <p:animClr clrSpc="rgb" dir="cw">
                                      <p:cBhvr override="childStyle">
                                        <p:cTn dur="1" fill="hold" display="0" masterRel="nextClick" afterEffect="1"/>
                                        <p:tgtEl>
                                          <p:spTgt spid="44224"/>
                                        </p:tgtEl>
                                        <p:attrNameLst>
                                          <p:attrName>ppt_c</p:attrName>
                                        </p:attrNameLst>
                                      </p:cBhvr>
                                      <p:to>
                                        <a:srgbClr val="00CC00"/>
                                      </p:to>
                                    </p:animClr>
                                  </p:subTnLst>
                                </p:cTn>
                              </p:par>
                            </p:childTnLst>
                          </p:cTn>
                        </p:par>
                        <p:par>
                          <p:cTn id="90" fill="hold" nodeType="afterGroup">
                            <p:stCondLst>
                              <p:cond delay="5500"/>
                            </p:stCondLst>
                            <p:childTnLst>
                              <p:par>
                                <p:cTn id="91" presetID="1" presetClass="entr" presetSubtype="0" fill="hold" nodeType="afterEffect">
                                  <p:stCondLst>
                                    <p:cond delay="500"/>
                                  </p:stCondLst>
                                  <p:childTnLst>
                                    <p:set>
                                      <p:cBhvr>
                                        <p:cTn id="92" dur="1" fill="hold">
                                          <p:stCondLst>
                                            <p:cond delay="0"/>
                                          </p:stCondLst>
                                        </p:cTn>
                                        <p:tgtEl>
                                          <p:spTgt spid="44225"/>
                                        </p:tgtEl>
                                        <p:attrNameLst>
                                          <p:attrName>style.visibility</p:attrName>
                                        </p:attrNameLst>
                                      </p:cBhvr>
                                      <p:to>
                                        <p:strVal val="visible"/>
                                      </p:to>
                                    </p:set>
                                  </p:childTnLst>
                                  <p:subTnLst>
                                    <p:animClr clrSpc="rgb" dir="cw">
                                      <p:cBhvr override="childStyle">
                                        <p:cTn dur="1" fill="hold" display="0" masterRel="nextClick" afterEffect="1"/>
                                        <p:tgtEl>
                                          <p:spTgt spid="44225"/>
                                        </p:tgtEl>
                                        <p:attrNameLst>
                                          <p:attrName>ppt_c</p:attrName>
                                        </p:attrNameLst>
                                      </p:cBhvr>
                                      <p:to>
                                        <a:srgbClr val="00CC00"/>
                                      </p:to>
                                    </p:animClr>
                                  </p:subTnLst>
                                </p:cTn>
                              </p:par>
                            </p:childTnLst>
                          </p:cTn>
                        </p:par>
                        <p:par>
                          <p:cTn id="93" fill="hold" nodeType="afterGroup">
                            <p:stCondLst>
                              <p:cond delay="6000"/>
                            </p:stCondLst>
                            <p:childTnLst>
                              <p:par>
                                <p:cTn id="94" presetID="1" presetClass="entr" presetSubtype="0" fill="hold" nodeType="afterEffect">
                                  <p:stCondLst>
                                    <p:cond delay="500"/>
                                  </p:stCondLst>
                                  <p:childTnLst>
                                    <p:set>
                                      <p:cBhvr>
                                        <p:cTn id="95" dur="1" fill="hold">
                                          <p:stCondLst>
                                            <p:cond delay="0"/>
                                          </p:stCondLst>
                                        </p:cTn>
                                        <p:tgtEl>
                                          <p:spTgt spid="44226"/>
                                        </p:tgtEl>
                                        <p:attrNameLst>
                                          <p:attrName>style.visibility</p:attrName>
                                        </p:attrNameLst>
                                      </p:cBhvr>
                                      <p:to>
                                        <p:strVal val="visible"/>
                                      </p:to>
                                    </p:set>
                                  </p:childTnLst>
                                  <p:subTnLst>
                                    <p:animClr clrSpc="rgb" dir="cw">
                                      <p:cBhvr override="childStyle">
                                        <p:cTn dur="1" fill="hold" display="0" masterRel="nextClick" afterEffect="1"/>
                                        <p:tgtEl>
                                          <p:spTgt spid="44226"/>
                                        </p:tgtEl>
                                        <p:attrNameLst>
                                          <p:attrName>ppt_c</p:attrName>
                                        </p:attrNameLst>
                                      </p:cBhvr>
                                      <p:to>
                                        <a:srgbClr val="00CC00"/>
                                      </p:to>
                                    </p:animClr>
                                  </p:subTnLst>
                                </p:cTn>
                              </p:par>
                            </p:childTnLst>
                          </p:cTn>
                        </p:par>
                        <p:par>
                          <p:cTn id="96" fill="hold" nodeType="afterGroup">
                            <p:stCondLst>
                              <p:cond delay="6500"/>
                            </p:stCondLst>
                            <p:childTnLst>
                              <p:par>
                                <p:cTn id="97" presetID="1" presetClass="entr" presetSubtype="0" fill="hold" nodeType="afterEffect">
                                  <p:stCondLst>
                                    <p:cond delay="0"/>
                                  </p:stCondLst>
                                  <p:childTnLst>
                                    <p:set>
                                      <p:cBhvr>
                                        <p:cTn id="98" dur="1" fill="hold">
                                          <p:stCondLst>
                                            <p:cond delay="0"/>
                                          </p:stCondLst>
                                        </p:cTn>
                                        <p:tgtEl>
                                          <p:spTgt spid="44226"/>
                                        </p:tgtEl>
                                        <p:attrNameLst>
                                          <p:attrName>style.visibility</p:attrName>
                                        </p:attrNameLst>
                                      </p:cBhvr>
                                      <p:to>
                                        <p:strVal val="visible"/>
                                      </p:to>
                                    </p:set>
                                  </p:childTnLst>
                                </p:cTn>
                              </p:par>
                            </p:childTnLst>
                          </p:cTn>
                        </p:par>
                        <p:par>
                          <p:cTn id="99" fill="hold" nodeType="afterGroup">
                            <p:stCondLst>
                              <p:cond delay="6500"/>
                            </p:stCondLst>
                            <p:childTnLst>
                              <p:par>
                                <p:cTn id="100" presetID="26" presetClass="emph" presetSubtype="0" fill="hold" nodeType="afterEffect">
                                  <p:stCondLst>
                                    <p:cond delay="0"/>
                                  </p:stCondLst>
                                  <p:childTnLst>
                                    <p:animEffect transition="out" filter="fade">
                                      <p:cBhvr>
                                        <p:cTn id="101" dur="500" tmFilter="0, 0; .2, .5; .8, .5; 1, 0"/>
                                        <p:tgtEl>
                                          <p:spTgt spid="44224"/>
                                        </p:tgtEl>
                                      </p:cBhvr>
                                    </p:animEffect>
                                    <p:animScale>
                                      <p:cBhvr>
                                        <p:cTn id="102" dur="250" autoRev="1" fill="hold"/>
                                        <p:tgtEl>
                                          <p:spTgt spid="442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43" grpId="0" animBg="1"/>
      <p:bldP spid="44048" grpId="0" animBg="1"/>
      <p:bldP spid="44057" grpId="0" animBg="1"/>
      <p:bldP spid="44063" grpId="0" animBg="1"/>
      <p:bldP spid="44068" grpId="0" animBg="1"/>
      <p:bldP spid="44076" grpId="0" animBg="1"/>
      <p:bldP spid="44083" grpId="0" animBg="1"/>
      <p:bldP spid="4408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73038" y="107950"/>
            <a:ext cx="8737600" cy="952500"/>
          </a:xfrm>
        </p:spPr>
        <p:txBody>
          <a:bodyPr/>
          <a:lstStyle/>
          <a:p>
            <a:pPr eaLnBrk="1" hangingPunct="1">
              <a:lnSpc>
                <a:spcPts val="4100"/>
              </a:lnSpc>
            </a:pPr>
            <a:r>
              <a:rPr lang="en-US" altLang="en-US" sz="4000">
                <a:latin typeface="Arial" panose="020B0604020202020204" pitchFamily="34" charset="0"/>
              </a:rPr>
              <a:t>Virtual Router Approach:  Requirements</a:t>
            </a:r>
          </a:p>
        </p:txBody>
      </p:sp>
      <p:sp>
        <p:nvSpPr>
          <p:cNvPr id="158723" name="Rectangle 3"/>
          <p:cNvSpPr>
            <a:spLocks noGrp="1" noChangeArrowheads="1"/>
          </p:cNvSpPr>
          <p:nvPr>
            <p:ph type="body" idx="1"/>
          </p:nvPr>
        </p:nvSpPr>
        <p:spPr>
          <a:xfrm>
            <a:off x="508000" y="1895475"/>
            <a:ext cx="8193088" cy="2276475"/>
          </a:xfrm>
        </p:spPr>
        <p:txBody>
          <a:bodyPr/>
          <a:lstStyle/>
          <a:p>
            <a:pPr eaLnBrk="1" hangingPunct="1">
              <a:lnSpc>
                <a:spcPts val="3300"/>
              </a:lnSpc>
              <a:spcAft>
                <a:spcPts val="1200"/>
              </a:spcAft>
            </a:pPr>
            <a:r>
              <a:rPr lang="en-US" altLang="en-US">
                <a:latin typeface="Arial" panose="020B0604020202020204" pitchFamily="34" charset="0"/>
              </a:rPr>
              <a:t>Each mobile node needs to be equipped with a GPS</a:t>
            </a:r>
          </a:p>
          <a:p>
            <a:pPr eaLnBrk="1" hangingPunct="1">
              <a:lnSpc>
                <a:spcPts val="3300"/>
              </a:lnSpc>
            </a:pPr>
            <a:r>
              <a:rPr lang="en-US" altLang="en-US">
                <a:latin typeface="Arial" panose="020B0604020202020204" pitchFamily="34" charset="0"/>
              </a:rPr>
              <a:t>Each mobile node has a map of the virtual routers</a:t>
            </a:r>
          </a:p>
        </p:txBody>
      </p:sp>
      <p:sp>
        <p:nvSpPr>
          <p:cNvPr id="4" name="Rectangle 3"/>
          <p:cNvSpPr txBox="1">
            <a:spLocks noChangeArrowheads="1"/>
          </p:cNvSpPr>
          <p:nvPr/>
        </p:nvSpPr>
        <p:spPr bwMode="auto">
          <a:xfrm>
            <a:off x="1370013" y="4468813"/>
            <a:ext cx="6500812" cy="1390650"/>
          </a:xfrm>
          <a:prstGeom prst="rect">
            <a:avLst/>
          </a:prstGeom>
          <a:noFill/>
          <a:ln w="9525">
            <a:noFill/>
            <a:miter lim="800000"/>
            <a:headEnd/>
            <a:tailEnd/>
          </a:ln>
        </p:spPr>
        <p:txBody>
          <a:bodyPr/>
          <a:lstStyle/>
          <a:p>
            <a:pPr algn="ctr" eaLnBrk="1" hangingPunct="1">
              <a:lnSpc>
                <a:spcPct val="95000"/>
              </a:lnSpc>
              <a:spcAft>
                <a:spcPct val="35000"/>
              </a:spcAft>
              <a:buClr>
                <a:srgbClr val="678BA8"/>
              </a:buClr>
              <a:defRPr/>
            </a:pPr>
            <a:r>
              <a:rPr lang="en-US" sz="3600" kern="0" dirty="0">
                <a:latin typeface="Arial" charset="0"/>
                <a:cs typeface="+mn-cs"/>
              </a:rPr>
              <a:t>Can we have a simpler technique without using GPS ?</a:t>
            </a:r>
          </a:p>
          <a:p>
            <a:pPr marL="233363" indent="-233363" algn="ctr" eaLnBrk="1" hangingPunct="1">
              <a:lnSpc>
                <a:spcPct val="95000"/>
              </a:lnSpc>
              <a:spcAft>
                <a:spcPct val="35000"/>
              </a:spcAft>
              <a:buClr>
                <a:srgbClr val="678BA8"/>
              </a:buClr>
              <a:buFontTx/>
              <a:buChar char="•"/>
              <a:defRPr/>
            </a:pPr>
            <a:endParaRPr lang="en-US" sz="2800" kern="0" dirty="0">
              <a:latin typeface="Arial" charset="0"/>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Oval 2"/>
          <p:cNvSpPr>
            <a:spLocks noChangeArrowheads="1"/>
          </p:cNvSpPr>
          <p:nvPr/>
        </p:nvSpPr>
        <p:spPr bwMode="auto">
          <a:xfrm>
            <a:off x="1103313" y="358140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75" name="Oval 3"/>
          <p:cNvSpPr>
            <a:spLocks noChangeArrowheads="1"/>
          </p:cNvSpPr>
          <p:nvPr/>
        </p:nvSpPr>
        <p:spPr bwMode="auto">
          <a:xfrm>
            <a:off x="2017713" y="378142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76" name="Oval 4"/>
          <p:cNvSpPr>
            <a:spLocks noChangeArrowheads="1"/>
          </p:cNvSpPr>
          <p:nvPr/>
        </p:nvSpPr>
        <p:spPr bwMode="auto">
          <a:xfrm>
            <a:off x="2474913" y="308610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77" name="Oval 5"/>
          <p:cNvSpPr>
            <a:spLocks noChangeArrowheads="1"/>
          </p:cNvSpPr>
          <p:nvPr/>
        </p:nvSpPr>
        <p:spPr bwMode="auto">
          <a:xfrm>
            <a:off x="3341688" y="337185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78" name="Oval 6"/>
          <p:cNvSpPr>
            <a:spLocks noChangeArrowheads="1"/>
          </p:cNvSpPr>
          <p:nvPr/>
        </p:nvSpPr>
        <p:spPr bwMode="auto">
          <a:xfrm>
            <a:off x="3932238" y="277177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79" name="Oval 7"/>
          <p:cNvSpPr>
            <a:spLocks noChangeArrowheads="1"/>
          </p:cNvSpPr>
          <p:nvPr/>
        </p:nvSpPr>
        <p:spPr bwMode="auto">
          <a:xfrm>
            <a:off x="4884738" y="279082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0" name="Oval 8"/>
          <p:cNvSpPr>
            <a:spLocks noChangeArrowheads="1"/>
          </p:cNvSpPr>
          <p:nvPr/>
        </p:nvSpPr>
        <p:spPr bwMode="auto">
          <a:xfrm>
            <a:off x="5303838" y="200977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1" name="Oval 9"/>
          <p:cNvSpPr>
            <a:spLocks noChangeArrowheads="1"/>
          </p:cNvSpPr>
          <p:nvPr/>
        </p:nvSpPr>
        <p:spPr bwMode="auto">
          <a:xfrm>
            <a:off x="6122988" y="222885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2" name="Oval 10"/>
          <p:cNvSpPr>
            <a:spLocks noChangeArrowheads="1"/>
          </p:cNvSpPr>
          <p:nvPr/>
        </p:nvSpPr>
        <p:spPr bwMode="auto">
          <a:xfrm>
            <a:off x="1101725" y="357981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3" name="Oval 11"/>
          <p:cNvSpPr>
            <a:spLocks noChangeArrowheads="1"/>
          </p:cNvSpPr>
          <p:nvPr/>
        </p:nvSpPr>
        <p:spPr bwMode="auto">
          <a:xfrm>
            <a:off x="2016125" y="3771900"/>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4" name="Oval 12"/>
          <p:cNvSpPr>
            <a:spLocks noChangeArrowheads="1"/>
          </p:cNvSpPr>
          <p:nvPr/>
        </p:nvSpPr>
        <p:spPr bwMode="auto">
          <a:xfrm>
            <a:off x="2473325" y="308451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5" name="Oval 13"/>
          <p:cNvSpPr>
            <a:spLocks noChangeArrowheads="1"/>
          </p:cNvSpPr>
          <p:nvPr/>
        </p:nvSpPr>
        <p:spPr bwMode="auto">
          <a:xfrm>
            <a:off x="3340100" y="3362325"/>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56686" name="Oval 14"/>
          <p:cNvSpPr>
            <a:spLocks noChangeArrowheads="1"/>
          </p:cNvSpPr>
          <p:nvPr/>
        </p:nvSpPr>
        <p:spPr bwMode="auto">
          <a:xfrm>
            <a:off x="3930650" y="278606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7" name="Oval 15"/>
          <p:cNvSpPr>
            <a:spLocks noChangeArrowheads="1"/>
          </p:cNvSpPr>
          <p:nvPr/>
        </p:nvSpPr>
        <p:spPr bwMode="auto">
          <a:xfrm>
            <a:off x="4883150" y="277336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8" name="Oval 16"/>
          <p:cNvSpPr>
            <a:spLocks noChangeArrowheads="1"/>
          </p:cNvSpPr>
          <p:nvPr/>
        </p:nvSpPr>
        <p:spPr bwMode="auto">
          <a:xfrm>
            <a:off x="5302250" y="2025650"/>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56689" name="Oval 17"/>
          <p:cNvSpPr>
            <a:spLocks noChangeArrowheads="1"/>
          </p:cNvSpPr>
          <p:nvPr/>
        </p:nvSpPr>
        <p:spPr bwMode="auto">
          <a:xfrm>
            <a:off x="6122988" y="2216150"/>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86" name="Rectangle 18"/>
          <p:cNvSpPr>
            <a:spLocks noGrp="1" noChangeArrowheads="1"/>
          </p:cNvSpPr>
          <p:nvPr>
            <p:ph type="title"/>
          </p:nvPr>
        </p:nvSpPr>
        <p:spPr>
          <a:xfrm>
            <a:off x="98425" y="139700"/>
            <a:ext cx="6997700" cy="952500"/>
          </a:xfrm>
        </p:spPr>
        <p:txBody>
          <a:bodyPr/>
          <a:lstStyle/>
          <a:p>
            <a:pPr eaLnBrk="1" hangingPunct="1">
              <a:lnSpc>
                <a:spcPts val="3900"/>
              </a:lnSpc>
            </a:pPr>
            <a:r>
              <a:rPr lang="en-US" altLang="en-US" sz="3600">
                <a:latin typeface="Arial" panose="020B0604020202020204" pitchFamily="34" charset="0"/>
              </a:rPr>
              <a:t>Mercury-Like Routing: Establish Communication Path</a:t>
            </a:r>
          </a:p>
        </p:txBody>
      </p:sp>
      <p:sp>
        <p:nvSpPr>
          <p:cNvPr id="160787" name="Oval 19"/>
          <p:cNvSpPr>
            <a:spLocks noChangeArrowheads="1"/>
          </p:cNvSpPr>
          <p:nvPr/>
        </p:nvSpPr>
        <p:spPr bwMode="auto">
          <a:xfrm>
            <a:off x="1041400" y="56149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88" name="Oval 20"/>
          <p:cNvSpPr>
            <a:spLocks noChangeArrowheads="1"/>
          </p:cNvSpPr>
          <p:nvPr/>
        </p:nvSpPr>
        <p:spPr bwMode="auto">
          <a:xfrm>
            <a:off x="1446213" y="60086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89" name="Oval 21"/>
          <p:cNvSpPr>
            <a:spLocks noChangeArrowheads="1"/>
          </p:cNvSpPr>
          <p:nvPr/>
        </p:nvSpPr>
        <p:spPr bwMode="auto">
          <a:xfrm>
            <a:off x="2071688" y="5788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90" name="Oval 22"/>
          <p:cNvSpPr>
            <a:spLocks noChangeArrowheads="1"/>
          </p:cNvSpPr>
          <p:nvPr/>
        </p:nvSpPr>
        <p:spPr bwMode="auto">
          <a:xfrm>
            <a:off x="2638425" y="59848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91" name="Oval 23"/>
          <p:cNvSpPr>
            <a:spLocks noChangeArrowheads="1"/>
          </p:cNvSpPr>
          <p:nvPr/>
        </p:nvSpPr>
        <p:spPr bwMode="auto">
          <a:xfrm>
            <a:off x="3484563" y="60086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92" name="Oval 24"/>
          <p:cNvSpPr>
            <a:spLocks noChangeArrowheads="1"/>
          </p:cNvSpPr>
          <p:nvPr/>
        </p:nvSpPr>
        <p:spPr bwMode="auto">
          <a:xfrm>
            <a:off x="3957638" y="56721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93" name="Oval 25"/>
          <p:cNvSpPr>
            <a:spLocks noChangeArrowheads="1"/>
          </p:cNvSpPr>
          <p:nvPr/>
        </p:nvSpPr>
        <p:spPr bwMode="auto">
          <a:xfrm>
            <a:off x="4548188" y="59737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94" name="Oval 26"/>
          <p:cNvSpPr>
            <a:spLocks noChangeArrowheads="1"/>
          </p:cNvSpPr>
          <p:nvPr/>
        </p:nvSpPr>
        <p:spPr bwMode="auto">
          <a:xfrm>
            <a:off x="5035550" y="5591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95" name="Oval 27"/>
          <p:cNvSpPr>
            <a:spLocks noChangeArrowheads="1"/>
          </p:cNvSpPr>
          <p:nvPr/>
        </p:nvSpPr>
        <p:spPr bwMode="auto">
          <a:xfrm>
            <a:off x="5537200" y="49085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96" name="Oval 28"/>
          <p:cNvSpPr>
            <a:spLocks noChangeArrowheads="1"/>
          </p:cNvSpPr>
          <p:nvPr/>
        </p:nvSpPr>
        <p:spPr bwMode="auto">
          <a:xfrm>
            <a:off x="5995988" y="52673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97" name="Oval 29"/>
          <p:cNvSpPr>
            <a:spLocks noChangeArrowheads="1"/>
          </p:cNvSpPr>
          <p:nvPr/>
        </p:nvSpPr>
        <p:spPr bwMode="auto">
          <a:xfrm>
            <a:off x="5903913" y="59388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98" name="Oval 30"/>
          <p:cNvSpPr>
            <a:spLocks noChangeArrowheads="1"/>
          </p:cNvSpPr>
          <p:nvPr/>
        </p:nvSpPr>
        <p:spPr bwMode="auto">
          <a:xfrm>
            <a:off x="6519863" y="56499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799" name="Oval 31"/>
          <p:cNvSpPr>
            <a:spLocks noChangeArrowheads="1"/>
          </p:cNvSpPr>
          <p:nvPr/>
        </p:nvSpPr>
        <p:spPr bwMode="auto">
          <a:xfrm>
            <a:off x="6702425" y="5083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00" name="Oval 32"/>
          <p:cNvSpPr>
            <a:spLocks noChangeArrowheads="1"/>
          </p:cNvSpPr>
          <p:nvPr/>
        </p:nvSpPr>
        <p:spPr bwMode="auto">
          <a:xfrm>
            <a:off x="7096125" y="45974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01" name="Oval 33"/>
          <p:cNvSpPr>
            <a:spLocks noChangeArrowheads="1"/>
          </p:cNvSpPr>
          <p:nvPr/>
        </p:nvSpPr>
        <p:spPr bwMode="auto">
          <a:xfrm>
            <a:off x="7691438" y="48545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02" name="Oval 34"/>
          <p:cNvSpPr>
            <a:spLocks noChangeArrowheads="1"/>
          </p:cNvSpPr>
          <p:nvPr/>
        </p:nvSpPr>
        <p:spPr bwMode="auto">
          <a:xfrm>
            <a:off x="7278688" y="52593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03" name="Oval 35"/>
          <p:cNvSpPr>
            <a:spLocks noChangeArrowheads="1"/>
          </p:cNvSpPr>
          <p:nvPr/>
        </p:nvSpPr>
        <p:spPr bwMode="auto">
          <a:xfrm>
            <a:off x="7164388" y="5964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04" name="Oval 36"/>
          <p:cNvSpPr>
            <a:spLocks noChangeArrowheads="1"/>
          </p:cNvSpPr>
          <p:nvPr/>
        </p:nvSpPr>
        <p:spPr bwMode="auto">
          <a:xfrm>
            <a:off x="7696200" y="56626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05" name="Oval 37"/>
          <p:cNvSpPr>
            <a:spLocks noChangeArrowheads="1"/>
          </p:cNvSpPr>
          <p:nvPr/>
        </p:nvSpPr>
        <p:spPr bwMode="auto">
          <a:xfrm>
            <a:off x="8193088" y="53609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06" name="Oval 39"/>
          <p:cNvSpPr>
            <a:spLocks noChangeArrowheads="1"/>
          </p:cNvSpPr>
          <p:nvPr/>
        </p:nvSpPr>
        <p:spPr bwMode="auto">
          <a:xfrm>
            <a:off x="8459788" y="47132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07" name="Oval 40"/>
          <p:cNvSpPr>
            <a:spLocks noChangeArrowheads="1"/>
          </p:cNvSpPr>
          <p:nvPr/>
        </p:nvSpPr>
        <p:spPr bwMode="auto">
          <a:xfrm>
            <a:off x="7881938" y="42846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08" name="Oval 41"/>
          <p:cNvSpPr>
            <a:spLocks noChangeArrowheads="1"/>
          </p:cNvSpPr>
          <p:nvPr/>
        </p:nvSpPr>
        <p:spPr bwMode="auto">
          <a:xfrm>
            <a:off x="8321675" y="39481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09" name="Oval 42"/>
          <p:cNvSpPr>
            <a:spLocks noChangeArrowheads="1"/>
          </p:cNvSpPr>
          <p:nvPr/>
        </p:nvSpPr>
        <p:spPr bwMode="auto">
          <a:xfrm>
            <a:off x="8402638" y="30226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10" name="Oval 43"/>
          <p:cNvSpPr>
            <a:spLocks noChangeArrowheads="1"/>
          </p:cNvSpPr>
          <p:nvPr/>
        </p:nvSpPr>
        <p:spPr bwMode="auto">
          <a:xfrm>
            <a:off x="8181975" y="20494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11" name="Oval 44"/>
          <p:cNvSpPr>
            <a:spLocks noChangeArrowheads="1"/>
          </p:cNvSpPr>
          <p:nvPr/>
        </p:nvSpPr>
        <p:spPr bwMode="auto">
          <a:xfrm>
            <a:off x="7753350" y="16557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12" name="Oval 45"/>
          <p:cNvSpPr>
            <a:spLocks noChangeArrowheads="1"/>
          </p:cNvSpPr>
          <p:nvPr/>
        </p:nvSpPr>
        <p:spPr bwMode="auto">
          <a:xfrm>
            <a:off x="7094538" y="18764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13" name="Oval 46"/>
          <p:cNvSpPr>
            <a:spLocks noChangeArrowheads="1"/>
          </p:cNvSpPr>
          <p:nvPr/>
        </p:nvSpPr>
        <p:spPr bwMode="auto">
          <a:xfrm>
            <a:off x="6164263" y="17160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14" name="Oval 47"/>
          <p:cNvSpPr>
            <a:spLocks noChangeArrowheads="1"/>
          </p:cNvSpPr>
          <p:nvPr/>
        </p:nvSpPr>
        <p:spPr bwMode="auto">
          <a:xfrm>
            <a:off x="5394325" y="1724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15" name="Oval 48"/>
          <p:cNvSpPr>
            <a:spLocks noChangeArrowheads="1"/>
          </p:cNvSpPr>
          <p:nvPr/>
        </p:nvSpPr>
        <p:spPr bwMode="auto">
          <a:xfrm>
            <a:off x="5126038" y="24320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16" name="Oval 49"/>
          <p:cNvSpPr>
            <a:spLocks noChangeArrowheads="1"/>
          </p:cNvSpPr>
          <p:nvPr/>
        </p:nvSpPr>
        <p:spPr bwMode="auto">
          <a:xfrm>
            <a:off x="4535488" y="24669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17" name="Oval 50"/>
          <p:cNvSpPr>
            <a:spLocks noChangeArrowheads="1"/>
          </p:cNvSpPr>
          <p:nvPr/>
        </p:nvSpPr>
        <p:spPr bwMode="auto">
          <a:xfrm>
            <a:off x="4778375" y="17605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18" name="Oval 51"/>
          <p:cNvSpPr>
            <a:spLocks noChangeArrowheads="1"/>
          </p:cNvSpPr>
          <p:nvPr/>
        </p:nvSpPr>
        <p:spPr bwMode="auto">
          <a:xfrm>
            <a:off x="4060825" y="17843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19" name="Oval 52"/>
          <p:cNvSpPr>
            <a:spLocks noChangeArrowheads="1"/>
          </p:cNvSpPr>
          <p:nvPr/>
        </p:nvSpPr>
        <p:spPr bwMode="auto">
          <a:xfrm>
            <a:off x="3922713" y="23637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20" name="Oval 53"/>
          <p:cNvSpPr>
            <a:spLocks noChangeArrowheads="1"/>
          </p:cNvSpPr>
          <p:nvPr/>
        </p:nvSpPr>
        <p:spPr bwMode="auto">
          <a:xfrm>
            <a:off x="3505200" y="28717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21" name="Oval 54"/>
          <p:cNvSpPr>
            <a:spLocks noChangeArrowheads="1"/>
          </p:cNvSpPr>
          <p:nvPr/>
        </p:nvSpPr>
        <p:spPr bwMode="auto">
          <a:xfrm>
            <a:off x="3168650" y="22828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22" name="Oval 55"/>
          <p:cNvSpPr>
            <a:spLocks noChangeArrowheads="1"/>
          </p:cNvSpPr>
          <p:nvPr/>
        </p:nvSpPr>
        <p:spPr bwMode="auto">
          <a:xfrm>
            <a:off x="3297238" y="1646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23" name="Oval 56"/>
          <p:cNvSpPr>
            <a:spLocks noChangeArrowheads="1"/>
          </p:cNvSpPr>
          <p:nvPr/>
        </p:nvSpPr>
        <p:spPr bwMode="auto">
          <a:xfrm>
            <a:off x="2706688" y="16684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24" name="Oval 57"/>
          <p:cNvSpPr>
            <a:spLocks noChangeArrowheads="1"/>
          </p:cNvSpPr>
          <p:nvPr/>
        </p:nvSpPr>
        <p:spPr bwMode="auto">
          <a:xfrm>
            <a:off x="2232025" y="19812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25" name="Oval 58"/>
          <p:cNvSpPr>
            <a:spLocks noChangeArrowheads="1"/>
          </p:cNvSpPr>
          <p:nvPr/>
        </p:nvSpPr>
        <p:spPr bwMode="auto">
          <a:xfrm>
            <a:off x="2555875" y="26066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26" name="Oval 59"/>
          <p:cNvSpPr>
            <a:spLocks noChangeArrowheads="1"/>
          </p:cNvSpPr>
          <p:nvPr/>
        </p:nvSpPr>
        <p:spPr bwMode="auto">
          <a:xfrm>
            <a:off x="2197100" y="31162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27" name="Oval 60"/>
          <p:cNvSpPr>
            <a:spLocks noChangeArrowheads="1"/>
          </p:cNvSpPr>
          <p:nvPr/>
        </p:nvSpPr>
        <p:spPr bwMode="auto">
          <a:xfrm>
            <a:off x="1514475" y="22018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28" name="Oval 61"/>
          <p:cNvSpPr>
            <a:spLocks noChangeArrowheads="1"/>
          </p:cNvSpPr>
          <p:nvPr/>
        </p:nvSpPr>
        <p:spPr bwMode="auto">
          <a:xfrm>
            <a:off x="1766888" y="1646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29" name="Oval 62"/>
          <p:cNvSpPr>
            <a:spLocks noChangeArrowheads="1"/>
          </p:cNvSpPr>
          <p:nvPr/>
        </p:nvSpPr>
        <p:spPr bwMode="auto">
          <a:xfrm>
            <a:off x="1050925" y="15986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30" name="Oval 63"/>
          <p:cNvSpPr>
            <a:spLocks noChangeArrowheads="1"/>
          </p:cNvSpPr>
          <p:nvPr/>
        </p:nvSpPr>
        <p:spPr bwMode="auto">
          <a:xfrm>
            <a:off x="933450" y="2662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31" name="Oval 64"/>
          <p:cNvSpPr>
            <a:spLocks noChangeArrowheads="1"/>
          </p:cNvSpPr>
          <p:nvPr/>
        </p:nvSpPr>
        <p:spPr bwMode="auto">
          <a:xfrm>
            <a:off x="1347788" y="31035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32" name="Oval 65"/>
          <p:cNvSpPr>
            <a:spLocks noChangeArrowheads="1"/>
          </p:cNvSpPr>
          <p:nvPr/>
        </p:nvSpPr>
        <p:spPr bwMode="auto">
          <a:xfrm>
            <a:off x="993775" y="3740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33" name="Line 131"/>
          <p:cNvSpPr>
            <a:spLocks noChangeShapeType="1"/>
          </p:cNvSpPr>
          <p:nvPr/>
        </p:nvSpPr>
        <p:spPr bwMode="auto">
          <a:xfrm>
            <a:off x="2225675" y="4654550"/>
            <a:ext cx="736600" cy="14605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34" name="Line 132"/>
          <p:cNvSpPr>
            <a:spLocks noChangeShapeType="1"/>
          </p:cNvSpPr>
          <p:nvPr/>
        </p:nvSpPr>
        <p:spPr bwMode="auto">
          <a:xfrm flipV="1">
            <a:off x="3114675" y="4159250"/>
            <a:ext cx="387350" cy="5842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35" name="Line 133"/>
          <p:cNvSpPr>
            <a:spLocks noChangeShapeType="1"/>
          </p:cNvSpPr>
          <p:nvPr/>
        </p:nvSpPr>
        <p:spPr bwMode="auto">
          <a:xfrm flipV="1">
            <a:off x="1647825" y="4641850"/>
            <a:ext cx="457200" cy="2667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36" name="Line 134"/>
          <p:cNvSpPr>
            <a:spLocks noChangeShapeType="1"/>
          </p:cNvSpPr>
          <p:nvPr/>
        </p:nvSpPr>
        <p:spPr bwMode="auto">
          <a:xfrm>
            <a:off x="3609975" y="4159250"/>
            <a:ext cx="660400" cy="20955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37" name="Line 135"/>
          <p:cNvSpPr>
            <a:spLocks noChangeShapeType="1"/>
          </p:cNvSpPr>
          <p:nvPr/>
        </p:nvSpPr>
        <p:spPr bwMode="auto">
          <a:xfrm flipV="1">
            <a:off x="4441825" y="3829050"/>
            <a:ext cx="501650" cy="4826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38" name="Line 136"/>
          <p:cNvSpPr>
            <a:spLocks noChangeShapeType="1"/>
          </p:cNvSpPr>
          <p:nvPr/>
        </p:nvSpPr>
        <p:spPr bwMode="auto">
          <a:xfrm>
            <a:off x="5070475" y="3810000"/>
            <a:ext cx="755650" cy="1905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39" name="Line 137"/>
          <p:cNvSpPr>
            <a:spLocks noChangeShapeType="1"/>
          </p:cNvSpPr>
          <p:nvPr/>
        </p:nvSpPr>
        <p:spPr bwMode="auto">
          <a:xfrm>
            <a:off x="6423025" y="3067050"/>
            <a:ext cx="673100" cy="17145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40" name="Line 138"/>
          <p:cNvSpPr>
            <a:spLocks noChangeShapeType="1"/>
          </p:cNvSpPr>
          <p:nvPr/>
        </p:nvSpPr>
        <p:spPr bwMode="auto">
          <a:xfrm flipV="1">
            <a:off x="5959475" y="3098800"/>
            <a:ext cx="342900" cy="6604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42" name="Line 70"/>
          <p:cNvSpPr>
            <a:spLocks noChangeShapeType="1"/>
          </p:cNvSpPr>
          <p:nvPr/>
        </p:nvSpPr>
        <p:spPr bwMode="auto">
          <a:xfrm>
            <a:off x="2225675" y="4654550"/>
            <a:ext cx="736600" cy="146050"/>
          </a:xfrm>
          <a:prstGeom prst="line">
            <a:avLst/>
          </a:prstGeom>
          <a:noFill/>
          <a:ln w="38100">
            <a:solidFill>
              <a:srgbClr val="339966"/>
            </a:solidFill>
            <a:round/>
            <a:headEnd type="triangl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43" name="Line 71"/>
          <p:cNvSpPr>
            <a:spLocks noChangeShapeType="1"/>
          </p:cNvSpPr>
          <p:nvPr/>
        </p:nvSpPr>
        <p:spPr bwMode="auto">
          <a:xfrm flipV="1">
            <a:off x="3114675" y="4159250"/>
            <a:ext cx="387350" cy="584200"/>
          </a:xfrm>
          <a:prstGeom prst="line">
            <a:avLst/>
          </a:prstGeom>
          <a:noFill/>
          <a:ln w="38100">
            <a:solidFill>
              <a:srgbClr val="339966"/>
            </a:solidFill>
            <a:round/>
            <a:headEnd type="triangl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44" name="Line 72"/>
          <p:cNvSpPr>
            <a:spLocks noChangeShapeType="1"/>
          </p:cNvSpPr>
          <p:nvPr/>
        </p:nvSpPr>
        <p:spPr bwMode="auto">
          <a:xfrm flipV="1">
            <a:off x="1647825" y="4641850"/>
            <a:ext cx="457200" cy="266700"/>
          </a:xfrm>
          <a:prstGeom prst="line">
            <a:avLst/>
          </a:prstGeom>
          <a:noFill/>
          <a:ln w="38100">
            <a:solidFill>
              <a:srgbClr val="339966"/>
            </a:solidFill>
            <a:round/>
            <a:headEnd type="triangl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45" name="Line 73"/>
          <p:cNvSpPr>
            <a:spLocks noChangeShapeType="1"/>
          </p:cNvSpPr>
          <p:nvPr/>
        </p:nvSpPr>
        <p:spPr bwMode="auto">
          <a:xfrm>
            <a:off x="3609975" y="4159250"/>
            <a:ext cx="660400" cy="209550"/>
          </a:xfrm>
          <a:prstGeom prst="line">
            <a:avLst/>
          </a:prstGeom>
          <a:noFill/>
          <a:ln w="38100">
            <a:solidFill>
              <a:srgbClr val="339966"/>
            </a:solidFill>
            <a:round/>
            <a:headEnd type="triangl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46" name="Line 74"/>
          <p:cNvSpPr>
            <a:spLocks noChangeShapeType="1"/>
          </p:cNvSpPr>
          <p:nvPr/>
        </p:nvSpPr>
        <p:spPr bwMode="auto">
          <a:xfrm flipV="1">
            <a:off x="4441825" y="3829050"/>
            <a:ext cx="501650" cy="482600"/>
          </a:xfrm>
          <a:prstGeom prst="line">
            <a:avLst/>
          </a:prstGeom>
          <a:noFill/>
          <a:ln w="38100">
            <a:solidFill>
              <a:srgbClr val="339966"/>
            </a:solidFill>
            <a:round/>
            <a:headEnd type="triangl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47" name="Line 75"/>
          <p:cNvSpPr>
            <a:spLocks noChangeShapeType="1"/>
          </p:cNvSpPr>
          <p:nvPr/>
        </p:nvSpPr>
        <p:spPr bwMode="auto">
          <a:xfrm>
            <a:off x="5070475" y="3810000"/>
            <a:ext cx="755650" cy="19050"/>
          </a:xfrm>
          <a:prstGeom prst="line">
            <a:avLst/>
          </a:prstGeom>
          <a:noFill/>
          <a:ln w="38100">
            <a:solidFill>
              <a:srgbClr val="339966"/>
            </a:solidFill>
            <a:round/>
            <a:headEnd type="triangl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48" name="Line 76"/>
          <p:cNvSpPr>
            <a:spLocks noChangeShapeType="1"/>
          </p:cNvSpPr>
          <p:nvPr/>
        </p:nvSpPr>
        <p:spPr bwMode="auto">
          <a:xfrm>
            <a:off x="6423025" y="3067050"/>
            <a:ext cx="673100" cy="171450"/>
          </a:xfrm>
          <a:prstGeom prst="line">
            <a:avLst/>
          </a:prstGeom>
          <a:noFill/>
          <a:ln w="38100">
            <a:solidFill>
              <a:srgbClr val="339966"/>
            </a:solidFill>
            <a:round/>
            <a:headEnd type="triangl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56749" name="Line 77"/>
          <p:cNvSpPr>
            <a:spLocks noChangeShapeType="1"/>
          </p:cNvSpPr>
          <p:nvPr/>
        </p:nvSpPr>
        <p:spPr bwMode="auto">
          <a:xfrm flipV="1">
            <a:off x="5959475" y="3098800"/>
            <a:ext cx="342900" cy="660400"/>
          </a:xfrm>
          <a:prstGeom prst="line">
            <a:avLst/>
          </a:prstGeom>
          <a:noFill/>
          <a:ln w="38100">
            <a:solidFill>
              <a:srgbClr val="339966"/>
            </a:solidFill>
            <a:round/>
            <a:headEnd type="triangle" w="med" len="lg"/>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a:grpSpLocks/>
          </p:cNvGrpSpPr>
          <p:nvPr/>
        </p:nvGrpSpPr>
        <p:grpSpPr bwMode="auto">
          <a:xfrm>
            <a:off x="1214438" y="2438400"/>
            <a:ext cx="6700837" cy="3057525"/>
            <a:chOff x="1214438" y="2438400"/>
            <a:chExt cx="6700837" cy="3057525"/>
          </a:xfrm>
        </p:grpSpPr>
        <p:sp>
          <p:nvSpPr>
            <p:cNvPr id="160857" name="Oval 66"/>
            <p:cNvSpPr>
              <a:spLocks noChangeArrowheads="1"/>
            </p:cNvSpPr>
            <p:nvPr/>
          </p:nvSpPr>
          <p:spPr bwMode="auto">
            <a:xfrm>
              <a:off x="1214438" y="45037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58" name="Oval 68"/>
            <p:cNvSpPr>
              <a:spLocks noChangeArrowheads="1"/>
            </p:cNvSpPr>
            <p:nvPr/>
          </p:nvSpPr>
          <p:spPr bwMode="auto">
            <a:xfrm>
              <a:off x="7705725" y="28384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59" name="Oval 69"/>
            <p:cNvSpPr>
              <a:spLocks noChangeArrowheads="1"/>
            </p:cNvSpPr>
            <p:nvPr/>
          </p:nvSpPr>
          <p:spPr bwMode="auto">
            <a:xfrm>
              <a:off x="7419975" y="36385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60" name="Oval 99"/>
            <p:cNvSpPr>
              <a:spLocks noChangeArrowheads="1"/>
            </p:cNvSpPr>
            <p:nvPr/>
          </p:nvSpPr>
          <p:spPr bwMode="auto">
            <a:xfrm>
              <a:off x="2406650" y="51784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61" name="Oval 101"/>
            <p:cNvSpPr>
              <a:spLocks noChangeArrowheads="1"/>
            </p:cNvSpPr>
            <p:nvPr/>
          </p:nvSpPr>
          <p:spPr bwMode="auto">
            <a:xfrm>
              <a:off x="1862138" y="39481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62" name="Oval 102"/>
            <p:cNvSpPr>
              <a:spLocks noChangeArrowheads="1"/>
            </p:cNvSpPr>
            <p:nvPr/>
          </p:nvSpPr>
          <p:spPr bwMode="auto">
            <a:xfrm>
              <a:off x="2714625" y="40386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63" name="Oval 103"/>
            <p:cNvSpPr>
              <a:spLocks noChangeArrowheads="1"/>
            </p:cNvSpPr>
            <p:nvPr/>
          </p:nvSpPr>
          <p:spPr bwMode="auto">
            <a:xfrm>
              <a:off x="3648075" y="4629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64" name="Oval 106"/>
            <p:cNvSpPr>
              <a:spLocks noChangeArrowheads="1"/>
            </p:cNvSpPr>
            <p:nvPr/>
          </p:nvSpPr>
          <p:spPr bwMode="auto">
            <a:xfrm>
              <a:off x="5143500" y="4010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65" name="Oval 107"/>
            <p:cNvSpPr>
              <a:spLocks noChangeArrowheads="1"/>
            </p:cNvSpPr>
            <p:nvPr/>
          </p:nvSpPr>
          <p:spPr bwMode="auto">
            <a:xfrm>
              <a:off x="4781550" y="44767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66" name="Oval 108"/>
            <p:cNvSpPr>
              <a:spLocks noChangeArrowheads="1"/>
            </p:cNvSpPr>
            <p:nvPr/>
          </p:nvSpPr>
          <p:spPr bwMode="auto">
            <a:xfrm>
              <a:off x="4400550" y="49625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67" name="Oval 109"/>
            <p:cNvSpPr>
              <a:spLocks noChangeArrowheads="1"/>
            </p:cNvSpPr>
            <p:nvPr/>
          </p:nvSpPr>
          <p:spPr bwMode="auto">
            <a:xfrm>
              <a:off x="3295650" y="52863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68" name="Oval 110"/>
            <p:cNvSpPr>
              <a:spLocks noChangeArrowheads="1"/>
            </p:cNvSpPr>
            <p:nvPr/>
          </p:nvSpPr>
          <p:spPr bwMode="auto">
            <a:xfrm>
              <a:off x="3286125" y="3486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69" name="Oval 111"/>
            <p:cNvSpPr>
              <a:spLocks noChangeArrowheads="1"/>
            </p:cNvSpPr>
            <p:nvPr/>
          </p:nvSpPr>
          <p:spPr bwMode="auto">
            <a:xfrm>
              <a:off x="4143375" y="36957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70" name="Oval 112"/>
            <p:cNvSpPr>
              <a:spLocks noChangeArrowheads="1"/>
            </p:cNvSpPr>
            <p:nvPr/>
          </p:nvSpPr>
          <p:spPr bwMode="auto">
            <a:xfrm>
              <a:off x="4657725" y="30099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71" name="Oval 113"/>
            <p:cNvSpPr>
              <a:spLocks noChangeArrowheads="1"/>
            </p:cNvSpPr>
            <p:nvPr/>
          </p:nvSpPr>
          <p:spPr bwMode="auto">
            <a:xfrm>
              <a:off x="5514975" y="31623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72" name="Oval 117"/>
            <p:cNvSpPr>
              <a:spLocks noChangeArrowheads="1"/>
            </p:cNvSpPr>
            <p:nvPr/>
          </p:nvSpPr>
          <p:spPr bwMode="auto">
            <a:xfrm>
              <a:off x="6057900" y="24384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73" name="Oval 118"/>
            <p:cNvSpPr>
              <a:spLocks noChangeArrowheads="1"/>
            </p:cNvSpPr>
            <p:nvPr/>
          </p:nvSpPr>
          <p:spPr bwMode="auto">
            <a:xfrm>
              <a:off x="6858000" y="25241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74" name="Oval 119"/>
            <p:cNvSpPr>
              <a:spLocks noChangeArrowheads="1"/>
            </p:cNvSpPr>
            <p:nvPr/>
          </p:nvSpPr>
          <p:spPr bwMode="auto">
            <a:xfrm>
              <a:off x="6591300" y="35909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75" name="Oval 120"/>
            <p:cNvSpPr>
              <a:spLocks noChangeArrowheads="1"/>
            </p:cNvSpPr>
            <p:nvPr/>
          </p:nvSpPr>
          <p:spPr bwMode="auto">
            <a:xfrm>
              <a:off x="6400800" y="42005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0876" name="Oval 121"/>
            <p:cNvSpPr>
              <a:spLocks noChangeArrowheads="1"/>
            </p:cNvSpPr>
            <p:nvPr/>
          </p:nvSpPr>
          <p:spPr bwMode="auto">
            <a:xfrm>
              <a:off x="5943600" y="4448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77" name="Oval 67"/>
            <p:cNvSpPr>
              <a:spLocks noChangeArrowheads="1"/>
            </p:cNvSpPr>
            <p:nvPr/>
          </p:nvSpPr>
          <p:spPr bwMode="auto">
            <a:xfrm>
              <a:off x="3400425" y="4029075"/>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78" name="Oval 97"/>
            <p:cNvSpPr>
              <a:spLocks noChangeArrowheads="1"/>
            </p:cNvSpPr>
            <p:nvPr/>
          </p:nvSpPr>
          <p:spPr bwMode="auto">
            <a:xfrm>
              <a:off x="1481138" y="4852988"/>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79" name="Oval 98"/>
            <p:cNvSpPr>
              <a:spLocks noChangeArrowheads="1"/>
            </p:cNvSpPr>
            <p:nvPr/>
          </p:nvSpPr>
          <p:spPr bwMode="auto">
            <a:xfrm>
              <a:off x="2036763" y="4541838"/>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80" name="Oval 100"/>
            <p:cNvSpPr>
              <a:spLocks noChangeArrowheads="1"/>
            </p:cNvSpPr>
            <p:nvPr/>
          </p:nvSpPr>
          <p:spPr bwMode="auto">
            <a:xfrm>
              <a:off x="2951163" y="4703763"/>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81" name="Oval 104"/>
            <p:cNvSpPr>
              <a:spLocks noChangeArrowheads="1"/>
            </p:cNvSpPr>
            <p:nvPr/>
          </p:nvSpPr>
          <p:spPr bwMode="auto">
            <a:xfrm>
              <a:off x="4267200" y="42862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82" name="Oval 105"/>
            <p:cNvSpPr>
              <a:spLocks noChangeArrowheads="1"/>
            </p:cNvSpPr>
            <p:nvPr/>
          </p:nvSpPr>
          <p:spPr bwMode="auto">
            <a:xfrm>
              <a:off x="4867275" y="369570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83" name="Oval 114"/>
            <p:cNvSpPr>
              <a:spLocks noChangeArrowheads="1"/>
            </p:cNvSpPr>
            <p:nvPr/>
          </p:nvSpPr>
          <p:spPr bwMode="auto">
            <a:xfrm>
              <a:off x="5800725" y="37147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84" name="Oval 115"/>
            <p:cNvSpPr>
              <a:spLocks noChangeArrowheads="1"/>
            </p:cNvSpPr>
            <p:nvPr/>
          </p:nvSpPr>
          <p:spPr bwMode="auto">
            <a:xfrm>
              <a:off x="6229350" y="2943225"/>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sp>
          <p:nvSpPr>
            <p:cNvPr id="160885" name="Oval 116"/>
            <p:cNvSpPr>
              <a:spLocks noChangeArrowheads="1"/>
            </p:cNvSpPr>
            <p:nvPr/>
          </p:nvSpPr>
          <p:spPr bwMode="auto">
            <a:xfrm>
              <a:off x="7048500" y="31432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solidFill>
                  <a:srgbClr val="FF33FA"/>
                </a:solidFill>
              </a:endParaRPr>
            </a:p>
          </p:txBody>
        </p:sp>
      </p:grpSp>
      <p:sp>
        <p:nvSpPr>
          <p:cNvPr id="160850" name="Text Box 139"/>
          <p:cNvSpPr txBox="1">
            <a:spLocks noChangeArrowheads="1"/>
          </p:cNvSpPr>
          <p:nvPr/>
        </p:nvSpPr>
        <p:spPr bwMode="auto">
          <a:xfrm>
            <a:off x="1485900" y="5072063"/>
            <a:ext cx="31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S</a:t>
            </a:r>
          </a:p>
        </p:txBody>
      </p:sp>
      <p:sp>
        <p:nvSpPr>
          <p:cNvPr id="160851" name="Text Box 140"/>
          <p:cNvSpPr txBox="1">
            <a:spLocks noChangeArrowheads="1"/>
          </p:cNvSpPr>
          <p:nvPr/>
        </p:nvSpPr>
        <p:spPr bwMode="auto">
          <a:xfrm>
            <a:off x="6967538" y="3295650"/>
            <a:ext cx="31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D</a:t>
            </a:r>
          </a:p>
        </p:txBody>
      </p:sp>
      <p:sp>
        <p:nvSpPr>
          <p:cNvPr id="114" name="TextBox 113"/>
          <p:cNvSpPr txBox="1">
            <a:spLocks noChangeArrowheads="1"/>
          </p:cNvSpPr>
          <p:nvPr/>
        </p:nvSpPr>
        <p:spPr bwMode="auto">
          <a:xfrm>
            <a:off x="5473700" y="5108575"/>
            <a:ext cx="2876550" cy="83026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i="1">
                <a:ea typeface="MS PGothic" panose="020B0600070205080204" pitchFamily="34" charset="-128"/>
              </a:rPr>
              <a:t>D</a:t>
            </a:r>
            <a:r>
              <a:rPr lang="en-US" altLang="en-US" sz="2400">
                <a:ea typeface="MS PGothic" panose="020B0600070205080204" pitchFamily="34" charset="-128"/>
              </a:rPr>
              <a:t> responds with a route reply packet</a:t>
            </a:r>
          </a:p>
        </p:txBody>
      </p:sp>
      <p:sp>
        <p:nvSpPr>
          <p:cNvPr id="115" name="TextBox 114"/>
          <p:cNvSpPr txBox="1">
            <a:spLocks noChangeArrowheads="1"/>
          </p:cNvSpPr>
          <p:nvPr/>
        </p:nvSpPr>
        <p:spPr bwMode="auto">
          <a:xfrm>
            <a:off x="5143500" y="5118100"/>
            <a:ext cx="3525838" cy="120015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ea typeface="MS PGothic" panose="020B0600070205080204" pitchFamily="34" charset="-128"/>
              </a:rPr>
              <a:t>Nodes overhearing the route reply packet form the communication path</a:t>
            </a:r>
          </a:p>
        </p:txBody>
      </p:sp>
      <p:sp>
        <p:nvSpPr>
          <p:cNvPr id="116" name="Rounded Rectangular Callout 115"/>
          <p:cNvSpPr/>
          <p:nvPr/>
        </p:nvSpPr>
        <p:spPr bwMode="auto">
          <a:xfrm>
            <a:off x="733852" y="1716088"/>
            <a:ext cx="3820686" cy="908554"/>
          </a:xfrm>
          <a:prstGeom prst="wedgeRoundRectCallout">
            <a:avLst>
              <a:gd name="adj1" fmla="val 54030"/>
              <a:gd name="adj2" fmla="val 201805"/>
              <a:gd name="adj3" fmla="val 16667"/>
            </a:avLst>
          </a:prstGeom>
          <a:solidFill>
            <a:srgbClr val="CCCC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dirty="0">
                <a:latin typeface="Arial" charset="0"/>
                <a:cs typeface="+mn-cs"/>
              </a:rPr>
              <a:t>S discovers D using some standard technique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up)">
                                      <p:cBhvr>
                                        <p:cTn id="7" dur="500"/>
                                        <p:tgtEl>
                                          <p:spTgt spid="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116"/>
                                        </p:tgtEl>
                                      </p:cBhvr>
                                    </p:animEffect>
                                    <p:set>
                                      <p:cBhvr>
                                        <p:cTn id="12" dur="1" fill="hold">
                                          <p:stCondLst>
                                            <p:cond delay="499"/>
                                          </p:stCondLst>
                                        </p:cTn>
                                        <p:tgtEl>
                                          <p:spTgt spid="116"/>
                                        </p:tgtEl>
                                        <p:attrNameLst>
                                          <p:attrName>style.visibility</p:attrName>
                                        </p:attrNameLst>
                                      </p:cBhvr>
                                      <p:to>
                                        <p:strVal val="hidden"/>
                                      </p:to>
                                    </p:se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dissolve">
                                      <p:cBhvr>
                                        <p:cTn id="16" dur="500"/>
                                        <p:tgtEl>
                                          <p:spTgt spid="114"/>
                                        </p:tgtEl>
                                      </p:cBhvr>
                                    </p:animEffect>
                                  </p:childTnLst>
                                </p:cTn>
                              </p:par>
                            </p:childTnLst>
                          </p:cTn>
                        </p:par>
                        <p:par>
                          <p:cTn id="17" fill="hold" nodeType="afterGroup">
                            <p:stCondLst>
                              <p:cond delay="1000"/>
                            </p:stCondLst>
                            <p:childTnLst>
                              <p:par>
                                <p:cTn id="18" presetID="6" presetClass="entr" presetSubtype="32" fill="hold" grpId="0" nodeType="afterEffect">
                                  <p:stCondLst>
                                    <p:cond delay="0"/>
                                  </p:stCondLst>
                                  <p:childTnLst>
                                    <p:set>
                                      <p:cBhvr>
                                        <p:cTn id="19" dur="1" fill="hold">
                                          <p:stCondLst>
                                            <p:cond delay="0"/>
                                          </p:stCondLst>
                                        </p:cTn>
                                        <p:tgtEl>
                                          <p:spTgt spid="156681"/>
                                        </p:tgtEl>
                                        <p:attrNameLst>
                                          <p:attrName>style.visibility</p:attrName>
                                        </p:attrNameLst>
                                      </p:cBhvr>
                                      <p:to>
                                        <p:strVal val="visible"/>
                                      </p:to>
                                    </p:set>
                                    <p:animEffect transition="in" filter="circle(out)">
                                      <p:cBhvr>
                                        <p:cTn id="20" dur="500"/>
                                        <p:tgtEl>
                                          <p:spTgt spid="156681"/>
                                        </p:tgtEl>
                                      </p:cBhvr>
                                    </p:animEffect>
                                  </p:childTnLst>
                                  <p:subTnLst>
                                    <p:animClr clrSpc="rgb" dir="cw">
                                      <p:cBhvr override="childStyle">
                                        <p:cTn dur="1" fill="hold" display="0" masterRel="nextClick" afterEffect="1"/>
                                        <p:tgtEl>
                                          <p:spTgt spid="156681"/>
                                        </p:tgtEl>
                                        <p:attrNameLst>
                                          <p:attrName>ppt_c</p:attrName>
                                        </p:attrNameLst>
                                      </p:cBhvr>
                                      <p:to>
                                        <a:srgbClr val="CCFFCC"/>
                                      </p:to>
                                    </p:animClr>
                                  </p:subTnLst>
                                </p:cTn>
                              </p:par>
                              <p:par>
                                <p:cTn id="21" presetID="22" presetClass="entr" presetSubtype="2" fill="hold" nodeType="withEffect">
                                  <p:stCondLst>
                                    <p:cond delay="0"/>
                                  </p:stCondLst>
                                  <p:childTnLst>
                                    <p:set>
                                      <p:cBhvr>
                                        <p:cTn id="22" dur="1" fill="hold">
                                          <p:stCondLst>
                                            <p:cond delay="0"/>
                                          </p:stCondLst>
                                        </p:cTn>
                                        <p:tgtEl>
                                          <p:spTgt spid="156748"/>
                                        </p:tgtEl>
                                        <p:attrNameLst>
                                          <p:attrName>style.visibility</p:attrName>
                                        </p:attrNameLst>
                                      </p:cBhvr>
                                      <p:to>
                                        <p:strVal val="visible"/>
                                      </p:to>
                                    </p:set>
                                    <p:animEffect transition="in" filter="wipe(right)">
                                      <p:cBhvr>
                                        <p:cTn id="23" dur="500"/>
                                        <p:tgtEl>
                                          <p:spTgt spid="156748"/>
                                        </p:tgtEl>
                                      </p:cBhvr>
                                    </p:animEffect>
                                  </p:childTnLst>
                                </p:cTn>
                              </p:par>
                            </p:childTnLst>
                          </p:cTn>
                        </p:par>
                        <p:par>
                          <p:cTn id="24" fill="hold" nodeType="afterGroup">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56689"/>
                                        </p:tgtEl>
                                        <p:attrNameLst>
                                          <p:attrName>style.visibility</p:attrName>
                                        </p:attrNameLst>
                                      </p:cBhvr>
                                      <p:to>
                                        <p:strVal val="visible"/>
                                      </p:to>
                                    </p:set>
                                  </p:childTnLst>
                                </p:cTn>
                              </p:par>
                            </p:childTnLst>
                          </p:cTn>
                        </p:par>
                        <p:par>
                          <p:cTn id="27" fill="hold" nodeType="afterGroup">
                            <p:stCondLst>
                              <p:cond delay="1500"/>
                            </p:stCondLst>
                            <p:childTnLst>
                              <p:par>
                                <p:cTn id="28" presetID="6" presetClass="entr" presetSubtype="32" fill="hold" grpId="0" nodeType="afterEffect">
                                  <p:stCondLst>
                                    <p:cond delay="0"/>
                                  </p:stCondLst>
                                  <p:childTnLst>
                                    <p:set>
                                      <p:cBhvr>
                                        <p:cTn id="29" dur="1" fill="hold">
                                          <p:stCondLst>
                                            <p:cond delay="0"/>
                                          </p:stCondLst>
                                        </p:cTn>
                                        <p:tgtEl>
                                          <p:spTgt spid="156680"/>
                                        </p:tgtEl>
                                        <p:attrNameLst>
                                          <p:attrName>style.visibility</p:attrName>
                                        </p:attrNameLst>
                                      </p:cBhvr>
                                      <p:to>
                                        <p:strVal val="visible"/>
                                      </p:to>
                                    </p:set>
                                    <p:animEffect transition="in" filter="circle(out)">
                                      <p:cBhvr>
                                        <p:cTn id="30" dur="500"/>
                                        <p:tgtEl>
                                          <p:spTgt spid="156680"/>
                                        </p:tgtEl>
                                      </p:cBhvr>
                                    </p:animEffect>
                                  </p:childTnLst>
                                </p:cTn>
                              </p:par>
                              <p:par>
                                <p:cTn id="31" presetID="22" presetClass="entr" presetSubtype="2" fill="hold" nodeType="withEffect">
                                  <p:stCondLst>
                                    <p:cond delay="0"/>
                                  </p:stCondLst>
                                  <p:childTnLst>
                                    <p:set>
                                      <p:cBhvr>
                                        <p:cTn id="32" dur="1" fill="hold">
                                          <p:stCondLst>
                                            <p:cond delay="0"/>
                                          </p:stCondLst>
                                        </p:cTn>
                                        <p:tgtEl>
                                          <p:spTgt spid="156749"/>
                                        </p:tgtEl>
                                        <p:attrNameLst>
                                          <p:attrName>style.visibility</p:attrName>
                                        </p:attrNameLst>
                                      </p:cBhvr>
                                      <p:to>
                                        <p:strVal val="visible"/>
                                      </p:to>
                                    </p:set>
                                    <p:animEffect transition="in" filter="wipe(right)">
                                      <p:cBhvr>
                                        <p:cTn id="33" dur="500"/>
                                        <p:tgtEl>
                                          <p:spTgt spid="156749"/>
                                        </p:tgtEl>
                                      </p:cBhvr>
                                    </p:animEffec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156688"/>
                                        </p:tgtEl>
                                        <p:attrNameLst>
                                          <p:attrName>style.visibility</p:attrName>
                                        </p:attrNameLst>
                                      </p:cBhvr>
                                      <p:to>
                                        <p:strVal val="visible"/>
                                      </p:to>
                                    </p:set>
                                  </p:childTnLst>
                                </p:cTn>
                              </p:par>
                            </p:childTnLst>
                          </p:cTn>
                        </p:par>
                        <p:par>
                          <p:cTn id="37" fill="hold" nodeType="afterGroup">
                            <p:stCondLst>
                              <p:cond delay="2000"/>
                            </p:stCondLst>
                            <p:childTnLst>
                              <p:par>
                                <p:cTn id="38" presetID="6" presetClass="entr" presetSubtype="32" fill="hold" grpId="0" nodeType="afterEffect">
                                  <p:stCondLst>
                                    <p:cond delay="0"/>
                                  </p:stCondLst>
                                  <p:childTnLst>
                                    <p:set>
                                      <p:cBhvr>
                                        <p:cTn id="39" dur="1" fill="hold">
                                          <p:stCondLst>
                                            <p:cond delay="0"/>
                                          </p:stCondLst>
                                        </p:cTn>
                                        <p:tgtEl>
                                          <p:spTgt spid="156679"/>
                                        </p:tgtEl>
                                        <p:attrNameLst>
                                          <p:attrName>style.visibility</p:attrName>
                                        </p:attrNameLst>
                                      </p:cBhvr>
                                      <p:to>
                                        <p:strVal val="visible"/>
                                      </p:to>
                                    </p:set>
                                    <p:animEffect transition="in" filter="circle(out)">
                                      <p:cBhvr>
                                        <p:cTn id="40" dur="500"/>
                                        <p:tgtEl>
                                          <p:spTgt spid="156679"/>
                                        </p:tgtEl>
                                      </p:cBhvr>
                                    </p:animEffect>
                                  </p:childTnLst>
                                </p:cTn>
                              </p:par>
                              <p:par>
                                <p:cTn id="41" presetID="22" presetClass="entr" presetSubtype="2" fill="hold" nodeType="withEffect">
                                  <p:stCondLst>
                                    <p:cond delay="0"/>
                                  </p:stCondLst>
                                  <p:childTnLst>
                                    <p:set>
                                      <p:cBhvr>
                                        <p:cTn id="42" dur="1" fill="hold">
                                          <p:stCondLst>
                                            <p:cond delay="0"/>
                                          </p:stCondLst>
                                        </p:cTn>
                                        <p:tgtEl>
                                          <p:spTgt spid="156747"/>
                                        </p:tgtEl>
                                        <p:attrNameLst>
                                          <p:attrName>style.visibility</p:attrName>
                                        </p:attrNameLst>
                                      </p:cBhvr>
                                      <p:to>
                                        <p:strVal val="visible"/>
                                      </p:to>
                                    </p:set>
                                    <p:animEffect transition="in" filter="wipe(right)">
                                      <p:cBhvr>
                                        <p:cTn id="43" dur="500"/>
                                        <p:tgtEl>
                                          <p:spTgt spid="156747"/>
                                        </p:tgtEl>
                                      </p:cBhvr>
                                    </p:animEffect>
                                  </p:childTnLst>
                                </p:cTn>
                              </p:par>
                            </p:childTnLst>
                          </p:cTn>
                        </p:par>
                        <p:par>
                          <p:cTn id="44" fill="hold" nodeType="afterGroup">
                            <p:stCondLst>
                              <p:cond delay="2500"/>
                            </p:stCondLst>
                            <p:childTnLst>
                              <p:par>
                                <p:cTn id="45" presetID="1" presetClass="entr" presetSubtype="0" fill="hold" grpId="0" nodeType="afterEffect">
                                  <p:stCondLst>
                                    <p:cond delay="0"/>
                                  </p:stCondLst>
                                  <p:childTnLst>
                                    <p:set>
                                      <p:cBhvr>
                                        <p:cTn id="46" dur="1" fill="hold">
                                          <p:stCondLst>
                                            <p:cond delay="0"/>
                                          </p:stCondLst>
                                        </p:cTn>
                                        <p:tgtEl>
                                          <p:spTgt spid="156687"/>
                                        </p:tgtEl>
                                        <p:attrNameLst>
                                          <p:attrName>style.visibility</p:attrName>
                                        </p:attrNameLst>
                                      </p:cBhvr>
                                      <p:to>
                                        <p:strVal val="visible"/>
                                      </p:to>
                                    </p:set>
                                  </p:childTnLst>
                                </p:cTn>
                              </p:par>
                            </p:childTnLst>
                          </p:cTn>
                        </p:par>
                        <p:par>
                          <p:cTn id="47" fill="hold" nodeType="afterGroup">
                            <p:stCondLst>
                              <p:cond delay="2500"/>
                            </p:stCondLst>
                            <p:childTnLst>
                              <p:par>
                                <p:cTn id="48" presetID="6" presetClass="entr" presetSubtype="32" fill="hold" grpId="0" nodeType="afterEffect">
                                  <p:stCondLst>
                                    <p:cond delay="0"/>
                                  </p:stCondLst>
                                  <p:childTnLst>
                                    <p:set>
                                      <p:cBhvr>
                                        <p:cTn id="49" dur="1" fill="hold">
                                          <p:stCondLst>
                                            <p:cond delay="0"/>
                                          </p:stCondLst>
                                        </p:cTn>
                                        <p:tgtEl>
                                          <p:spTgt spid="156678"/>
                                        </p:tgtEl>
                                        <p:attrNameLst>
                                          <p:attrName>style.visibility</p:attrName>
                                        </p:attrNameLst>
                                      </p:cBhvr>
                                      <p:to>
                                        <p:strVal val="visible"/>
                                      </p:to>
                                    </p:set>
                                    <p:animEffect transition="in" filter="circle(out)">
                                      <p:cBhvr>
                                        <p:cTn id="50" dur="500"/>
                                        <p:tgtEl>
                                          <p:spTgt spid="156678"/>
                                        </p:tgtEl>
                                      </p:cBhvr>
                                    </p:animEffect>
                                  </p:childTnLst>
                                </p:cTn>
                              </p:par>
                              <p:par>
                                <p:cTn id="51" presetID="22" presetClass="entr" presetSubtype="2" fill="hold" nodeType="withEffect">
                                  <p:stCondLst>
                                    <p:cond delay="0"/>
                                  </p:stCondLst>
                                  <p:childTnLst>
                                    <p:set>
                                      <p:cBhvr>
                                        <p:cTn id="52" dur="1" fill="hold">
                                          <p:stCondLst>
                                            <p:cond delay="0"/>
                                          </p:stCondLst>
                                        </p:cTn>
                                        <p:tgtEl>
                                          <p:spTgt spid="156746"/>
                                        </p:tgtEl>
                                        <p:attrNameLst>
                                          <p:attrName>style.visibility</p:attrName>
                                        </p:attrNameLst>
                                      </p:cBhvr>
                                      <p:to>
                                        <p:strVal val="visible"/>
                                      </p:to>
                                    </p:set>
                                    <p:animEffect transition="in" filter="wipe(right)">
                                      <p:cBhvr>
                                        <p:cTn id="53" dur="500"/>
                                        <p:tgtEl>
                                          <p:spTgt spid="156746"/>
                                        </p:tgtEl>
                                      </p:cBhvr>
                                    </p:animEffect>
                                  </p:childTnLst>
                                </p:cTn>
                              </p:par>
                            </p:childTnLst>
                          </p:cTn>
                        </p:par>
                        <p:par>
                          <p:cTn id="54" fill="hold" nodeType="afterGroup">
                            <p:stCondLst>
                              <p:cond delay="3000"/>
                            </p:stCondLst>
                            <p:childTnLst>
                              <p:par>
                                <p:cTn id="55" presetID="1" presetClass="entr" presetSubtype="0" fill="hold" grpId="0" nodeType="afterEffect">
                                  <p:stCondLst>
                                    <p:cond delay="0"/>
                                  </p:stCondLst>
                                  <p:childTnLst>
                                    <p:set>
                                      <p:cBhvr>
                                        <p:cTn id="56" dur="1" fill="hold">
                                          <p:stCondLst>
                                            <p:cond delay="0"/>
                                          </p:stCondLst>
                                        </p:cTn>
                                        <p:tgtEl>
                                          <p:spTgt spid="156686"/>
                                        </p:tgtEl>
                                        <p:attrNameLst>
                                          <p:attrName>style.visibility</p:attrName>
                                        </p:attrNameLst>
                                      </p:cBhvr>
                                      <p:to>
                                        <p:strVal val="visible"/>
                                      </p:to>
                                    </p:set>
                                  </p:childTnLst>
                                </p:cTn>
                              </p:par>
                            </p:childTnLst>
                          </p:cTn>
                        </p:par>
                        <p:par>
                          <p:cTn id="57" fill="hold" nodeType="afterGroup">
                            <p:stCondLst>
                              <p:cond delay="3000"/>
                            </p:stCondLst>
                            <p:childTnLst>
                              <p:par>
                                <p:cTn id="58" presetID="6" presetClass="entr" presetSubtype="32" fill="hold" grpId="0" nodeType="afterEffect">
                                  <p:stCondLst>
                                    <p:cond delay="0"/>
                                  </p:stCondLst>
                                  <p:childTnLst>
                                    <p:set>
                                      <p:cBhvr>
                                        <p:cTn id="59" dur="1" fill="hold">
                                          <p:stCondLst>
                                            <p:cond delay="0"/>
                                          </p:stCondLst>
                                        </p:cTn>
                                        <p:tgtEl>
                                          <p:spTgt spid="156677"/>
                                        </p:tgtEl>
                                        <p:attrNameLst>
                                          <p:attrName>style.visibility</p:attrName>
                                        </p:attrNameLst>
                                      </p:cBhvr>
                                      <p:to>
                                        <p:strVal val="visible"/>
                                      </p:to>
                                    </p:set>
                                    <p:animEffect transition="in" filter="circle(out)">
                                      <p:cBhvr>
                                        <p:cTn id="60" dur="500"/>
                                        <p:tgtEl>
                                          <p:spTgt spid="156677"/>
                                        </p:tgtEl>
                                      </p:cBhvr>
                                    </p:animEffect>
                                  </p:childTnLst>
                                </p:cTn>
                              </p:par>
                              <p:par>
                                <p:cTn id="61" presetID="22" presetClass="entr" presetSubtype="2" fill="hold" nodeType="withEffect">
                                  <p:stCondLst>
                                    <p:cond delay="0"/>
                                  </p:stCondLst>
                                  <p:childTnLst>
                                    <p:set>
                                      <p:cBhvr>
                                        <p:cTn id="62" dur="1" fill="hold">
                                          <p:stCondLst>
                                            <p:cond delay="0"/>
                                          </p:stCondLst>
                                        </p:cTn>
                                        <p:tgtEl>
                                          <p:spTgt spid="156745"/>
                                        </p:tgtEl>
                                        <p:attrNameLst>
                                          <p:attrName>style.visibility</p:attrName>
                                        </p:attrNameLst>
                                      </p:cBhvr>
                                      <p:to>
                                        <p:strVal val="visible"/>
                                      </p:to>
                                    </p:set>
                                    <p:animEffect transition="in" filter="wipe(right)">
                                      <p:cBhvr>
                                        <p:cTn id="63" dur="500"/>
                                        <p:tgtEl>
                                          <p:spTgt spid="156745"/>
                                        </p:tgtEl>
                                      </p:cBhvr>
                                    </p:animEffect>
                                  </p:childTnLst>
                                </p:cTn>
                              </p:par>
                            </p:childTnLst>
                          </p:cTn>
                        </p:par>
                        <p:par>
                          <p:cTn id="64" fill="hold" nodeType="afterGroup">
                            <p:stCondLst>
                              <p:cond delay="3500"/>
                            </p:stCondLst>
                            <p:childTnLst>
                              <p:par>
                                <p:cTn id="65" presetID="1" presetClass="entr" presetSubtype="0" fill="hold" grpId="0" nodeType="afterEffect">
                                  <p:stCondLst>
                                    <p:cond delay="0"/>
                                  </p:stCondLst>
                                  <p:childTnLst>
                                    <p:set>
                                      <p:cBhvr>
                                        <p:cTn id="66" dur="1" fill="hold">
                                          <p:stCondLst>
                                            <p:cond delay="0"/>
                                          </p:stCondLst>
                                        </p:cTn>
                                        <p:tgtEl>
                                          <p:spTgt spid="156685"/>
                                        </p:tgtEl>
                                        <p:attrNameLst>
                                          <p:attrName>style.visibility</p:attrName>
                                        </p:attrNameLst>
                                      </p:cBhvr>
                                      <p:to>
                                        <p:strVal val="visible"/>
                                      </p:to>
                                    </p:set>
                                  </p:childTnLst>
                                </p:cTn>
                              </p:par>
                            </p:childTnLst>
                          </p:cTn>
                        </p:par>
                        <p:par>
                          <p:cTn id="67" fill="hold" nodeType="afterGroup">
                            <p:stCondLst>
                              <p:cond delay="3500"/>
                            </p:stCondLst>
                            <p:childTnLst>
                              <p:par>
                                <p:cTn id="68" presetID="6" presetClass="entr" presetSubtype="32" fill="hold" grpId="0" nodeType="afterEffect">
                                  <p:stCondLst>
                                    <p:cond delay="0"/>
                                  </p:stCondLst>
                                  <p:childTnLst>
                                    <p:set>
                                      <p:cBhvr>
                                        <p:cTn id="69" dur="1" fill="hold">
                                          <p:stCondLst>
                                            <p:cond delay="0"/>
                                          </p:stCondLst>
                                        </p:cTn>
                                        <p:tgtEl>
                                          <p:spTgt spid="156676"/>
                                        </p:tgtEl>
                                        <p:attrNameLst>
                                          <p:attrName>style.visibility</p:attrName>
                                        </p:attrNameLst>
                                      </p:cBhvr>
                                      <p:to>
                                        <p:strVal val="visible"/>
                                      </p:to>
                                    </p:set>
                                    <p:animEffect transition="in" filter="circle(out)">
                                      <p:cBhvr>
                                        <p:cTn id="70" dur="500"/>
                                        <p:tgtEl>
                                          <p:spTgt spid="156676"/>
                                        </p:tgtEl>
                                      </p:cBhvr>
                                    </p:animEffect>
                                  </p:childTnLst>
                                </p:cTn>
                              </p:par>
                              <p:par>
                                <p:cTn id="71" presetID="22" presetClass="entr" presetSubtype="2" fill="hold" nodeType="withEffect">
                                  <p:stCondLst>
                                    <p:cond delay="0"/>
                                  </p:stCondLst>
                                  <p:childTnLst>
                                    <p:set>
                                      <p:cBhvr>
                                        <p:cTn id="72" dur="1" fill="hold">
                                          <p:stCondLst>
                                            <p:cond delay="0"/>
                                          </p:stCondLst>
                                        </p:cTn>
                                        <p:tgtEl>
                                          <p:spTgt spid="156743"/>
                                        </p:tgtEl>
                                        <p:attrNameLst>
                                          <p:attrName>style.visibility</p:attrName>
                                        </p:attrNameLst>
                                      </p:cBhvr>
                                      <p:to>
                                        <p:strVal val="visible"/>
                                      </p:to>
                                    </p:set>
                                    <p:animEffect transition="in" filter="wipe(right)">
                                      <p:cBhvr>
                                        <p:cTn id="73" dur="500"/>
                                        <p:tgtEl>
                                          <p:spTgt spid="156743"/>
                                        </p:tgtEl>
                                      </p:cBhvr>
                                    </p:animEffect>
                                  </p:childTnLst>
                                </p:cTn>
                              </p:par>
                            </p:childTnLst>
                          </p:cTn>
                        </p:par>
                        <p:par>
                          <p:cTn id="74" fill="hold" nodeType="afterGroup">
                            <p:stCondLst>
                              <p:cond delay="4000"/>
                            </p:stCondLst>
                            <p:childTnLst>
                              <p:par>
                                <p:cTn id="75" presetID="1" presetClass="entr" presetSubtype="0" fill="hold" grpId="0" nodeType="afterEffect">
                                  <p:stCondLst>
                                    <p:cond delay="0"/>
                                  </p:stCondLst>
                                  <p:childTnLst>
                                    <p:set>
                                      <p:cBhvr>
                                        <p:cTn id="76" dur="1" fill="hold">
                                          <p:stCondLst>
                                            <p:cond delay="0"/>
                                          </p:stCondLst>
                                        </p:cTn>
                                        <p:tgtEl>
                                          <p:spTgt spid="156684"/>
                                        </p:tgtEl>
                                        <p:attrNameLst>
                                          <p:attrName>style.visibility</p:attrName>
                                        </p:attrNameLst>
                                      </p:cBhvr>
                                      <p:to>
                                        <p:strVal val="visible"/>
                                      </p:to>
                                    </p:set>
                                  </p:childTnLst>
                                </p:cTn>
                              </p:par>
                            </p:childTnLst>
                          </p:cTn>
                        </p:par>
                        <p:par>
                          <p:cTn id="77" fill="hold" nodeType="afterGroup">
                            <p:stCondLst>
                              <p:cond delay="4000"/>
                            </p:stCondLst>
                            <p:childTnLst>
                              <p:par>
                                <p:cTn id="78" presetID="6" presetClass="entr" presetSubtype="32" fill="hold" grpId="0" nodeType="afterEffect">
                                  <p:stCondLst>
                                    <p:cond delay="0"/>
                                  </p:stCondLst>
                                  <p:childTnLst>
                                    <p:set>
                                      <p:cBhvr>
                                        <p:cTn id="79" dur="1" fill="hold">
                                          <p:stCondLst>
                                            <p:cond delay="0"/>
                                          </p:stCondLst>
                                        </p:cTn>
                                        <p:tgtEl>
                                          <p:spTgt spid="156675"/>
                                        </p:tgtEl>
                                        <p:attrNameLst>
                                          <p:attrName>style.visibility</p:attrName>
                                        </p:attrNameLst>
                                      </p:cBhvr>
                                      <p:to>
                                        <p:strVal val="visible"/>
                                      </p:to>
                                    </p:set>
                                    <p:animEffect transition="in" filter="circle(out)">
                                      <p:cBhvr>
                                        <p:cTn id="80" dur="500"/>
                                        <p:tgtEl>
                                          <p:spTgt spid="156675"/>
                                        </p:tgtEl>
                                      </p:cBhvr>
                                    </p:animEffect>
                                  </p:childTnLst>
                                </p:cTn>
                              </p:par>
                              <p:par>
                                <p:cTn id="81" presetID="22" presetClass="entr" presetSubtype="2" fill="hold" nodeType="withEffect">
                                  <p:stCondLst>
                                    <p:cond delay="0"/>
                                  </p:stCondLst>
                                  <p:childTnLst>
                                    <p:set>
                                      <p:cBhvr>
                                        <p:cTn id="82" dur="1" fill="hold">
                                          <p:stCondLst>
                                            <p:cond delay="0"/>
                                          </p:stCondLst>
                                        </p:cTn>
                                        <p:tgtEl>
                                          <p:spTgt spid="156742"/>
                                        </p:tgtEl>
                                        <p:attrNameLst>
                                          <p:attrName>style.visibility</p:attrName>
                                        </p:attrNameLst>
                                      </p:cBhvr>
                                      <p:to>
                                        <p:strVal val="visible"/>
                                      </p:to>
                                    </p:set>
                                    <p:animEffect transition="in" filter="wipe(right)">
                                      <p:cBhvr>
                                        <p:cTn id="83" dur="500"/>
                                        <p:tgtEl>
                                          <p:spTgt spid="156742"/>
                                        </p:tgtEl>
                                      </p:cBhvr>
                                    </p:animEffect>
                                  </p:childTnLst>
                                </p:cTn>
                              </p:par>
                            </p:childTnLst>
                          </p:cTn>
                        </p:par>
                        <p:par>
                          <p:cTn id="84" fill="hold" nodeType="afterGroup">
                            <p:stCondLst>
                              <p:cond delay="4500"/>
                            </p:stCondLst>
                            <p:childTnLst>
                              <p:par>
                                <p:cTn id="85" presetID="1" presetClass="entr" presetSubtype="0" fill="hold" grpId="0" nodeType="afterEffect">
                                  <p:stCondLst>
                                    <p:cond delay="0"/>
                                  </p:stCondLst>
                                  <p:childTnLst>
                                    <p:set>
                                      <p:cBhvr>
                                        <p:cTn id="86" dur="1" fill="hold">
                                          <p:stCondLst>
                                            <p:cond delay="0"/>
                                          </p:stCondLst>
                                        </p:cTn>
                                        <p:tgtEl>
                                          <p:spTgt spid="156683"/>
                                        </p:tgtEl>
                                        <p:attrNameLst>
                                          <p:attrName>style.visibility</p:attrName>
                                        </p:attrNameLst>
                                      </p:cBhvr>
                                      <p:to>
                                        <p:strVal val="visible"/>
                                      </p:to>
                                    </p:set>
                                  </p:childTnLst>
                                </p:cTn>
                              </p:par>
                            </p:childTnLst>
                          </p:cTn>
                        </p:par>
                        <p:par>
                          <p:cTn id="87" fill="hold" nodeType="afterGroup">
                            <p:stCondLst>
                              <p:cond delay="4500"/>
                            </p:stCondLst>
                            <p:childTnLst>
                              <p:par>
                                <p:cTn id="88" presetID="6" presetClass="entr" presetSubtype="32" fill="hold" grpId="0" nodeType="afterEffect">
                                  <p:stCondLst>
                                    <p:cond delay="0"/>
                                  </p:stCondLst>
                                  <p:childTnLst>
                                    <p:set>
                                      <p:cBhvr>
                                        <p:cTn id="89" dur="1" fill="hold">
                                          <p:stCondLst>
                                            <p:cond delay="0"/>
                                          </p:stCondLst>
                                        </p:cTn>
                                        <p:tgtEl>
                                          <p:spTgt spid="156674"/>
                                        </p:tgtEl>
                                        <p:attrNameLst>
                                          <p:attrName>style.visibility</p:attrName>
                                        </p:attrNameLst>
                                      </p:cBhvr>
                                      <p:to>
                                        <p:strVal val="visible"/>
                                      </p:to>
                                    </p:set>
                                    <p:animEffect transition="in" filter="circle(out)">
                                      <p:cBhvr>
                                        <p:cTn id="90" dur="500"/>
                                        <p:tgtEl>
                                          <p:spTgt spid="156674"/>
                                        </p:tgtEl>
                                      </p:cBhvr>
                                    </p:animEffect>
                                  </p:childTnLst>
                                </p:cTn>
                              </p:par>
                              <p:par>
                                <p:cTn id="91" presetID="22" presetClass="entr" presetSubtype="2" fill="hold" nodeType="withEffect">
                                  <p:stCondLst>
                                    <p:cond delay="0"/>
                                  </p:stCondLst>
                                  <p:childTnLst>
                                    <p:set>
                                      <p:cBhvr>
                                        <p:cTn id="92" dur="1" fill="hold">
                                          <p:stCondLst>
                                            <p:cond delay="0"/>
                                          </p:stCondLst>
                                        </p:cTn>
                                        <p:tgtEl>
                                          <p:spTgt spid="156744"/>
                                        </p:tgtEl>
                                        <p:attrNameLst>
                                          <p:attrName>style.visibility</p:attrName>
                                        </p:attrNameLst>
                                      </p:cBhvr>
                                      <p:to>
                                        <p:strVal val="visible"/>
                                      </p:to>
                                    </p:set>
                                    <p:animEffect transition="in" filter="wipe(right)">
                                      <p:cBhvr>
                                        <p:cTn id="93" dur="500"/>
                                        <p:tgtEl>
                                          <p:spTgt spid="156744"/>
                                        </p:tgtEl>
                                      </p:cBhvr>
                                    </p:animEffect>
                                  </p:childTnLst>
                                </p:cTn>
                              </p:par>
                            </p:childTnLst>
                          </p:cTn>
                        </p:par>
                        <p:par>
                          <p:cTn id="94" fill="hold" nodeType="afterGroup">
                            <p:stCondLst>
                              <p:cond delay="5000"/>
                            </p:stCondLst>
                            <p:childTnLst>
                              <p:par>
                                <p:cTn id="95" presetID="1" presetClass="entr" presetSubtype="0" fill="hold" grpId="0" nodeType="afterEffect">
                                  <p:stCondLst>
                                    <p:cond delay="0"/>
                                  </p:stCondLst>
                                  <p:childTnLst>
                                    <p:set>
                                      <p:cBhvr>
                                        <p:cTn id="96" dur="1" fill="hold">
                                          <p:stCondLst>
                                            <p:cond delay="0"/>
                                          </p:stCondLst>
                                        </p:cTn>
                                        <p:tgtEl>
                                          <p:spTgt spid="156682"/>
                                        </p:tgtEl>
                                        <p:attrNameLst>
                                          <p:attrName>style.visibility</p:attrName>
                                        </p:attrNameLst>
                                      </p:cBhvr>
                                      <p:to>
                                        <p:strVal val="visible"/>
                                      </p:to>
                                    </p:set>
                                  </p:childTnLst>
                                </p:cTn>
                              </p:par>
                            </p:childTnLst>
                          </p:cTn>
                        </p:par>
                        <p:par>
                          <p:cTn id="97" fill="hold" nodeType="afterGroup">
                            <p:stCondLst>
                              <p:cond delay="5000"/>
                            </p:stCondLst>
                            <p:childTnLst>
                              <p:par>
                                <p:cTn id="98" presetID="9" presetClass="exit" presetSubtype="0" fill="hold" grpId="1" nodeType="afterEffect">
                                  <p:stCondLst>
                                    <p:cond delay="0"/>
                                  </p:stCondLst>
                                  <p:childTnLst>
                                    <p:animEffect transition="out" filter="dissolve">
                                      <p:cBhvr>
                                        <p:cTn id="99" dur="500"/>
                                        <p:tgtEl>
                                          <p:spTgt spid="114"/>
                                        </p:tgtEl>
                                      </p:cBhvr>
                                    </p:animEffect>
                                    <p:set>
                                      <p:cBhvr>
                                        <p:cTn id="100" dur="1" fill="hold">
                                          <p:stCondLst>
                                            <p:cond delay="499"/>
                                          </p:stCondLst>
                                        </p:cTn>
                                        <p:tgtEl>
                                          <p:spTgt spid="114"/>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115"/>
                                        </p:tgtEl>
                                        <p:attrNameLst>
                                          <p:attrName>style.visibility</p:attrName>
                                        </p:attrNameLst>
                                      </p:cBhvr>
                                      <p:to>
                                        <p:strVal val="visible"/>
                                      </p:to>
                                    </p:set>
                                    <p:animEffect transition="in" filter="dissolve">
                                      <p:cBhvr>
                                        <p:cTn id="105" dur="500"/>
                                        <p:tgtEl>
                                          <p:spTgt spid="115"/>
                                        </p:tgtEl>
                                      </p:cBhvr>
                                    </p:animEffect>
                                  </p:childTnLst>
                                </p:cTn>
                              </p:par>
                            </p:childTnLst>
                          </p:cTn>
                        </p:par>
                        <p:par>
                          <p:cTn id="106" fill="hold" nodeType="afterGroup">
                            <p:stCondLst>
                              <p:cond delay="500"/>
                            </p:stCondLst>
                            <p:childTnLst>
                              <p:par>
                                <p:cTn id="107" presetID="35" presetClass="emph" presetSubtype="0" repeatCount="indefinite" fill="hold" nodeType="afterEffect">
                                  <p:stCondLst>
                                    <p:cond delay="0"/>
                                  </p:stCondLst>
                                  <p:endCondLst>
                                    <p:cond evt="onNext" delay="0">
                                      <p:tgtEl>
                                        <p:sldTgt/>
                                      </p:tgtEl>
                                    </p:cond>
                                  </p:endCondLst>
                                  <p:childTnLst>
                                    <p:anim calcmode="discrete" valueType="str">
                                      <p:cBhvr>
                                        <p:cTn id="108" dur="5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nimBg="1"/>
      <p:bldP spid="156675" grpId="0" animBg="1"/>
      <p:bldP spid="156676" grpId="0" animBg="1"/>
      <p:bldP spid="156677" grpId="0" animBg="1"/>
      <p:bldP spid="156678" grpId="0" animBg="1"/>
      <p:bldP spid="156679" grpId="0" animBg="1"/>
      <p:bldP spid="156680" grpId="0" animBg="1"/>
      <p:bldP spid="156681" grpId="0" animBg="1"/>
      <p:bldP spid="156682" grpId="0" animBg="1"/>
      <p:bldP spid="156683" grpId="0" animBg="1"/>
      <p:bldP spid="156684" grpId="0" animBg="1"/>
      <p:bldP spid="156685" grpId="0" animBg="1"/>
      <p:bldP spid="156686" grpId="0" animBg="1"/>
      <p:bldP spid="156687" grpId="0" animBg="1"/>
      <p:bldP spid="156688" grpId="0" animBg="1"/>
      <p:bldP spid="156689" grpId="0" animBg="1"/>
      <p:bldP spid="114" grpId="0" animBg="1"/>
      <p:bldP spid="114" grpId="1" animBg="1"/>
      <p:bldP spid="11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Oval 2"/>
          <p:cNvSpPr>
            <a:spLocks noChangeArrowheads="1"/>
          </p:cNvSpPr>
          <p:nvPr/>
        </p:nvSpPr>
        <p:spPr bwMode="auto">
          <a:xfrm>
            <a:off x="1103313" y="358140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19" name="Oval 3"/>
          <p:cNvSpPr>
            <a:spLocks noChangeArrowheads="1"/>
          </p:cNvSpPr>
          <p:nvPr/>
        </p:nvSpPr>
        <p:spPr bwMode="auto">
          <a:xfrm>
            <a:off x="2017713" y="378142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20" name="Oval 4"/>
          <p:cNvSpPr>
            <a:spLocks noChangeArrowheads="1"/>
          </p:cNvSpPr>
          <p:nvPr/>
        </p:nvSpPr>
        <p:spPr bwMode="auto">
          <a:xfrm>
            <a:off x="2474913" y="308610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21" name="Oval 5"/>
          <p:cNvSpPr>
            <a:spLocks noChangeArrowheads="1"/>
          </p:cNvSpPr>
          <p:nvPr/>
        </p:nvSpPr>
        <p:spPr bwMode="auto">
          <a:xfrm>
            <a:off x="3341688" y="337185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22" name="Oval 6"/>
          <p:cNvSpPr>
            <a:spLocks noChangeArrowheads="1"/>
          </p:cNvSpPr>
          <p:nvPr/>
        </p:nvSpPr>
        <p:spPr bwMode="auto">
          <a:xfrm>
            <a:off x="3932238" y="277177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23" name="Oval 7"/>
          <p:cNvSpPr>
            <a:spLocks noChangeArrowheads="1"/>
          </p:cNvSpPr>
          <p:nvPr/>
        </p:nvSpPr>
        <p:spPr bwMode="auto">
          <a:xfrm>
            <a:off x="4884738" y="279082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24" name="Oval 8"/>
          <p:cNvSpPr>
            <a:spLocks noChangeArrowheads="1"/>
          </p:cNvSpPr>
          <p:nvPr/>
        </p:nvSpPr>
        <p:spPr bwMode="auto">
          <a:xfrm>
            <a:off x="5303838" y="200977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25" name="Oval 9"/>
          <p:cNvSpPr>
            <a:spLocks noChangeArrowheads="1"/>
          </p:cNvSpPr>
          <p:nvPr/>
        </p:nvSpPr>
        <p:spPr bwMode="auto">
          <a:xfrm>
            <a:off x="6122988" y="222885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26" name="Oval 10"/>
          <p:cNvSpPr>
            <a:spLocks noChangeArrowheads="1"/>
          </p:cNvSpPr>
          <p:nvPr/>
        </p:nvSpPr>
        <p:spPr bwMode="auto">
          <a:xfrm>
            <a:off x="1101725" y="357981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27" name="Oval 11"/>
          <p:cNvSpPr>
            <a:spLocks noChangeArrowheads="1"/>
          </p:cNvSpPr>
          <p:nvPr/>
        </p:nvSpPr>
        <p:spPr bwMode="auto">
          <a:xfrm>
            <a:off x="2016125" y="377983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28" name="Oval 12"/>
          <p:cNvSpPr>
            <a:spLocks noChangeArrowheads="1"/>
          </p:cNvSpPr>
          <p:nvPr/>
        </p:nvSpPr>
        <p:spPr bwMode="auto">
          <a:xfrm>
            <a:off x="2473325" y="308451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29" name="Oval 13"/>
          <p:cNvSpPr>
            <a:spLocks noChangeArrowheads="1"/>
          </p:cNvSpPr>
          <p:nvPr/>
        </p:nvSpPr>
        <p:spPr bwMode="auto">
          <a:xfrm>
            <a:off x="3340100" y="337026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30" name="Oval 14"/>
          <p:cNvSpPr>
            <a:spLocks noChangeArrowheads="1"/>
          </p:cNvSpPr>
          <p:nvPr/>
        </p:nvSpPr>
        <p:spPr bwMode="auto">
          <a:xfrm>
            <a:off x="3930650" y="277018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31" name="Oval 15"/>
          <p:cNvSpPr>
            <a:spLocks noChangeArrowheads="1"/>
          </p:cNvSpPr>
          <p:nvPr/>
        </p:nvSpPr>
        <p:spPr bwMode="auto">
          <a:xfrm>
            <a:off x="4883150" y="278923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32" name="Oval 16"/>
          <p:cNvSpPr>
            <a:spLocks noChangeArrowheads="1"/>
          </p:cNvSpPr>
          <p:nvPr/>
        </p:nvSpPr>
        <p:spPr bwMode="auto">
          <a:xfrm>
            <a:off x="5302250" y="200818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33" name="Oval 17"/>
          <p:cNvSpPr>
            <a:spLocks noChangeArrowheads="1"/>
          </p:cNvSpPr>
          <p:nvPr/>
        </p:nvSpPr>
        <p:spPr bwMode="auto">
          <a:xfrm>
            <a:off x="6121400" y="222726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34" name="Oval 19"/>
          <p:cNvSpPr>
            <a:spLocks noChangeArrowheads="1"/>
          </p:cNvSpPr>
          <p:nvPr/>
        </p:nvSpPr>
        <p:spPr bwMode="auto">
          <a:xfrm>
            <a:off x="1041400" y="56149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35" name="Oval 20"/>
          <p:cNvSpPr>
            <a:spLocks noChangeArrowheads="1"/>
          </p:cNvSpPr>
          <p:nvPr/>
        </p:nvSpPr>
        <p:spPr bwMode="auto">
          <a:xfrm>
            <a:off x="1446213" y="60086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36" name="Oval 21"/>
          <p:cNvSpPr>
            <a:spLocks noChangeArrowheads="1"/>
          </p:cNvSpPr>
          <p:nvPr/>
        </p:nvSpPr>
        <p:spPr bwMode="auto">
          <a:xfrm>
            <a:off x="2071688" y="5788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37" name="Oval 22"/>
          <p:cNvSpPr>
            <a:spLocks noChangeArrowheads="1"/>
          </p:cNvSpPr>
          <p:nvPr/>
        </p:nvSpPr>
        <p:spPr bwMode="auto">
          <a:xfrm>
            <a:off x="2638425" y="59848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38" name="Oval 23"/>
          <p:cNvSpPr>
            <a:spLocks noChangeArrowheads="1"/>
          </p:cNvSpPr>
          <p:nvPr/>
        </p:nvSpPr>
        <p:spPr bwMode="auto">
          <a:xfrm>
            <a:off x="3484563" y="60086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39" name="Oval 24"/>
          <p:cNvSpPr>
            <a:spLocks noChangeArrowheads="1"/>
          </p:cNvSpPr>
          <p:nvPr/>
        </p:nvSpPr>
        <p:spPr bwMode="auto">
          <a:xfrm>
            <a:off x="3957638" y="56721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40" name="Oval 25"/>
          <p:cNvSpPr>
            <a:spLocks noChangeArrowheads="1"/>
          </p:cNvSpPr>
          <p:nvPr/>
        </p:nvSpPr>
        <p:spPr bwMode="auto">
          <a:xfrm>
            <a:off x="4548188" y="59737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41" name="Oval 26"/>
          <p:cNvSpPr>
            <a:spLocks noChangeArrowheads="1"/>
          </p:cNvSpPr>
          <p:nvPr/>
        </p:nvSpPr>
        <p:spPr bwMode="auto">
          <a:xfrm>
            <a:off x="5035550" y="5591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42" name="Oval 27"/>
          <p:cNvSpPr>
            <a:spLocks noChangeArrowheads="1"/>
          </p:cNvSpPr>
          <p:nvPr/>
        </p:nvSpPr>
        <p:spPr bwMode="auto">
          <a:xfrm>
            <a:off x="5537200" y="49085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43" name="Oval 28"/>
          <p:cNvSpPr>
            <a:spLocks noChangeArrowheads="1"/>
          </p:cNvSpPr>
          <p:nvPr/>
        </p:nvSpPr>
        <p:spPr bwMode="auto">
          <a:xfrm>
            <a:off x="5995988" y="52673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44" name="Oval 29"/>
          <p:cNvSpPr>
            <a:spLocks noChangeArrowheads="1"/>
          </p:cNvSpPr>
          <p:nvPr/>
        </p:nvSpPr>
        <p:spPr bwMode="auto">
          <a:xfrm>
            <a:off x="5903913" y="59388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45" name="Oval 30"/>
          <p:cNvSpPr>
            <a:spLocks noChangeArrowheads="1"/>
          </p:cNvSpPr>
          <p:nvPr/>
        </p:nvSpPr>
        <p:spPr bwMode="auto">
          <a:xfrm>
            <a:off x="6519863" y="56499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46" name="Oval 31"/>
          <p:cNvSpPr>
            <a:spLocks noChangeArrowheads="1"/>
          </p:cNvSpPr>
          <p:nvPr/>
        </p:nvSpPr>
        <p:spPr bwMode="auto">
          <a:xfrm>
            <a:off x="6702425" y="5083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47" name="Oval 32"/>
          <p:cNvSpPr>
            <a:spLocks noChangeArrowheads="1"/>
          </p:cNvSpPr>
          <p:nvPr/>
        </p:nvSpPr>
        <p:spPr bwMode="auto">
          <a:xfrm>
            <a:off x="7096125" y="45974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48" name="Oval 33"/>
          <p:cNvSpPr>
            <a:spLocks noChangeArrowheads="1"/>
          </p:cNvSpPr>
          <p:nvPr/>
        </p:nvSpPr>
        <p:spPr bwMode="auto">
          <a:xfrm>
            <a:off x="7691438" y="48545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49" name="Oval 34"/>
          <p:cNvSpPr>
            <a:spLocks noChangeArrowheads="1"/>
          </p:cNvSpPr>
          <p:nvPr/>
        </p:nvSpPr>
        <p:spPr bwMode="auto">
          <a:xfrm>
            <a:off x="7278688" y="52593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50" name="Oval 35"/>
          <p:cNvSpPr>
            <a:spLocks noChangeArrowheads="1"/>
          </p:cNvSpPr>
          <p:nvPr/>
        </p:nvSpPr>
        <p:spPr bwMode="auto">
          <a:xfrm>
            <a:off x="7164388" y="5964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51" name="Oval 36"/>
          <p:cNvSpPr>
            <a:spLocks noChangeArrowheads="1"/>
          </p:cNvSpPr>
          <p:nvPr/>
        </p:nvSpPr>
        <p:spPr bwMode="auto">
          <a:xfrm>
            <a:off x="7696200" y="56626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52" name="Oval 37"/>
          <p:cNvSpPr>
            <a:spLocks noChangeArrowheads="1"/>
          </p:cNvSpPr>
          <p:nvPr/>
        </p:nvSpPr>
        <p:spPr bwMode="auto">
          <a:xfrm>
            <a:off x="8193088" y="53609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53" name="Oval 39"/>
          <p:cNvSpPr>
            <a:spLocks noChangeArrowheads="1"/>
          </p:cNvSpPr>
          <p:nvPr/>
        </p:nvSpPr>
        <p:spPr bwMode="auto">
          <a:xfrm>
            <a:off x="8459788" y="47132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54" name="Oval 40"/>
          <p:cNvSpPr>
            <a:spLocks noChangeArrowheads="1"/>
          </p:cNvSpPr>
          <p:nvPr/>
        </p:nvSpPr>
        <p:spPr bwMode="auto">
          <a:xfrm>
            <a:off x="7881938" y="42846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55" name="Oval 41"/>
          <p:cNvSpPr>
            <a:spLocks noChangeArrowheads="1"/>
          </p:cNvSpPr>
          <p:nvPr/>
        </p:nvSpPr>
        <p:spPr bwMode="auto">
          <a:xfrm>
            <a:off x="8321675" y="39481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56" name="Oval 42"/>
          <p:cNvSpPr>
            <a:spLocks noChangeArrowheads="1"/>
          </p:cNvSpPr>
          <p:nvPr/>
        </p:nvSpPr>
        <p:spPr bwMode="auto">
          <a:xfrm>
            <a:off x="8402638" y="30226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57" name="Oval 43"/>
          <p:cNvSpPr>
            <a:spLocks noChangeArrowheads="1"/>
          </p:cNvSpPr>
          <p:nvPr/>
        </p:nvSpPr>
        <p:spPr bwMode="auto">
          <a:xfrm>
            <a:off x="8181975" y="20494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58" name="Oval 44"/>
          <p:cNvSpPr>
            <a:spLocks noChangeArrowheads="1"/>
          </p:cNvSpPr>
          <p:nvPr/>
        </p:nvSpPr>
        <p:spPr bwMode="auto">
          <a:xfrm>
            <a:off x="7753350" y="16557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59" name="Oval 45"/>
          <p:cNvSpPr>
            <a:spLocks noChangeArrowheads="1"/>
          </p:cNvSpPr>
          <p:nvPr/>
        </p:nvSpPr>
        <p:spPr bwMode="auto">
          <a:xfrm>
            <a:off x="7094538" y="18764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60" name="Oval 46"/>
          <p:cNvSpPr>
            <a:spLocks noChangeArrowheads="1"/>
          </p:cNvSpPr>
          <p:nvPr/>
        </p:nvSpPr>
        <p:spPr bwMode="auto">
          <a:xfrm>
            <a:off x="6164263" y="17160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61" name="Oval 47"/>
          <p:cNvSpPr>
            <a:spLocks noChangeArrowheads="1"/>
          </p:cNvSpPr>
          <p:nvPr/>
        </p:nvSpPr>
        <p:spPr bwMode="auto">
          <a:xfrm>
            <a:off x="5394325" y="1724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62" name="Oval 48"/>
          <p:cNvSpPr>
            <a:spLocks noChangeArrowheads="1"/>
          </p:cNvSpPr>
          <p:nvPr/>
        </p:nvSpPr>
        <p:spPr bwMode="auto">
          <a:xfrm>
            <a:off x="5126038" y="24320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63" name="Oval 49"/>
          <p:cNvSpPr>
            <a:spLocks noChangeArrowheads="1"/>
          </p:cNvSpPr>
          <p:nvPr/>
        </p:nvSpPr>
        <p:spPr bwMode="auto">
          <a:xfrm>
            <a:off x="4535488" y="24669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64" name="Oval 50"/>
          <p:cNvSpPr>
            <a:spLocks noChangeArrowheads="1"/>
          </p:cNvSpPr>
          <p:nvPr/>
        </p:nvSpPr>
        <p:spPr bwMode="auto">
          <a:xfrm>
            <a:off x="4778375" y="17605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65" name="Oval 51"/>
          <p:cNvSpPr>
            <a:spLocks noChangeArrowheads="1"/>
          </p:cNvSpPr>
          <p:nvPr/>
        </p:nvSpPr>
        <p:spPr bwMode="auto">
          <a:xfrm>
            <a:off x="4060825" y="17843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66" name="Oval 52"/>
          <p:cNvSpPr>
            <a:spLocks noChangeArrowheads="1"/>
          </p:cNvSpPr>
          <p:nvPr/>
        </p:nvSpPr>
        <p:spPr bwMode="auto">
          <a:xfrm>
            <a:off x="3922713" y="23637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67" name="Oval 53"/>
          <p:cNvSpPr>
            <a:spLocks noChangeArrowheads="1"/>
          </p:cNvSpPr>
          <p:nvPr/>
        </p:nvSpPr>
        <p:spPr bwMode="auto">
          <a:xfrm>
            <a:off x="3505200" y="28717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68" name="Oval 54"/>
          <p:cNvSpPr>
            <a:spLocks noChangeArrowheads="1"/>
          </p:cNvSpPr>
          <p:nvPr/>
        </p:nvSpPr>
        <p:spPr bwMode="auto">
          <a:xfrm>
            <a:off x="3168650" y="22828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69" name="Oval 55"/>
          <p:cNvSpPr>
            <a:spLocks noChangeArrowheads="1"/>
          </p:cNvSpPr>
          <p:nvPr/>
        </p:nvSpPr>
        <p:spPr bwMode="auto">
          <a:xfrm>
            <a:off x="3297238" y="1646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70" name="Oval 56"/>
          <p:cNvSpPr>
            <a:spLocks noChangeArrowheads="1"/>
          </p:cNvSpPr>
          <p:nvPr/>
        </p:nvSpPr>
        <p:spPr bwMode="auto">
          <a:xfrm>
            <a:off x="2706688" y="16684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71" name="Oval 57"/>
          <p:cNvSpPr>
            <a:spLocks noChangeArrowheads="1"/>
          </p:cNvSpPr>
          <p:nvPr/>
        </p:nvSpPr>
        <p:spPr bwMode="auto">
          <a:xfrm>
            <a:off x="2232025" y="19812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72" name="Oval 58"/>
          <p:cNvSpPr>
            <a:spLocks noChangeArrowheads="1"/>
          </p:cNvSpPr>
          <p:nvPr/>
        </p:nvSpPr>
        <p:spPr bwMode="auto">
          <a:xfrm>
            <a:off x="2555875" y="26066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73" name="Oval 59"/>
          <p:cNvSpPr>
            <a:spLocks noChangeArrowheads="1"/>
          </p:cNvSpPr>
          <p:nvPr/>
        </p:nvSpPr>
        <p:spPr bwMode="auto">
          <a:xfrm>
            <a:off x="2197100" y="31162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74" name="Oval 60"/>
          <p:cNvSpPr>
            <a:spLocks noChangeArrowheads="1"/>
          </p:cNvSpPr>
          <p:nvPr/>
        </p:nvSpPr>
        <p:spPr bwMode="auto">
          <a:xfrm>
            <a:off x="1514475" y="22018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75" name="Oval 61"/>
          <p:cNvSpPr>
            <a:spLocks noChangeArrowheads="1"/>
          </p:cNvSpPr>
          <p:nvPr/>
        </p:nvSpPr>
        <p:spPr bwMode="auto">
          <a:xfrm>
            <a:off x="1766888" y="1646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76" name="Oval 62"/>
          <p:cNvSpPr>
            <a:spLocks noChangeArrowheads="1"/>
          </p:cNvSpPr>
          <p:nvPr/>
        </p:nvSpPr>
        <p:spPr bwMode="auto">
          <a:xfrm>
            <a:off x="1050925" y="15986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77" name="Oval 63"/>
          <p:cNvSpPr>
            <a:spLocks noChangeArrowheads="1"/>
          </p:cNvSpPr>
          <p:nvPr/>
        </p:nvSpPr>
        <p:spPr bwMode="auto">
          <a:xfrm>
            <a:off x="933450" y="2662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78" name="Oval 64"/>
          <p:cNvSpPr>
            <a:spLocks noChangeArrowheads="1"/>
          </p:cNvSpPr>
          <p:nvPr/>
        </p:nvSpPr>
        <p:spPr bwMode="auto">
          <a:xfrm>
            <a:off x="1347788" y="31035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79" name="Oval 65"/>
          <p:cNvSpPr>
            <a:spLocks noChangeArrowheads="1"/>
          </p:cNvSpPr>
          <p:nvPr/>
        </p:nvSpPr>
        <p:spPr bwMode="auto">
          <a:xfrm>
            <a:off x="993775" y="3740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80" name="Oval 66"/>
          <p:cNvSpPr>
            <a:spLocks noChangeArrowheads="1"/>
          </p:cNvSpPr>
          <p:nvPr/>
        </p:nvSpPr>
        <p:spPr bwMode="auto">
          <a:xfrm>
            <a:off x="1214438" y="45037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81" name="Oval 67"/>
          <p:cNvSpPr>
            <a:spLocks noChangeArrowheads="1"/>
          </p:cNvSpPr>
          <p:nvPr/>
        </p:nvSpPr>
        <p:spPr bwMode="auto">
          <a:xfrm>
            <a:off x="7705725" y="28384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82" name="Oval 68"/>
          <p:cNvSpPr>
            <a:spLocks noChangeArrowheads="1"/>
          </p:cNvSpPr>
          <p:nvPr/>
        </p:nvSpPr>
        <p:spPr bwMode="auto">
          <a:xfrm>
            <a:off x="7419975" y="36385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45476" name="Line 69"/>
          <p:cNvSpPr>
            <a:spLocks noChangeShapeType="1"/>
          </p:cNvSpPr>
          <p:nvPr/>
        </p:nvSpPr>
        <p:spPr bwMode="auto">
          <a:xfrm>
            <a:off x="2225675" y="4654550"/>
            <a:ext cx="736600" cy="1460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77" name="Line 70"/>
          <p:cNvSpPr>
            <a:spLocks noChangeShapeType="1"/>
          </p:cNvSpPr>
          <p:nvPr/>
        </p:nvSpPr>
        <p:spPr bwMode="auto">
          <a:xfrm flipV="1">
            <a:off x="3114675" y="4159250"/>
            <a:ext cx="387350" cy="584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78" name="Line 71"/>
          <p:cNvSpPr>
            <a:spLocks noChangeShapeType="1"/>
          </p:cNvSpPr>
          <p:nvPr/>
        </p:nvSpPr>
        <p:spPr bwMode="auto">
          <a:xfrm flipV="1">
            <a:off x="1647825" y="4648200"/>
            <a:ext cx="409575" cy="2603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79" name="Line 72"/>
          <p:cNvSpPr>
            <a:spLocks noChangeShapeType="1"/>
          </p:cNvSpPr>
          <p:nvPr/>
        </p:nvSpPr>
        <p:spPr bwMode="auto">
          <a:xfrm>
            <a:off x="3609975" y="4159250"/>
            <a:ext cx="660400" cy="2095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80" name="Line 73"/>
          <p:cNvSpPr>
            <a:spLocks noChangeShapeType="1"/>
          </p:cNvSpPr>
          <p:nvPr/>
        </p:nvSpPr>
        <p:spPr bwMode="auto">
          <a:xfrm flipV="1">
            <a:off x="4441825" y="3829050"/>
            <a:ext cx="501650" cy="482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81" name="Line 74"/>
          <p:cNvSpPr>
            <a:spLocks noChangeShapeType="1"/>
          </p:cNvSpPr>
          <p:nvPr/>
        </p:nvSpPr>
        <p:spPr bwMode="auto">
          <a:xfrm>
            <a:off x="5070475" y="3810000"/>
            <a:ext cx="755650" cy="190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82" name="Line 75"/>
          <p:cNvSpPr>
            <a:spLocks noChangeShapeType="1"/>
          </p:cNvSpPr>
          <p:nvPr/>
        </p:nvSpPr>
        <p:spPr bwMode="auto">
          <a:xfrm>
            <a:off x="6423025" y="3067050"/>
            <a:ext cx="673100" cy="171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83" name="Line 76"/>
          <p:cNvSpPr>
            <a:spLocks noChangeShapeType="1"/>
          </p:cNvSpPr>
          <p:nvPr/>
        </p:nvSpPr>
        <p:spPr bwMode="auto">
          <a:xfrm flipV="1">
            <a:off x="5959475" y="3098800"/>
            <a:ext cx="342900" cy="660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91" name="Oval 96"/>
          <p:cNvSpPr>
            <a:spLocks noChangeArrowheads="1"/>
          </p:cNvSpPr>
          <p:nvPr/>
        </p:nvSpPr>
        <p:spPr bwMode="auto">
          <a:xfrm>
            <a:off x="2406650" y="51784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92" name="Oval 97"/>
          <p:cNvSpPr>
            <a:spLocks noChangeArrowheads="1"/>
          </p:cNvSpPr>
          <p:nvPr/>
        </p:nvSpPr>
        <p:spPr bwMode="auto">
          <a:xfrm>
            <a:off x="1862138" y="39481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93" name="Oval 98"/>
          <p:cNvSpPr>
            <a:spLocks noChangeArrowheads="1"/>
          </p:cNvSpPr>
          <p:nvPr/>
        </p:nvSpPr>
        <p:spPr bwMode="auto">
          <a:xfrm>
            <a:off x="2714625" y="40386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94" name="Oval 99"/>
          <p:cNvSpPr>
            <a:spLocks noChangeArrowheads="1"/>
          </p:cNvSpPr>
          <p:nvPr/>
        </p:nvSpPr>
        <p:spPr bwMode="auto">
          <a:xfrm>
            <a:off x="3648075" y="4629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95" name="Oval 100"/>
          <p:cNvSpPr>
            <a:spLocks noChangeArrowheads="1"/>
          </p:cNvSpPr>
          <p:nvPr/>
        </p:nvSpPr>
        <p:spPr bwMode="auto">
          <a:xfrm>
            <a:off x="5143500" y="4010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96" name="Oval 101"/>
          <p:cNvSpPr>
            <a:spLocks noChangeArrowheads="1"/>
          </p:cNvSpPr>
          <p:nvPr/>
        </p:nvSpPr>
        <p:spPr bwMode="auto">
          <a:xfrm>
            <a:off x="4781550" y="44767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97" name="Oval 102"/>
          <p:cNvSpPr>
            <a:spLocks noChangeArrowheads="1"/>
          </p:cNvSpPr>
          <p:nvPr/>
        </p:nvSpPr>
        <p:spPr bwMode="auto">
          <a:xfrm>
            <a:off x="4400550" y="49625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98" name="Oval 103"/>
          <p:cNvSpPr>
            <a:spLocks noChangeArrowheads="1"/>
          </p:cNvSpPr>
          <p:nvPr/>
        </p:nvSpPr>
        <p:spPr bwMode="auto">
          <a:xfrm>
            <a:off x="3295650" y="52863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899" name="Oval 104"/>
          <p:cNvSpPr>
            <a:spLocks noChangeArrowheads="1"/>
          </p:cNvSpPr>
          <p:nvPr/>
        </p:nvSpPr>
        <p:spPr bwMode="auto">
          <a:xfrm>
            <a:off x="3286125" y="3486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00" name="Oval 105"/>
          <p:cNvSpPr>
            <a:spLocks noChangeArrowheads="1"/>
          </p:cNvSpPr>
          <p:nvPr/>
        </p:nvSpPr>
        <p:spPr bwMode="auto">
          <a:xfrm>
            <a:off x="4143375" y="36957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01" name="Oval 106"/>
          <p:cNvSpPr>
            <a:spLocks noChangeArrowheads="1"/>
          </p:cNvSpPr>
          <p:nvPr/>
        </p:nvSpPr>
        <p:spPr bwMode="auto">
          <a:xfrm>
            <a:off x="4657725" y="30099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02" name="Oval 107"/>
          <p:cNvSpPr>
            <a:spLocks noChangeArrowheads="1"/>
          </p:cNvSpPr>
          <p:nvPr/>
        </p:nvSpPr>
        <p:spPr bwMode="auto">
          <a:xfrm>
            <a:off x="5514975" y="31623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03" name="Oval 108"/>
          <p:cNvSpPr>
            <a:spLocks noChangeArrowheads="1"/>
          </p:cNvSpPr>
          <p:nvPr/>
        </p:nvSpPr>
        <p:spPr bwMode="auto">
          <a:xfrm>
            <a:off x="6057900" y="24384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04" name="Oval 109"/>
          <p:cNvSpPr>
            <a:spLocks noChangeArrowheads="1"/>
          </p:cNvSpPr>
          <p:nvPr/>
        </p:nvSpPr>
        <p:spPr bwMode="auto">
          <a:xfrm>
            <a:off x="6858000" y="25241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05" name="Oval 110"/>
          <p:cNvSpPr>
            <a:spLocks noChangeArrowheads="1"/>
          </p:cNvSpPr>
          <p:nvPr/>
        </p:nvSpPr>
        <p:spPr bwMode="auto">
          <a:xfrm>
            <a:off x="6591300" y="35909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06" name="Oval 111"/>
          <p:cNvSpPr>
            <a:spLocks noChangeArrowheads="1"/>
          </p:cNvSpPr>
          <p:nvPr/>
        </p:nvSpPr>
        <p:spPr bwMode="auto">
          <a:xfrm>
            <a:off x="6400800" y="42005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07" name="Oval 112"/>
          <p:cNvSpPr>
            <a:spLocks noChangeArrowheads="1"/>
          </p:cNvSpPr>
          <p:nvPr/>
        </p:nvSpPr>
        <p:spPr bwMode="auto">
          <a:xfrm>
            <a:off x="5943600" y="4448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08" name="Text Box 113"/>
          <p:cNvSpPr txBox="1">
            <a:spLocks noChangeArrowheads="1"/>
          </p:cNvSpPr>
          <p:nvPr/>
        </p:nvSpPr>
        <p:spPr bwMode="auto">
          <a:xfrm>
            <a:off x="1485900" y="5072063"/>
            <a:ext cx="31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S</a:t>
            </a:r>
          </a:p>
        </p:txBody>
      </p:sp>
      <p:sp>
        <p:nvSpPr>
          <p:cNvPr id="162909" name="Text Box 114"/>
          <p:cNvSpPr txBox="1">
            <a:spLocks noChangeArrowheads="1"/>
          </p:cNvSpPr>
          <p:nvPr/>
        </p:nvSpPr>
        <p:spPr bwMode="auto">
          <a:xfrm>
            <a:off x="6967538" y="3295650"/>
            <a:ext cx="31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D</a:t>
            </a:r>
          </a:p>
        </p:txBody>
      </p:sp>
      <p:sp>
        <p:nvSpPr>
          <p:cNvPr id="162910" name="Oval 123"/>
          <p:cNvSpPr>
            <a:spLocks noChangeArrowheads="1"/>
          </p:cNvSpPr>
          <p:nvPr/>
        </p:nvSpPr>
        <p:spPr bwMode="auto">
          <a:xfrm>
            <a:off x="3400425" y="4029075"/>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11" name="Oval 124"/>
          <p:cNvSpPr>
            <a:spLocks noChangeArrowheads="1"/>
          </p:cNvSpPr>
          <p:nvPr/>
        </p:nvSpPr>
        <p:spPr bwMode="auto">
          <a:xfrm>
            <a:off x="1481138" y="4852988"/>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12" name="Oval 125"/>
          <p:cNvSpPr>
            <a:spLocks noChangeArrowheads="1"/>
          </p:cNvSpPr>
          <p:nvPr/>
        </p:nvSpPr>
        <p:spPr bwMode="auto">
          <a:xfrm>
            <a:off x="2036763" y="4541838"/>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13" name="Oval 126"/>
          <p:cNvSpPr>
            <a:spLocks noChangeArrowheads="1"/>
          </p:cNvSpPr>
          <p:nvPr/>
        </p:nvSpPr>
        <p:spPr bwMode="auto">
          <a:xfrm>
            <a:off x="2951163" y="4703763"/>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14" name="Oval 127"/>
          <p:cNvSpPr>
            <a:spLocks noChangeArrowheads="1"/>
          </p:cNvSpPr>
          <p:nvPr/>
        </p:nvSpPr>
        <p:spPr bwMode="auto">
          <a:xfrm>
            <a:off x="4267200" y="42862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15" name="Oval 128"/>
          <p:cNvSpPr>
            <a:spLocks noChangeArrowheads="1"/>
          </p:cNvSpPr>
          <p:nvPr/>
        </p:nvSpPr>
        <p:spPr bwMode="auto">
          <a:xfrm>
            <a:off x="4867275" y="369570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16" name="Oval 129"/>
          <p:cNvSpPr>
            <a:spLocks noChangeArrowheads="1"/>
          </p:cNvSpPr>
          <p:nvPr/>
        </p:nvSpPr>
        <p:spPr bwMode="auto">
          <a:xfrm>
            <a:off x="5800725" y="37147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17" name="Oval 130"/>
          <p:cNvSpPr>
            <a:spLocks noChangeArrowheads="1"/>
          </p:cNvSpPr>
          <p:nvPr/>
        </p:nvSpPr>
        <p:spPr bwMode="auto">
          <a:xfrm>
            <a:off x="6229350" y="2943225"/>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18" name="Oval 131"/>
          <p:cNvSpPr>
            <a:spLocks noChangeArrowheads="1"/>
          </p:cNvSpPr>
          <p:nvPr/>
        </p:nvSpPr>
        <p:spPr bwMode="auto">
          <a:xfrm>
            <a:off x="7048500" y="31432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2919" name="Rectangle 18"/>
          <p:cNvSpPr>
            <a:spLocks noGrp="1" noChangeArrowheads="1"/>
          </p:cNvSpPr>
          <p:nvPr>
            <p:ph type="title"/>
          </p:nvPr>
        </p:nvSpPr>
        <p:spPr>
          <a:xfrm>
            <a:off x="223838" y="130175"/>
            <a:ext cx="8062912" cy="952500"/>
          </a:xfrm>
        </p:spPr>
        <p:txBody>
          <a:bodyPr/>
          <a:lstStyle/>
          <a:p>
            <a:pPr eaLnBrk="1" hangingPunct="1">
              <a:lnSpc>
                <a:spcPts val="4400"/>
              </a:lnSpc>
            </a:pPr>
            <a:r>
              <a:rPr lang="en-US" altLang="en-US">
                <a:latin typeface="Arial" panose="020B0604020202020204" pitchFamily="34" charset="0"/>
              </a:rPr>
              <a:t>Skeleton of  Communication Path</a:t>
            </a:r>
          </a:p>
        </p:txBody>
      </p:sp>
      <p:sp>
        <p:nvSpPr>
          <p:cNvPr id="134" name="Rounded Rectangular Callout 133"/>
          <p:cNvSpPr/>
          <p:nvPr/>
        </p:nvSpPr>
        <p:spPr bwMode="auto">
          <a:xfrm>
            <a:off x="5380355" y="5208588"/>
            <a:ext cx="2552700" cy="908554"/>
          </a:xfrm>
          <a:prstGeom prst="wedgeRoundRectCallout">
            <a:avLst>
              <a:gd name="adj1" fmla="val -78392"/>
              <a:gd name="adj2" fmla="val -173126"/>
              <a:gd name="adj3" fmla="val 16667"/>
            </a:avLst>
          </a:prstGeom>
          <a:solidFill>
            <a:srgbClr val="CCCC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sz="2000" dirty="0">
                <a:latin typeface="Arial" charset="0"/>
                <a:cs typeface="+mn-cs"/>
              </a:rPr>
              <a:t>Skeleton of the communication path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down)">
                                      <p:cBhvr>
                                        <p:cTn id="7" dur="500"/>
                                        <p:tgtEl>
                                          <p:spTgt spid="134"/>
                                        </p:tgtEl>
                                      </p:cBhvr>
                                    </p:animEffect>
                                  </p:childTnLst>
                                </p:cTn>
                              </p:par>
                            </p:childTnLst>
                          </p:cTn>
                        </p:par>
                        <p:par>
                          <p:cTn id="8" fill="hold" nodeType="afterGroup">
                            <p:stCondLst>
                              <p:cond delay="500"/>
                            </p:stCondLst>
                            <p:childTnLst>
                              <p:par>
                                <p:cTn id="9" presetID="35" presetClass="emph" presetSubtype="0" repeatCount="indefinite" fill="hold" nodeType="afterEffect">
                                  <p:stCondLst>
                                    <p:cond delay="0"/>
                                  </p:stCondLst>
                                  <p:childTnLst>
                                    <p:anim calcmode="discrete" valueType="str">
                                      <p:cBhvr>
                                        <p:cTn id="10" dur="1000" fill="hold"/>
                                        <p:tgtEl>
                                          <p:spTgt spid="145478"/>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0"/>
                                  </p:stCondLst>
                                  <p:childTnLst>
                                    <p:anim calcmode="discrete" valueType="str">
                                      <p:cBhvr>
                                        <p:cTn id="12" dur="1000" fill="hold"/>
                                        <p:tgtEl>
                                          <p:spTgt spid="145476"/>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nodeType="withEffect">
                                  <p:stCondLst>
                                    <p:cond delay="0"/>
                                  </p:stCondLst>
                                  <p:childTnLst>
                                    <p:anim calcmode="discrete" valueType="str">
                                      <p:cBhvr>
                                        <p:cTn id="14" dur="1000" fill="hold"/>
                                        <p:tgtEl>
                                          <p:spTgt spid="145477"/>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nodeType="withEffect">
                                  <p:stCondLst>
                                    <p:cond delay="0"/>
                                  </p:stCondLst>
                                  <p:childTnLst>
                                    <p:anim calcmode="discrete" valueType="str">
                                      <p:cBhvr>
                                        <p:cTn id="16" dur="1000" fill="hold"/>
                                        <p:tgtEl>
                                          <p:spTgt spid="145479"/>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nodeType="withEffect">
                                  <p:stCondLst>
                                    <p:cond delay="0"/>
                                  </p:stCondLst>
                                  <p:childTnLst>
                                    <p:anim calcmode="discrete" valueType="str">
                                      <p:cBhvr>
                                        <p:cTn id="18" dur="1000" fill="hold"/>
                                        <p:tgtEl>
                                          <p:spTgt spid="145480"/>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0"/>
                                  </p:stCondLst>
                                  <p:childTnLst>
                                    <p:anim calcmode="discrete" valueType="str">
                                      <p:cBhvr>
                                        <p:cTn id="20" dur="1000" fill="hold"/>
                                        <p:tgtEl>
                                          <p:spTgt spid="145481"/>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nodeType="withEffect">
                                  <p:stCondLst>
                                    <p:cond delay="0"/>
                                  </p:stCondLst>
                                  <p:childTnLst>
                                    <p:anim calcmode="discrete" valueType="str">
                                      <p:cBhvr>
                                        <p:cTn id="22" dur="1000" fill="hold"/>
                                        <p:tgtEl>
                                          <p:spTgt spid="145483"/>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nodeType="withEffect">
                                  <p:stCondLst>
                                    <p:cond delay="0"/>
                                  </p:stCondLst>
                                  <p:childTnLst>
                                    <p:anim calcmode="discrete" valueType="str">
                                      <p:cBhvr>
                                        <p:cTn id="24" dur="1000" fill="hold"/>
                                        <p:tgtEl>
                                          <p:spTgt spid="14548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Oval 2"/>
          <p:cNvSpPr>
            <a:spLocks noChangeArrowheads="1"/>
          </p:cNvSpPr>
          <p:nvPr/>
        </p:nvSpPr>
        <p:spPr bwMode="auto">
          <a:xfrm>
            <a:off x="1103313" y="358140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67" name="Oval 3"/>
          <p:cNvSpPr>
            <a:spLocks noChangeArrowheads="1"/>
          </p:cNvSpPr>
          <p:nvPr/>
        </p:nvSpPr>
        <p:spPr bwMode="auto">
          <a:xfrm>
            <a:off x="2017713" y="378142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68" name="Oval 4"/>
          <p:cNvSpPr>
            <a:spLocks noChangeArrowheads="1"/>
          </p:cNvSpPr>
          <p:nvPr/>
        </p:nvSpPr>
        <p:spPr bwMode="auto">
          <a:xfrm>
            <a:off x="2474913" y="308610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69" name="Oval 5"/>
          <p:cNvSpPr>
            <a:spLocks noChangeArrowheads="1"/>
          </p:cNvSpPr>
          <p:nvPr/>
        </p:nvSpPr>
        <p:spPr bwMode="auto">
          <a:xfrm>
            <a:off x="3341688" y="337185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70" name="Oval 6"/>
          <p:cNvSpPr>
            <a:spLocks noChangeArrowheads="1"/>
          </p:cNvSpPr>
          <p:nvPr/>
        </p:nvSpPr>
        <p:spPr bwMode="auto">
          <a:xfrm>
            <a:off x="3932238" y="277177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71" name="Oval 7"/>
          <p:cNvSpPr>
            <a:spLocks noChangeArrowheads="1"/>
          </p:cNvSpPr>
          <p:nvPr/>
        </p:nvSpPr>
        <p:spPr bwMode="auto">
          <a:xfrm>
            <a:off x="4884738" y="279082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72" name="Oval 8"/>
          <p:cNvSpPr>
            <a:spLocks noChangeArrowheads="1"/>
          </p:cNvSpPr>
          <p:nvPr/>
        </p:nvSpPr>
        <p:spPr bwMode="auto">
          <a:xfrm>
            <a:off x="5303838" y="200977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73" name="Oval 9"/>
          <p:cNvSpPr>
            <a:spLocks noChangeArrowheads="1"/>
          </p:cNvSpPr>
          <p:nvPr/>
        </p:nvSpPr>
        <p:spPr bwMode="auto">
          <a:xfrm>
            <a:off x="6122988" y="222885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74" name="Oval 10"/>
          <p:cNvSpPr>
            <a:spLocks noChangeArrowheads="1"/>
          </p:cNvSpPr>
          <p:nvPr/>
        </p:nvSpPr>
        <p:spPr bwMode="auto">
          <a:xfrm>
            <a:off x="1101725" y="357981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75" name="Oval 11"/>
          <p:cNvSpPr>
            <a:spLocks noChangeArrowheads="1"/>
          </p:cNvSpPr>
          <p:nvPr/>
        </p:nvSpPr>
        <p:spPr bwMode="auto">
          <a:xfrm>
            <a:off x="2016125" y="377983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76" name="Oval 12"/>
          <p:cNvSpPr>
            <a:spLocks noChangeArrowheads="1"/>
          </p:cNvSpPr>
          <p:nvPr/>
        </p:nvSpPr>
        <p:spPr bwMode="auto">
          <a:xfrm>
            <a:off x="2473325" y="308451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77" name="Oval 13"/>
          <p:cNvSpPr>
            <a:spLocks noChangeArrowheads="1"/>
          </p:cNvSpPr>
          <p:nvPr/>
        </p:nvSpPr>
        <p:spPr bwMode="auto">
          <a:xfrm>
            <a:off x="3340100" y="337026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78" name="Oval 14"/>
          <p:cNvSpPr>
            <a:spLocks noChangeArrowheads="1"/>
          </p:cNvSpPr>
          <p:nvPr/>
        </p:nvSpPr>
        <p:spPr bwMode="auto">
          <a:xfrm>
            <a:off x="3930650" y="277018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79" name="Oval 15"/>
          <p:cNvSpPr>
            <a:spLocks noChangeArrowheads="1"/>
          </p:cNvSpPr>
          <p:nvPr/>
        </p:nvSpPr>
        <p:spPr bwMode="auto">
          <a:xfrm>
            <a:off x="4883150" y="278923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80" name="Oval 16"/>
          <p:cNvSpPr>
            <a:spLocks noChangeArrowheads="1"/>
          </p:cNvSpPr>
          <p:nvPr/>
        </p:nvSpPr>
        <p:spPr bwMode="auto">
          <a:xfrm>
            <a:off x="5302250" y="200818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81" name="Oval 17"/>
          <p:cNvSpPr>
            <a:spLocks noChangeArrowheads="1"/>
          </p:cNvSpPr>
          <p:nvPr/>
        </p:nvSpPr>
        <p:spPr bwMode="auto">
          <a:xfrm>
            <a:off x="6121400" y="222726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82" name="Rectangle 18"/>
          <p:cNvSpPr>
            <a:spLocks noGrp="1" noChangeArrowheads="1"/>
          </p:cNvSpPr>
          <p:nvPr>
            <p:ph type="title"/>
          </p:nvPr>
        </p:nvSpPr>
        <p:spPr>
          <a:xfrm>
            <a:off x="215900" y="150813"/>
            <a:ext cx="6597650" cy="952500"/>
          </a:xfrm>
        </p:spPr>
        <p:txBody>
          <a:bodyPr/>
          <a:lstStyle/>
          <a:p>
            <a:pPr eaLnBrk="1" hangingPunct="1"/>
            <a:r>
              <a:rPr lang="en-US" altLang="en-US" sz="4800">
                <a:latin typeface="Arial" panose="020B0604020202020204" pitchFamily="34" charset="0"/>
              </a:rPr>
              <a:t>Data Forwarding</a:t>
            </a:r>
          </a:p>
        </p:txBody>
      </p:sp>
      <p:sp>
        <p:nvSpPr>
          <p:cNvPr id="164883" name="Oval 19"/>
          <p:cNvSpPr>
            <a:spLocks noChangeArrowheads="1"/>
          </p:cNvSpPr>
          <p:nvPr/>
        </p:nvSpPr>
        <p:spPr bwMode="auto">
          <a:xfrm>
            <a:off x="1041400" y="56149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84" name="Oval 20"/>
          <p:cNvSpPr>
            <a:spLocks noChangeArrowheads="1"/>
          </p:cNvSpPr>
          <p:nvPr/>
        </p:nvSpPr>
        <p:spPr bwMode="auto">
          <a:xfrm>
            <a:off x="1446213" y="60086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85" name="Oval 21"/>
          <p:cNvSpPr>
            <a:spLocks noChangeArrowheads="1"/>
          </p:cNvSpPr>
          <p:nvPr/>
        </p:nvSpPr>
        <p:spPr bwMode="auto">
          <a:xfrm>
            <a:off x="2071688" y="5788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86" name="Oval 22"/>
          <p:cNvSpPr>
            <a:spLocks noChangeArrowheads="1"/>
          </p:cNvSpPr>
          <p:nvPr/>
        </p:nvSpPr>
        <p:spPr bwMode="auto">
          <a:xfrm>
            <a:off x="2638425" y="59848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87" name="Oval 23"/>
          <p:cNvSpPr>
            <a:spLocks noChangeArrowheads="1"/>
          </p:cNvSpPr>
          <p:nvPr/>
        </p:nvSpPr>
        <p:spPr bwMode="auto">
          <a:xfrm>
            <a:off x="3484563" y="60086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88" name="Oval 24"/>
          <p:cNvSpPr>
            <a:spLocks noChangeArrowheads="1"/>
          </p:cNvSpPr>
          <p:nvPr/>
        </p:nvSpPr>
        <p:spPr bwMode="auto">
          <a:xfrm>
            <a:off x="3957638" y="56721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89" name="Oval 25"/>
          <p:cNvSpPr>
            <a:spLocks noChangeArrowheads="1"/>
          </p:cNvSpPr>
          <p:nvPr/>
        </p:nvSpPr>
        <p:spPr bwMode="auto">
          <a:xfrm>
            <a:off x="4548188" y="59737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90" name="Oval 26"/>
          <p:cNvSpPr>
            <a:spLocks noChangeArrowheads="1"/>
          </p:cNvSpPr>
          <p:nvPr/>
        </p:nvSpPr>
        <p:spPr bwMode="auto">
          <a:xfrm>
            <a:off x="5035550" y="5591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91" name="Oval 27"/>
          <p:cNvSpPr>
            <a:spLocks noChangeArrowheads="1"/>
          </p:cNvSpPr>
          <p:nvPr/>
        </p:nvSpPr>
        <p:spPr bwMode="auto">
          <a:xfrm>
            <a:off x="5537200" y="49085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92" name="Oval 28"/>
          <p:cNvSpPr>
            <a:spLocks noChangeArrowheads="1"/>
          </p:cNvSpPr>
          <p:nvPr/>
        </p:nvSpPr>
        <p:spPr bwMode="auto">
          <a:xfrm>
            <a:off x="5995988" y="52673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93" name="Oval 29"/>
          <p:cNvSpPr>
            <a:spLocks noChangeArrowheads="1"/>
          </p:cNvSpPr>
          <p:nvPr/>
        </p:nvSpPr>
        <p:spPr bwMode="auto">
          <a:xfrm>
            <a:off x="5903913" y="59388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94" name="Oval 30"/>
          <p:cNvSpPr>
            <a:spLocks noChangeArrowheads="1"/>
          </p:cNvSpPr>
          <p:nvPr/>
        </p:nvSpPr>
        <p:spPr bwMode="auto">
          <a:xfrm>
            <a:off x="6519863" y="56499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95" name="Oval 31"/>
          <p:cNvSpPr>
            <a:spLocks noChangeArrowheads="1"/>
          </p:cNvSpPr>
          <p:nvPr/>
        </p:nvSpPr>
        <p:spPr bwMode="auto">
          <a:xfrm>
            <a:off x="6702425" y="5083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96" name="Oval 32"/>
          <p:cNvSpPr>
            <a:spLocks noChangeArrowheads="1"/>
          </p:cNvSpPr>
          <p:nvPr/>
        </p:nvSpPr>
        <p:spPr bwMode="auto">
          <a:xfrm>
            <a:off x="7096125" y="45974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97" name="Oval 33"/>
          <p:cNvSpPr>
            <a:spLocks noChangeArrowheads="1"/>
          </p:cNvSpPr>
          <p:nvPr/>
        </p:nvSpPr>
        <p:spPr bwMode="auto">
          <a:xfrm>
            <a:off x="7691438" y="48545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98" name="Oval 34"/>
          <p:cNvSpPr>
            <a:spLocks noChangeArrowheads="1"/>
          </p:cNvSpPr>
          <p:nvPr/>
        </p:nvSpPr>
        <p:spPr bwMode="auto">
          <a:xfrm>
            <a:off x="7278688" y="52593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899" name="Oval 35"/>
          <p:cNvSpPr>
            <a:spLocks noChangeArrowheads="1"/>
          </p:cNvSpPr>
          <p:nvPr/>
        </p:nvSpPr>
        <p:spPr bwMode="auto">
          <a:xfrm>
            <a:off x="7164388" y="5964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00" name="Oval 36"/>
          <p:cNvSpPr>
            <a:spLocks noChangeArrowheads="1"/>
          </p:cNvSpPr>
          <p:nvPr/>
        </p:nvSpPr>
        <p:spPr bwMode="auto">
          <a:xfrm>
            <a:off x="7696200" y="56626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01" name="Oval 37"/>
          <p:cNvSpPr>
            <a:spLocks noChangeArrowheads="1"/>
          </p:cNvSpPr>
          <p:nvPr/>
        </p:nvSpPr>
        <p:spPr bwMode="auto">
          <a:xfrm>
            <a:off x="8193088" y="53609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02" name="Oval 39"/>
          <p:cNvSpPr>
            <a:spLocks noChangeArrowheads="1"/>
          </p:cNvSpPr>
          <p:nvPr/>
        </p:nvSpPr>
        <p:spPr bwMode="auto">
          <a:xfrm>
            <a:off x="8459788" y="47132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03" name="Oval 40"/>
          <p:cNvSpPr>
            <a:spLocks noChangeArrowheads="1"/>
          </p:cNvSpPr>
          <p:nvPr/>
        </p:nvSpPr>
        <p:spPr bwMode="auto">
          <a:xfrm>
            <a:off x="7881938" y="42846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04" name="Oval 41"/>
          <p:cNvSpPr>
            <a:spLocks noChangeArrowheads="1"/>
          </p:cNvSpPr>
          <p:nvPr/>
        </p:nvSpPr>
        <p:spPr bwMode="auto">
          <a:xfrm>
            <a:off x="8321675" y="39481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05" name="Oval 42"/>
          <p:cNvSpPr>
            <a:spLocks noChangeArrowheads="1"/>
          </p:cNvSpPr>
          <p:nvPr/>
        </p:nvSpPr>
        <p:spPr bwMode="auto">
          <a:xfrm>
            <a:off x="8402638" y="30226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06" name="Oval 43"/>
          <p:cNvSpPr>
            <a:spLocks noChangeArrowheads="1"/>
          </p:cNvSpPr>
          <p:nvPr/>
        </p:nvSpPr>
        <p:spPr bwMode="auto">
          <a:xfrm>
            <a:off x="8181975" y="20494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07" name="Oval 44"/>
          <p:cNvSpPr>
            <a:spLocks noChangeArrowheads="1"/>
          </p:cNvSpPr>
          <p:nvPr/>
        </p:nvSpPr>
        <p:spPr bwMode="auto">
          <a:xfrm>
            <a:off x="7753350" y="16557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08" name="Oval 45"/>
          <p:cNvSpPr>
            <a:spLocks noChangeArrowheads="1"/>
          </p:cNvSpPr>
          <p:nvPr/>
        </p:nvSpPr>
        <p:spPr bwMode="auto">
          <a:xfrm>
            <a:off x="7094538" y="18764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09" name="Oval 46"/>
          <p:cNvSpPr>
            <a:spLocks noChangeArrowheads="1"/>
          </p:cNvSpPr>
          <p:nvPr/>
        </p:nvSpPr>
        <p:spPr bwMode="auto">
          <a:xfrm>
            <a:off x="6164263" y="17160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10" name="Oval 47"/>
          <p:cNvSpPr>
            <a:spLocks noChangeArrowheads="1"/>
          </p:cNvSpPr>
          <p:nvPr/>
        </p:nvSpPr>
        <p:spPr bwMode="auto">
          <a:xfrm>
            <a:off x="5394325" y="1724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11" name="Oval 48"/>
          <p:cNvSpPr>
            <a:spLocks noChangeArrowheads="1"/>
          </p:cNvSpPr>
          <p:nvPr/>
        </p:nvSpPr>
        <p:spPr bwMode="auto">
          <a:xfrm>
            <a:off x="5126038" y="24320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12" name="Oval 49"/>
          <p:cNvSpPr>
            <a:spLocks noChangeArrowheads="1"/>
          </p:cNvSpPr>
          <p:nvPr/>
        </p:nvSpPr>
        <p:spPr bwMode="auto">
          <a:xfrm>
            <a:off x="4535488" y="24669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13" name="Oval 50"/>
          <p:cNvSpPr>
            <a:spLocks noChangeArrowheads="1"/>
          </p:cNvSpPr>
          <p:nvPr/>
        </p:nvSpPr>
        <p:spPr bwMode="auto">
          <a:xfrm>
            <a:off x="4778375" y="17605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14" name="Oval 51"/>
          <p:cNvSpPr>
            <a:spLocks noChangeArrowheads="1"/>
          </p:cNvSpPr>
          <p:nvPr/>
        </p:nvSpPr>
        <p:spPr bwMode="auto">
          <a:xfrm>
            <a:off x="4060825" y="17843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15" name="Oval 52"/>
          <p:cNvSpPr>
            <a:spLocks noChangeArrowheads="1"/>
          </p:cNvSpPr>
          <p:nvPr/>
        </p:nvSpPr>
        <p:spPr bwMode="auto">
          <a:xfrm>
            <a:off x="3922713" y="23637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16" name="Oval 53"/>
          <p:cNvSpPr>
            <a:spLocks noChangeArrowheads="1"/>
          </p:cNvSpPr>
          <p:nvPr/>
        </p:nvSpPr>
        <p:spPr bwMode="auto">
          <a:xfrm>
            <a:off x="3505200" y="28717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17" name="Oval 54"/>
          <p:cNvSpPr>
            <a:spLocks noChangeArrowheads="1"/>
          </p:cNvSpPr>
          <p:nvPr/>
        </p:nvSpPr>
        <p:spPr bwMode="auto">
          <a:xfrm>
            <a:off x="3168650" y="22828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18" name="Oval 55"/>
          <p:cNvSpPr>
            <a:spLocks noChangeArrowheads="1"/>
          </p:cNvSpPr>
          <p:nvPr/>
        </p:nvSpPr>
        <p:spPr bwMode="auto">
          <a:xfrm>
            <a:off x="3297238" y="1646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19" name="Oval 56"/>
          <p:cNvSpPr>
            <a:spLocks noChangeArrowheads="1"/>
          </p:cNvSpPr>
          <p:nvPr/>
        </p:nvSpPr>
        <p:spPr bwMode="auto">
          <a:xfrm>
            <a:off x="2706688" y="16684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20" name="Oval 57"/>
          <p:cNvSpPr>
            <a:spLocks noChangeArrowheads="1"/>
          </p:cNvSpPr>
          <p:nvPr/>
        </p:nvSpPr>
        <p:spPr bwMode="auto">
          <a:xfrm>
            <a:off x="2232025" y="19812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21" name="Oval 58"/>
          <p:cNvSpPr>
            <a:spLocks noChangeArrowheads="1"/>
          </p:cNvSpPr>
          <p:nvPr/>
        </p:nvSpPr>
        <p:spPr bwMode="auto">
          <a:xfrm>
            <a:off x="2555875" y="26066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22" name="Oval 59"/>
          <p:cNvSpPr>
            <a:spLocks noChangeArrowheads="1"/>
          </p:cNvSpPr>
          <p:nvPr/>
        </p:nvSpPr>
        <p:spPr bwMode="auto">
          <a:xfrm>
            <a:off x="2197100" y="31162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23" name="Oval 60"/>
          <p:cNvSpPr>
            <a:spLocks noChangeArrowheads="1"/>
          </p:cNvSpPr>
          <p:nvPr/>
        </p:nvSpPr>
        <p:spPr bwMode="auto">
          <a:xfrm>
            <a:off x="1514475" y="22018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24" name="Oval 61"/>
          <p:cNvSpPr>
            <a:spLocks noChangeArrowheads="1"/>
          </p:cNvSpPr>
          <p:nvPr/>
        </p:nvSpPr>
        <p:spPr bwMode="auto">
          <a:xfrm>
            <a:off x="1766888" y="1646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25" name="Oval 62"/>
          <p:cNvSpPr>
            <a:spLocks noChangeArrowheads="1"/>
          </p:cNvSpPr>
          <p:nvPr/>
        </p:nvSpPr>
        <p:spPr bwMode="auto">
          <a:xfrm>
            <a:off x="1050925" y="15986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26" name="Oval 63"/>
          <p:cNvSpPr>
            <a:spLocks noChangeArrowheads="1"/>
          </p:cNvSpPr>
          <p:nvPr/>
        </p:nvSpPr>
        <p:spPr bwMode="auto">
          <a:xfrm>
            <a:off x="933450" y="2662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27" name="Oval 64"/>
          <p:cNvSpPr>
            <a:spLocks noChangeArrowheads="1"/>
          </p:cNvSpPr>
          <p:nvPr/>
        </p:nvSpPr>
        <p:spPr bwMode="auto">
          <a:xfrm>
            <a:off x="1347788" y="31035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28" name="Oval 65"/>
          <p:cNvSpPr>
            <a:spLocks noChangeArrowheads="1"/>
          </p:cNvSpPr>
          <p:nvPr/>
        </p:nvSpPr>
        <p:spPr bwMode="auto">
          <a:xfrm>
            <a:off x="993775" y="3740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29" name="Oval 66"/>
          <p:cNvSpPr>
            <a:spLocks noChangeArrowheads="1"/>
          </p:cNvSpPr>
          <p:nvPr/>
        </p:nvSpPr>
        <p:spPr bwMode="auto">
          <a:xfrm>
            <a:off x="1214438" y="45037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30" name="Oval 67"/>
          <p:cNvSpPr>
            <a:spLocks noChangeArrowheads="1"/>
          </p:cNvSpPr>
          <p:nvPr/>
        </p:nvSpPr>
        <p:spPr bwMode="auto">
          <a:xfrm>
            <a:off x="7705725" y="28384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31" name="Oval 68"/>
          <p:cNvSpPr>
            <a:spLocks noChangeArrowheads="1"/>
          </p:cNvSpPr>
          <p:nvPr/>
        </p:nvSpPr>
        <p:spPr bwMode="auto">
          <a:xfrm>
            <a:off x="7419975" y="36385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32" name="Line 69"/>
          <p:cNvSpPr>
            <a:spLocks noChangeShapeType="1"/>
          </p:cNvSpPr>
          <p:nvPr/>
        </p:nvSpPr>
        <p:spPr bwMode="auto">
          <a:xfrm>
            <a:off x="2225675" y="4654550"/>
            <a:ext cx="736600" cy="1460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33" name="Line 70"/>
          <p:cNvSpPr>
            <a:spLocks noChangeShapeType="1"/>
          </p:cNvSpPr>
          <p:nvPr/>
        </p:nvSpPr>
        <p:spPr bwMode="auto">
          <a:xfrm flipV="1">
            <a:off x="3114675" y="4159250"/>
            <a:ext cx="387350" cy="5842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34" name="Line 71"/>
          <p:cNvSpPr>
            <a:spLocks noChangeShapeType="1"/>
          </p:cNvSpPr>
          <p:nvPr/>
        </p:nvSpPr>
        <p:spPr bwMode="auto">
          <a:xfrm flipV="1">
            <a:off x="1647825" y="4641850"/>
            <a:ext cx="457200" cy="2667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35" name="Line 72"/>
          <p:cNvSpPr>
            <a:spLocks noChangeShapeType="1"/>
          </p:cNvSpPr>
          <p:nvPr/>
        </p:nvSpPr>
        <p:spPr bwMode="auto">
          <a:xfrm>
            <a:off x="3609975" y="4159250"/>
            <a:ext cx="660400" cy="2095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36" name="Line 73"/>
          <p:cNvSpPr>
            <a:spLocks noChangeShapeType="1"/>
          </p:cNvSpPr>
          <p:nvPr/>
        </p:nvSpPr>
        <p:spPr bwMode="auto">
          <a:xfrm flipV="1">
            <a:off x="4441825" y="3829050"/>
            <a:ext cx="501650" cy="482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37" name="Line 74"/>
          <p:cNvSpPr>
            <a:spLocks noChangeShapeType="1"/>
          </p:cNvSpPr>
          <p:nvPr/>
        </p:nvSpPr>
        <p:spPr bwMode="auto">
          <a:xfrm>
            <a:off x="5070475" y="3810000"/>
            <a:ext cx="755650" cy="190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38" name="Line 75"/>
          <p:cNvSpPr>
            <a:spLocks noChangeShapeType="1"/>
          </p:cNvSpPr>
          <p:nvPr/>
        </p:nvSpPr>
        <p:spPr bwMode="auto">
          <a:xfrm>
            <a:off x="6423025" y="3067050"/>
            <a:ext cx="673100" cy="1714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939" name="Line 76"/>
          <p:cNvSpPr>
            <a:spLocks noChangeShapeType="1"/>
          </p:cNvSpPr>
          <p:nvPr/>
        </p:nvSpPr>
        <p:spPr bwMode="auto">
          <a:xfrm flipV="1">
            <a:off x="5959475" y="3098800"/>
            <a:ext cx="342900" cy="660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0589" name="Line 77"/>
          <p:cNvSpPr>
            <a:spLocks noChangeShapeType="1"/>
          </p:cNvSpPr>
          <p:nvPr/>
        </p:nvSpPr>
        <p:spPr bwMode="auto">
          <a:xfrm>
            <a:off x="1600200" y="4959350"/>
            <a:ext cx="817563" cy="28575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590" name="Line 78"/>
          <p:cNvSpPr>
            <a:spLocks noChangeShapeType="1"/>
          </p:cNvSpPr>
          <p:nvPr/>
        </p:nvSpPr>
        <p:spPr bwMode="auto">
          <a:xfrm>
            <a:off x="2540000" y="5299075"/>
            <a:ext cx="760413" cy="84138"/>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591" name="Line 79"/>
          <p:cNvSpPr>
            <a:spLocks noChangeShapeType="1"/>
          </p:cNvSpPr>
          <p:nvPr/>
        </p:nvSpPr>
        <p:spPr bwMode="auto">
          <a:xfrm flipV="1">
            <a:off x="3408363" y="4826000"/>
            <a:ext cx="287337" cy="579438"/>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592" name="Line 80"/>
          <p:cNvSpPr>
            <a:spLocks noChangeShapeType="1"/>
          </p:cNvSpPr>
          <p:nvPr/>
        </p:nvSpPr>
        <p:spPr bwMode="auto">
          <a:xfrm>
            <a:off x="3767138" y="4735513"/>
            <a:ext cx="646112" cy="265112"/>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593" name="Line 81"/>
          <p:cNvSpPr>
            <a:spLocks noChangeShapeType="1"/>
          </p:cNvSpPr>
          <p:nvPr/>
        </p:nvSpPr>
        <p:spPr bwMode="auto">
          <a:xfrm flipV="1">
            <a:off x="4495800" y="4657725"/>
            <a:ext cx="306388" cy="407988"/>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594" name="Line 82"/>
          <p:cNvSpPr>
            <a:spLocks noChangeShapeType="1"/>
          </p:cNvSpPr>
          <p:nvPr/>
        </p:nvSpPr>
        <p:spPr bwMode="auto">
          <a:xfrm flipV="1">
            <a:off x="4900613" y="4176713"/>
            <a:ext cx="282575" cy="39370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595" name="Line 83"/>
          <p:cNvSpPr>
            <a:spLocks noChangeShapeType="1"/>
          </p:cNvSpPr>
          <p:nvPr/>
        </p:nvSpPr>
        <p:spPr bwMode="auto">
          <a:xfrm>
            <a:off x="5265738" y="4119563"/>
            <a:ext cx="671512" cy="40005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596" name="Line 84"/>
          <p:cNvSpPr>
            <a:spLocks noChangeShapeType="1"/>
          </p:cNvSpPr>
          <p:nvPr/>
        </p:nvSpPr>
        <p:spPr bwMode="auto">
          <a:xfrm flipV="1">
            <a:off x="6080125" y="4367213"/>
            <a:ext cx="336550" cy="179387"/>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597" name="Line 85"/>
          <p:cNvSpPr>
            <a:spLocks noChangeShapeType="1"/>
          </p:cNvSpPr>
          <p:nvPr/>
        </p:nvSpPr>
        <p:spPr bwMode="auto">
          <a:xfrm flipV="1">
            <a:off x="6523038" y="3811588"/>
            <a:ext cx="130175" cy="446087"/>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598" name="Line 86"/>
          <p:cNvSpPr>
            <a:spLocks noChangeShapeType="1"/>
          </p:cNvSpPr>
          <p:nvPr/>
        </p:nvSpPr>
        <p:spPr bwMode="auto">
          <a:xfrm flipV="1">
            <a:off x="6708775" y="3300413"/>
            <a:ext cx="355600" cy="388937"/>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599" name="Line 87"/>
          <p:cNvSpPr>
            <a:spLocks noChangeShapeType="1"/>
          </p:cNvSpPr>
          <p:nvPr/>
        </p:nvSpPr>
        <p:spPr bwMode="auto">
          <a:xfrm flipV="1">
            <a:off x="1593850" y="4125913"/>
            <a:ext cx="307975" cy="773112"/>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0" name="Line 88"/>
          <p:cNvSpPr>
            <a:spLocks noChangeShapeType="1"/>
          </p:cNvSpPr>
          <p:nvPr/>
        </p:nvSpPr>
        <p:spPr bwMode="auto">
          <a:xfrm>
            <a:off x="1974850" y="4060825"/>
            <a:ext cx="725488" cy="73025"/>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1" name="Line 89"/>
          <p:cNvSpPr>
            <a:spLocks noChangeShapeType="1"/>
          </p:cNvSpPr>
          <p:nvPr/>
        </p:nvSpPr>
        <p:spPr bwMode="auto">
          <a:xfrm flipV="1">
            <a:off x="2805113" y="3622675"/>
            <a:ext cx="482600" cy="523875"/>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2" name="Line 90"/>
          <p:cNvSpPr>
            <a:spLocks noChangeShapeType="1"/>
          </p:cNvSpPr>
          <p:nvPr/>
        </p:nvSpPr>
        <p:spPr bwMode="auto">
          <a:xfrm>
            <a:off x="3392488" y="3592513"/>
            <a:ext cx="754062" cy="174625"/>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3" name="Line 91"/>
          <p:cNvSpPr>
            <a:spLocks noChangeShapeType="1"/>
          </p:cNvSpPr>
          <p:nvPr/>
        </p:nvSpPr>
        <p:spPr bwMode="auto">
          <a:xfrm flipV="1">
            <a:off x="4230688" y="3195638"/>
            <a:ext cx="463550" cy="592137"/>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4" name="Line 92"/>
          <p:cNvSpPr>
            <a:spLocks noChangeShapeType="1"/>
          </p:cNvSpPr>
          <p:nvPr/>
        </p:nvSpPr>
        <p:spPr bwMode="auto">
          <a:xfrm>
            <a:off x="4764088" y="3106738"/>
            <a:ext cx="744537" cy="150812"/>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5" name="Line 93"/>
          <p:cNvSpPr>
            <a:spLocks noChangeShapeType="1"/>
          </p:cNvSpPr>
          <p:nvPr/>
        </p:nvSpPr>
        <p:spPr bwMode="auto">
          <a:xfrm flipV="1">
            <a:off x="5621338" y="2619375"/>
            <a:ext cx="468312" cy="65405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6" name="Line 94"/>
          <p:cNvSpPr>
            <a:spLocks noChangeShapeType="1"/>
          </p:cNvSpPr>
          <p:nvPr/>
        </p:nvSpPr>
        <p:spPr bwMode="auto">
          <a:xfrm>
            <a:off x="6164263" y="2540000"/>
            <a:ext cx="701675" cy="8890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7" name="Line 95"/>
          <p:cNvSpPr>
            <a:spLocks noChangeShapeType="1"/>
          </p:cNvSpPr>
          <p:nvPr/>
        </p:nvSpPr>
        <p:spPr bwMode="auto">
          <a:xfrm>
            <a:off x="6969125" y="2635250"/>
            <a:ext cx="149225" cy="517525"/>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64959" name="Oval 96"/>
          <p:cNvSpPr>
            <a:spLocks noChangeArrowheads="1"/>
          </p:cNvSpPr>
          <p:nvPr/>
        </p:nvSpPr>
        <p:spPr bwMode="auto">
          <a:xfrm>
            <a:off x="2406650" y="51784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60" name="Oval 97"/>
          <p:cNvSpPr>
            <a:spLocks noChangeArrowheads="1"/>
          </p:cNvSpPr>
          <p:nvPr/>
        </p:nvSpPr>
        <p:spPr bwMode="auto">
          <a:xfrm>
            <a:off x="1862138" y="39481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61" name="Oval 98"/>
          <p:cNvSpPr>
            <a:spLocks noChangeArrowheads="1"/>
          </p:cNvSpPr>
          <p:nvPr/>
        </p:nvSpPr>
        <p:spPr bwMode="auto">
          <a:xfrm>
            <a:off x="2714625" y="40386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62" name="Oval 99"/>
          <p:cNvSpPr>
            <a:spLocks noChangeArrowheads="1"/>
          </p:cNvSpPr>
          <p:nvPr/>
        </p:nvSpPr>
        <p:spPr bwMode="auto">
          <a:xfrm>
            <a:off x="3648075" y="4629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63" name="Oval 100"/>
          <p:cNvSpPr>
            <a:spLocks noChangeArrowheads="1"/>
          </p:cNvSpPr>
          <p:nvPr/>
        </p:nvSpPr>
        <p:spPr bwMode="auto">
          <a:xfrm>
            <a:off x="5143500" y="4010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64" name="Oval 101"/>
          <p:cNvSpPr>
            <a:spLocks noChangeArrowheads="1"/>
          </p:cNvSpPr>
          <p:nvPr/>
        </p:nvSpPr>
        <p:spPr bwMode="auto">
          <a:xfrm>
            <a:off x="4781550" y="44767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65" name="Oval 102"/>
          <p:cNvSpPr>
            <a:spLocks noChangeArrowheads="1"/>
          </p:cNvSpPr>
          <p:nvPr/>
        </p:nvSpPr>
        <p:spPr bwMode="auto">
          <a:xfrm>
            <a:off x="4400550" y="49625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66" name="Oval 103"/>
          <p:cNvSpPr>
            <a:spLocks noChangeArrowheads="1"/>
          </p:cNvSpPr>
          <p:nvPr/>
        </p:nvSpPr>
        <p:spPr bwMode="auto">
          <a:xfrm>
            <a:off x="3295650" y="52863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67" name="Oval 104"/>
          <p:cNvSpPr>
            <a:spLocks noChangeArrowheads="1"/>
          </p:cNvSpPr>
          <p:nvPr/>
        </p:nvSpPr>
        <p:spPr bwMode="auto">
          <a:xfrm>
            <a:off x="3286125" y="3486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68" name="Oval 105"/>
          <p:cNvSpPr>
            <a:spLocks noChangeArrowheads="1"/>
          </p:cNvSpPr>
          <p:nvPr/>
        </p:nvSpPr>
        <p:spPr bwMode="auto">
          <a:xfrm>
            <a:off x="4143375" y="36957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69" name="Oval 106"/>
          <p:cNvSpPr>
            <a:spLocks noChangeArrowheads="1"/>
          </p:cNvSpPr>
          <p:nvPr/>
        </p:nvSpPr>
        <p:spPr bwMode="auto">
          <a:xfrm>
            <a:off x="4657725" y="30099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70" name="Oval 107"/>
          <p:cNvSpPr>
            <a:spLocks noChangeArrowheads="1"/>
          </p:cNvSpPr>
          <p:nvPr/>
        </p:nvSpPr>
        <p:spPr bwMode="auto">
          <a:xfrm>
            <a:off x="5514975" y="31623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71" name="Oval 108"/>
          <p:cNvSpPr>
            <a:spLocks noChangeArrowheads="1"/>
          </p:cNvSpPr>
          <p:nvPr/>
        </p:nvSpPr>
        <p:spPr bwMode="auto">
          <a:xfrm>
            <a:off x="6057900" y="24384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72" name="Oval 109"/>
          <p:cNvSpPr>
            <a:spLocks noChangeArrowheads="1"/>
          </p:cNvSpPr>
          <p:nvPr/>
        </p:nvSpPr>
        <p:spPr bwMode="auto">
          <a:xfrm>
            <a:off x="6858000" y="25241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73" name="Oval 110"/>
          <p:cNvSpPr>
            <a:spLocks noChangeArrowheads="1"/>
          </p:cNvSpPr>
          <p:nvPr/>
        </p:nvSpPr>
        <p:spPr bwMode="auto">
          <a:xfrm>
            <a:off x="6591300" y="35909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74" name="Oval 111"/>
          <p:cNvSpPr>
            <a:spLocks noChangeArrowheads="1"/>
          </p:cNvSpPr>
          <p:nvPr/>
        </p:nvSpPr>
        <p:spPr bwMode="auto">
          <a:xfrm>
            <a:off x="6400800" y="42005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75" name="Oval 112"/>
          <p:cNvSpPr>
            <a:spLocks noChangeArrowheads="1"/>
          </p:cNvSpPr>
          <p:nvPr/>
        </p:nvSpPr>
        <p:spPr bwMode="auto">
          <a:xfrm>
            <a:off x="5943600" y="4448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76" name="Text Box 113"/>
          <p:cNvSpPr txBox="1">
            <a:spLocks noChangeArrowheads="1"/>
          </p:cNvSpPr>
          <p:nvPr/>
        </p:nvSpPr>
        <p:spPr bwMode="auto">
          <a:xfrm>
            <a:off x="1485900" y="5072063"/>
            <a:ext cx="31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S</a:t>
            </a:r>
          </a:p>
        </p:txBody>
      </p:sp>
      <p:sp>
        <p:nvSpPr>
          <p:cNvPr id="164977" name="Text Box 114"/>
          <p:cNvSpPr txBox="1">
            <a:spLocks noChangeArrowheads="1"/>
          </p:cNvSpPr>
          <p:nvPr/>
        </p:nvSpPr>
        <p:spPr bwMode="auto">
          <a:xfrm>
            <a:off x="6967538" y="3295650"/>
            <a:ext cx="31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D</a:t>
            </a:r>
          </a:p>
        </p:txBody>
      </p:sp>
      <p:sp>
        <p:nvSpPr>
          <p:cNvPr id="320627" name="Line 115"/>
          <p:cNvSpPr>
            <a:spLocks noChangeShapeType="1"/>
          </p:cNvSpPr>
          <p:nvPr/>
        </p:nvSpPr>
        <p:spPr bwMode="auto">
          <a:xfrm>
            <a:off x="2219325" y="4649788"/>
            <a:ext cx="736600" cy="14605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0628" name="Line 116"/>
          <p:cNvSpPr>
            <a:spLocks noChangeShapeType="1"/>
          </p:cNvSpPr>
          <p:nvPr/>
        </p:nvSpPr>
        <p:spPr bwMode="auto">
          <a:xfrm flipV="1">
            <a:off x="3108325" y="4154488"/>
            <a:ext cx="387350" cy="58420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0629" name="Line 117"/>
          <p:cNvSpPr>
            <a:spLocks noChangeShapeType="1"/>
          </p:cNvSpPr>
          <p:nvPr/>
        </p:nvSpPr>
        <p:spPr bwMode="auto">
          <a:xfrm flipV="1">
            <a:off x="1641475" y="4637088"/>
            <a:ext cx="457200" cy="26670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0630" name="Line 118"/>
          <p:cNvSpPr>
            <a:spLocks noChangeShapeType="1"/>
          </p:cNvSpPr>
          <p:nvPr/>
        </p:nvSpPr>
        <p:spPr bwMode="auto">
          <a:xfrm>
            <a:off x="3603625" y="4154488"/>
            <a:ext cx="660400" cy="20955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0631" name="Line 119"/>
          <p:cNvSpPr>
            <a:spLocks noChangeShapeType="1"/>
          </p:cNvSpPr>
          <p:nvPr/>
        </p:nvSpPr>
        <p:spPr bwMode="auto">
          <a:xfrm flipV="1">
            <a:off x="4435475" y="3824288"/>
            <a:ext cx="501650" cy="48260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0632" name="Line 120"/>
          <p:cNvSpPr>
            <a:spLocks noChangeShapeType="1"/>
          </p:cNvSpPr>
          <p:nvPr/>
        </p:nvSpPr>
        <p:spPr bwMode="auto">
          <a:xfrm>
            <a:off x="5064125" y="3805238"/>
            <a:ext cx="755650" cy="1905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0633" name="Line 121"/>
          <p:cNvSpPr>
            <a:spLocks noChangeShapeType="1"/>
          </p:cNvSpPr>
          <p:nvPr/>
        </p:nvSpPr>
        <p:spPr bwMode="auto">
          <a:xfrm>
            <a:off x="6416675" y="3062288"/>
            <a:ext cx="673100" cy="17145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0634" name="Line 122"/>
          <p:cNvSpPr>
            <a:spLocks noChangeShapeType="1"/>
          </p:cNvSpPr>
          <p:nvPr/>
        </p:nvSpPr>
        <p:spPr bwMode="auto">
          <a:xfrm flipV="1">
            <a:off x="5953125" y="3094038"/>
            <a:ext cx="342900" cy="66040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4986" name="Oval 123"/>
          <p:cNvSpPr>
            <a:spLocks noChangeArrowheads="1"/>
          </p:cNvSpPr>
          <p:nvPr/>
        </p:nvSpPr>
        <p:spPr bwMode="auto">
          <a:xfrm>
            <a:off x="3400425" y="4029075"/>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87" name="Oval 124"/>
          <p:cNvSpPr>
            <a:spLocks noChangeArrowheads="1"/>
          </p:cNvSpPr>
          <p:nvPr/>
        </p:nvSpPr>
        <p:spPr bwMode="auto">
          <a:xfrm>
            <a:off x="1481138" y="4852988"/>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88" name="Oval 125"/>
          <p:cNvSpPr>
            <a:spLocks noChangeArrowheads="1"/>
          </p:cNvSpPr>
          <p:nvPr/>
        </p:nvSpPr>
        <p:spPr bwMode="auto">
          <a:xfrm>
            <a:off x="2036763" y="4541838"/>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89" name="Oval 126"/>
          <p:cNvSpPr>
            <a:spLocks noChangeArrowheads="1"/>
          </p:cNvSpPr>
          <p:nvPr/>
        </p:nvSpPr>
        <p:spPr bwMode="auto">
          <a:xfrm>
            <a:off x="2951163" y="4703763"/>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90" name="Oval 127"/>
          <p:cNvSpPr>
            <a:spLocks noChangeArrowheads="1"/>
          </p:cNvSpPr>
          <p:nvPr/>
        </p:nvSpPr>
        <p:spPr bwMode="auto">
          <a:xfrm>
            <a:off x="4267200" y="42862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91" name="Oval 128"/>
          <p:cNvSpPr>
            <a:spLocks noChangeArrowheads="1"/>
          </p:cNvSpPr>
          <p:nvPr/>
        </p:nvSpPr>
        <p:spPr bwMode="auto">
          <a:xfrm>
            <a:off x="4867275" y="369570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92" name="Oval 129"/>
          <p:cNvSpPr>
            <a:spLocks noChangeArrowheads="1"/>
          </p:cNvSpPr>
          <p:nvPr/>
        </p:nvSpPr>
        <p:spPr bwMode="auto">
          <a:xfrm>
            <a:off x="5800725" y="37147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93" name="Oval 130"/>
          <p:cNvSpPr>
            <a:spLocks noChangeArrowheads="1"/>
          </p:cNvSpPr>
          <p:nvPr/>
        </p:nvSpPr>
        <p:spPr bwMode="auto">
          <a:xfrm>
            <a:off x="6229350" y="2943225"/>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4994" name="Oval 131"/>
          <p:cNvSpPr>
            <a:spLocks noChangeArrowheads="1"/>
          </p:cNvSpPr>
          <p:nvPr/>
        </p:nvSpPr>
        <p:spPr bwMode="auto">
          <a:xfrm>
            <a:off x="7048500" y="31432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32" name="Rounded Rectangular Callout 131"/>
          <p:cNvSpPr/>
          <p:nvPr/>
        </p:nvSpPr>
        <p:spPr bwMode="auto">
          <a:xfrm>
            <a:off x="733852" y="1784351"/>
            <a:ext cx="3820686" cy="1031874"/>
          </a:xfrm>
          <a:prstGeom prst="wedgeRoundRectCallout">
            <a:avLst>
              <a:gd name="adj1" fmla="val 25250"/>
              <a:gd name="adj2" fmla="val 108073"/>
              <a:gd name="adj3" fmla="val 16667"/>
            </a:avLst>
          </a:prstGeom>
          <a:solidFill>
            <a:srgbClr val="CCCC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lnSpc>
                <a:spcPts val="2600"/>
              </a:lnSpc>
              <a:defRPr/>
            </a:pPr>
            <a:r>
              <a:rPr lang="en-US" dirty="0">
                <a:latin typeface="Arial" charset="0"/>
                <a:cs typeface="+mn-cs"/>
              </a:rPr>
              <a:t>Data packet are forwarded by nodes in the communication path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up)">
                                      <p:cBhvr>
                                        <p:cTn id="7" dur="500"/>
                                        <p:tgtEl>
                                          <p:spTgt spid="13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20629"/>
                                        </p:tgtEl>
                                        <p:attrNameLst>
                                          <p:attrName>style.visibility</p:attrName>
                                        </p:attrNameLst>
                                      </p:cBhvr>
                                      <p:to>
                                        <p:strVal val="visible"/>
                                      </p:to>
                                    </p:set>
                                    <p:animEffect transition="in" filter="wipe(left)">
                                      <p:cBhvr>
                                        <p:cTn id="11" dur="100"/>
                                        <p:tgtEl>
                                          <p:spTgt spid="320629"/>
                                        </p:tgtEl>
                                      </p:cBhvr>
                                    </p:animEffect>
                                  </p:childTnLst>
                                </p:cTn>
                              </p:par>
                            </p:childTnLst>
                          </p:cTn>
                        </p:par>
                        <p:par>
                          <p:cTn id="12" fill="hold" nodeType="afterGroup">
                            <p:stCondLst>
                              <p:cond delay="600"/>
                            </p:stCondLst>
                            <p:childTnLst>
                              <p:par>
                                <p:cTn id="13" presetID="22" presetClass="entr" presetSubtype="8" fill="hold" nodeType="afterEffect">
                                  <p:stCondLst>
                                    <p:cond delay="0"/>
                                  </p:stCondLst>
                                  <p:childTnLst>
                                    <p:set>
                                      <p:cBhvr>
                                        <p:cTn id="14" dur="1" fill="hold">
                                          <p:stCondLst>
                                            <p:cond delay="0"/>
                                          </p:stCondLst>
                                        </p:cTn>
                                        <p:tgtEl>
                                          <p:spTgt spid="320627"/>
                                        </p:tgtEl>
                                        <p:attrNameLst>
                                          <p:attrName>style.visibility</p:attrName>
                                        </p:attrNameLst>
                                      </p:cBhvr>
                                      <p:to>
                                        <p:strVal val="visible"/>
                                      </p:to>
                                    </p:set>
                                    <p:animEffect transition="in" filter="wipe(left)">
                                      <p:cBhvr>
                                        <p:cTn id="15" dur="100"/>
                                        <p:tgtEl>
                                          <p:spTgt spid="320627"/>
                                        </p:tgtEl>
                                      </p:cBhvr>
                                    </p:animEffect>
                                  </p:childTnLst>
                                </p:cTn>
                              </p:par>
                            </p:childTnLst>
                          </p:cTn>
                        </p:par>
                        <p:par>
                          <p:cTn id="16" fill="hold" nodeType="afterGroup">
                            <p:stCondLst>
                              <p:cond delay="700"/>
                            </p:stCondLst>
                            <p:childTnLst>
                              <p:par>
                                <p:cTn id="17" presetID="22" presetClass="entr" presetSubtype="8" fill="hold" nodeType="afterEffect">
                                  <p:stCondLst>
                                    <p:cond delay="0"/>
                                  </p:stCondLst>
                                  <p:childTnLst>
                                    <p:set>
                                      <p:cBhvr>
                                        <p:cTn id="18" dur="1" fill="hold">
                                          <p:stCondLst>
                                            <p:cond delay="0"/>
                                          </p:stCondLst>
                                        </p:cTn>
                                        <p:tgtEl>
                                          <p:spTgt spid="320628"/>
                                        </p:tgtEl>
                                        <p:attrNameLst>
                                          <p:attrName>style.visibility</p:attrName>
                                        </p:attrNameLst>
                                      </p:cBhvr>
                                      <p:to>
                                        <p:strVal val="visible"/>
                                      </p:to>
                                    </p:set>
                                    <p:animEffect transition="in" filter="wipe(left)">
                                      <p:cBhvr>
                                        <p:cTn id="19" dur="100"/>
                                        <p:tgtEl>
                                          <p:spTgt spid="320628"/>
                                        </p:tgtEl>
                                      </p:cBhvr>
                                    </p:animEffect>
                                  </p:childTnLst>
                                </p:cTn>
                              </p:par>
                            </p:childTnLst>
                          </p:cTn>
                        </p:par>
                        <p:par>
                          <p:cTn id="20" fill="hold" nodeType="afterGroup">
                            <p:stCondLst>
                              <p:cond delay="800"/>
                            </p:stCondLst>
                            <p:childTnLst>
                              <p:par>
                                <p:cTn id="21" presetID="22" presetClass="entr" presetSubtype="8" fill="hold" nodeType="afterEffect">
                                  <p:stCondLst>
                                    <p:cond delay="0"/>
                                  </p:stCondLst>
                                  <p:childTnLst>
                                    <p:set>
                                      <p:cBhvr>
                                        <p:cTn id="22" dur="1" fill="hold">
                                          <p:stCondLst>
                                            <p:cond delay="0"/>
                                          </p:stCondLst>
                                        </p:cTn>
                                        <p:tgtEl>
                                          <p:spTgt spid="320630"/>
                                        </p:tgtEl>
                                        <p:attrNameLst>
                                          <p:attrName>style.visibility</p:attrName>
                                        </p:attrNameLst>
                                      </p:cBhvr>
                                      <p:to>
                                        <p:strVal val="visible"/>
                                      </p:to>
                                    </p:set>
                                    <p:animEffect transition="in" filter="wipe(left)">
                                      <p:cBhvr>
                                        <p:cTn id="23" dur="100"/>
                                        <p:tgtEl>
                                          <p:spTgt spid="320630"/>
                                        </p:tgtEl>
                                      </p:cBhvr>
                                    </p:animEffect>
                                  </p:childTnLst>
                                </p:cTn>
                              </p:par>
                            </p:childTnLst>
                          </p:cTn>
                        </p:par>
                        <p:par>
                          <p:cTn id="24" fill="hold" nodeType="afterGroup">
                            <p:stCondLst>
                              <p:cond delay="900"/>
                            </p:stCondLst>
                            <p:childTnLst>
                              <p:par>
                                <p:cTn id="25" presetID="22" presetClass="entr" presetSubtype="8" fill="hold" nodeType="afterEffect">
                                  <p:stCondLst>
                                    <p:cond delay="0"/>
                                  </p:stCondLst>
                                  <p:childTnLst>
                                    <p:set>
                                      <p:cBhvr>
                                        <p:cTn id="26" dur="1" fill="hold">
                                          <p:stCondLst>
                                            <p:cond delay="0"/>
                                          </p:stCondLst>
                                        </p:cTn>
                                        <p:tgtEl>
                                          <p:spTgt spid="320631"/>
                                        </p:tgtEl>
                                        <p:attrNameLst>
                                          <p:attrName>style.visibility</p:attrName>
                                        </p:attrNameLst>
                                      </p:cBhvr>
                                      <p:to>
                                        <p:strVal val="visible"/>
                                      </p:to>
                                    </p:set>
                                    <p:animEffect transition="in" filter="wipe(left)">
                                      <p:cBhvr>
                                        <p:cTn id="27" dur="100"/>
                                        <p:tgtEl>
                                          <p:spTgt spid="320631"/>
                                        </p:tgtEl>
                                      </p:cBhvr>
                                    </p:animEffect>
                                  </p:childTnLst>
                                </p:cTn>
                              </p:par>
                            </p:childTnLst>
                          </p:cTn>
                        </p:par>
                        <p:par>
                          <p:cTn id="28" fill="hold" nodeType="afterGroup">
                            <p:stCondLst>
                              <p:cond delay="1000"/>
                            </p:stCondLst>
                            <p:childTnLst>
                              <p:par>
                                <p:cTn id="29" presetID="22" presetClass="entr" presetSubtype="8" fill="hold" nodeType="afterEffect">
                                  <p:stCondLst>
                                    <p:cond delay="0"/>
                                  </p:stCondLst>
                                  <p:childTnLst>
                                    <p:set>
                                      <p:cBhvr>
                                        <p:cTn id="30" dur="1" fill="hold">
                                          <p:stCondLst>
                                            <p:cond delay="0"/>
                                          </p:stCondLst>
                                        </p:cTn>
                                        <p:tgtEl>
                                          <p:spTgt spid="320632"/>
                                        </p:tgtEl>
                                        <p:attrNameLst>
                                          <p:attrName>style.visibility</p:attrName>
                                        </p:attrNameLst>
                                      </p:cBhvr>
                                      <p:to>
                                        <p:strVal val="visible"/>
                                      </p:to>
                                    </p:set>
                                    <p:animEffect transition="in" filter="wipe(left)">
                                      <p:cBhvr>
                                        <p:cTn id="31" dur="100"/>
                                        <p:tgtEl>
                                          <p:spTgt spid="320632"/>
                                        </p:tgtEl>
                                      </p:cBhvr>
                                    </p:animEffect>
                                  </p:childTnLst>
                                </p:cTn>
                              </p:par>
                            </p:childTnLst>
                          </p:cTn>
                        </p:par>
                        <p:par>
                          <p:cTn id="32" fill="hold" nodeType="afterGroup">
                            <p:stCondLst>
                              <p:cond delay="1100"/>
                            </p:stCondLst>
                            <p:childTnLst>
                              <p:par>
                                <p:cTn id="33" presetID="22" presetClass="entr" presetSubtype="8" fill="hold" nodeType="afterEffect">
                                  <p:stCondLst>
                                    <p:cond delay="0"/>
                                  </p:stCondLst>
                                  <p:childTnLst>
                                    <p:set>
                                      <p:cBhvr>
                                        <p:cTn id="34" dur="1" fill="hold">
                                          <p:stCondLst>
                                            <p:cond delay="0"/>
                                          </p:stCondLst>
                                        </p:cTn>
                                        <p:tgtEl>
                                          <p:spTgt spid="320634"/>
                                        </p:tgtEl>
                                        <p:attrNameLst>
                                          <p:attrName>style.visibility</p:attrName>
                                        </p:attrNameLst>
                                      </p:cBhvr>
                                      <p:to>
                                        <p:strVal val="visible"/>
                                      </p:to>
                                    </p:set>
                                    <p:animEffect transition="in" filter="wipe(left)">
                                      <p:cBhvr>
                                        <p:cTn id="35" dur="100"/>
                                        <p:tgtEl>
                                          <p:spTgt spid="320634"/>
                                        </p:tgtEl>
                                      </p:cBhvr>
                                    </p:animEffect>
                                  </p:childTnLst>
                                </p:cTn>
                              </p:par>
                            </p:childTnLst>
                          </p:cTn>
                        </p:par>
                        <p:par>
                          <p:cTn id="36" fill="hold" nodeType="afterGroup">
                            <p:stCondLst>
                              <p:cond delay="1200"/>
                            </p:stCondLst>
                            <p:childTnLst>
                              <p:par>
                                <p:cTn id="37" presetID="22" presetClass="entr" presetSubtype="8" fill="hold" nodeType="afterEffect">
                                  <p:stCondLst>
                                    <p:cond delay="0"/>
                                  </p:stCondLst>
                                  <p:childTnLst>
                                    <p:set>
                                      <p:cBhvr>
                                        <p:cTn id="38" dur="1" fill="hold">
                                          <p:stCondLst>
                                            <p:cond delay="0"/>
                                          </p:stCondLst>
                                        </p:cTn>
                                        <p:tgtEl>
                                          <p:spTgt spid="320633"/>
                                        </p:tgtEl>
                                        <p:attrNameLst>
                                          <p:attrName>style.visibility</p:attrName>
                                        </p:attrNameLst>
                                      </p:cBhvr>
                                      <p:to>
                                        <p:strVal val="visible"/>
                                      </p:to>
                                    </p:set>
                                    <p:animEffect transition="in" filter="wipe(left)">
                                      <p:cBhvr>
                                        <p:cTn id="39" dur="100"/>
                                        <p:tgtEl>
                                          <p:spTgt spid="320633"/>
                                        </p:tgtEl>
                                      </p:cBhvr>
                                    </p:animEffect>
                                  </p:childTnLst>
                                </p:cTn>
                              </p:par>
                            </p:childTnLst>
                          </p:cTn>
                        </p:par>
                        <p:par>
                          <p:cTn id="40" fill="hold" nodeType="afterGroup">
                            <p:stCondLst>
                              <p:cond delay="1300"/>
                            </p:stCondLst>
                            <p:childTnLst>
                              <p:par>
                                <p:cTn id="41" presetID="1" presetClass="exit" presetSubtype="0" fill="hold" nodeType="afterEffect">
                                  <p:stCondLst>
                                    <p:cond delay="0"/>
                                  </p:stCondLst>
                                  <p:childTnLst>
                                    <p:set>
                                      <p:cBhvr>
                                        <p:cTn id="42" dur="1" fill="hold">
                                          <p:stCondLst>
                                            <p:cond delay="0"/>
                                          </p:stCondLst>
                                        </p:cTn>
                                        <p:tgtEl>
                                          <p:spTgt spid="32062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2062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2062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2063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2063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2063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2063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20633"/>
                                        </p:tgtEl>
                                        <p:attrNameLst>
                                          <p:attrName>style.visibility</p:attrName>
                                        </p:attrNameLst>
                                      </p:cBhvr>
                                      <p:to>
                                        <p:strVal val="hidden"/>
                                      </p:to>
                                    </p:set>
                                  </p:childTnLst>
                                </p:cTn>
                              </p:par>
                            </p:childTnLst>
                          </p:cTn>
                        </p:par>
                        <p:par>
                          <p:cTn id="57" fill="hold" nodeType="afterGroup">
                            <p:stCondLst>
                              <p:cond delay="1300"/>
                            </p:stCondLst>
                            <p:childTnLst>
                              <p:par>
                                <p:cTn id="58" presetID="22" presetClass="entr" presetSubtype="8" fill="hold" nodeType="afterEffect">
                                  <p:stCondLst>
                                    <p:cond delay="0"/>
                                  </p:stCondLst>
                                  <p:childTnLst>
                                    <p:set>
                                      <p:cBhvr>
                                        <p:cTn id="59" dur="1" fill="hold">
                                          <p:stCondLst>
                                            <p:cond delay="0"/>
                                          </p:stCondLst>
                                        </p:cTn>
                                        <p:tgtEl>
                                          <p:spTgt spid="320589"/>
                                        </p:tgtEl>
                                        <p:attrNameLst>
                                          <p:attrName>style.visibility</p:attrName>
                                        </p:attrNameLst>
                                      </p:cBhvr>
                                      <p:to>
                                        <p:strVal val="visible"/>
                                      </p:to>
                                    </p:set>
                                    <p:animEffect transition="in" filter="wipe(left)">
                                      <p:cBhvr>
                                        <p:cTn id="60" dur="100"/>
                                        <p:tgtEl>
                                          <p:spTgt spid="320589"/>
                                        </p:tgtEl>
                                      </p:cBhvr>
                                    </p:animEffect>
                                  </p:childTnLst>
                                </p:cTn>
                              </p:par>
                            </p:childTnLst>
                          </p:cTn>
                        </p:par>
                        <p:par>
                          <p:cTn id="61" fill="hold" nodeType="afterGroup">
                            <p:stCondLst>
                              <p:cond delay="1400"/>
                            </p:stCondLst>
                            <p:childTnLst>
                              <p:par>
                                <p:cTn id="62" presetID="22" presetClass="entr" presetSubtype="8" fill="hold" nodeType="afterEffect">
                                  <p:stCondLst>
                                    <p:cond delay="0"/>
                                  </p:stCondLst>
                                  <p:childTnLst>
                                    <p:set>
                                      <p:cBhvr>
                                        <p:cTn id="63" dur="1" fill="hold">
                                          <p:stCondLst>
                                            <p:cond delay="0"/>
                                          </p:stCondLst>
                                        </p:cTn>
                                        <p:tgtEl>
                                          <p:spTgt spid="320590"/>
                                        </p:tgtEl>
                                        <p:attrNameLst>
                                          <p:attrName>style.visibility</p:attrName>
                                        </p:attrNameLst>
                                      </p:cBhvr>
                                      <p:to>
                                        <p:strVal val="visible"/>
                                      </p:to>
                                    </p:set>
                                    <p:animEffect transition="in" filter="wipe(left)">
                                      <p:cBhvr>
                                        <p:cTn id="64" dur="100"/>
                                        <p:tgtEl>
                                          <p:spTgt spid="320590"/>
                                        </p:tgtEl>
                                      </p:cBhvr>
                                    </p:animEffect>
                                  </p:childTnLst>
                                </p:cTn>
                              </p:par>
                            </p:childTnLst>
                          </p:cTn>
                        </p:par>
                        <p:par>
                          <p:cTn id="65" fill="hold" nodeType="afterGroup">
                            <p:stCondLst>
                              <p:cond delay="1500"/>
                            </p:stCondLst>
                            <p:childTnLst>
                              <p:par>
                                <p:cTn id="66" presetID="22" presetClass="entr" presetSubtype="8" fill="hold" nodeType="afterEffect">
                                  <p:stCondLst>
                                    <p:cond delay="0"/>
                                  </p:stCondLst>
                                  <p:childTnLst>
                                    <p:set>
                                      <p:cBhvr>
                                        <p:cTn id="67" dur="1" fill="hold">
                                          <p:stCondLst>
                                            <p:cond delay="0"/>
                                          </p:stCondLst>
                                        </p:cTn>
                                        <p:tgtEl>
                                          <p:spTgt spid="320591"/>
                                        </p:tgtEl>
                                        <p:attrNameLst>
                                          <p:attrName>style.visibility</p:attrName>
                                        </p:attrNameLst>
                                      </p:cBhvr>
                                      <p:to>
                                        <p:strVal val="visible"/>
                                      </p:to>
                                    </p:set>
                                    <p:animEffect transition="in" filter="wipe(left)">
                                      <p:cBhvr>
                                        <p:cTn id="68" dur="100"/>
                                        <p:tgtEl>
                                          <p:spTgt spid="320591"/>
                                        </p:tgtEl>
                                      </p:cBhvr>
                                    </p:animEffect>
                                  </p:childTnLst>
                                </p:cTn>
                              </p:par>
                            </p:childTnLst>
                          </p:cTn>
                        </p:par>
                        <p:par>
                          <p:cTn id="69" fill="hold" nodeType="afterGroup">
                            <p:stCondLst>
                              <p:cond delay="1600"/>
                            </p:stCondLst>
                            <p:childTnLst>
                              <p:par>
                                <p:cTn id="70" presetID="22" presetClass="entr" presetSubtype="8" fill="hold" nodeType="afterEffect">
                                  <p:stCondLst>
                                    <p:cond delay="0"/>
                                  </p:stCondLst>
                                  <p:childTnLst>
                                    <p:set>
                                      <p:cBhvr>
                                        <p:cTn id="71" dur="1" fill="hold">
                                          <p:stCondLst>
                                            <p:cond delay="0"/>
                                          </p:stCondLst>
                                        </p:cTn>
                                        <p:tgtEl>
                                          <p:spTgt spid="320592"/>
                                        </p:tgtEl>
                                        <p:attrNameLst>
                                          <p:attrName>style.visibility</p:attrName>
                                        </p:attrNameLst>
                                      </p:cBhvr>
                                      <p:to>
                                        <p:strVal val="visible"/>
                                      </p:to>
                                    </p:set>
                                    <p:animEffect transition="in" filter="wipe(left)">
                                      <p:cBhvr>
                                        <p:cTn id="72" dur="100"/>
                                        <p:tgtEl>
                                          <p:spTgt spid="320592"/>
                                        </p:tgtEl>
                                      </p:cBhvr>
                                    </p:animEffect>
                                  </p:childTnLst>
                                </p:cTn>
                              </p:par>
                            </p:childTnLst>
                          </p:cTn>
                        </p:par>
                        <p:par>
                          <p:cTn id="73" fill="hold" nodeType="afterGroup">
                            <p:stCondLst>
                              <p:cond delay="1700"/>
                            </p:stCondLst>
                            <p:childTnLst>
                              <p:par>
                                <p:cTn id="74" presetID="22" presetClass="entr" presetSubtype="8" fill="hold" nodeType="afterEffect">
                                  <p:stCondLst>
                                    <p:cond delay="0"/>
                                  </p:stCondLst>
                                  <p:childTnLst>
                                    <p:set>
                                      <p:cBhvr>
                                        <p:cTn id="75" dur="1" fill="hold">
                                          <p:stCondLst>
                                            <p:cond delay="0"/>
                                          </p:stCondLst>
                                        </p:cTn>
                                        <p:tgtEl>
                                          <p:spTgt spid="320593"/>
                                        </p:tgtEl>
                                        <p:attrNameLst>
                                          <p:attrName>style.visibility</p:attrName>
                                        </p:attrNameLst>
                                      </p:cBhvr>
                                      <p:to>
                                        <p:strVal val="visible"/>
                                      </p:to>
                                    </p:set>
                                    <p:animEffect transition="in" filter="wipe(left)">
                                      <p:cBhvr>
                                        <p:cTn id="76" dur="100"/>
                                        <p:tgtEl>
                                          <p:spTgt spid="320593"/>
                                        </p:tgtEl>
                                      </p:cBhvr>
                                    </p:animEffect>
                                  </p:childTnLst>
                                </p:cTn>
                              </p:par>
                            </p:childTnLst>
                          </p:cTn>
                        </p:par>
                        <p:par>
                          <p:cTn id="77" fill="hold" nodeType="afterGroup">
                            <p:stCondLst>
                              <p:cond delay="1800"/>
                            </p:stCondLst>
                            <p:childTnLst>
                              <p:par>
                                <p:cTn id="78" presetID="22" presetClass="entr" presetSubtype="8" fill="hold" nodeType="afterEffect">
                                  <p:stCondLst>
                                    <p:cond delay="0"/>
                                  </p:stCondLst>
                                  <p:childTnLst>
                                    <p:set>
                                      <p:cBhvr>
                                        <p:cTn id="79" dur="1" fill="hold">
                                          <p:stCondLst>
                                            <p:cond delay="0"/>
                                          </p:stCondLst>
                                        </p:cTn>
                                        <p:tgtEl>
                                          <p:spTgt spid="320594"/>
                                        </p:tgtEl>
                                        <p:attrNameLst>
                                          <p:attrName>style.visibility</p:attrName>
                                        </p:attrNameLst>
                                      </p:cBhvr>
                                      <p:to>
                                        <p:strVal val="visible"/>
                                      </p:to>
                                    </p:set>
                                    <p:animEffect transition="in" filter="wipe(left)">
                                      <p:cBhvr>
                                        <p:cTn id="80" dur="100"/>
                                        <p:tgtEl>
                                          <p:spTgt spid="320594"/>
                                        </p:tgtEl>
                                      </p:cBhvr>
                                    </p:animEffect>
                                  </p:childTnLst>
                                </p:cTn>
                              </p:par>
                            </p:childTnLst>
                          </p:cTn>
                        </p:par>
                        <p:par>
                          <p:cTn id="81" fill="hold" nodeType="afterGroup">
                            <p:stCondLst>
                              <p:cond delay="1900"/>
                            </p:stCondLst>
                            <p:childTnLst>
                              <p:par>
                                <p:cTn id="82" presetID="22" presetClass="entr" presetSubtype="8" fill="hold" nodeType="afterEffect">
                                  <p:stCondLst>
                                    <p:cond delay="0"/>
                                  </p:stCondLst>
                                  <p:childTnLst>
                                    <p:set>
                                      <p:cBhvr>
                                        <p:cTn id="83" dur="1" fill="hold">
                                          <p:stCondLst>
                                            <p:cond delay="0"/>
                                          </p:stCondLst>
                                        </p:cTn>
                                        <p:tgtEl>
                                          <p:spTgt spid="320595"/>
                                        </p:tgtEl>
                                        <p:attrNameLst>
                                          <p:attrName>style.visibility</p:attrName>
                                        </p:attrNameLst>
                                      </p:cBhvr>
                                      <p:to>
                                        <p:strVal val="visible"/>
                                      </p:to>
                                    </p:set>
                                    <p:animEffect transition="in" filter="wipe(left)">
                                      <p:cBhvr>
                                        <p:cTn id="84" dur="100"/>
                                        <p:tgtEl>
                                          <p:spTgt spid="320595"/>
                                        </p:tgtEl>
                                      </p:cBhvr>
                                    </p:animEffect>
                                  </p:childTnLst>
                                </p:cTn>
                              </p:par>
                            </p:childTnLst>
                          </p:cTn>
                        </p:par>
                        <p:par>
                          <p:cTn id="85" fill="hold" nodeType="afterGroup">
                            <p:stCondLst>
                              <p:cond delay="2000"/>
                            </p:stCondLst>
                            <p:childTnLst>
                              <p:par>
                                <p:cTn id="86" presetID="22" presetClass="entr" presetSubtype="8" fill="hold" nodeType="afterEffect">
                                  <p:stCondLst>
                                    <p:cond delay="0"/>
                                  </p:stCondLst>
                                  <p:childTnLst>
                                    <p:set>
                                      <p:cBhvr>
                                        <p:cTn id="87" dur="1" fill="hold">
                                          <p:stCondLst>
                                            <p:cond delay="0"/>
                                          </p:stCondLst>
                                        </p:cTn>
                                        <p:tgtEl>
                                          <p:spTgt spid="320596"/>
                                        </p:tgtEl>
                                        <p:attrNameLst>
                                          <p:attrName>style.visibility</p:attrName>
                                        </p:attrNameLst>
                                      </p:cBhvr>
                                      <p:to>
                                        <p:strVal val="visible"/>
                                      </p:to>
                                    </p:set>
                                    <p:animEffect transition="in" filter="wipe(left)">
                                      <p:cBhvr>
                                        <p:cTn id="88" dur="100"/>
                                        <p:tgtEl>
                                          <p:spTgt spid="320596"/>
                                        </p:tgtEl>
                                      </p:cBhvr>
                                    </p:animEffect>
                                  </p:childTnLst>
                                </p:cTn>
                              </p:par>
                            </p:childTnLst>
                          </p:cTn>
                        </p:par>
                        <p:par>
                          <p:cTn id="89" fill="hold" nodeType="afterGroup">
                            <p:stCondLst>
                              <p:cond delay="2100"/>
                            </p:stCondLst>
                            <p:childTnLst>
                              <p:par>
                                <p:cTn id="90" presetID="22" presetClass="entr" presetSubtype="8" fill="hold" nodeType="afterEffect">
                                  <p:stCondLst>
                                    <p:cond delay="0"/>
                                  </p:stCondLst>
                                  <p:childTnLst>
                                    <p:set>
                                      <p:cBhvr>
                                        <p:cTn id="91" dur="1" fill="hold">
                                          <p:stCondLst>
                                            <p:cond delay="0"/>
                                          </p:stCondLst>
                                        </p:cTn>
                                        <p:tgtEl>
                                          <p:spTgt spid="320597"/>
                                        </p:tgtEl>
                                        <p:attrNameLst>
                                          <p:attrName>style.visibility</p:attrName>
                                        </p:attrNameLst>
                                      </p:cBhvr>
                                      <p:to>
                                        <p:strVal val="visible"/>
                                      </p:to>
                                    </p:set>
                                    <p:animEffect transition="in" filter="wipe(left)">
                                      <p:cBhvr>
                                        <p:cTn id="92" dur="100"/>
                                        <p:tgtEl>
                                          <p:spTgt spid="320597"/>
                                        </p:tgtEl>
                                      </p:cBhvr>
                                    </p:animEffect>
                                  </p:childTnLst>
                                </p:cTn>
                              </p:par>
                            </p:childTnLst>
                          </p:cTn>
                        </p:par>
                        <p:par>
                          <p:cTn id="93" fill="hold" nodeType="afterGroup">
                            <p:stCondLst>
                              <p:cond delay="2200"/>
                            </p:stCondLst>
                            <p:childTnLst>
                              <p:par>
                                <p:cTn id="94" presetID="22" presetClass="entr" presetSubtype="8" fill="hold" nodeType="afterEffect">
                                  <p:stCondLst>
                                    <p:cond delay="0"/>
                                  </p:stCondLst>
                                  <p:childTnLst>
                                    <p:set>
                                      <p:cBhvr>
                                        <p:cTn id="95" dur="1" fill="hold">
                                          <p:stCondLst>
                                            <p:cond delay="0"/>
                                          </p:stCondLst>
                                        </p:cTn>
                                        <p:tgtEl>
                                          <p:spTgt spid="320598"/>
                                        </p:tgtEl>
                                        <p:attrNameLst>
                                          <p:attrName>style.visibility</p:attrName>
                                        </p:attrNameLst>
                                      </p:cBhvr>
                                      <p:to>
                                        <p:strVal val="visible"/>
                                      </p:to>
                                    </p:set>
                                    <p:animEffect transition="in" filter="wipe(left)">
                                      <p:cBhvr>
                                        <p:cTn id="96" dur="100"/>
                                        <p:tgtEl>
                                          <p:spTgt spid="320598"/>
                                        </p:tgtEl>
                                      </p:cBhvr>
                                    </p:animEffect>
                                  </p:childTnLst>
                                </p:cTn>
                              </p:par>
                            </p:childTnLst>
                          </p:cTn>
                        </p:par>
                        <p:par>
                          <p:cTn id="97" fill="hold" nodeType="afterGroup">
                            <p:stCondLst>
                              <p:cond delay="2300"/>
                            </p:stCondLst>
                            <p:childTnLst>
                              <p:par>
                                <p:cTn id="98" presetID="1" presetClass="exit" presetSubtype="0" fill="hold" nodeType="afterEffect">
                                  <p:stCondLst>
                                    <p:cond delay="0"/>
                                  </p:stCondLst>
                                  <p:childTnLst>
                                    <p:set>
                                      <p:cBhvr>
                                        <p:cTn id="99" dur="1" fill="hold">
                                          <p:stCondLst>
                                            <p:cond delay="0"/>
                                          </p:stCondLst>
                                        </p:cTn>
                                        <p:tgtEl>
                                          <p:spTgt spid="320589"/>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320590"/>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320591"/>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320592"/>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320593"/>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320594"/>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320595"/>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320596"/>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320597"/>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320598"/>
                                        </p:tgtEl>
                                        <p:attrNameLst>
                                          <p:attrName>style.visibility</p:attrName>
                                        </p:attrNameLst>
                                      </p:cBhvr>
                                      <p:to>
                                        <p:strVal val="hidden"/>
                                      </p:to>
                                    </p:set>
                                  </p:childTnLst>
                                </p:cTn>
                              </p:par>
                            </p:childTnLst>
                          </p:cTn>
                        </p:par>
                        <p:par>
                          <p:cTn id="118" fill="hold" nodeType="afterGroup">
                            <p:stCondLst>
                              <p:cond delay="2300"/>
                            </p:stCondLst>
                            <p:childTnLst>
                              <p:par>
                                <p:cTn id="119" presetID="22" presetClass="entr" presetSubtype="8" fill="hold" nodeType="afterEffect">
                                  <p:stCondLst>
                                    <p:cond delay="0"/>
                                  </p:stCondLst>
                                  <p:childTnLst>
                                    <p:set>
                                      <p:cBhvr>
                                        <p:cTn id="120" dur="1" fill="hold">
                                          <p:stCondLst>
                                            <p:cond delay="0"/>
                                          </p:stCondLst>
                                        </p:cTn>
                                        <p:tgtEl>
                                          <p:spTgt spid="320599"/>
                                        </p:tgtEl>
                                        <p:attrNameLst>
                                          <p:attrName>style.visibility</p:attrName>
                                        </p:attrNameLst>
                                      </p:cBhvr>
                                      <p:to>
                                        <p:strVal val="visible"/>
                                      </p:to>
                                    </p:set>
                                    <p:animEffect transition="in" filter="wipe(left)">
                                      <p:cBhvr>
                                        <p:cTn id="121" dur="100"/>
                                        <p:tgtEl>
                                          <p:spTgt spid="320599"/>
                                        </p:tgtEl>
                                      </p:cBhvr>
                                    </p:animEffect>
                                  </p:childTnLst>
                                </p:cTn>
                              </p:par>
                            </p:childTnLst>
                          </p:cTn>
                        </p:par>
                        <p:par>
                          <p:cTn id="122" fill="hold" nodeType="afterGroup">
                            <p:stCondLst>
                              <p:cond delay="2400"/>
                            </p:stCondLst>
                            <p:childTnLst>
                              <p:par>
                                <p:cTn id="123" presetID="22" presetClass="entr" presetSubtype="8" fill="hold" nodeType="afterEffect">
                                  <p:stCondLst>
                                    <p:cond delay="0"/>
                                  </p:stCondLst>
                                  <p:childTnLst>
                                    <p:set>
                                      <p:cBhvr>
                                        <p:cTn id="124" dur="1" fill="hold">
                                          <p:stCondLst>
                                            <p:cond delay="0"/>
                                          </p:stCondLst>
                                        </p:cTn>
                                        <p:tgtEl>
                                          <p:spTgt spid="320600"/>
                                        </p:tgtEl>
                                        <p:attrNameLst>
                                          <p:attrName>style.visibility</p:attrName>
                                        </p:attrNameLst>
                                      </p:cBhvr>
                                      <p:to>
                                        <p:strVal val="visible"/>
                                      </p:to>
                                    </p:set>
                                    <p:animEffect transition="in" filter="wipe(left)">
                                      <p:cBhvr>
                                        <p:cTn id="125" dur="100"/>
                                        <p:tgtEl>
                                          <p:spTgt spid="320600"/>
                                        </p:tgtEl>
                                      </p:cBhvr>
                                    </p:animEffect>
                                  </p:childTnLst>
                                </p:cTn>
                              </p:par>
                            </p:childTnLst>
                          </p:cTn>
                        </p:par>
                        <p:par>
                          <p:cTn id="126" fill="hold" nodeType="afterGroup">
                            <p:stCondLst>
                              <p:cond delay="2500"/>
                            </p:stCondLst>
                            <p:childTnLst>
                              <p:par>
                                <p:cTn id="127" presetID="22" presetClass="entr" presetSubtype="8" fill="hold" nodeType="afterEffect">
                                  <p:stCondLst>
                                    <p:cond delay="0"/>
                                  </p:stCondLst>
                                  <p:childTnLst>
                                    <p:set>
                                      <p:cBhvr>
                                        <p:cTn id="128" dur="1" fill="hold">
                                          <p:stCondLst>
                                            <p:cond delay="0"/>
                                          </p:stCondLst>
                                        </p:cTn>
                                        <p:tgtEl>
                                          <p:spTgt spid="320601"/>
                                        </p:tgtEl>
                                        <p:attrNameLst>
                                          <p:attrName>style.visibility</p:attrName>
                                        </p:attrNameLst>
                                      </p:cBhvr>
                                      <p:to>
                                        <p:strVal val="visible"/>
                                      </p:to>
                                    </p:set>
                                    <p:animEffect transition="in" filter="wipe(left)">
                                      <p:cBhvr>
                                        <p:cTn id="129" dur="100"/>
                                        <p:tgtEl>
                                          <p:spTgt spid="320601"/>
                                        </p:tgtEl>
                                      </p:cBhvr>
                                    </p:animEffect>
                                  </p:childTnLst>
                                </p:cTn>
                              </p:par>
                            </p:childTnLst>
                          </p:cTn>
                        </p:par>
                        <p:par>
                          <p:cTn id="130" fill="hold" nodeType="afterGroup">
                            <p:stCondLst>
                              <p:cond delay="2600"/>
                            </p:stCondLst>
                            <p:childTnLst>
                              <p:par>
                                <p:cTn id="131" presetID="22" presetClass="entr" presetSubtype="8" fill="hold" nodeType="afterEffect">
                                  <p:stCondLst>
                                    <p:cond delay="0"/>
                                  </p:stCondLst>
                                  <p:childTnLst>
                                    <p:set>
                                      <p:cBhvr>
                                        <p:cTn id="132" dur="1" fill="hold">
                                          <p:stCondLst>
                                            <p:cond delay="0"/>
                                          </p:stCondLst>
                                        </p:cTn>
                                        <p:tgtEl>
                                          <p:spTgt spid="320602"/>
                                        </p:tgtEl>
                                        <p:attrNameLst>
                                          <p:attrName>style.visibility</p:attrName>
                                        </p:attrNameLst>
                                      </p:cBhvr>
                                      <p:to>
                                        <p:strVal val="visible"/>
                                      </p:to>
                                    </p:set>
                                    <p:animEffect transition="in" filter="wipe(left)">
                                      <p:cBhvr>
                                        <p:cTn id="133" dur="100"/>
                                        <p:tgtEl>
                                          <p:spTgt spid="320602"/>
                                        </p:tgtEl>
                                      </p:cBhvr>
                                    </p:animEffect>
                                  </p:childTnLst>
                                </p:cTn>
                              </p:par>
                            </p:childTnLst>
                          </p:cTn>
                        </p:par>
                        <p:par>
                          <p:cTn id="134" fill="hold" nodeType="afterGroup">
                            <p:stCondLst>
                              <p:cond delay="2700"/>
                            </p:stCondLst>
                            <p:childTnLst>
                              <p:par>
                                <p:cTn id="135" presetID="22" presetClass="entr" presetSubtype="8" fill="hold" nodeType="afterEffect">
                                  <p:stCondLst>
                                    <p:cond delay="0"/>
                                  </p:stCondLst>
                                  <p:childTnLst>
                                    <p:set>
                                      <p:cBhvr>
                                        <p:cTn id="136" dur="1" fill="hold">
                                          <p:stCondLst>
                                            <p:cond delay="0"/>
                                          </p:stCondLst>
                                        </p:cTn>
                                        <p:tgtEl>
                                          <p:spTgt spid="320603"/>
                                        </p:tgtEl>
                                        <p:attrNameLst>
                                          <p:attrName>style.visibility</p:attrName>
                                        </p:attrNameLst>
                                      </p:cBhvr>
                                      <p:to>
                                        <p:strVal val="visible"/>
                                      </p:to>
                                    </p:set>
                                    <p:animEffect transition="in" filter="wipe(left)">
                                      <p:cBhvr>
                                        <p:cTn id="137" dur="100"/>
                                        <p:tgtEl>
                                          <p:spTgt spid="320603"/>
                                        </p:tgtEl>
                                      </p:cBhvr>
                                    </p:animEffect>
                                  </p:childTnLst>
                                </p:cTn>
                              </p:par>
                            </p:childTnLst>
                          </p:cTn>
                        </p:par>
                        <p:par>
                          <p:cTn id="138" fill="hold" nodeType="afterGroup">
                            <p:stCondLst>
                              <p:cond delay="2800"/>
                            </p:stCondLst>
                            <p:childTnLst>
                              <p:par>
                                <p:cTn id="139" presetID="22" presetClass="entr" presetSubtype="8" fill="hold" nodeType="afterEffect">
                                  <p:stCondLst>
                                    <p:cond delay="0"/>
                                  </p:stCondLst>
                                  <p:childTnLst>
                                    <p:set>
                                      <p:cBhvr>
                                        <p:cTn id="140" dur="1" fill="hold">
                                          <p:stCondLst>
                                            <p:cond delay="0"/>
                                          </p:stCondLst>
                                        </p:cTn>
                                        <p:tgtEl>
                                          <p:spTgt spid="320604"/>
                                        </p:tgtEl>
                                        <p:attrNameLst>
                                          <p:attrName>style.visibility</p:attrName>
                                        </p:attrNameLst>
                                      </p:cBhvr>
                                      <p:to>
                                        <p:strVal val="visible"/>
                                      </p:to>
                                    </p:set>
                                    <p:animEffect transition="in" filter="wipe(left)">
                                      <p:cBhvr>
                                        <p:cTn id="141" dur="100"/>
                                        <p:tgtEl>
                                          <p:spTgt spid="320604"/>
                                        </p:tgtEl>
                                      </p:cBhvr>
                                    </p:animEffect>
                                  </p:childTnLst>
                                </p:cTn>
                              </p:par>
                            </p:childTnLst>
                          </p:cTn>
                        </p:par>
                        <p:par>
                          <p:cTn id="142" fill="hold" nodeType="afterGroup">
                            <p:stCondLst>
                              <p:cond delay="2900"/>
                            </p:stCondLst>
                            <p:childTnLst>
                              <p:par>
                                <p:cTn id="143" presetID="22" presetClass="entr" presetSubtype="8" fill="hold" nodeType="afterEffect">
                                  <p:stCondLst>
                                    <p:cond delay="0"/>
                                  </p:stCondLst>
                                  <p:childTnLst>
                                    <p:set>
                                      <p:cBhvr>
                                        <p:cTn id="144" dur="1" fill="hold">
                                          <p:stCondLst>
                                            <p:cond delay="0"/>
                                          </p:stCondLst>
                                        </p:cTn>
                                        <p:tgtEl>
                                          <p:spTgt spid="320605"/>
                                        </p:tgtEl>
                                        <p:attrNameLst>
                                          <p:attrName>style.visibility</p:attrName>
                                        </p:attrNameLst>
                                      </p:cBhvr>
                                      <p:to>
                                        <p:strVal val="visible"/>
                                      </p:to>
                                    </p:set>
                                    <p:animEffect transition="in" filter="wipe(left)">
                                      <p:cBhvr>
                                        <p:cTn id="145" dur="100"/>
                                        <p:tgtEl>
                                          <p:spTgt spid="320605"/>
                                        </p:tgtEl>
                                      </p:cBhvr>
                                    </p:animEffect>
                                  </p:childTnLst>
                                </p:cTn>
                              </p:par>
                            </p:childTnLst>
                          </p:cTn>
                        </p:par>
                        <p:par>
                          <p:cTn id="146" fill="hold" nodeType="afterGroup">
                            <p:stCondLst>
                              <p:cond delay="3000"/>
                            </p:stCondLst>
                            <p:childTnLst>
                              <p:par>
                                <p:cTn id="147" presetID="22" presetClass="entr" presetSubtype="8" fill="hold" nodeType="afterEffect">
                                  <p:stCondLst>
                                    <p:cond delay="0"/>
                                  </p:stCondLst>
                                  <p:childTnLst>
                                    <p:set>
                                      <p:cBhvr>
                                        <p:cTn id="148" dur="1" fill="hold">
                                          <p:stCondLst>
                                            <p:cond delay="0"/>
                                          </p:stCondLst>
                                        </p:cTn>
                                        <p:tgtEl>
                                          <p:spTgt spid="320606"/>
                                        </p:tgtEl>
                                        <p:attrNameLst>
                                          <p:attrName>style.visibility</p:attrName>
                                        </p:attrNameLst>
                                      </p:cBhvr>
                                      <p:to>
                                        <p:strVal val="visible"/>
                                      </p:to>
                                    </p:set>
                                    <p:animEffect transition="in" filter="wipe(left)">
                                      <p:cBhvr>
                                        <p:cTn id="149" dur="100"/>
                                        <p:tgtEl>
                                          <p:spTgt spid="320606"/>
                                        </p:tgtEl>
                                      </p:cBhvr>
                                    </p:animEffect>
                                  </p:childTnLst>
                                </p:cTn>
                              </p:par>
                            </p:childTnLst>
                          </p:cTn>
                        </p:par>
                        <p:par>
                          <p:cTn id="150" fill="hold" nodeType="afterGroup">
                            <p:stCondLst>
                              <p:cond delay="3100"/>
                            </p:stCondLst>
                            <p:childTnLst>
                              <p:par>
                                <p:cTn id="151" presetID="22" presetClass="entr" presetSubtype="8" fill="hold" nodeType="afterEffect">
                                  <p:stCondLst>
                                    <p:cond delay="0"/>
                                  </p:stCondLst>
                                  <p:childTnLst>
                                    <p:set>
                                      <p:cBhvr>
                                        <p:cTn id="152" dur="1" fill="hold">
                                          <p:stCondLst>
                                            <p:cond delay="0"/>
                                          </p:stCondLst>
                                        </p:cTn>
                                        <p:tgtEl>
                                          <p:spTgt spid="320607"/>
                                        </p:tgtEl>
                                        <p:attrNameLst>
                                          <p:attrName>style.visibility</p:attrName>
                                        </p:attrNameLst>
                                      </p:cBhvr>
                                      <p:to>
                                        <p:strVal val="visible"/>
                                      </p:to>
                                    </p:set>
                                    <p:animEffect transition="in" filter="wipe(left)">
                                      <p:cBhvr>
                                        <p:cTn id="153" dur="100"/>
                                        <p:tgtEl>
                                          <p:spTgt spid="32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body" idx="1"/>
          </p:nvPr>
        </p:nvSpPr>
        <p:spPr>
          <a:xfrm>
            <a:off x="457200" y="1211263"/>
            <a:ext cx="8229600" cy="2876550"/>
          </a:xfrm>
        </p:spPr>
        <p:txBody>
          <a:bodyPr/>
          <a:lstStyle/>
          <a:p>
            <a:pPr marL="533400" indent="-533400" eaLnBrk="1" hangingPunct="1">
              <a:spcBef>
                <a:spcPts val="300"/>
              </a:spcBef>
              <a:spcAft>
                <a:spcPts val="900"/>
              </a:spcAft>
              <a:buClr>
                <a:schemeClr val="accent6">
                  <a:lumMod val="50000"/>
                </a:schemeClr>
              </a:buClr>
              <a:buFont typeface="+mj-lt"/>
              <a:buAutoNum type="arabicParenR"/>
              <a:defRPr/>
            </a:pPr>
            <a:r>
              <a:rPr lang="en-US" sz="2400" i="1" dirty="0">
                <a:solidFill>
                  <a:schemeClr val="accent6">
                    <a:lumMod val="50000"/>
                  </a:schemeClr>
                </a:solidFill>
              </a:rPr>
              <a:t>n</a:t>
            </a:r>
            <a:r>
              <a:rPr lang="en-US" sz="2400" dirty="0">
                <a:solidFill>
                  <a:schemeClr val="accent6">
                    <a:lumMod val="50000"/>
                  </a:schemeClr>
                </a:solidFill>
              </a:rPr>
              <a:t> receives a data packet </a:t>
            </a:r>
          </a:p>
          <a:p>
            <a:pPr marL="533400" indent="-533400" eaLnBrk="1" hangingPunct="1">
              <a:spcBef>
                <a:spcPts val="300"/>
              </a:spcBef>
              <a:spcAft>
                <a:spcPts val="900"/>
              </a:spcAft>
              <a:buClr>
                <a:schemeClr val="accent6">
                  <a:lumMod val="50000"/>
                </a:schemeClr>
              </a:buClr>
              <a:buFont typeface="+mj-lt"/>
              <a:buAutoNum type="arabicParenR"/>
              <a:defRPr/>
            </a:pPr>
            <a:r>
              <a:rPr lang="en-US" sz="2400" dirty="0">
                <a:solidFill>
                  <a:schemeClr val="accent6">
                    <a:lumMod val="50000"/>
                  </a:schemeClr>
                </a:solidFill>
              </a:rPr>
              <a:t>If </a:t>
            </a:r>
            <a:r>
              <a:rPr lang="en-US" sz="2400" i="1" dirty="0">
                <a:solidFill>
                  <a:schemeClr val="accent6">
                    <a:lumMod val="50000"/>
                  </a:schemeClr>
                </a:solidFill>
              </a:rPr>
              <a:t>n</a:t>
            </a:r>
            <a:r>
              <a:rPr lang="en-US" sz="2400" dirty="0">
                <a:solidFill>
                  <a:schemeClr val="accent6">
                    <a:lumMod val="50000"/>
                  </a:schemeClr>
                </a:solidFill>
              </a:rPr>
              <a:t> is not in the path, </a:t>
            </a:r>
            <a:r>
              <a:rPr lang="en-US" sz="2400" i="1" dirty="0">
                <a:solidFill>
                  <a:schemeClr val="accent6">
                    <a:lumMod val="50000"/>
                  </a:schemeClr>
                </a:solidFill>
              </a:rPr>
              <a:t>n</a:t>
            </a:r>
            <a:r>
              <a:rPr lang="en-US" sz="2400" dirty="0">
                <a:solidFill>
                  <a:schemeClr val="accent6">
                    <a:lumMod val="50000"/>
                  </a:schemeClr>
                </a:solidFill>
              </a:rPr>
              <a:t> drops the packet.</a:t>
            </a:r>
          </a:p>
          <a:p>
            <a:pPr marL="533400" indent="-533400" eaLnBrk="1" hangingPunct="1">
              <a:spcBef>
                <a:spcPts val="300"/>
              </a:spcBef>
              <a:spcAft>
                <a:spcPts val="900"/>
              </a:spcAft>
              <a:buClr>
                <a:schemeClr val="accent6">
                  <a:lumMod val="50000"/>
                </a:schemeClr>
              </a:buClr>
              <a:buFont typeface="+mj-lt"/>
              <a:buAutoNum type="arabicParenR"/>
              <a:defRPr/>
            </a:pPr>
            <a:r>
              <a:rPr lang="en-US" sz="2400" dirty="0">
                <a:solidFill>
                  <a:schemeClr val="accent6">
                    <a:lumMod val="50000"/>
                  </a:schemeClr>
                </a:solidFill>
              </a:rPr>
              <a:t>Else, </a:t>
            </a:r>
            <a:r>
              <a:rPr lang="en-US" sz="2400" i="1" dirty="0">
                <a:solidFill>
                  <a:schemeClr val="accent6">
                    <a:lumMod val="50000"/>
                  </a:schemeClr>
                </a:solidFill>
              </a:rPr>
              <a:t>n </a:t>
            </a:r>
            <a:r>
              <a:rPr lang="en-US" sz="2400" dirty="0">
                <a:solidFill>
                  <a:schemeClr val="accent6">
                    <a:lumMod val="50000"/>
                  </a:schemeClr>
                </a:solidFill>
              </a:rPr>
              <a:t>sets a random delay</a:t>
            </a:r>
          </a:p>
          <a:p>
            <a:pPr marL="533400" indent="-533400" eaLnBrk="1" hangingPunct="1">
              <a:lnSpc>
                <a:spcPct val="90000"/>
              </a:lnSpc>
              <a:spcBef>
                <a:spcPts val="300"/>
              </a:spcBef>
              <a:spcAft>
                <a:spcPts val="900"/>
              </a:spcAft>
              <a:buClr>
                <a:schemeClr val="accent6">
                  <a:lumMod val="50000"/>
                </a:schemeClr>
              </a:buClr>
              <a:buFont typeface="+mj-lt"/>
              <a:buAutoNum type="arabicParenR"/>
              <a:defRPr/>
            </a:pPr>
            <a:r>
              <a:rPr lang="en-US" sz="2400" i="1" dirty="0">
                <a:solidFill>
                  <a:schemeClr val="accent6">
                    <a:lumMod val="50000"/>
                  </a:schemeClr>
                </a:solidFill>
              </a:rPr>
              <a:t>n </a:t>
            </a:r>
            <a:r>
              <a:rPr lang="en-US" sz="2400" dirty="0">
                <a:solidFill>
                  <a:schemeClr val="accent6">
                    <a:lumMod val="50000"/>
                  </a:schemeClr>
                </a:solidFill>
              </a:rPr>
              <a:t>drops the packet if it hears another node forwarding the packet before the end of the delay </a:t>
            </a:r>
          </a:p>
          <a:p>
            <a:pPr marL="533400" indent="-533400" eaLnBrk="1" hangingPunct="1">
              <a:lnSpc>
                <a:spcPct val="90000"/>
              </a:lnSpc>
              <a:spcBef>
                <a:spcPts val="300"/>
              </a:spcBef>
              <a:buClr>
                <a:schemeClr val="accent6">
                  <a:lumMod val="50000"/>
                </a:schemeClr>
              </a:buClr>
              <a:buFont typeface="+mj-lt"/>
              <a:buAutoNum type="arabicParenR"/>
              <a:defRPr/>
            </a:pPr>
            <a:r>
              <a:rPr lang="en-US" sz="2400" dirty="0">
                <a:solidFill>
                  <a:schemeClr val="accent6">
                    <a:lumMod val="50000"/>
                  </a:schemeClr>
                </a:solidFill>
              </a:rPr>
              <a:t>Else </a:t>
            </a:r>
            <a:r>
              <a:rPr lang="en-US" sz="2400" i="1" dirty="0">
                <a:solidFill>
                  <a:schemeClr val="accent6">
                    <a:lumMod val="50000"/>
                  </a:schemeClr>
                </a:solidFill>
              </a:rPr>
              <a:t>n</a:t>
            </a:r>
            <a:r>
              <a:rPr lang="en-US" sz="2400" dirty="0">
                <a:solidFill>
                  <a:schemeClr val="accent6">
                    <a:lumMod val="50000"/>
                  </a:schemeClr>
                </a:solidFill>
              </a:rPr>
              <a:t> forwards the packet. </a:t>
            </a:r>
          </a:p>
          <a:p>
            <a:pPr marL="533400" indent="-533400" eaLnBrk="1" hangingPunct="1">
              <a:lnSpc>
                <a:spcPct val="90000"/>
              </a:lnSpc>
              <a:buClr>
                <a:schemeClr val="tx1"/>
              </a:buClr>
              <a:buFont typeface="Wingdings" pitchFamily="2" charset="2"/>
              <a:buAutoNum type="arabicParenR"/>
              <a:defRPr/>
            </a:pPr>
            <a:endParaRPr lang="en-US" sz="2400" dirty="0"/>
          </a:p>
        </p:txBody>
      </p:sp>
      <p:sp>
        <p:nvSpPr>
          <p:cNvPr id="166915" name="Rectangle 4"/>
          <p:cNvSpPr>
            <a:spLocks noGrp="1" noChangeArrowheads="1"/>
          </p:cNvSpPr>
          <p:nvPr>
            <p:ph type="title"/>
          </p:nvPr>
        </p:nvSpPr>
        <p:spPr>
          <a:xfrm>
            <a:off x="104775" y="84138"/>
            <a:ext cx="8229600" cy="974725"/>
          </a:xfrm>
        </p:spPr>
        <p:txBody>
          <a:bodyPr/>
          <a:lstStyle/>
          <a:p>
            <a:pPr eaLnBrk="1" hangingPunct="1">
              <a:lnSpc>
                <a:spcPts val="4800"/>
              </a:lnSpc>
            </a:pPr>
            <a:r>
              <a:rPr lang="en-US" altLang="zh-CN" sz="4400">
                <a:latin typeface="Arial" panose="020B0604020202020204" pitchFamily="34" charset="0"/>
                <a:ea typeface="宋体" panose="02010600030101010101" pitchFamily="2" charset="-122"/>
              </a:rPr>
              <a:t>Data Forwarding:</a:t>
            </a:r>
            <a:br>
              <a:rPr lang="en-US" altLang="zh-CN" sz="4400">
                <a:latin typeface="Arial" panose="020B0604020202020204" pitchFamily="34" charset="0"/>
                <a:ea typeface="宋体" panose="02010600030101010101" pitchFamily="2" charset="-122"/>
              </a:rPr>
            </a:br>
            <a:r>
              <a:rPr lang="en-US" altLang="zh-CN" sz="4400">
                <a:latin typeface="Arial" panose="020B0604020202020204" pitchFamily="34" charset="0"/>
                <a:ea typeface="宋体" panose="02010600030101010101" pitchFamily="2" charset="-122"/>
              </a:rPr>
              <a:t>Details</a:t>
            </a:r>
            <a:endParaRPr lang="en-US" altLang="en-US" sz="4400" i="1">
              <a:latin typeface="Arial" panose="020B0604020202020204" pitchFamily="34" charset="0"/>
            </a:endParaRPr>
          </a:p>
        </p:txBody>
      </p:sp>
      <p:sp>
        <p:nvSpPr>
          <p:cNvPr id="166916" name="Oval 6"/>
          <p:cNvSpPr>
            <a:spLocks noChangeArrowheads="1"/>
          </p:cNvSpPr>
          <p:nvPr/>
        </p:nvSpPr>
        <p:spPr bwMode="auto">
          <a:xfrm rot="1060038">
            <a:off x="6207125" y="4275138"/>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17" name="Oval 7"/>
          <p:cNvSpPr>
            <a:spLocks noChangeArrowheads="1"/>
          </p:cNvSpPr>
          <p:nvPr/>
        </p:nvSpPr>
        <p:spPr bwMode="auto">
          <a:xfrm rot="1060038">
            <a:off x="1014413" y="4068763"/>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18" name="Oval 8"/>
          <p:cNvSpPr>
            <a:spLocks noChangeArrowheads="1"/>
          </p:cNvSpPr>
          <p:nvPr/>
        </p:nvSpPr>
        <p:spPr bwMode="auto">
          <a:xfrm rot="1060038">
            <a:off x="1824038" y="453707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19" name="Oval 9"/>
          <p:cNvSpPr>
            <a:spLocks noChangeArrowheads="1"/>
          </p:cNvSpPr>
          <p:nvPr/>
        </p:nvSpPr>
        <p:spPr bwMode="auto">
          <a:xfrm rot="1060038">
            <a:off x="2471738" y="401320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20" name="Oval 10"/>
          <p:cNvSpPr>
            <a:spLocks noChangeArrowheads="1"/>
          </p:cNvSpPr>
          <p:nvPr/>
        </p:nvSpPr>
        <p:spPr bwMode="auto">
          <a:xfrm rot="1060038">
            <a:off x="3209925" y="4548188"/>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21" name="Oval 11"/>
          <p:cNvSpPr>
            <a:spLocks noChangeArrowheads="1"/>
          </p:cNvSpPr>
          <p:nvPr/>
        </p:nvSpPr>
        <p:spPr bwMode="auto">
          <a:xfrm rot="1060038">
            <a:off x="3954463" y="415607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22" name="Oval 12"/>
          <p:cNvSpPr>
            <a:spLocks noChangeArrowheads="1"/>
          </p:cNvSpPr>
          <p:nvPr/>
        </p:nvSpPr>
        <p:spPr bwMode="auto">
          <a:xfrm rot="1060038">
            <a:off x="4857750" y="446405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23" name="Oval 13"/>
          <p:cNvSpPr>
            <a:spLocks noChangeArrowheads="1"/>
          </p:cNvSpPr>
          <p:nvPr/>
        </p:nvSpPr>
        <p:spPr bwMode="auto">
          <a:xfrm rot="1060038">
            <a:off x="5492750" y="3846513"/>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24" name="Oval 14"/>
          <p:cNvSpPr>
            <a:spLocks noChangeArrowheads="1"/>
          </p:cNvSpPr>
          <p:nvPr/>
        </p:nvSpPr>
        <p:spPr bwMode="auto">
          <a:xfrm rot="1060038">
            <a:off x="1012825" y="4067175"/>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25" name="Oval 15"/>
          <p:cNvSpPr>
            <a:spLocks noChangeArrowheads="1"/>
          </p:cNvSpPr>
          <p:nvPr/>
        </p:nvSpPr>
        <p:spPr bwMode="auto">
          <a:xfrm rot="1060038">
            <a:off x="1824038" y="4535488"/>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26" name="Oval 16"/>
          <p:cNvSpPr>
            <a:spLocks noChangeArrowheads="1"/>
          </p:cNvSpPr>
          <p:nvPr/>
        </p:nvSpPr>
        <p:spPr bwMode="auto">
          <a:xfrm rot="1060038">
            <a:off x="2470150" y="4011613"/>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27" name="Oval 17"/>
          <p:cNvSpPr>
            <a:spLocks noChangeArrowheads="1"/>
          </p:cNvSpPr>
          <p:nvPr/>
        </p:nvSpPr>
        <p:spPr bwMode="auto">
          <a:xfrm rot="1060038">
            <a:off x="3209925" y="4546600"/>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28" name="Oval 18"/>
          <p:cNvSpPr>
            <a:spLocks noChangeArrowheads="1"/>
          </p:cNvSpPr>
          <p:nvPr/>
        </p:nvSpPr>
        <p:spPr bwMode="auto">
          <a:xfrm rot="1060038">
            <a:off x="3954463" y="4154488"/>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29" name="Oval 19"/>
          <p:cNvSpPr>
            <a:spLocks noChangeArrowheads="1"/>
          </p:cNvSpPr>
          <p:nvPr/>
        </p:nvSpPr>
        <p:spPr bwMode="auto">
          <a:xfrm rot="1060038">
            <a:off x="4856163" y="4460875"/>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30" name="Oval 20"/>
          <p:cNvSpPr>
            <a:spLocks noChangeArrowheads="1"/>
          </p:cNvSpPr>
          <p:nvPr/>
        </p:nvSpPr>
        <p:spPr bwMode="auto">
          <a:xfrm rot="1060038">
            <a:off x="5492750" y="3844925"/>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31" name="Oval 21"/>
          <p:cNvSpPr>
            <a:spLocks noChangeArrowheads="1"/>
          </p:cNvSpPr>
          <p:nvPr/>
        </p:nvSpPr>
        <p:spPr bwMode="auto">
          <a:xfrm rot="1060038">
            <a:off x="6207125" y="4273550"/>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32" name="Oval 22"/>
          <p:cNvSpPr>
            <a:spLocks noChangeArrowheads="1"/>
          </p:cNvSpPr>
          <p:nvPr/>
        </p:nvSpPr>
        <p:spPr bwMode="auto">
          <a:xfrm rot="1060038">
            <a:off x="3394075" y="495300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33" name="Line 23"/>
          <p:cNvSpPr>
            <a:spLocks noChangeShapeType="1"/>
          </p:cNvSpPr>
          <p:nvPr/>
        </p:nvSpPr>
        <p:spPr bwMode="auto">
          <a:xfrm rot="1060038">
            <a:off x="2082800" y="5273675"/>
            <a:ext cx="736600" cy="1460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34" name="Line 24"/>
          <p:cNvSpPr>
            <a:spLocks noChangeShapeType="1"/>
          </p:cNvSpPr>
          <p:nvPr/>
        </p:nvSpPr>
        <p:spPr bwMode="auto">
          <a:xfrm rot="1060038" flipV="1">
            <a:off x="3021013" y="5008563"/>
            <a:ext cx="387350" cy="5842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35" name="Line 25"/>
          <p:cNvSpPr>
            <a:spLocks noChangeShapeType="1"/>
          </p:cNvSpPr>
          <p:nvPr/>
        </p:nvSpPr>
        <p:spPr bwMode="auto">
          <a:xfrm rot="1060038" flipV="1">
            <a:off x="1524000" y="5041900"/>
            <a:ext cx="457200" cy="2667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36" name="Line 26"/>
          <p:cNvSpPr>
            <a:spLocks noChangeShapeType="1"/>
          </p:cNvSpPr>
          <p:nvPr/>
        </p:nvSpPr>
        <p:spPr bwMode="auto">
          <a:xfrm rot="1060038">
            <a:off x="3543300" y="5208588"/>
            <a:ext cx="660400" cy="2095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37" name="Line 27"/>
          <p:cNvSpPr>
            <a:spLocks noChangeShapeType="1"/>
          </p:cNvSpPr>
          <p:nvPr/>
        </p:nvSpPr>
        <p:spPr bwMode="auto">
          <a:xfrm rot="1060038" flipV="1">
            <a:off x="4398963" y="5116513"/>
            <a:ext cx="501650" cy="482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38" name="Line 28"/>
          <p:cNvSpPr>
            <a:spLocks noChangeShapeType="1"/>
          </p:cNvSpPr>
          <p:nvPr/>
        </p:nvSpPr>
        <p:spPr bwMode="auto">
          <a:xfrm rot="1060038">
            <a:off x="5068888" y="5338763"/>
            <a:ext cx="755650" cy="190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39" name="Line 29"/>
          <p:cNvSpPr>
            <a:spLocks noChangeShapeType="1"/>
          </p:cNvSpPr>
          <p:nvPr/>
        </p:nvSpPr>
        <p:spPr bwMode="auto">
          <a:xfrm rot="1060038">
            <a:off x="6561138" y="5024438"/>
            <a:ext cx="673100" cy="1714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40" name="Line 30"/>
          <p:cNvSpPr>
            <a:spLocks noChangeShapeType="1"/>
          </p:cNvSpPr>
          <p:nvPr/>
        </p:nvSpPr>
        <p:spPr bwMode="auto">
          <a:xfrm rot="1060038" flipV="1">
            <a:off x="6043613" y="4852988"/>
            <a:ext cx="342900" cy="660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41" name="Oval 31"/>
          <p:cNvSpPr>
            <a:spLocks noChangeArrowheads="1"/>
          </p:cNvSpPr>
          <p:nvPr/>
        </p:nvSpPr>
        <p:spPr bwMode="auto">
          <a:xfrm rot="1060038">
            <a:off x="1316038" y="515620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42" name="Oval 32"/>
          <p:cNvSpPr>
            <a:spLocks noChangeArrowheads="1"/>
          </p:cNvSpPr>
          <p:nvPr/>
        </p:nvSpPr>
        <p:spPr bwMode="auto">
          <a:xfrm rot="1060038">
            <a:off x="1939925" y="5027613"/>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43" name="Oval 33"/>
          <p:cNvSpPr>
            <a:spLocks noChangeArrowheads="1"/>
          </p:cNvSpPr>
          <p:nvPr/>
        </p:nvSpPr>
        <p:spPr bwMode="auto">
          <a:xfrm rot="1060038">
            <a:off x="2762250" y="5459413"/>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44" name="Oval 34"/>
          <p:cNvSpPr>
            <a:spLocks noChangeArrowheads="1"/>
          </p:cNvSpPr>
          <p:nvPr/>
        </p:nvSpPr>
        <p:spPr bwMode="auto">
          <a:xfrm rot="1060038">
            <a:off x="4141788" y="546100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45" name="Oval 35"/>
          <p:cNvSpPr>
            <a:spLocks noChangeArrowheads="1"/>
          </p:cNvSpPr>
          <p:nvPr/>
        </p:nvSpPr>
        <p:spPr bwMode="auto">
          <a:xfrm rot="1060038">
            <a:off x="4892675" y="508000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278564" name="Oval 36"/>
          <p:cNvSpPr>
            <a:spLocks noChangeArrowheads="1"/>
          </p:cNvSpPr>
          <p:nvPr/>
        </p:nvSpPr>
        <p:spPr bwMode="auto">
          <a:xfrm rot="1060038">
            <a:off x="5216525" y="4794250"/>
            <a:ext cx="209550" cy="209550"/>
          </a:xfrm>
          <a:prstGeom prst="ellipse">
            <a:avLst/>
          </a:prstGeom>
          <a:solidFill>
            <a:srgbClr val="00FFFF"/>
          </a:solidFill>
          <a:ln w="19050">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47" name="Oval 37"/>
          <p:cNvSpPr>
            <a:spLocks noChangeArrowheads="1"/>
          </p:cNvSpPr>
          <p:nvPr/>
        </p:nvSpPr>
        <p:spPr bwMode="auto">
          <a:xfrm rot="1060038">
            <a:off x="5776913" y="5381625"/>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48" name="Oval 38"/>
          <p:cNvSpPr>
            <a:spLocks noChangeArrowheads="1"/>
          </p:cNvSpPr>
          <p:nvPr/>
        </p:nvSpPr>
        <p:spPr bwMode="auto">
          <a:xfrm rot="1060038">
            <a:off x="6419850" y="4776788"/>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49" name="Oval 39"/>
          <p:cNvSpPr>
            <a:spLocks noChangeArrowheads="1"/>
          </p:cNvSpPr>
          <p:nvPr/>
        </p:nvSpPr>
        <p:spPr bwMode="auto">
          <a:xfrm rot="1060038">
            <a:off x="7138988" y="5216525"/>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6950" name="Text Box 43"/>
          <p:cNvSpPr txBox="1">
            <a:spLocks noChangeArrowheads="1"/>
          </p:cNvSpPr>
          <p:nvPr/>
        </p:nvSpPr>
        <p:spPr bwMode="auto">
          <a:xfrm>
            <a:off x="1281113" y="5314950"/>
            <a:ext cx="31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S</a:t>
            </a:r>
          </a:p>
        </p:txBody>
      </p:sp>
      <p:sp>
        <p:nvSpPr>
          <p:cNvPr id="166951" name="Text Box 44"/>
          <p:cNvSpPr txBox="1">
            <a:spLocks noChangeArrowheads="1"/>
          </p:cNvSpPr>
          <p:nvPr/>
        </p:nvSpPr>
        <p:spPr bwMode="auto">
          <a:xfrm>
            <a:off x="7218363" y="4864100"/>
            <a:ext cx="31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D</a:t>
            </a:r>
          </a:p>
        </p:txBody>
      </p:sp>
      <p:sp>
        <p:nvSpPr>
          <p:cNvPr id="166952" name="Text Box 45"/>
          <p:cNvSpPr txBox="1">
            <a:spLocks noChangeArrowheads="1"/>
          </p:cNvSpPr>
          <p:nvPr/>
        </p:nvSpPr>
        <p:spPr bwMode="auto">
          <a:xfrm>
            <a:off x="6175375" y="4910138"/>
            <a:ext cx="77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r1</a:t>
            </a:r>
          </a:p>
        </p:txBody>
      </p:sp>
      <p:sp>
        <p:nvSpPr>
          <p:cNvPr id="166953" name="Text Box 46"/>
          <p:cNvSpPr txBox="1">
            <a:spLocks noChangeArrowheads="1"/>
          </p:cNvSpPr>
          <p:nvPr/>
        </p:nvSpPr>
        <p:spPr bwMode="auto">
          <a:xfrm>
            <a:off x="5467350" y="4994275"/>
            <a:ext cx="77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r2</a:t>
            </a:r>
          </a:p>
        </p:txBody>
      </p:sp>
      <p:sp>
        <p:nvSpPr>
          <p:cNvPr id="166954" name="Text Box 47"/>
          <p:cNvSpPr txBox="1">
            <a:spLocks noChangeArrowheads="1"/>
          </p:cNvSpPr>
          <p:nvPr/>
        </p:nvSpPr>
        <p:spPr bwMode="auto">
          <a:xfrm>
            <a:off x="4649788" y="5207000"/>
            <a:ext cx="77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r3</a:t>
            </a:r>
          </a:p>
        </p:txBody>
      </p:sp>
      <p:sp>
        <p:nvSpPr>
          <p:cNvPr id="166955" name="Text Box 48"/>
          <p:cNvSpPr txBox="1">
            <a:spLocks noChangeArrowheads="1"/>
          </p:cNvSpPr>
          <p:nvPr/>
        </p:nvSpPr>
        <p:spPr bwMode="auto">
          <a:xfrm>
            <a:off x="3878263" y="5076825"/>
            <a:ext cx="77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r4</a:t>
            </a:r>
          </a:p>
        </p:txBody>
      </p:sp>
      <p:sp>
        <p:nvSpPr>
          <p:cNvPr id="166956" name="Text Box 49"/>
          <p:cNvSpPr txBox="1">
            <a:spLocks noChangeArrowheads="1"/>
          </p:cNvSpPr>
          <p:nvPr/>
        </p:nvSpPr>
        <p:spPr bwMode="auto">
          <a:xfrm>
            <a:off x="3122613" y="5105400"/>
            <a:ext cx="77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r5</a:t>
            </a:r>
          </a:p>
        </p:txBody>
      </p:sp>
      <p:sp>
        <p:nvSpPr>
          <p:cNvPr id="166957" name="Text Box 50"/>
          <p:cNvSpPr txBox="1">
            <a:spLocks noChangeArrowheads="1"/>
          </p:cNvSpPr>
          <p:nvPr/>
        </p:nvSpPr>
        <p:spPr bwMode="auto">
          <a:xfrm>
            <a:off x="2482850" y="5068888"/>
            <a:ext cx="77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r6</a:t>
            </a:r>
          </a:p>
        </p:txBody>
      </p:sp>
      <p:sp>
        <p:nvSpPr>
          <p:cNvPr id="166958" name="Text Box 51"/>
          <p:cNvSpPr txBox="1">
            <a:spLocks noChangeArrowheads="1"/>
          </p:cNvSpPr>
          <p:nvPr/>
        </p:nvSpPr>
        <p:spPr bwMode="auto">
          <a:xfrm>
            <a:off x="1662113" y="5178425"/>
            <a:ext cx="77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r7</a:t>
            </a:r>
          </a:p>
        </p:txBody>
      </p:sp>
      <p:sp>
        <p:nvSpPr>
          <p:cNvPr id="166959" name="Text Box 54"/>
          <p:cNvSpPr txBox="1">
            <a:spLocks noChangeArrowheads="1"/>
          </p:cNvSpPr>
          <p:nvPr/>
        </p:nvSpPr>
        <p:spPr bwMode="auto">
          <a:xfrm>
            <a:off x="4427538" y="4146550"/>
            <a:ext cx="441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TW" sz="2400" i="1">
                <a:ea typeface="新細明體" pitchFamily="18" charset="-120"/>
              </a:rPr>
              <a:t>m</a:t>
            </a:r>
          </a:p>
        </p:txBody>
      </p:sp>
      <p:sp>
        <p:nvSpPr>
          <p:cNvPr id="166960" name="Oval 63"/>
          <p:cNvSpPr>
            <a:spLocks noChangeArrowheads="1"/>
          </p:cNvSpPr>
          <p:nvPr/>
        </p:nvSpPr>
        <p:spPr bwMode="auto">
          <a:xfrm rot="1060038">
            <a:off x="4808538" y="4325938"/>
            <a:ext cx="209550" cy="209550"/>
          </a:xfrm>
          <a:prstGeom prst="ellipse">
            <a:avLst/>
          </a:prstGeom>
          <a:solidFill>
            <a:srgbClr val="CD9900"/>
          </a:solidFill>
          <a:ln w="19050">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278593" name="Text Box 65"/>
          <p:cNvSpPr txBox="1">
            <a:spLocks noChangeArrowheads="1"/>
          </p:cNvSpPr>
          <p:nvPr/>
        </p:nvSpPr>
        <p:spPr bwMode="auto">
          <a:xfrm>
            <a:off x="5151438" y="4870450"/>
            <a:ext cx="441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TW" sz="2400" i="1">
                <a:ea typeface="新細明體" pitchFamily="18" charset="-120"/>
              </a:rPr>
              <a:t>n</a:t>
            </a:r>
          </a:p>
        </p:txBody>
      </p:sp>
      <p:sp>
        <p:nvSpPr>
          <p:cNvPr id="278596" name="Oval 68"/>
          <p:cNvSpPr>
            <a:spLocks noChangeArrowheads="1"/>
          </p:cNvSpPr>
          <p:nvPr/>
        </p:nvSpPr>
        <p:spPr bwMode="auto">
          <a:xfrm rot="1060038">
            <a:off x="6057900" y="4646613"/>
            <a:ext cx="209550" cy="209550"/>
          </a:xfrm>
          <a:prstGeom prst="ellipse">
            <a:avLst/>
          </a:prstGeom>
          <a:solidFill>
            <a:srgbClr val="FFFF00"/>
          </a:solidFill>
          <a:ln w="19050">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278597" name="Oval 69"/>
          <p:cNvSpPr>
            <a:spLocks noChangeArrowheads="1"/>
          </p:cNvSpPr>
          <p:nvPr/>
        </p:nvSpPr>
        <p:spPr bwMode="auto">
          <a:xfrm rot="1060038">
            <a:off x="5272088" y="3635375"/>
            <a:ext cx="209550" cy="209550"/>
          </a:xfrm>
          <a:prstGeom prst="ellipse">
            <a:avLst/>
          </a:prstGeom>
          <a:solidFill>
            <a:srgbClr val="00FFFF"/>
          </a:solidFill>
          <a:ln w="19050">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278598" name="Text Box 70"/>
          <p:cNvSpPr txBox="1">
            <a:spLocks noChangeArrowheads="1"/>
          </p:cNvSpPr>
          <p:nvPr/>
        </p:nvSpPr>
        <p:spPr bwMode="auto">
          <a:xfrm>
            <a:off x="4997450" y="3692525"/>
            <a:ext cx="441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zh-TW" sz="2400" i="1">
                <a:ea typeface="新細明體" pitchFamily="18" charset="-120"/>
              </a:rPr>
              <a:t>n</a:t>
            </a:r>
          </a:p>
        </p:txBody>
      </p:sp>
      <p:sp>
        <p:nvSpPr>
          <p:cNvPr id="278599" name="Oval 71"/>
          <p:cNvSpPr>
            <a:spLocks noChangeArrowheads="1"/>
          </p:cNvSpPr>
          <p:nvPr/>
        </p:nvSpPr>
        <p:spPr bwMode="auto">
          <a:xfrm>
            <a:off x="5172075" y="3738563"/>
            <a:ext cx="2079625" cy="2076450"/>
          </a:xfrm>
          <a:prstGeom prst="ellipse">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85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853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8597"/>
                                        </p:tgtEl>
                                        <p:attrNameLst>
                                          <p:attrName>style.visibility</p:attrName>
                                        </p:attrNameLst>
                                      </p:cBhvr>
                                      <p:to>
                                        <p:strVal val="visible"/>
                                      </p:to>
                                    </p:set>
                                  </p:childTnLst>
                                  <p:subTnLst>
                                    <p:set>
                                      <p:cBhvr override="childStyle">
                                        <p:cTn dur="1" fill="hold" display="0" masterRel="nextClick" afterEffect="1"/>
                                        <p:tgtEl>
                                          <p:spTgt spid="27859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78598"/>
                                        </p:tgtEl>
                                        <p:attrNameLst>
                                          <p:attrName>style.visibility</p:attrName>
                                        </p:attrNameLst>
                                      </p:cBhvr>
                                      <p:to>
                                        <p:strVal val="visible"/>
                                      </p:to>
                                    </p:set>
                                  </p:childTnLst>
                                  <p:subTnLst>
                                    <p:set>
                                      <p:cBhvr override="childStyle">
                                        <p:cTn dur="1" fill="hold" display="0" masterRel="nextClick" afterEffect="1"/>
                                        <p:tgtEl>
                                          <p:spTgt spid="27859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853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85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85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8530">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8596"/>
                                        </p:tgtEl>
                                        <p:attrNameLst>
                                          <p:attrName>style.visibility</p:attrName>
                                        </p:attrNameLst>
                                      </p:cBhvr>
                                      <p:to>
                                        <p:strVal val="visible"/>
                                      </p:to>
                                    </p:se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278599"/>
                                        </p:tgtEl>
                                        <p:attrNameLst>
                                          <p:attrName>style.visibility</p:attrName>
                                        </p:attrNameLst>
                                      </p:cBhvr>
                                      <p:to>
                                        <p:strVal val="visible"/>
                                      </p:to>
                                    </p:set>
                                    <p:anim calcmode="lin" valueType="num">
                                      <p:cBhvr>
                                        <p:cTn id="31" dur="1000" fill="hold"/>
                                        <p:tgtEl>
                                          <p:spTgt spid="278599"/>
                                        </p:tgtEl>
                                        <p:attrNameLst>
                                          <p:attrName>ppt_w</p:attrName>
                                        </p:attrNameLst>
                                      </p:cBhvr>
                                      <p:tavLst>
                                        <p:tav tm="0">
                                          <p:val>
                                            <p:fltVal val="0"/>
                                          </p:val>
                                        </p:tav>
                                        <p:tav tm="100000">
                                          <p:val>
                                            <p:strVal val="#ppt_w"/>
                                          </p:val>
                                        </p:tav>
                                      </p:tavLst>
                                    </p:anim>
                                    <p:anim calcmode="lin" valueType="num">
                                      <p:cBhvr>
                                        <p:cTn id="32" dur="1000" fill="hold"/>
                                        <p:tgtEl>
                                          <p:spTgt spid="278599"/>
                                        </p:tgtEl>
                                        <p:attrNameLst>
                                          <p:attrName>ppt_h</p:attrName>
                                        </p:attrNameLst>
                                      </p:cBhvr>
                                      <p:tavLst>
                                        <p:tav tm="0">
                                          <p:val>
                                            <p:fltVal val="0"/>
                                          </p:val>
                                        </p:tav>
                                        <p:tav tm="100000">
                                          <p:val>
                                            <p:strVal val="#ppt_h"/>
                                          </p:val>
                                        </p:tav>
                                      </p:tavLst>
                                    </p:anim>
                                    <p:anim calcmode="lin" valueType="num">
                                      <p:cBhvr>
                                        <p:cTn id="33" dur="1000" fill="hold"/>
                                        <p:tgtEl>
                                          <p:spTgt spid="278599"/>
                                        </p:tgtEl>
                                        <p:attrNameLst>
                                          <p:attrName>style.rotation</p:attrName>
                                        </p:attrNameLst>
                                      </p:cBhvr>
                                      <p:tavLst>
                                        <p:tav tm="0">
                                          <p:val>
                                            <p:fltVal val="90"/>
                                          </p:val>
                                        </p:tav>
                                        <p:tav tm="100000">
                                          <p:val>
                                            <p:fltVal val="0"/>
                                          </p:val>
                                        </p:tav>
                                      </p:tavLst>
                                    </p:anim>
                                    <p:animEffect transition="in" filter="fade">
                                      <p:cBhvr>
                                        <p:cTn id="34" dur="1000"/>
                                        <p:tgtEl>
                                          <p:spTgt spid="27859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785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64" grpId="0" animBg="1"/>
      <p:bldP spid="278593" grpId="0"/>
      <p:bldP spid="278596" grpId="0" animBg="1"/>
      <p:bldP spid="278597" grpId="0" animBg="1"/>
      <p:bldP spid="278598" grpId="0"/>
      <p:bldP spid="27859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Oval 2"/>
          <p:cNvSpPr>
            <a:spLocks noChangeArrowheads="1"/>
          </p:cNvSpPr>
          <p:nvPr/>
        </p:nvSpPr>
        <p:spPr bwMode="auto">
          <a:xfrm>
            <a:off x="1103313" y="358140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63" name="Oval 3"/>
          <p:cNvSpPr>
            <a:spLocks noChangeArrowheads="1"/>
          </p:cNvSpPr>
          <p:nvPr/>
        </p:nvSpPr>
        <p:spPr bwMode="auto">
          <a:xfrm>
            <a:off x="2017713" y="378142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64" name="Oval 4"/>
          <p:cNvSpPr>
            <a:spLocks noChangeArrowheads="1"/>
          </p:cNvSpPr>
          <p:nvPr/>
        </p:nvSpPr>
        <p:spPr bwMode="auto">
          <a:xfrm>
            <a:off x="2474913" y="308610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65" name="Oval 5"/>
          <p:cNvSpPr>
            <a:spLocks noChangeArrowheads="1"/>
          </p:cNvSpPr>
          <p:nvPr/>
        </p:nvSpPr>
        <p:spPr bwMode="auto">
          <a:xfrm>
            <a:off x="3341688" y="337185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66" name="Oval 6"/>
          <p:cNvSpPr>
            <a:spLocks noChangeArrowheads="1"/>
          </p:cNvSpPr>
          <p:nvPr/>
        </p:nvSpPr>
        <p:spPr bwMode="auto">
          <a:xfrm>
            <a:off x="3932238" y="277177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67" name="Oval 7"/>
          <p:cNvSpPr>
            <a:spLocks noChangeArrowheads="1"/>
          </p:cNvSpPr>
          <p:nvPr/>
        </p:nvSpPr>
        <p:spPr bwMode="auto">
          <a:xfrm>
            <a:off x="4884738" y="279082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68" name="Oval 8"/>
          <p:cNvSpPr>
            <a:spLocks noChangeArrowheads="1"/>
          </p:cNvSpPr>
          <p:nvPr/>
        </p:nvSpPr>
        <p:spPr bwMode="auto">
          <a:xfrm>
            <a:off x="5303838" y="2009775"/>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69" name="Oval 9"/>
          <p:cNvSpPr>
            <a:spLocks noChangeArrowheads="1"/>
          </p:cNvSpPr>
          <p:nvPr/>
        </p:nvSpPr>
        <p:spPr bwMode="auto">
          <a:xfrm>
            <a:off x="6122988" y="2228850"/>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70" name="Oval 10"/>
          <p:cNvSpPr>
            <a:spLocks noChangeArrowheads="1"/>
          </p:cNvSpPr>
          <p:nvPr/>
        </p:nvSpPr>
        <p:spPr bwMode="auto">
          <a:xfrm>
            <a:off x="1101725" y="357981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71" name="Oval 11"/>
          <p:cNvSpPr>
            <a:spLocks noChangeArrowheads="1"/>
          </p:cNvSpPr>
          <p:nvPr/>
        </p:nvSpPr>
        <p:spPr bwMode="auto">
          <a:xfrm>
            <a:off x="2016125" y="377983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72" name="Oval 12"/>
          <p:cNvSpPr>
            <a:spLocks noChangeArrowheads="1"/>
          </p:cNvSpPr>
          <p:nvPr/>
        </p:nvSpPr>
        <p:spPr bwMode="auto">
          <a:xfrm>
            <a:off x="2473325" y="308451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73" name="Oval 13"/>
          <p:cNvSpPr>
            <a:spLocks noChangeArrowheads="1"/>
          </p:cNvSpPr>
          <p:nvPr/>
        </p:nvSpPr>
        <p:spPr bwMode="auto">
          <a:xfrm>
            <a:off x="3340100" y="337026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74" name="Oval 14"/>
          <p:cNvSpPr>
            <a:spLocks noChangeArrowheads="1"/>
          </p:cNvSpPr>
          <p:nvPr/>
        </p:nvSpPr>
        <p:spPr bwMode="auto">
          <a:xfrm>
            <a:off x="3930650" y="277018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75" name="Oval 15"/>
          <p:cNvSpPr>
            <a:spLocks noChangeArrowheads="1"/>
          </p:cNvSpPr>
          <p:nvPr/>
        </p:nvSpPr>
        <p:spPr bwMode="auto">
          <a:xfrm>
            <a:off x="4883150" y="278923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76" name="Oval 16"/>
          <p:cNvSpPr>
            <a:spLocks noChangeArrowheads="1"/>
          </p:cNvSpPr>
          <p:nvPr/>
        </p:nvSpPr>
        <p:spPr bwMode="auto">
          <a:xfrm>
            <a:off x="5302250" y="2008188"/>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77" name="Oval 17"/>
          <p:cNvSpPr>
            <a:spLocks noChangeArrowheads="1"/>
          </p:cNvSpPr>
          <p:nvPr/>
        </p:nvSpPr>
        <p:spPr bwMode="auto">
          <a:xfrm>
            <a:off x="6121400" y="2227263"/>
            <a:ext cx="2079625" cy="2076450"/>
          </a:xfrm>
          <a:prstGeom prst="ellipse">
            <a:avLst/>
          </a:prstGeom>
          <a:solidFill>
            <a:srgbClr val="CCFFCC">
              <a:alpha val="0"/>
            </a:srgbClr>
          </a:solidFill>
          <a:ln w="28575">
            <a:solidFill>
              <a:srgbClr val="000000"/>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78" name="Oval 19"/>
          <p:cNvSpPr>
            <a:spLocks noChangeArrowheads="1"/>
          </p:cNvSpPr>
          <p:nvPr/>
        </p:nvSpPr>
        <p:spPr bwMode="auto">
          <a:xfrm>
            <a:off x="1041400" y="56149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79" name="Oval 20"/>
          <p:cNvSpPr>
            <a:spLocks noChangeArrowheads="1"/>
          </p:cNvSpPr>
          <p:nvPr/>
        </p:nvSpPr>
        <p:spPr bwMode="auto">
          <a:xfrm>
            <a:off x="1446213" y="60086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80" name="Oval 21"/>
          <p:cNvSpPr>
            <a:spLocks noChangeArrowheads="1"/>
          </p:cNvSpPr>
          <p:nvPr/>
        </p:nvSpPr>
        <p:spPr bwMode="auto">
          <a:xfrm>
            <a:off x="2071688" y="5788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81" name="Oval 22"/>
          <p:cNvSpPr>
            <a:spLocks noChangeArrowheads="1"/>
          </p:cNvSpPr>
          <p:nvPr/>
        </p:nvSpPr>
        <p:spPr bwMode="auto">
          <a:xfrm>
            <a:off x="2638425" y="59848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82" name="Oval 23"/>
          <p:cNvSpPr>
            <a:spLocks noChangeArrowheads="1"/>
          </p:cNvSpPr>
          <p:nvPr/>
        </p:nvSpPr>
        <p:spPr bwMode="auto">
          <a:xfrm>
            <a:off x="3484563" y="60086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83" name="Oval 24"/>
          <p:cNvSpPr>
            <a:spLocks noChangeArrowheads="1"/>
          </p:cNvSpPr>
          <p:nvPr/>
        </p:nvSpPr>
        <p:spPr bwMode="auto">
          <a:xfrm>
            <a:off x="3957638" y="56721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84" name="Oval 25"/>
          <p:cNvSpPr>
            <a:spLocks noChangeArrowheads="1"/>
          </p:cNvSpPr>
          <p:nvPr/>
        </p:nvSpPr>
        <p:spPr bwMode="auto">
          <a:xfrm>
            <a:off x="4548188" y="59737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85" name="Oval 26"/>
          <p:cNvSpPr>
            <a:spLocks noChangeArrowheads="1"/>
          </p:cNvSpPr>
          <p:nvPr/>
        </p:nvSpPr>
        <p:spPr bwMode="auto">
          <a:xfrm>
            <a:off x="5035550" y="5591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86" name="Oval 27"/>
          <p:cNvSpPr>
            <a:spLocks noChangeArrowheads="1"/>
          </p:cNvSpPr>
          <p:nvPr/>
        </p:nvSpPr>
        <p:spPr bwMode="auto">
          <a:xfrm>
            <a:off x="5537200" y="49085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87" name="Oval 28"/>
          <p:cNvSpPr>
            <a:spLocks noChangeArrowheads="1"/>
          </p:cNvSpPr>
          <p:nvPr/>
        </p:nvSpPr>
        <p:spPr bwMode="auto">
          <a:xfrm>
            <a:off x="5995988" y="52673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88" name="Oval 29"/>
          <p:cNvSpPr>
            <a:spLocks noChangeArrowheads="1"/>
          </p:cNvSpPr>
          <p:nvPr/>
        </p:nvSpPr>
        <p:spPr bwMode="auto">
          <a:xfrm>
            <a:off x="5903913" y="59388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89" name="Oval 30"/>
          <p:cNvSpPr>
            <a:spLocks noChangeArrowheads="1"/>
          </p:cNvSpPr>
          <p:nvPr/>
        </p:nvSpPr>
        <p:spPr bwMode="auto">
          <a:xfrm>
            <a:off x="6519863" y="56499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90" name="Oval 31"/>
          <p:cNvSpPr>
            <a:spLocks noChangeArrowheads="1"/>
          </p:cNvSpPr>
          <p:nvPr/>
        </p:nvSpPr>
        <p:spPr bwMode="auto">
          <a:xfrm>
            <a:off x="6702425" y="5083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91" name="Oval 32"/>
          <p:cNvSpPr>
            <a:spLocks noChangeArrowheads="1"/>
          </p:cNvSpPr>
          <p:nvPr/>
        </p:nvSpPr>
        <p:spPr bwMode="auto">
          <a:xfrm>
            <a:off x="7096125" y="45974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92" name="Oval 33"/>
          <p:cNvSpPr>
            <a:spLocks noChangeArrowheads="1"/>
          </p:cNvSpPr>
          <p:nvPr/>
        </p:nvSpPr>
        <p:spPr bwMode="auto">
          <a:xfrm>
            <a:off x="7691438" y="48545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93" name="Oval 34"/>
          <p:cNvSpPr>
            <a:spLocks noChangeArrowheads="1"/>
          </p:cNvSpPr>
          <p:nvPr/>
        </p:nvSpPr>
        <p:spPr bwMode="auto">
          <a:xfrm>
            <a:off x="7278688" y="52593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94" name="Oval 35"/>
          <p:cNvSpPr>
            <a:spLocks noChangeArrowheads="1"/>
          </p:cNvSpPr>
          <p:nvPr/>
        </p:nvSpPr>
        <p:spPr bwMode="auto">
          <a:xfrm>
            <a:off x="7164388" y="5964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95" name="Oval 36"/>
          <p:cNvSpPr>
            <a:spLocks noChangeArrowheads="1"/>
          </p:cNvSpPr>
          <p:nvPr/>
        </p:nvSpPr>
        <p:spPr bwMode="auto">
          <a:xfrm>
            <a:off x="7696200" y="56626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96" name="Oval 37"/>
          <p:cNvSpPr>
            <a:spLocks noChangeArrowheads="1"/>
          </p:cNvSpPr>
          <p:nvPr/>
        </p:nvSpPr>
        <p:spPr bwMode="auto">
          <a:xfrm>
            <a:off x="8193088" y="53609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97" name="Oval 39"/>
          <p:cNvSpPr>
            <a:spLocks noChangeArrowheads="1"/>
          </p:cNvSpPr>
          <p:nvPr/>
        </p:nvSpPr>
        <p:spPr bwMode="auto">
          <a:xfrm>
            <a:off x="8459788" y="47132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98" name="Oval 40"/>
          <p:cNvSpPr>
            <a:spLocks noChangeArrowheads="1"/>
          </p:cNvSpPr>
          <p:nvPr/>
        </p:nvSpPr>
        <p:spPr bwMode="auto">
          <a:xfrm>
            <a:off x="7881938" y="42846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8999" name="Oval 41"/>
          <p:cNvSpPr>
            <a:spLocks noChangeArrowheads="1"/>
          </p:cNvSpPr>
          <p:nvPr/>
        </p:nvSpPr>
        <p:spPr bwMode="auto">
          <a:xfrm>
            <a:off x="8321675" y="39481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00" name="Oval 42"/>
          <p:cNvSpPr>
            <a:spLocks noChangeArrowheads="1"/>
          </p:cNvSpPr>
          <p:nvPr/>
        </p:nvSpPr>
        <p:spPr bwMode="auto">
          <a:xfrm>
            <a:off x="8402638" y="30226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01" name="Oval 43"/>
          <p:cNvSpPr>
            <a:spLocks noChangeArrowheads="1"/>
          </p:cNvSpPr>
          <p:nvPr/>
        </p:nvSpPr>
        <p:spPr bwMode="auto">
          <a:xfrm>
            <a:off x="8181975" y="20494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02" name="Oval 44"/>
          <p:cNvSpPr>
            <a:spLocks noChangeArrowheads="1"/>
          </p:cNvSpPr>
          <p:nvPr/>
        </p:nvSpPr>
        <p:spPr bwMode="auto">
          <a:xfrm>
            <a:off x="7753350" y="16557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03" name="Oval 45"/>
          <p:cNvSpPr>
            <a:spLocks noChangeArrowheads="1"/>
          </p:cNvSpPr>
          <p:nvPr/>
        </p:nvSpPr>
        <p:spPr bwMode="auto">
          <a:xfrm>
            <a:off x="7094538" y="18764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04" name="Oval 46"/>
          <p:cNvSpPr>
            <a:spLocks noChangeArrowheads="1"/>
          </p:cNvSpPr>
          <p:nvPr/>
        </p:nvSpPr>
        <p:spPr bwMode="auto">
          <a:xfrm>
            <a:off x="6164263" y="17160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05" name="Oval 47"/>
          <p:cNvSpPr>
            <a:spLocks noChangeArrowheads="1"/>
          </p:cNvSpPr>
          <p:nvPr/>
        </p:nvSpPr>
        <p:spPr bwMode="auto">
          <a:xfrm>
            <a:off x="5394325" y="1724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06" name="Oval 48"/>
          <p:cNvSpPr>
            <a:spLocks noChangeArrowheads="1"/>
          </p:cNvSpPr>
          <p:nvPr/>
        </p:nvSpPr>
        <p:spPr bwMode="auto">
          <a:xfrm>
            <a:off x="5126038" y="24320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07" name="Oval 49"/>
          <p:cNvSpPr>
            <a:spLocks noChangeArrowheads="1"/>
          </p:cNvSpPr>
          <p:nvPr/>
        </p:nvSpPr>
        <p:spPr bwMode="auto">
          <a:xfrm>
            <a:off x="4535488" y="24669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08" name="Oval 50"/>
          <p:cNvSpPr>
            <a:spLocks noChangeArrowheads="1"/>
          </p:cNvSpPr>
          <p:nvPr/>
        </p:nvSpPr>
        <p:spPr bwMode="auto">
          <a:xfrm>
            <a:off x="4778375" y="17605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09" name="Oval 51"/>
          <p:cNvSpPr>
            <a:spLocks noChangeArrowheads="1"/>
          </p:cNvSpPr>
          <p:nvPr/>
        </p:nvSpPr>
        <p:spPr bwMode="auto">
          <a:xfrm>
            <a:off x="4060825" y="17843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10" name="Oval 52"/>
          <p:cNvSpPr>
            <a:spLocks noChangeArrowheads="1"/>
          </p:cNvSpPr>
          <p:nvPr/>
        </p:nvSpPr>
        <p:spPr bwMode="auto">
          <a:xfrm>
            <a:off x="3922713" y="23637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11" name="Oval 53"/>
          <p:cNvSpPr>
            <a:spLocks noChangeArrowheads="1"/>
          </p:cNvSpPr>
          <p:nvPr/>
        </p:nvSpPr>
        <p:spPr bwMode="auto">
          <a:xfrm>
            <a:off x="3505200" y="28717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12" name="Oval 54"/>
          <p:cNvSpPr>
            <a:spLocks noChangeArrowheads="1"/>
          </p:cNvSpPr>
          <p:nvPr/>
        </p:nvSpPr>
        <p:spPr bwMode="auto">
          <a:xfrm>
            <a:off x="3168650" y="22828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13" name="Oval 55"/>
          <p:cNvSpPr>
            <a:spLocks noChangeArrowheads="1"/>
          </p:cNvSpPr>
          <p:nvPr/>
        </p:nvSpPr>
        <p:spPr bwMode="auto">
          <a:xfrm>
            <a:off x="3297238" y="1646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14" name="Oval 56"/>
          <p:cNvSpPr>
            <a:spLocks noChangeArrowheads="1"/>
          </p:cNvSpPr>
          <p:nvPr/>
        </p:nvSpPr>
        <p:spPr bwMode="auto">
          <a:xfrm>
            <a:off x="2706688" y="16684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15" name="Oval 57"/>
          <p:cNvSpPr>
            <a:spLocks noChangeArrowheads="1"/>
          </p:cNvSpPr>
          <p:nvPr/>
        </p:nvSpPr>
        <p:spPr bwMode="auto">
          <a:xfrm>
            <a:off x="2232025" y="19812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16" name="Oval 58"/>
          <p:cNvSpPr>
            <a:spLocks noChangeArrowheads="1"/>
          </p:cNvSpPr>
          <p:nvPr/>
        </p:nvSpPr>
        <p:spPr bwMode="auto">
          <a:xfrm>
            <a:off x="2555875" y="26066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17" name="Oval 59"/>
          <p:cNvSpPr>
            <a:spLocks noChangeArrowheads="1"/>
          </p:cNvSpPr>
          <p:nvPr/>
        </p:nvSpPr>
        <p:spPr bwMode="auto">
          <a:xfrm>
            <a:off x="2197100" y="31162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18" name="Oval 60"/>
          <p:cNvSpPr>
            <a:spLocks noChangeArrowheads="1"/>
          </p:cNvSpPr>
          <p:nvPr/>
        </p:nvSpPr>
        <p:spPr bwMode="auto">
          <a:xfrm>
            <a:off x="1514475" y="22018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19" name="Oval 61"/>
          <p:cNvSpPr>
            <a:spLocks noChangeArrowheads="1"/>
          </p:cNvSpPr>
          <p:nvPr/>
        </p:nvSpPr>
        <p:spPr bwMode="auto">
          <a:xfrm>
            <a:off x="1766888" y="1646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20" name="Oval 62"/>
          <p:cNvSpPr>
            <a:spLocks noChangeArrowheads="1"/>
          </p:cNvSpPr>
          <p:nvPr/>
        </p:nvSpPr>
        <p:spPr bwMode="auto">
          <a:xfrm>
            <a:off x="1050925" y="15986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21" name="Oval 63"/>
          <p:cNvSpPr>
            <a:spLocks noChangeArrowheads="1"/>
          </p:cNvSpPr>
          <p:nvPr/>
        </p:nvSpPr>
        <p:spPr bwMode="auto">
          <a:xfrm>
            <a:off x="933450" y="26622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22" name="Oval 64"/>
          <p:cNvSpPr>
            <a:spLocks noChangeArrowheads="1"/>
          </p:cNvSpPr>
          <p:nvPr/>
        </p:nvSpPr>
        <p:spPr bwMode="auto">
          <a:xfrm>
            <a:off x="1347788" y="31035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23" name="Oval 65"/>
          <p:cNvSpPr>
            <a:spLocks noChangeArrowheads="1"/>
          </p:cNvSpPr>
          <p:nvPr/>
        </p:nvSpPr>
        <p:spPr bwMode="auto">
          <a:xfrm>
            <a:off x="993775" y="3740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24" name="Oval 66"/>
          <p:cNvSpPr>
            <a:spLocks noChangeArrowheads="1"/>
          </p:cNvSpPr>
          <p:nvPr/>
        </p:nvSpPr>
        <p:spPr bwMode="auto">
          <a:xfrm>
            <a:off x="1214438" y="45037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25" name="Oval 67"/>
          <p:cNvSpPr>
            <a:spLocks noChangeArrowheads="1"/>
          </p:cNvSpPr>
          <p:nvPr/>
        </p:nvSpPr>
        <p:spPr bwMode="auto">
          <a:xfrm>
            <a:off x="7705725" y="28384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26" name="Oval 68"/>
          <p:cNvSpPr>
            <a:spLocks noChangeArrowheads="1"/>
          </p:cNvSpPr>
          <p:nvPr/>
        </p:nvSpPr>
        <p:spPr bwMode="auto">
          <a:xfrm>
            <a:off x="7419975" y="36385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27" name="Line 69"/>
          <p:cNvSpPr>
            <a:spLocks noChangeShapeType="1"/>
          </p:cNvSpPr>
          <p:nvPr/>
        </p:nvSpPr>
        <p:spPr bwMode="auto">
          <a:xfrm>
            <a:off x="2225675" y="4654550"/>
            <a:ext cx="736600" cy="1460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9028" name="Line 70"/>
          <p:cNvSpPr>
            <a:spLocks noChangeShapeType="1"/>
          </p:cNvSpPr>
          <p:nvPr/>
        </p:nvSpPr>
        <p:spPr bwMode="auto">
          <a:xfrm flipV="1">
            <a:off x="3114675" y="4159250"/>
            <a:ext cx="387350" cy="5842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9029" name="Line 71"/>
          <p:cNvSpPr>
            <a:spLocks noChangeShapeType="1"/>
          </p:cNvSpPr>
          <p:nvPr/>
        </p:nvSpPr>
        <p:spPr bwMode="auto">
          <a:xfrm flipV="1">
            <a:off x="1647825" y="4641850"/>
            <a:ext cx="457200" cy="2667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9030" name="Line 72"/>
          <p:cNvSpPr>
            <a:spLocks noChangeShapeType="1"/>
          </p:cNvSpPr>
          <p:nvPr/>
        </p:nvSpPr>
        <p:spPr bwMode="auto">
          <a:xfrm>
            <a:off x="3609975" y="4159250"/>
            <a:ext cx="660400" cy="2095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9031" name="Line 73"/>
          <p:cNvSpPr>
            <a:spLocks noChangeShapeType="1"/>
          </p:cNvSpPr>
          <p:nvPr/>
        </p:nvSpPr>
        <p:spPr bwMode="auto">
          <a:xfrm flipV="1">
            <a:off x="4441825" y="3829050"/>
            <a:ext cx="501650" cy="482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9032" name="Line 74"/>
          <p:cNvSpPr>
            <a:spLocks noChangeShapeType="1"/>
          </p:cNvSpPr>
          <p:nvPr/>
        </p:nvSpPr>
        <p:spPr bwMode="auto">
          <a:xfrm>
            <a:off x="5070475" y="3810000"/>
            <a:ext cx="755650" cy="190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9033" name="Line 75"/>
          <p:cNvSpPr>
            <a:spLocks noChangeShapeType="1"/>
          </p:cNvSpPr>
          <p:nvPr/>
        </p:nvSpPr>
        <p:spPr bwMode="auto">
          <a:xfrm>
            <a:off x="6423025" y="3067050"/>
            <a:ext cx="673100" cy="1714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9034" name="Line 76"/>
          <p:cNvSpPr>
            <a:spLocks noChangeShapeType="1"/>
          </p:cNvSpPr>
          <p:nvPr/>
        </p:nvSpPr>
        <p:spPr bwMode="auto">
          <a:xfrm flipV="1">
            <a:off x="5959475" y="3098800"/>
            <a:ext cx="342900" cy="660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0599" name="Line 87"/>
          <p:cNvSpPr>
            <a:spLocks noChangeShapeType="1"/>
          </p:cNvSpPr>
          <p:nvPr/>
        </p:nvSpPr>
        <p:spPr bwMode="auto">
          <a:xfrm flipV="1">
            <a:off x="1593850" y="4125913"/>
            <a:ext cx="307975" cy="773112"/>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0" name="Line 88"/>
          <p:cNvSpPr>
            <a:spLocks noChangeShapeType="1"/>
          </p:cNvSpPr>
          <p:nvPr/>
        </p:nvSpPr>
        <p:spPr bwMode="auto">
          <a:xfrm>
            <a:off x="1974850" y="4060825"/>
            <a:ext cx="725488" cy="73025"/>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1" name="Line 89"/>
          <p:cNvSpPr>
            <a:spLocks noChangeShapeType="1"/>
          </p:cNvSpPr>
          <p:nvPr/>
        </p:nvSpPr>
        <p:spPr bwMode="auto">
          <a:xfrm flipV="1">
            <a:off x="2805113" y="3622675"/>
            <a:ext cx="482600" cy="523875"/>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2" name="Line 90"/>
          <p:cNvSpPr>
            <a:spLocks noChangeShapeType="1"/>
          </p:cNvSpPr>
          <p:nvPr/>
        </p:nvSpPr>
        <p:spPr bwMode="auto">
          <a:xfrm>
            <a:off x="3392488" y="3592513"/>
            <a:ext cx="754062" cy="174625"/>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3" name="Line 91"/>
          <p:cNvSpPr>
            <a:spLocks noChangeShapeType="1"/>
          </p:cNvSpPr>
          <p:nvPr/>
        </p:nvSpPr>
        <p:spPr bwMode="auto">
          <a:xfrm flipV="1">
            <a:off x="4230688" y="3195638"/>
            <a:ext cx="463550" cy="592137"/>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4" name="Line 92"/>
          <p:cNvSpPr>
            <a:spLocks noChangeShapeType="1"/>
          </p:cNvSpPr>
          <p:nvPr/>
        </p:nvSpPr>
        <p:spPr bwMode="auto">
          <a:xfrm>
            <a:off x="4764088" y="3106738"/>
            <a:ext cx="744537" cy="150812"/>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5" name="Line 93"/>
          <p:cNvSpPr>
            <a:spLocks noChangeShapeType="1"/>
          </p:cNvSpPr>
          <p:nvPr/>
        </p:nvSpPr>
        <p:spPr bwMode="auto">
          <a:xfrm flipV="1">
            <a:off x="5621338" y="2619375"/>
            <a:ext cx="468312" cy="65405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6" name="Line 94"/>
          <p:cNvSpPr>
            <a:spLocks noChangeShapeType="1"/>
          </p:cNvSpPr>
          <p:nvPr/>
        </p:nvSpPr>
        <p:spPr bwMode="auto">
          <a:xfrm>
            <a:off x="6164263" y="2540000"/>
            <a:ext cx="701675" cy="88900"/>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20607" name="Line 95"/>
          <p:cNvSpPr>
            <a:spLocks noChangeShapeType="1"/>
          </p:cNvSpPr>
          <p:nvPr/>
        </p:nvSpPr>
        <p:spPr bwMode="auto">
          <a:xfrm>
            <a:off x="6969125" y="2635250"/>
            <a:ext cx="149225" cy="517525"/>
          </a:xfrm>
          <a:prstGeom prst="line">
            <a:avLst/>
          </a:prstGeom>
          <a:noFill/>
          <a:ln w="381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69044" name="Oval 96"/>
          <p:cNvSpPr>
            <a:spLocks noChangeArrowheads="1"/>
          </p:cNvSpPr>
          <p:nvPr/>
        </p:nvSpPr>
        <p:spPr bwMode="auto">
          <a:xfrm>
            <a:off x="2406650" y="51784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45" name="Oval 97"/>
          <p:cNvSpPr>
            <a:spLocks noChangeArrowheads="1"/>
          </p:cNvSpPr>
          <p:nvPr/>
        </p:nvSpPr>
        <p:spPr bwMode="auto">
          <a:xfrm>
            <a:off x="1862138" y="39481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46" name="Oval 98"/>
          <p:cNvSpPr>
            <a:spLocks noChangeArrowheads="1"/>
          </p:cNvSpPr>
          <p:nvPr/>
        </p:nvSpPr>
        <p:spPr bwMode="auto">
          <a:xfrm>
            <a:off x="2714625" y="40386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47" name="Oval 99"/>
          <p:cNvSpPr>
            <a:spLocks noChangeArrowheads="1"/>
          </p:cNvSpPr>
          <p:nvPr/>
        </p:nvSpPr>
        <p:spPr bwMode="auto">
          <a:xfrm>
            <a:off x="3648075" y="4629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48" name="Oval 100"/>
          <p:cNvSpPr>
            <a:spLocks noChangeArrowheads="1"/>
          </p:cNvSpPr>
          <p:nvPr/>
        </p:nvSpPr>
        <p:spPr bwMode="auto">
          <a:xfrm>
            <a:off x="5143500" y="4010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49" name="Oval 101"/>
          <p:cNvSpPr>
            <a:spLocks noChangeArrowheads="1"/>
          </p:cNvSpPr>
          <p:nvPr/>
        </p:nvSpPr>
        <p:spPr bwMode="auto">
          <a:xfrm>
            <a:off x="4781550" y="44767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50" name="Oval 102"/>
          <p:cNvSpPr>
            <a:spLocks noChangeArrowheads="1"/>
          </p:cNvSpPr>
          <p:nvPr/>
        </p:nvSpPr>
        <p:spPr bwMode="auto">
          <a:xfrm>
            <a:off x="4400550" y="49625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51" name="Oval 103"/>
          <p:cNvSpPr>
            <a:spLocks noChangeArrowheads="1"/>
          </p:cNvSpPr>
          <p:nvPr/>
        </p:nvSpPr>
        <p:spPr bwMode="auto">
          <a:xfrm>
            <a:off x="3295650" y="52863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52" name="Oval 104"/>
          <p:cNvSpPr>
            <a:spLocks noChangeArrowheads="1"/>
          </p:cNvSpPr>
          <p:nvPr/>
        </p:nvSpPr>
        <p:spPr bwMode="auto">
          <a:xfrm>
            <a:off x="3286125" y="34861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53" name="Oval 105"/>
          <p:cNvSpPr>
            <a:spLocks noChangeArrowheads="1"/>
          </p:cNvSpPr>
          <p:nvPr/>
        </p:nvSpPr>
        <p:spPr bwMode="auto">
          <a:xfrm>
            <a:off x="4143375" y="36957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54" name="Oval 106"/>
          <p:cNvSpPr>
            <a:spLocks noChangeArrowheads="1"/>
          </p:cNvSpPr>
          <p:nvPr/>
        </p:nvSpPr>
        <p:spPr bwMode="auto">
          <a:xfrm>
            <a:off x="4657725" y="30099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55" name="Oval 107"/>
          <p:cNvSpPr>
            <a:spLocks noChangeArrowheads="1"/>
          </p:cNvSpPr>
          <p:nvPr/>
        </p:nvSpPr>
        <p:spPr bwMode="auto">
          <a:xfrm>
            <a:off x="5514975" y="31623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56" name="Oval 108"/>
          <p:cNvSpPr>
            <a:spLocks noChangeArrowheads="1"/>
          </p:cNvSpPr>
          <p:nvPr/>
        </p:nvSpPr>
        <p:spPr bwMode="auto">
          <a:xfrm>
            <a:off x="6057900" y="24384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57" name="Oval 109"/>
          <p:cNvSpPr>
            <a:spLocks noChangeArrowheads="1"/>
          </p:cNvSpPr>
          <p:nvPr/>
        </p:nvSpPr>
        <p:spPr bwMode="auto">
          <a:xfrm>
            <a:off x="6858000" y="25241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58" name="Oval 110"/>
          <p:cNvSpPr>
            <a:spLocks noChangeArrowheads="1"/>
          </p:cNvSpPr>
          <p:nvPr/>
        </p:nvSpPr>
        <p:spPr bwMode="auto">
          <a:xfrm>
            <a:off x="6591300" y="35909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59" name="Oval 111"/>
          <p:cNvSpPr>
            <a:spLocks noChangeArrowheads="1"/>
          </p:cNvSpPr>
          <p:nvPr/>
        </p:nvSpPr>
        <p:spPr bwMode="auto">
          <a:xfrm>
            <a:off x="6400800" y="42005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60" name="Oval 112"/>
          <p:cNvSpPr>
            <a:spLocks noChangeArrowheads="1"/>
          </p:cNvSpPr>
          <p:nvPr/>
        </p:nvSpPr>
        <p:spPr bwMode="auto">
          <a:xfrm>
            <a:off x="5943600" y="4448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61" name="Text Box 113"/>
          <p:cNvSpPr txBox="1">
            <a:spLocks noChangeArrowheads="1"/>
          </p:cNvSpPr>
          <p:nvPr/>
        </p:nvSpPr>
        <p:spPr bwMode="auto">
          <a:xfrm>
            <a:off x="1485900" y="5072063"/>
            <a:ext cx="31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S</a:t>
            </a:r>
          </a:p>
        </p:txBody>
      </p:sp>
      <p:sp>
        <p:nvSpPr>
          <p:cNvPr id="169062" name="Text Box 114"/>
          <p:cNvSpPr txBox="1">
            <a:spLocks noChangeArrowheads="1"/>
          </p:cNvSpPr>
          <p:nvPr/>
        </p:nvSpPr>
        <p:spPr bwMode="auto">
          <a:xfrm>
            <a:off x="6967538" y="3295650"/>
            <a:ext cx="31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D</a:t>
            </a:r>
          </a:p>
        </p:txBody>
      </p:sp>
      <p:sp>
        <p:nvSpPr>
          <p:cNvPr id="169063" name="Oval 123"/>
          <p:cNvSpPr>
            <a:spLocks noChangeArrowheads="1"/>
          </p:cNvSpPr>
          <p:nvPr/>
        </p:nvSpPr>
        <p:spPr bwMode="auto">
          <a:xfrm>
            <a:off x="3400425" y="4029075"/>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64" name="Oval 124"/>
          <p:cNvSpPr>
            <a:spLocks noChangeArrowheads="1"/>
          </p:cNvSpPr>
          <p:nvPr/>
        </p:nvSpPr>
        <p:spPr bwMode="auto">
          <a:xfrm>
            <a:off x="1481138" y="4852988"/>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65" name="Oval 125"/>
          <p:cNvSpPr>
            <a:spLocks noChangeArrowheads="1"/>
          </p:cNvSpPr>
          <p:nvPr/>
        </p:nvSpPr>
        <p:spPr bwMode="auto">
          <a:xfrm>
            <a:off x="2036763" y="4541838"/>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66" name="Oval 126"/>
          <p:cNvSpPr>
            <a:spLocks noChangeArrowheads="1"/>
          </p:cNvSpPr>
          <p:nvPr/>
        </p:nvSpPr>
        <p:spPr bwMode="auto">
          <a:xfrm>
            <a:off x="2951163" y="4703763"/>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67" name="Oval 127"/>
          <p:cNvSpPr>
            <a:spLocks noChangeArrowheads="1"/>
          </p:cNvSpPr>
          <p:nvPr/>
        </p:nvSpPr>
        <p:spPr bwMode="auto">
          <a:xfrm>
            <a:off x="4267200" y="42862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68" name="Oval 128"/>
          <p:cNvSpPr>
            <a:spLocks noChangeArrowheads="1"/>
          </p:cNvSpPr>
          <p:nvPr/>
        </p:nvSpPr>
        <p:spPr bwMode="auto">
          <a:xfrm>
            <a:off x="4867275" y="369570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69" name="Oval 129"/>
          <p:cNvSpPr>
            <a:spLocks noChangeArrowheads="1"/>
          </p:cNvSpPr>
          <p:nvPr/>
        </p:nvSpPr>
        <p:spPr bwMode="auto">
          <a:xfrm>
            <a:off x="5800725" y="37147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70" name="Oval 130"/>
          <p:cNvSpPr>
            <a:spLocks noChangeArrowheads="1"/>
          </p:cNvSpPr>
          <p:nvPr/>
        </p:nvSpPr>
        <p:spPr bwMode="auto">
          <a:xfrm>
            <a:off x="6229350" y="2943225"/>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71" name="Oval 131"/>
          <p:cNvSpPr>
            <a:spLocks noChangeArrowheads="1"/>
          </p:cNvSpPr>
          <p:nvPr/>
        </p:nvSpPr>
        <p:spPr bwMode="auto">
          <a:xfrm>
            <a:off x="7048500" y="3143250"/>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69072" name="Rectangle 18"/>
          <p:cNvSpPr>
            <a:spLocks noGrp="1" noChangeArrowheads="1"/>
          </p:cNvSpPr>
          <p:nvPr>
            <p:ph type="title"/>
          </p:nvPr>
        </p:nvSpPr>
        <p:spPr>
          <a:xfrm>
            <a:off x="142875" y="130175"/>
            <a:ext cx="8828088" cy="952500"/>
          </a:xfrm>
        </p:spPr>
        <p:txBody>
          <a:bodyPr/>
          <a:lstStyle/>
          <a:p>
            <a:pPr eaLnBrk="1" hangingPunct="1">
              <a:lnSpc>
                <a:spcPts val="4400"/>
              </a:lnSpc>
            </a:pPr>
            <a:r>
              <a:rPr lang="en-US" altLang="en-US" sz="4400">
                <a:latin typeface="Arial" panose="020B0604020202020204" pitchFamily="34" charset="0"/>
              </a:rPr>
              <a:t>Periodically Establishing</a:t>
            </a:r>
            <a:br>
              <a:rPr lang="en-US" altLang="en-US" sz="4400">
                <a:latin typeface="Arial" panose="020B0604020202020204" pitchFamily="34" charset="0"/>
              </a:rPr>
            </a:br>
            <a:r>
              <a:rPr lang="en-US" altLang="en-US" sz="4400">
                <a:latin typeface="Arial" panose="020B0604020202020204" pitchFamily="34" charset="0"/>
              </a:rPr>
              <a:t>New Path</a:t>
            </a:r>
          </a:p>
        </p:txBody>
      </p:sp>
      <p:sp>
        <p:nvSpPr>
          <p:cNvPr id="134" name="Rounded Rectangular Callout 133"/>
          <p:cNvSpPr/>
          <p:nvPr/>
        </p:nvSpPr>
        <p:spPr bwMode="auto">
          <a:xfrm>
            <a:off x="4781550" y="5360988"/>
            <a:ext cx="3181349" cy="908554"/>
          </a:xfrm>
          <a:prstGeom prst="wedgeRoundRectCallout">
            <a:avLst>
              <a:gd name="adj1" fmla="val -52639"/>
              <a:gd name="adj2" fmla="val -190230"/>
              <a:gd name="adj3" fmla="val 16667"/>
            </a:avLst>
          </a:prstGeom>
          <a:solidFill>
            <a:srgbClr val="CCCC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dirty="0">
                <a:latin typeface="Arial" charset="0"/>
                <a:cs typeface="+mn-cs"/>
              </a:rPr>
              <a:t>Skeleton of current communication path</a:t>
            </a:r>
          </a:p>
        </p:txBody>
      </p:sp>
      <p:sp>
        <p:nvSpPr>
          <p:cNvPr id="135" name="Rounded Rectangular Callout 134"/>
          <p:cNvSpPr/>
          <p:nvPr/>
        </p:nvSpPr>
        <p:spPr bwMode="auto">
          <a:xfrm>
            <a:off x="1976438" y="1598613"/>
            <a:ext cx="2934861" cy="908554"/>
          </a:xfrm>
          <a:prstGeom prst="wedgeRoundRectCallout">
            <a:avLst>
              <a:gd name="adj1" fmla="val 11476"/>
              <a:gd name="adj2" fmla="val 177872"/>
              <a:gd name="adj3" fmla="val 16667"/>
            </a:avLst>
          </a:prstGeom>
          <a:solidFill>
            <a:srgbClr val="CCCC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defRPr/>
            </a:pPr>
            <a:r>
              <a:rPr lang="en-US" dirty="0">
                <a:latin typeface="Arial" charset="0"/>
                <a:cs typeface="+mn-cs"/>
              </a:rPr>
              <a:t>Forwarding route of the last data packet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down)">
                                      <p:cBhvr>
                                        <p:cTn id="7" dur="500"/>
                                        <p:tgtEl>
                                          <p:spTgt spid="13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20599"/>
                                        </p:tgtEl>
                                        <p:attrNameLst>
                                          <p:attrName>style.visibility</p:attrName>
                                        </p:attrNameLst>
                                      </p:cBhvr>
                                      <p:to>
                                        <p:strVal val="visible"/>
                                      </p:to>
                                    </p:set>
                                    <p:animEffect transition="in" filter="wipe(left)">
                                      <p:cBhvr>
                                        <p:cTn id="11" dur="100"/>
                                        <p:tgtEl>
                                          <p:spTgt spid="320599"/>
                                        </p:tgtEl>
                                      </p:cBhvr>
                                    </p:animEffect>
                                  </p:childTnLst>
                                </p:cTn>
                              </p:par>
                            </p:childTnLst>
                          </p:cTn>
                        </p:par>
                        <p:par>
                          <p:cTn id="12" fill="hold" nodeType="afterGroup">
                            <p:stCondLst>
                              <p:cond delay="600"/>
                            </p:stCondLst>
                            <p:childTnLst>
                              <p:par>
                                <p:cTn id="13" presetID="22" presetClass="entr" presetSubtype="8" fill="hold" nodeType="afterEffect">
                                  <p:stCondLst>
                                    <p:cond delay="0"/>
                                  </p:stCondLst>
                                  <p:childTnLst>
                                    <p:set>
                                      <p:cBhvr>
                                        <p:cTn id="14" dur="1" fill="hold">
                                          <p:stCondLst>
                                            <p:cond delay="0"/>
                                          </p:stCondLst>
                                        </p:cTn>
                                        <p:tgtEl>
                                          <p:spTgt spid="320600"/>
                                        </p:tgtEl>
                                        <p:attrNameLst>
                                          <p:attrName>style.visibility</p:attrName>
                                        </p:attrNameLst>
                                      </p:cBhvr>
                                      <p:to>
                                        <p:strVal val="visible"/>
                                      </p:to>
                                    </p:set>
                                    <p:animEffect transition="in" filter="wipe(left)">
                                      <p:cBhvr>
                                        <p:cTn id="15" dur="100"/>
                                        <p:tgtEl>
                                          <p:spTgt spid="320600"/>
                                        </p:tgtEl>
                                      </p:cBhvr>
                                    </p:animEffect>
                                  </p:childTnLst>
                                </p:cTn>
                              </p:par>
                            </p:childTnLst>
                          </p:cTn>
                        </p:par>
                        <p:par>
                          <p:cTn id="16" fill="hold" nodeType="afterGroup">
                            <p:stCondLst>
                              <p:cond delay="700"/>
                            </p:stCondLst>
                            <p:childTnLst>
                              <p:par>
                                <p:cTn id="17" presetID="22" presetClass="entr" presetSubtype="8" fill="hold" nodeType="afterEffect">
                                  <p:stCondLst>
                                    <p:cond delay="0"/>
                                  </p:stCondLst>
                                  <p:childTnLst>
                                    <p:set>
                                      <p:cBhvr>
                                        <p:cTn id="18" dur="1" fill="hold">
                                          <p:stCondLst>
                                            <p:cond delay="0"/>
                                          </p:stCondLst>
                                        </p:cTn>
                                        <p:tgtEl>
                                          <p:spTgt spid="320601"/>
                                        </p:tgtEl>
                                        <p:attrNameLst>
                                          <p:attrName>style.visibility</p:attrName>
                                        </p:attrNameLst>
                                      </p:cBhvr>
                                      <p:to>
                                        <p:strVal val="visible"/>
                                      </p:to>
                                    </p:set>
                                    <p:animEffect transition="in" filter="wipe(left)">
                                      <p:cBhvr>
                                        <p:cTn id="19" dur="100"/>
                                        <p:tgtEl>
                                          <p:spTgt spid="320601"/>
                                        </p:tgtEl>
                                      </p:cBhvr>
                                    </p:animEffect>
                                  </p:childTnLst>
                                </p:cTn>
                              </p:par>
                            </p:childTnLst>
                          </p:cTn>
                        </p:par>
                        <p:par>
                          <p:cTn id="20" fill="hold" nodeType="afterGroup">
                            <p:stCondLst>
                              <p:cond delay="800"/>
                            </p:stCondLst>
                            <p:childTnLst>
                              <p:par>
                                <p:cTn id="21" presetID="22" presetClass="entr" presetSubtype="8" fill="hold" nodeType="afterEffect">
                                  <p:stCondLst>
                                    <p:cond delay="0"/>
                                  </p:stCondLst>
                                  <p:childTnLst>
                                    <p:set>
                                      <p:cBhvr>
                                        <p:cTn id="22" dur="1" fill="hold">
                                          <p:stCondLst>
                                            <p:cond delay="0"/>
                                          </p:stCondLst>
                                        </p:cTn>
                                        <p:tgtEl>
                                          <p:spTgt spid="320602"/>
                                        </p:tgtEl>
                                        <p:attrNameLst>
                                          <p:attrName>style.visibility</p:attrName>
                                        </p:attrNameLst>
                                      </p:cBhvr>
                                      <p:to>
                                        <p:strVal val="visible"/>
                                      </p:to>
                                    </p:set>
                                    <p:animEffect transition="in" filter="wipe(left)">
                                      <p:cBhvr>
                                        <p:cTn id="23" dur="100"/>
                                        <p:tgtEl>
                                          <p:spTgt spid="320602"/>
                                        </p:tgtEl>
                                      </p:cBhvr>
                                    </p:animEffect>
                                  </p:childTnLst>
                                </p:cTn>
                              </p:par>
                            </p:childTnLst>
                          </p:cTn>
                        </p:par>
                        <p:par>
                          <p:cTn id="24" fill="hold" nodeType="afterGroup">
                            <p:stCondLst>
                              <p:cond delay="900"/>
                            </p:stCondLst>
                            <p:childTnLst>
                              <p:par>
                                <p:cTn id="25" presetID="22" presetClass="entr" presetSubtype="8" fill="hold" nodeType="afterEffect">
                                  <p:stCondLst>
                                    <p:cond delay="0"/>
                                  </p:stCondLst>
                                  <p:childTnLst>
                                    <p:set>
                                      <p:cBhvr>
                                        <p:cTn id="26" dur="1" fill="hold">
                                          <p:stCondLst>
                                            <p:cond delay="0"/>
                                          </p:stCondLst>
                                        </p:cTn>
                                        <p:tgtEl>
                                          <p:spTgt spid="320603"/>
                                        </p:tgtEl>
                                        <p:attrNameLst>
                                          <p:attrName>style.visibility</p:attrName>
                                        </p:attrNameLst>
                                      </p:cBhvr>
                                      <p:to>
                                        <p:strVal val="visible"/>
                                      </p:to>
                                    </p:set>
                                    <p:animEffect transition="in" filter="wipe(left)">
                                      <p:cBhvr>
                                        <p:cTn id="27" dur="100"/>
                                        <p:tgtEl>
                                          <p:spTgt spid="320603"/>
                                        </p:tgtEl>
                                      </p:cBhvr>
                                    </p:animEffect>
                                  </p:childTnLst>
                                </p:cTn>
                              </p:par>
                            </p:childTnLst>
                          </p:cTn>
                        </p:par>
                        <p:par>
                          <p:cTn id="28" fill="hold" nodeType="afterGroup">
                            <p:stCondLst>
                              <p:cond delay="1000"/>
                            </p:stCondLst>
                            <p:childTnLst>
                              <p:par>
                                <p:cTn id="29" presetID="22" presetClass="entr" presetSubtype="8" fill="hold" nodeType="afterEffect">
                                  <p:stCondLst>
                                    <p:cond delay="0"/>
                                  </p:stCondLst>
                                  <p:childTnLst>
                                    <p:set>
                                      <p:cBhvr>
                                        <p:cTn id="30" dur="1" fill="hold">
                                          <p:stCondLst>
                                            <p:cond delay="0"/>
                                          </p:stCondLst>
                                        </p:cTn>
                                        <p:tgtEl>
                                          <p:spTgt spid="320604"/>
                                        </p:tgtEl>
                                        <p:attrNameLst>
                                          <p:attrName>style.visibility</p:attrName>
                                        </p:attrNameLst>
                                      </p:cBhvr>
                                      <p:to>
                                        <p:strVal val="visible"/>
                                      </p:to>
                                    </p:set>
                                    <p:animEffect transition="in" filter="wipe(left)">
                                      <p:cBhvr>
                                        <p:cTn id="31" dur="100"/>
                                        <p:tgtEl>
                                          <p:spTgt spid="320604"/>
                                        </p:tgtEl>
                                      </p:cBhvr>
                                    </p:animEffect>
                                  </p:childTnLst>
                                </p:cTn>
                              </p:par>
                            </p:childTnLst>
                          </p:cTn>
                        </p:par>
                        <p:par>
                          <p:cTn id="32" fill="hold" nodeType="afterGroup">
                            <p:stCondLst>
                              <p:cond delay="1100"/>
                            </p:stCondLst>
                            <p:childTnLst>
                              <p:par>
                                <p:cTn id="33" presetID="22" presetClass="entr" presetSubtype="8" fill="hold" nodeType="afterEffect">
                                  <p:stCondLst>
                                    <p:cond delay="0"/>
                                  </p:stCondLst>
                                  <p:childTnLst>
                                    <p:set>
                                      <p:cBhvr>
                                        <p:cTn id="34" dur="1" fill="hold">
                                          <p:stCondLst>
                                            <p:cond delay="0"/>
                                          </p:stCondLst>
                                        </p:cTn>
                                        <p:tgtEl>
                                          <p:spTgt spid="320605"/>
                                        </p:tgtEl>
                                        <p:attrNameLst>
                                          <p:attrName>style.visibility</p:attrName>
                                        </p:attrNameLst>
                                      </p:cBhvr>
                                      <p:to>
                                        <p:strVal val="visible"/>
                                      </p:to>
                                    </p:set>
                                    <p:animEffect transition="in" filter="wipe(left)">
                                      <p:cBhvr>
                                        <p:cTn id="35" dur="100"/>
                                        <p:tgtEl>
                                          <p:spTgt spid="320605"/>
                                        </p:tgtEl>
                                      </p:cBhvr>
                                    </p:animEffect>
                                  </p:childTnLst>
                                </p:cTn>
                              </p:par>
                            </p:childTnLst>
                          </p:cTn>
                        </p:par>
                        <p:par>
                          <p:cTn id="36" fill="hold" nodeType="afterGroup">
                            <p:stCondLst>
                              <p:cond delay="1200"/>
                            </p:stCondLst>
                            <p:childTnLst>
                              <p:par>
                                <p:cTn id="37" presetID="22" presetClass="entr" presetSubtype="8" fill="hold" nodeType="afterEffect">
                                  <p:stCondLst>
                                    <p:cond delay="0"/>
                                  </p:stCondLst>
                                  <p:childTnLst>
                                    <p:set>
                                      <p:cBhvr>
                                        <p:cTn id="38" dur="1" fill="hold">
                                          <p:stCondLst>
                                            <p:cond delay="0"/>
                                          </p:stCondLst>
                                        </p:cTn>
                                        <p:tgtEl>
                                          <p:spTgt spid="320606"/>
                                        </p:tgtEl>
                                        <p:attrNameLst>
                                          <p:attrName>style.visibility</p:attrName>
                                        </p:attrNameLst>
                                      </p:cBhvr>
                                      <p:to>
                                        <p:strVal val="visible"/>
                                      </p:to>
                                    </p:set>
                                    <p:animEffect transition="in" filter="wipe(left)">
                                      <p:cBhvr>
                                        <p:cTn id="39" dur="100"/>
                                        <p:tgtEl>
                                          <p:spTgt spid="320606"/>
                                        </p:tgtEl>
                                      </p:cBhvr>
                                    </p:animEffect>
                                  </p:childTnLst>
                                </p:cTn>
                              </p:par>
                            </p:childTnLst>
                          </p:cTn>
                        </p:par>
                        <p:par>
                          <p:cTn id="40" fill="hold" nodeType="afterGroup">
                            <p:stCondLst>
                              <p:cond delay="1300"/>
                            </p:stCondLst>
                            <p:childTnLst>
                              <p:par>
                                <p:cTn id="41" presetID="22" presetClass="entr" presetSubtype="8" fill="hold" nodeType="afterEffect">
                                  <p:stCondLst>
                                    <p:cond delay="0"/>
                                  </p:stCondLst>
                                  <p:childTnLst>
                                    <p:set>
                                      <p:cBhvr>
                                        <p:cTn id="42" dur="1" fill="hold">
                                          <p:stCondLst>
                                            <p:cond delay="0"/>
                                          </p:stCondLst>
                                        </p:cTn>
                                        <p:tgtEl>
                                          <p:spTgt spid="320607"/>
                                        </p:tgtEl>
                                        <p:attrNameLst>
                                          <p:attrName>style.visibility</p:attrName>
                                        </p:attrNameLst>
                                      </p:cBhvr>
                                      <p:to>
                                        <p:strVal val="visible"/>
                                      </p:to>
                                    </p:set>
                                    <p:animEffect transition="in" filter="wipe(left)">
                                      <p:cBhvr>
                                        <p:cTn id="43" dur="100"/>
                                        <p:tgtEl>
                                          <p:spTgt spid="320607"/>
                                        </p:tgtEl>
                                      </p:cBhvr>
                                    </p:animEffect>
                                  </p:childTnLst>
                                </p:cTn>
                              </p:par>
                            </p:childTnLst>
                          </p:cTn>
                        </p:par>
                        <p:par>
                          <p:cTn id="44" fill="hold" nodeType="afterGroup">
                            <p:stCondLst>
                              <p:cond delay="1400"/>
                            </p:stCondLst>
                            <p:childTnLst>
                              <p:par>
                                <p:cTn id="45" presetID="22" presetClass="entr" presetSubtype="1" fill="hold" nodeType="after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wipe(up)">
                                      <p:cBhvr>
                                        <p:cTn id="4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Oval 134"/>
          <p:cNvSpPr>
            <a:spLocks noChangeArrowheads="1"/>
          </p:cNvSpPr>
          <p:nvPr/>
        </p:nvSpPr>
        <p:spPr bwMode="auto">
          <a:xfrm>
            <a:off x="5875338" y="1585913"/>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11" name="Oval 2"/>
          <p:cNvSpPr>
            <a:spLocks noChangeArrowheads="1"/>
          </p:cNvSpPr>
          <p:nvPr/>
        </p:nvSpPr>
        <p:spPr bwMode="auto">
          <a:xfrm>
            <a:off x="927100" y="3074988"/>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12" name="Oval 3"/>
          <p:cNvSpPr>
            <a:spLocks noChangeArrowheads="1"/>
          </p:cNvSpPr>
          <p:nvPr/>
        </p:nvSpPr>
        <p:spPr bwMode="auto">
          <a:xfrm>
            <a:off x="1746250" y="3122613"/>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13" name="Oval 4"/>
          <p:cNvSpPr>
            <a:spLocks noChangeArrowheads="1"/>
          </p:cNvSpPr>
          <p:nvPr/>
        </p:nvSpPr>
        <p:spPr bwMode="auto">
          <a:xfrm>
            <a:off x="2441575" y="2579688"/>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14" name="Oval 5"/>
          <p:cNvSpPr>
            <a:spLocks noChangeArrowheads="1"/>
          </p:cNvSpPr>
          <p:nvPr/>
        </p:nvSpPr>
        <p:spPr bwMode="auto">
          <a:xfrm>
            <a:off x="3175000" y="2751138"/>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15" name="Oval 6"/>
          <p:cNvSpPr>
            <a:spLocks noChangeArrowheads="1"/>
          </p:cNvSpPr>
          <p:nvPr/>
        </p:nvSpPr>
        <p:spPr bwMode="auto">
          <a:xfrm>
            <a:off x="3689350" y="2074863"/>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16" name="Oval 7"/>
          <p:cNvSpPr>
            <a:spLocks noChangeArrowheads="1"/>
          </p:cNvSpPr>
          <p:nvPr/>
        </p:nvSpPr>
        <p:spPr bwMode="auto">
          <a:xfrm>
            <a:off x="4546600" y="2246313"/>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17" name="Oval 8"/>
          <p:cNvSpPr>
            <a:spLocks noChangeArrowheads="1"/>
          </p:cNvSpPr>
          <p:nvPr/>
        </p:nvSpPr>
        <p:spPr bwMode="auto">
          <a:xfrm>
            <a:off x="5099050" y="1560513"/>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18" name="Oval 9"/>
          <p:cNvSpPr>
            <a:spLocks noChangeArrowheads="1"/>
          </p:cNvSpPr>
          <p:nvPr/>
        </p:nvSpPr>
        <p:spPr bwMode="auto">
          <a:xfrm>
            <a:off x="6089650" y="2236788"/>
            <a:ext cx="2079625" cy="2076450"/>
          </a:xfrm>
          <a:prstGeom prst="ellipse">
            <a:avLst/>
          </a:prstGeom>
          <a:solidFill>
            <a:srgbClr val="CCFFCC"/>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19" name="Rectangle 18"/>
          <p:cNvSpPr>
            <a:spLocks noGrp="1" noChangeArrowheads="1"/>
          </p:cNvSpPr>
          <p:nvPr>
            <p:ph type="title"/>
          </p:nvPr>
        </p:nvSpPr>
        <p:spPr>
          <a:xfrm>
            <a:off x="142875" y="130175"/>
            <a:ext cx="7243763" cy="952500"/>
          </a:xfrm>
        </p:spPr>
        <p:txBody>
          <a:bodyPr/>
          <a:lstStyle/>
          <a:p>
            <a:pPr eaLnBrk="1" hangingPunct="1">
              <a:lnSpc>
                <a:spcPts val="4400"/>
              </a:lnSpc>
            </a:pPr>
            <a:r>
              <a:rPr lang="en-US" altLang="en-US" sz="4400">
                <a:latin typeface="Arial" panose="020B0604020202020204" pitchFamily="34" charset="0"/>
              </a:rPr>
              <a:t>Periodically Establishing New Path</a:t>
            </a:r>
          </a:p>
        </p:txBody>
      </p:sp>
      <p:sp>
        <p:nvSpPr>
          <p:cNvPr id="171020" name="Oval 19"/>
          <p:cNvSpPr>
            <a:spLocks noChangeArrowheads="1"/>
          </p:cNvSpPr>
          <p:nvPr/>
        </p:nvSpPr>
        <p:spPr bwMode="auto">
          <a:xfrm>
            <a:off x="1008063" y="56229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21" name="Oval 20"/>
          <p:cNvSpPr>
            <a:spLocks noChangeArrowheads="1"/>
          </p:cNvSpPr>
          <p:nvPr/>
        </p:nvSpPr>
        <p:spPr bwMode="auto">
          <a:xfrm>
            <a:off x="1412875" y="60166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22" name="Oval 21"/>
          <p:cNvSpPr>
            <a:spLocks noChangeArrowheads="1"/>
          </p:cNvSpPr>
          <p:nvPr/>
        </p:nvSpPr>
        <p:spPr bwMode="auto">
          <a:xfrm>
            <a:off x="2038350" y="57959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23" name="Oval 22"/>
          <p:cNvSpPr>
            <a:spLocks noChangeArrowheads="1"/>
          </p:cNvSpPr>
          <p:nvPr/>
        </p:nvSpPr>
        <p:spPr bwMode="auto">
          <a:xfrm>
            <a:off x="2605088" y="59928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24" name="Oval 23"/>
          <p:cNvSpPr>
            <a:spLocks noChangeArrowheads="1"/>
          </p:cNvSpPr>
          <p:nvPr/>
        </p:nvSpPr>
        <p:spPr bwMode="auto">
          <a:xfrm>
            <a:off x="3451225" y="60166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25" name="Oval 24"/>
          <p:cNvSpPr>
            <a:spLocks noChangeArrowheads="1"/>
          </p:cNvSpPr>
          <p:nvPr/>
        </p:nvSpPr>
        <p:spPr bwMode="auto">
          <a:xfrm>
            <a:off x="3924300" y="56800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26" name="Oval 25"/>
          <p:cNvSpPr>
            <a:spLocks noChangeArrowheads="1"/>
          </p:cNvSpPr>
          <p:nvPr/>
        </p:nvSpPr>
        <p:spPr bwMode="auto">
          <a:xfrm>
            <a:off x="4514850" y="59817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27" name="Oval 26"/>
          <p:cNvSpPr>
            <a:spLocks noChangeArrowheads="1"/>
          </p:cNvSpPr>
          <p:nvPr/>
        </p:nvSpPr>
        <p:spPr bwMode="auto">
          <a:xfrm>
            <a:off x="5002213" y="55991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28" name="Oval 27"/>
          <p:cNvSpPr>
            <a:spLocks noChangeArrowheads="1"/>
          </p:cNvSpPr>
          <p:nvPr/>
        </p:nvSpPr>
        <p:spPr bwMode="auto">
          <a:xfrm>
            <a:off x="5503863" y="49164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29" name="Oval 28"/>
          <p:cNvSpPr>
            <a:spLocks noChangeArrowheads="1"/>
          </p:cNvSpPr>
          <p:nvPr/>
        </p:nvSpPr>
        <p:spPr bwMode="auto">
          <a:xfrm>
            <a:off x="5962650" y="52752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30" name="Oval 29"/>
          <p:cNvSpPr>
            <a:spLocks noChangeArrowheads="1"/>
          </p:cNvSpPr>
          <p:nvPr/>
        </p:nvSpPr>
        <p:spPr bwMode="auto">
          <a:xfrm>
            <a:off x="5870575" y="59467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31" name="Oval 30"/>
          <p:cNvSpPr>
            <a:spLocks noChangeArrowheads="1"/>
          </p:cNvSpPr>
          <p:nvPr/>
        </p:nvSpPr>
        <p:spPr bwMode="auto">
          <a:xfrm>
            <a:off x="6486525" y="56578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32" name="Oval 31"/>
          <p:cNvSpPr>
            <a:spLocks noChangeArrowheads="1"/>
          </p:cNvSpPr>
          <p:nvPr/>
        </p:nvSpPr>
        <p:spPr bwMode="auto">
          <a:xfrm>
            <a:off x="6669088" y="50911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33" name="Oval 32"/>
          <p:cNvSpPr>
            <a:spLocks noChangeArrowheads="1"/>
          </p:cNvSpPr>
          <p:nvPr/>
        </p:nvSpPr>
        <p:spPr bwMode="auto">
          <a:xfrm>
            <a:off x="7062788" y="46053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34" name="Oval 33"/>
          <p:cNvSpPr>
            <a:spLocks noChangeArrowheads="1"/>
          </p:cNvSpPr>
          <p:nvPr/>
        </p:nvSpPr>
        <p:spPr bwMode="auto">
          <a:xfrm>
            <a:off x="7658100" y="48625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35" name="Oval 34"/>
          <p:cNvSpPr>
            <a:spLocks noChangeArrowheads="1"/>
          </p:cNvSpPr>
          <p:nvPr/>
        </p:nvSpPr>
        <p:spPr bwMode="auto">
          <a:xfrm>
            <a:off x="7245350" y="52673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36" name="Oval 35"/>
          <p:cNvSpPr>
            <a:spLocks noChangeArrowheads="1"/>
          </p:cNvSpPr>
          <p:nvPr/>
        </p:nvSpPr>
        <p:spPr bwMode="auto">
          <a:xfrm>
            <a:off x="7131050" y="5972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37" name="Oval 36"/>
          <p:cNvSpPr>
            <a:spLocks noChangeArrowheads="1"/>
          </p:cNvSpPr>
          <p:nvPr/>
        </p:nvSpPr>
        <p:spPr bwMode="auto">
          <a:xfrm>
            <a:off x="7662863" y="56705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38" name="Oval 37"/>
          <p:cNvSpPr>
            <a:spLocks noChangeArrowheads="1"/>
          </p:cNvSpPr>
          <p:nvPr/>
        </p:nvSpPr>
        <p:spPr bwMode="auto">
          <a:xfrm>
            <a:off x="8159750" y="53689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39" name="Oval 39"/>
          <p:cNvSpPr>
            <a:spLocks noChangeArrowheads="1"/>
          </p:cNvSpPr>
          <p:nvPr/>
        </p:nvSpPr>
        <p:spPr bwMode="auto">
          <a:xfrm>
            <a:off x="8426450" y="47212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40" name="Oval 40"/>
          <p:cNvSpPr>
            <a:spLocks noChangeArrowheads="1"/>
          </p:cNvSpPr>
          <p:nvPr/>
        </p:nvSpPr>
        <p:spPr bwMode="auto">
          <a:xfrm>
            <a:off x="7848600" y="42926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41" name="Oval 41"/>
          <p:cNvSpPr>
            <a:spLocks noChangeArrowheads="1"/>
          </p:cNvSpPr>
          <p:nvPr/>
        </p:nvSpPr>
        <p:spPr bwMode="auto">
          <a:xfrm>
            <a:off x="8288338" y="39560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42" name="Oval 42"/>
          <p:cNvSpPr>
            <a:spLocks noChangeArrowheads="1"/>
          </p:cNvSpPr>
          <p:nvPr/>
        </p:nvSpPr>
        <p:spPr bwMode="auto">
          <a:xfrm>
            <a:off x="8369300" y="30305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43" name="Oval 43"/>
          <p:cNvSpPr>
            <a:spLocks noChangeArrowheads="1"/>
          </p:cNvSpPr>
          <p:nvPr/>
        </p:nvSpPr>
        <p:spPr bwMode="auto">
          <a:xfrm>
            <a:off x="8148638" y="20574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44" name="Oval 44"/>
          <p:cNvSpPr>
            <a:spLocks noChangeArrowheads="1"/>
          </p:cNvSpPr>
          <p:nvPr/>
        </p:nvSpPr>
        <p:spPr bwMode="auto">
          <a:xfrm>
            <a:off x="7720013" y="16637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45" name="Oval 50"/>
          <p:cNvSpPr>
            <a:spLocks noChangeArrowheads="1"/>
          </p:cNvSpPr>
          <p:nvPr/>
        </p:nvSpPr>
        <p:spPr bwMode="auto">
          <a:xfrm>
            <a:off x="4745038" y="17684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46" name="Oval 51"/>
          <p:cNvSpPr>
            <a:spLocks noChangeArrowheads="1"/>
          </p:cNvSpPr>
          <p:nvPr/>
        </p:nvSpPr>
        <p:spPr bwMode="auto">
          <a:xfrm>
            <a:off x="4027488" y="17922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47" name="Oval 54"/>
          <p:cNvSpPr>
            <a:spLocks noChangeArrowheads="1"/>
          </p:cNvSpPr>
          <p:nvPr/>
        </p:nvSpPr>
        <p:spPr bwMode="auto">
          <a:xfrm>
            <a:off x="3135313" y="22907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48" name="Oval 55"/>
          <p:cNvSpPr>
            <a:spLocks noChangeArrowheads="1"/>
          </p:cNvSpPr>
          <p:nvPr/>
        </p:nvSpPr>
        <p:spPr bwMode="auto">
          <a:xfrm>
            <a:off x="3263900" y="1654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49" name="Oval 56"/>
          <p:cNvSpPr>
            <a:spLocks noChangeArrowheads="1"/>
          </p:cNvSpPr>
          <p:nvPr/>
        </p:nvSpPr>
        <p:spPr bwMode="auto">
          <a:xfrm>
            <a:off x="2673350" y="16764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50" name="Oval 57"/>
          <p:cNvSpPr>
            <a:spLocks noChangeArrowheads="1"/>
          </p:cNvSpPr>
          <p:nvPr/>
        </p:nvSpPr>
        <p:spPr bwMode="auto">
          <a:xfrm>
            <a:off x="2198688" y="19891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51" name="Oval 58"/>
          <p:cNvSpPr>
            <a:spLocks noChangeArrowheads="1"/>
          </p:cNvSpPr>
          <p:nvPr/>
        </p:nvSpPr>
        <p:spPr bwMode="auto">
          <a:xfrm>
            <a:off x="2522538" y="26146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52" name="Oval 60"/>
          <p:cNvSpPr>
            <a:spLocks noChangeArrowheads="1"/>
          </p:cNvSpPr>
          <p:nvPr/>
        </p:nvSpPr>
        <p:spPr bwMode="auto">
          <a:xfrm>
            <a:off x="1481138" y="22098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53" name="Oval 61"/>
          <p:cNvSpPr>
            <a:spLocks noChangeArrowheads="1"/>
          </p:cNvSpPr>
          <p:nvPr/>
        </p:nvSpPr>
        <p:spPr bwMode="auto">
          <a:xfrm>
            <a:off x="1733550" y="1654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54" name="Oval 62"/>
          <p:cNvSpPr>
            <a:spLocks noChangeArrowheads="1"/>
          </p:cNvSpPr>
          <p:nvPr/>
        </p:nvSpPr>
        <p:spPr bwMode="auto">
          <a:xfrm>
            <a:off x="1017588" y="160655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55" name="Oval 63"/>
          <p:cNvSpPr>
            <a:spLocks noChangeArrowheads="1"/>
          </p:cNvSpPr>
          <p:nvPr/>
        </p:nvSpPr>
        <p:spPr bwMode="auto">
          <a:xfrm>
            <a:off x="900113" y="26701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56" name="Line 69"/>
          <p:cNvSpPr>
            <a:spLocks noChangeShapeType="1"/>
          </p:cNvSpPr>
          <p:nvPr/>
        </p:nvSpPr>
        <p:spPr bwMode="auto">
          <a:xfrm>
            <a:off x="1957388" y="4043363"/>
            <a:ext cx="868362" cy="13176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57" name="Line 70"/>
          <p:cNvSpPr>
            <a:spLocks noChangeShapeType="1"/>
          </p:cNvSpPr>
          <p:nvPr/>
        </p:nvSpPr>
        <p:spPr bwMode="auto">
          <a:xfrm flipV="1">
            <a:off x="2779713" y="3586163"/>
            <a:ext cx="584200" cy="5556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58" name="Line 71"/>
          <p:cNvSpPr>
            <a:spLocks noChangeShapeType="1"/>
          </p:cNvSpPr>
          <p:nvPr/>
        </p:nvSpPr>
        <p:spPr bwMode="auto">
          <a:xfrm flipV="1">
            <a:off x="1570038" y="4060825"/>
            <a:ext cx="354012" cy="87153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59" name="Line 72"/>
          <p:cNvSpPr>
            <a:spLocks noChangeShapeType="1"/>
          </p:cNvSpPr>
          <p:nvPr/>
        </p:nvSpPr>
        <p:spPr bwMode="auto">
          <a:xfrm>
            <a:off x="3328988" y="3586163"/>
            <a:ext cx="898525" cy="2381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60" name="Line 73"/>
          <p:cNvSpPr>
            <a:spLocks noChangeShapeType="1"/>
          </p:cNvSpPr>
          <p:nvPr/>
        </p:nvSpPr>
        <p:spPr bwMode="auto">
          <a:xfrm flipV="1">
            <a:off x="4227513" y="3132138"/>
            <a:ext cx="520700" cy="6635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61" name="Line 74"/>
          <p:cNvSpPr>
            <a:spLocks noChangeShapeType="1"/>
          </p:cNvSpPr>
          <p:nvPr/>
        </p:nvSpPr>
        <p:spPr bwMode="auto">
          <a:xfrm>
            <a:off x="4770438" y="3122613"/>
            <a:ext cx="793750" cy="1619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62" name="Line 75"/>
          <p:cNvSpPr>
            <a:spLocks noChangeShapeType="1"/>
          </p:cNvSpPr>
          <p:nvPr/>
        </p:nvSpPr>
        <p:spPr bwMode="auto">
          <a:xfrm>
            <a:off x="6151563" y="2551113"/>
            <a:ext cx="806450" cy="1047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63" name="Line 76"/>
          <p:cNvSpPr>
            <a:spLocks noChangeShapeType="1"/>
          </p:cNvSpPr>
          <p:nvPr/>
        </p:nvSpPr>
        <p:spPr bwMode="auto">
          <a:xfrm flipV="1">
            <a:off x="5583238" y="2544763"/>
            <a:ext cx="542925" cy="727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64" name="Oval 96"/>
          <p:cNvSpPr>
            <a:spLocks noChangeArrowheads="1"/>
          </p:cNvSpPr>
          <p:nvPr/>
        </p:nvSpPr>
        <p:spPr bwMode="auto">
          <a:xfrm>
            <a:off x="2373313" y="51863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65" name="Oval 97"/>
          <p:cNvSpPr>
            <a:spLocks noChangeArrowheads="1"/>
          </p:cNvSpPr>
          <p:nvPr/>
        </p:nvSpPr>
        <p:spPr bwMode="auto">
          <a:xfrm>
            <a:off x="1828800" y="3956050"/>
            <a:ext cx="209550" cy="209550"/>
          </a:xfrm>
          <a:prstGeom prst="ellipse">
            <a:avLst/>
          </a:prstGeom>
          <a:solidFill>
            <a:schemeClr val="tx1"/>
          </a:solidFill>
          <a:ln w="9525" algn="ctr">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66" name="Oval 98"/>
          <p:cNvSpPr>
            <a:spLocks noChangeArrowheads="1"/>
          </p:cNvSpPr>
          <p:nvPr/>
        </p:nvSpPr>
        <p:spPr bwMode="auto">
          <a:xfrm>
            <a:off x="2681288" y="4046538"/>
            <a:ext cx="209550" cy="209550"/>
          </a:xfrm>
          <a:prstGeom prst="ellipse">
            <a:avLst/>
          </a:prstGeom>
          <a:solidFill>
            <a:schemeClr val="tx1"/>
          </a:solidFill>
          <a:ln w="9525" algn="ctr">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67" name="Oval 102"/>
          <p:cNvSpPr>
            <a:spLocks noChangeArrowheads="1"/>
          </p:cNvSpPr>
          <p:nvPr/>
        </p:nvSpPr>
        <p:spPr bwMode="auto">
          <a:xfrm>
            <a:off x="4367213" y="49704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68" name="Oval 103"/>
          <p:cNvSpPr>
            <a:spLocks noChangeArrowheads="1"/>
          </p:cNvSpPr>
          <p:nvPr/>
        </p:nvSpPr>
        <p:spPr bwMode="auto">
          <a:xfrm>
            <a:off x="3262313" y="52943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69" name="Oval 104"/>
          <p:cNvSpPr>
            <a:spLocks noChangeArrowheads="1"/>
          </p:cNvSpPr>
          <p:nvPr/>
        </p:nvSpPr>
        <p:spPr bwMode="auto">
          <a:xfrm>
            <a:off x="3252788" y="3494088"/>
            <a:ext cx="209550" cy="209550"/>
          </a:xfrm>
          <a:prstGeom prst="ellipse">
            <a:avLst/>
          </a:prstGeom>
          <a:solidFill>
            <a:schemeClr val="tx1"/>
          </a:solidFill>
          <a:ln w="9525" algn="ctr">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70" name="Oval 105"/>
          <p:cNvSpPr>
            <a:spLocks noChangeArrowheads="1"/>
          </p:cNvSpPr>
          <p:nvPr/>
        </p:nvSpPr>
        <p:spPr bwMode="auto">
          <a:xfrm>
            <a:off x="4110038" y="3703638"/>
            <a:ext cx="209550" cy="209550"/>
          </a:xfrm>
          <a:prstGeom prst="ellipse">
            <a:avLst/>
          </a:prstGeom>
          <a:solidFill>
            <a:schemeClr val="tx1"/>
          </a:solidFill>
          <a:ln w="9525" algn="ctr">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71" name="Oval 106"/>
          <p:cNvSpPr>
            <a:spLocks noChangeArrowheads="1"/>
          </p:cNvSpPr>
          <p:nvPr/>
        </p:nvSpPr>
        <p:spPr bwMode="auto">
          <a:xfrm>
            <a:off x="4624388" y="3017838"/>
            <a:ext cx="209550" cy="209550"/>
          </a:xfrm>
          <a:prstGeom prst="ellipse">
            <a:avLst/>
          </a:prstGeom>
          <a:solidFill>
            <a:schemeClr val="tx1"/>
          </a:solidFill>
          <a:ln w="9525" algn="ctr">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72" name="Oval 107"/>
          <p:cNvSpPr>
            <a:spLocks noChangeArrowheads="1"/>
          </p:cNvSpPr>
          <p:nvPr/>
        </p:nvSpPr>
        <p:spPr bwMode="auto">
          <a:xfrm>
            <a:off x="5481638" y="3170238"/>
            <a:ext cx="209550" cy="209550"/>
          </a:xfrm>
          <a:prstGeom prst="ellipse">
            <a:avLst/>
          </a:prstGeom>
          <a:solidFill>
            <a:schemeClr val="tx1"/>
          </a:solidFill>
          <a:ln w="9525" algn="ctr">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73" name="Oval 108"/>
          <p:cNvSpPr>
            <a:spLocks noChangeArrowheads="1"/>
          </p:cNvSpPr>
          <p:nvPr/>
        </p:nvSpPr>
        <p:spPr bwMode="auto">
          <a:xfrm>
            <a:off x="6024563" y="2446338"/>
            <a:ext cx="209550" cy="209550"/>
          </a:xfrm>
          <a:prstGeom prst="ellipse">
            <a:avLst/>
          </a:prstGeom>
          <a:solidFill>
            <a:schemeClr val="tx1"/>
          </a:solidFill>
          <a:ln w="9525" algn="ctr">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74" name="Oval 109"/>
          <p:cNvSpPr>
            <a:spLocks noChangeArrowheads="1"/>
          </p:cNvSpPr>
          <p:nvPr/>
        </p:nvSpPr>
        <p:spPr bwMode="auto">
          <a:xfrm>
            <a:off x="6824663" y="2532063"/>
            <a:ext cx="209550" cy="209550"/>
          </a:xfrm>
          <a:prstGeom prst="ellipse">
            <a:avLst/>
          </a:prstGeom>
          <a:solidFill>
            <a:schemeClr val="tx1"/>
          </a:solidFill>
          <a:ln w="9525" algn="ctr">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75" name="Oval 111"/>
          <p:cNvSpPr>
            <a:spLocks noChangeArrowheads="1"/>
          </p:cNvSpPr>
          <p:nvPr/>
        </p:nvSpPr>
        <p:spPr bwMode="auto">
          <a:xfrm>
            <a:off x="6367463" y="42084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76" name="Oval 112"/>
          <p:cNvSpPr>
            <a:spLocks noChangeArrowheads="1"/>
          </p:cNvSpPr>
          <p:nvPr/>
        </p:nvSpPr>
        <p:spPr bwMode="auto">
          <a:xfrm>
            <a:off x="5910263" y="44561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77" name="Text Box 113"/>
          <p:cNvSpPr txBox="1">
            <a:spLocks noChangeArrowheads="1"/>
          </p:cNvSpPr>
          <p:nvPr/>
        </p:nvSpPr>
        <p:spPr bwMode="auto">
          <a:xfrm>
            <a:off x="1452563" y="5080000"/>
            <a:ext cx="31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S</a:t>
            </a:r>
          </a:p>
        </p:txBody>
      </p:sp>
      <p:sp>
        <p:nvSpPr>
          <p:cNvPr id="171078" name="Text Box 114"/>
          <p:cNvSpPr txBox="1">
            <a:spLocks noChangeArrowheads="1"/>
          </p:cNvSpPr>
          <p:nvPr/>
        </p:nvSpPr>
        <p:spPr bwMode="auto">
          <a:xfrm>
            <a:off x="6934200" y="3303588"/>
            <a:ext cx="31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Bef>
                <a:spcPct val="50000"/>
              </a:spcBef>
              <a:spcAft>
                <a:spcPct val="0"/>
              </a:spcAft>
              <a:buClrTx/>
              <a:buFontTx/>
              <a:buNone/>
            </a:pPr>
            <a:r>
              <a:rPr lang="en-US" altLang="en-US" sz="2400">
                <a:ea typeface="MS PGothic" panose="020B0600070205080204" pitchFamily="34" charset="-128"/>
              </a:rPr>
              <a:t>D</a:t>
            </a:r>
          </a:p>
        </p:txBody>
      </p:sp>
      <p:sp>
        <p:nvSpPr>
          <p:cNvPr id="171079" name="Line 132"/>
          <p:cNvSpPr>
            <a:spLocks noChangeShapeType="1"/>
          </p:cNvSpPr>
          <p:nvPr/>
        </p:nvSpPr>
        <p:spPr bwMode="auto">
          <a:xfrm>
            <a:off x="6942138" y="2646363"/>
            <a:ext cx="187325" cy="5810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80" name="Oval 10"/>
          <p:cNvSpPr>
            <a:spLocks noChangeArrowheads="1"/>
          </p:cNvSpPr>
          <p:nvPr/>
        </p:nvSpPr>
        <p:spPr bwMode="auto">
          <a:xfrm>
            <a:off x="925513" y="3073400"/>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81" name="Oval 11"/>
          <p:cNvSpPr>
            <a:spLocks noChangeArrowheads="1"/>
          </p:cNvSpPr>
          <p:nvPr/>
        </p:nvSpPr>
        <p:spPr bwMode="auto">
          <a:xfrm>
            <a:off x="1744663" y="3121025"/>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82" name="Oval 12"/>
          <p:cNvSpPr>
            <a:spLocks noChangeArrowheads="1"/>
          </p:cNvSpPr>
          <p:nvPr/>
        </p:nvSpPr>
        <p:spPr bwMode="auto">
          <a:xfrm>
            <a:off x="2439988" y="2578100"/>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83" name="Oval 13"/>
          <p:cNvSpPr>
            <a:spLocks noChangeArrowheads="1"/>
          </p:cNvSpPr>
          <p:nvPr/>
        </p:nvSpPr>
        <p:spPr bwMode="auto">
          <a:xfrm>
            <a:off x="3173413" y="2749550"/>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84" name="Oval 14"/>
          <p:cNvSpPr>
            <a:spLocks noChangeArrowheads="1"/>
          </p:cNvSpPr>
          <p:nvPr/>
        </p:nvSpPr>
        <p:spPr bwMode="auto">
          <a:xfrm>
            <a:off x="3687763" y="2073275"/>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85" name="Oval 15"/>
          <p:cNvSpPr>
            <a:spLocks noChangeArrowheads="1"/>
          </p:cNvSpPr>
          <p:nvPr/>
        </p:nvSpPr>
        <p:spPr bwMode="auto">
          <a:xfrm>
            <a:off x="4545013" y="2244725"/>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86" name="Oval 16"/>
          <p:cNvSpPr>
            <a:spLocks noChangeArrowheads="1"/>
          </p:cNvSpPr>
          <p:nvPr/>
        </p:nvSpPr>
        <p:spPr bwMode="auto">
          <a:xfrm>
            <a:off x="5097463" y="1558925"/>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87" name="Oval 17"/>
          <p:cNvSpPr>
            <a:spLocks noChangeArrowheads="1"/>
          </p:cNvSpPr>
          <p:nvPr/>
        </p:nvSpPr>
        <p:spPr bwMode="auto">
          <a:xfrm>
            <a:off x="6088063" y="2235200"/>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88" name="Oval 135"/>
          <p:cNvSpPr>
            <a:spLocks noChangeArrowheads="1"/>
          </p:cNvSpPr>
          <p:nvPr/>
        </p:nvSpPr>
        <p:spPr bwMode="auto">
          <a:xfrm>
            <a:off x="5873750" y="1584325"/>
            <a:ext cx="2079625" cy="207645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89" name="Oval 45"/>
          <p:cNvSpPr>
            <a:spLocks noChangeArrowheads="1"/>
          </p:cNvSpPr>
          <p:nvPr/>
        </p:nvSpPr>
        <p:spPr bwMode="auto">
          <a:xfrm>
            <a:off x="7061200" y="18843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90" name="Oval 46"/>
          <p:cNvSpPr>
            <a:spLocks noChangeArrowheads="1"/>
          </p:cNvSpPr>
          <p:nvPr/>
        </p:nvSpPr>
        <p:spPr bwMode="auto">
          <a:xfrm>
            <a:off x="6130925" y="17240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91" name="Oval 47"/>
          <p:cNvSpPr>
            <a:spLocks noChangeArrowheads="1"/>
          </p:cNvSpPr>
          <p:nvPr/>
        </p:nvSpPr>
        <p:spPr bwMode="auto">
          <a:xfrm>
            <a:off x="5360988" y="17319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92" name="Oval 48"/>
          <p:cNvSpPr>
            <a:spLocks noChangeArrowheads="1"/>
          </p:cNvSpPr>
          <p:nvPr/>
        </p:nvSpPr>
        <p:spPr bwMode="auto">
          <a:xfrm>
            <a:off x="5092700" y="24399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93" name="Oval 49"/>
          <p:cNvSpPr>
            <a:spLocks noChangeArrowheads="1"/>
          </p:cNvSpPr>
          <p:nvPr/>
        </p:nvSpPr>
        <p:spPr bwMode="auto">
          <a:xfrm>
            <a:off x="4502150" y="24749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94" name="Oval 52"/>
          <p:cNvSpPr>
            <a:spLocks noChangeArrowheads="1"/>
          </p:cNvSpPr>
          <p:nvPr/>
        </p:nvSpPr>
        <p:spPr bwMode="auto">
          <a:xfrm>
            <a:off x="3889375" y="23717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95" name="Oval 53"/>
          <p:cNvSpPr>
            <a:spLocks noChangeArrowheads="1"/>
          </p:cNvSpPr>
          <p:nvPr/>
        </p:nvSpPr>
        <p:spPr bwMode="auto">
          <a:xfrm>
            <a:off x="3471863" y="287972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96" name="Oval 59"/>
          <p:cNvSpPr>
            <a:spLocks noChangeArrowheads="1"/>
          </p:cNvSpPr>
          <p:nvPr/>
        </p:nvSpPr>
        <p:spPr bwMode="auto">
          <a:xfrm>
            <a:off x="2163763" y="31242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97" name="Oval 64"/>
          <p:cNvSpPr>
            <a:spLocks noChangeArrowheads="1"/>
          </p:cNvSpPr>
          <p:nvPr/>
        </p:nvSpPr>
        <p:spPr bwMode="auto">
          <a:xfrm>
            <a:off x="1314450" y="31115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98" name="Oval 65"/>
          <p:cNvSpPr>
            <a:spLocks noChangeArrowheads="1"/>
          </p:cNvSpPr>
          <p:nvPr/>
        </p:nvSpPr>
        <p:spPr bwMode="auto">
          <a:xfrm>
            <a:off x="960438" y="37480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099" name="Oval 66"/>
          <p:cNvSpPr>
            <a:spLocks noChangeArrowheads="1"/>
          </p:cNvSpPr>
          <p:nvPr/>
        </p:nvSpPr>
        <p:spPr bwMode="auto">
          <a:xfrm>
            <a:off x="1181100" y="45116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00" name="Oval 67"/>
          <p:cNvSpPr>
            <a:spLocks noChangeArrowheads="1"/>
          </p:cNvSpPr>
          <p:nvPr/>
        </p:nvSpPr>
        <p:spPr bwMode="auto">
          <a:xfrm>
            <a:off x="7672388" y="28463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01" name="Oval 68"/>
          <p:cNvSpPr>
            <a:spLocks noChangeArrowheads="1"/>
          </p:cNvSpPr>
          <p:nvPr/>
        </p:nvSpPr>
        <p:spPr bwMode="auto">
          <a:xfrm>
            <a:off x="7386638" y="36464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02" name="Oval 99"/>
          <p:cNvSpPr>
            <a:spLocks noChangeArrowheads="1"/>
          </p:cNvSpPr>
          <p:nvPr/>
        </p:nvSpPr>
        <p:spPr bwMode="auto">
          <a:xfrm>
            <a:off x="3614738" y="46370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03" name="Oval 100"/>
          <p:cNvSpPr>
            <a:spLocks noChangeArrowheads="1"/>
          </p:cNvSpPr>
          <p:nvPr/>
        </p:nvSpPr>
        <p:spPr bwMode="auto">
          <a:xfrm>
            <a:off x="5110163" y="40179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04" name="Oval 101"/>
          <p:cNvSpPr>
            <a:spLocks noChangeArrowheads="1"/>
          </p:cNvSpPr>
          <p:nvPr/>
        </p:nvSpPr>
        <p:spPr bwMode="auto">
          <a:xfrm>
            <a:off x="4748213" y="44846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05" name="Oval 110"/>
          <p:cNvSpPr>
            <a:spLocks noChangeArrowheads="1"/>
          </p:cNvSpPr>
          <p:nvPr/>
        </p:nvSpPr>
        <p:spPr bwMode="auto">
          <a:xfrm>
            <a:off x="6557963" y="35988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326792" name="Line 136"/>
          <p:cNvSpPr>
            <a:spLocks noChangeShapeType="1"/>
          </p:cNvSpPr>
          <p:nvPr/>
        </p:nvSpPr>
        <p:spPr bwMode="auto">
          <a:xfrm>
            <a:off x="2192338" y="4662488"/>
            <a:ext cx="736600" cy="14605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6793" name="Line 137"/>
          <p:cNvSpPr>
            <a:spLocks noChangeShapeType="1"/>
          </p:cNvSpPr>
          <p:nvPr/>
        </p:nvSpPr>
        <p:spPr bwMode="auto">
          <a:xfrm flipV="1">
            <a:off x="3081338" y="4167188"/>
            <a:ext cx="387350" cy="5842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6794" name="Line 138"/>
          <p:cNvSpPr>
            <a:spLocks noChangeShapeType="1"/>
          </p:cNvSpPr>
          <p:nvPr/>
        </p:nvSpPr>
        <p:spPr bwMode="auto">
          <a:xfrm flipV="1">
            <a:off x="1614488" y="4649788"/>
            <a:ext cx="457200" cy="2667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6795" name="Line 139"/>
          <p:cNvSpPr>
            <a:spLocks noChangeShapeType="1"/>
          </p:cNvSpPr>
          <p:nvPr/>
        </p:nvSpPr>
        <p:spPr bwMode="auto">
          <a:xfrm>
            <a:off x="3576638" y="4167188"/>
            <a:ext cx="660400" cy="20955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6796" name="Line 140"/>
          <p:cNvSpPr>
            <a:spLocks noChangeShapeType="1"/>
          </p:cNvSpPr>
          <p:nvPr/>
        </p:nvSpPr>
        <p:spPr bwMode="auto">
          <a:xfrm flipV="1">
            <a:off x="4408488" y="3836988"/>
            <a:ext cx="501650" cy="4826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6797" name="Line 141"/>
          <p:cNvSpPr>
            <a:spLocks noChangeShapeType="1"/>
          </p:cNvSpPr>
          <p:nvPr/>
        </p:nvSpPr>
        <p:spPr bwMode="auto">
          <a:xfrm>
            <a:off x="5037138" y="3817938"/>
            <a:ext cx="755650" cy="1905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6798" name="Line 142"/>
          <p:cNvSpPr>
            <a:spLocks noChangeShapeType="1"/>
          </p:cNvSpPr>
          <p:nvPr/>
        </p:nvSpPr>
        <p:spPr bwMode="auto">
          <a:xfrm>
            <a:off x="6389688" y="3074988"/>
            <a:ext cx="673100" cy="17145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6799" name="Line 143"/>
          <p:cNvSpPr>
            <a:spLocks noChangeShapeType="1"/>
          </p:cNvSpPr>
          <p:nvPr/>
        </p:nvSpPr>
        <p:spPr bwMode="auto">
          <a:xfrm flipV="1">
            <a:off x="5926138" y="3106738"/>
            <a:ext cx="342900" cy="6604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114" name="Oval 123"/>
          <p:cNvSpPr>
            <a:spLocks noChangeArrowheads="1"/>
          </p:cNvSpPr>
          <p:nvPr/>
        </p:nvSpPr>
        <p:spPr bwMode="auto">
          <a:xfrm>
            <a:off x="3367088" y="403701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15" name="Oval 125"/>
          <p:cNvSpPr>
            <a:spLocks noChangeArrowheads="1"/>
          </p:cNvSpPr>
          <p:nvPr/>
        </p:nvSpPr>
        <p:spPr bwMode="auto">
          <a:xfrm>
            <a:off x="2003425" y="4549775"/>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16" name="Oval 126"/>
          <p:cNvSpPr>
            <a:spLocks noChangeArrowheads="1"/>
          </p:cNvSpPr>
          <p:nvPr/>
        </p:nvSpPr>
        <p:spPr bwMode="auto">
          <a:xfrm>
            <a:off x="2917825" y="4711700"/>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17" name="Oval 127"/>
          <p:cNvSpPr>
            <a:spLocks noChangeArrowheads="1"/>
          </p:cNvSpPr>
          <p:nvPr/>
        </p:nvSpPr>
        <p:spPr bwMode="auto">
          <a:xfrm>
            <a:off x="4233863" y="42941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18" name="Oval 128"/>
          <p:cNvSpPr>
            <a:spLocks noChangeArrowheads="1"/>
          </p:cNvSpPr>
          <p:nvPr/>
        </p:nvSpPr>
        <p:spPr bwMode="auto">
          <a:xfrm>
            <a:off x="4833938" y="370363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19" name="Oval 129"/>
          <p:cNvSpPr>
            <a:spLocks noChangeArrowheads="1"/>
          </p:cNvSpPr>
          <p:nvPr/>
        </p:nvSpPr>
        <p:spPr bwMode="auto">
          <a:xfrm>
            <a:off x="5767388" y="3722688"/>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20" name="Oval 130"/>
          <p:cNvSpPr>
            <a:spLocks noChangeArrowheads="1"/>
          </p:cNvSpPr>
          <p:nvPr/>
        </p:nvSpPr>
        <p:spPr bwMode="auto">
          <a:xfrm>
            <a:off x="6196013" y="2951163"/>
            <a:ext cx="209550" cy="209550"/>
          </a:xfrm>
          <a:prstGeom prst="ellipse">
            <a:avLst/>
          </a:prstGeom>
          <a:solidFill>
            <a:schemeClr val="accent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21" name="Oval 124"/>
          <p:cNvSpPr>
            <a:spLocks noChangeArrowheads="1"/>
          </p:cNvSpPr>
          <p:nvPr/>
        </p:nvSpPr>
        <p:spPr bwMode="auto">
          <a:xfrm>
            <a:off x="1447800" y="4860925"/>
            <a:ext cx="209550" cy="209550"/>
          </a:xfrm>
          <a:prstGeom prst="ellipse">
            <a:avLst/>
          </a:prstGeom>
          <a:solidFill>
            <a:schemeClr val="tx1"/>
          </a:solidFill>
          <a:ln w="9525">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71122" name="Oval 131"/>
          <p:cNvSpPr>
            <a:spLocks noChangeArrowheads="1"/>
          </p:cNvSpPr>
          <p:nvPr/>
        </p:nvSpPr>
        <p:spPr bwMode="auto">
          <a:xfrm>
            <a:off x="7015163" y="3151188"/>
            <a:ext cx="209550" cy="209550"/>
          </a:xfrm>
          <a:prstGeom prst="ellipse">
            <a:avLst/>
          </a:prstGeom>
          <a:solidFill>
            <a:schemeClr val="tx1"/>
          </a:solidFill>
          <a:ln w="9525" algn="ctr">
            <a:solidFill>
              <a:schemeClr val="tx1"/>
            </a:solidFill>
            <a:round/>
            <a:headEnd/>
            <a:tailEnd/>
          </a:ln>
        </p:spPr>
        <p:txBody>
          <a:bodyPr wrap="none" anchor="ct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endParaRPr lang="en-US" altLang="en-US" sz="2400"/>
          </a:p>
        </p:txBody>
      </p:sp>
      <p:sp>
        <p:nvSpPr>
          <p:cNvPr id="116" name="Rounded Rectangular Callout 115"/>
          <p:cNvSpPr/>
          <p:nvPr/>
        </p:nvSpPr>
        <p:spPr bwMode="auto">
          <a:xfrm>
            <a:off x="354342" y="1362427"/>
            <a:ext cx="3534358" cy="1113089"/>
          </a:xfrm>
          <a:prstGeom prst="wedgeRoundRectCallout">
            <a:avLst>
              <a:gd name="adj1" fmla="val 63293"/>
              <a:gd name="adj2" fmla="val 149749"/>
              <a:gd name="adj3" fmla="val 16667"/>
            </a:avLst>
          </a:prstGeom>
          <a:solidFill>
            <a:srgbClr val="CCCC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algn="ctr" eaLnBrk="1" hangingPunct="1">
              <a:lnSpc>
                <a:spcPts val="2300"/>
              </a:lnSpc>
              <a:defRPr/>
            </a:pPr>
            <a:r>
              <a:rPr lang="en-US" dirty="0">
                <a:latin typeface="Arial" charset="0"/>
                <a:cs typeface="+mn-cs"/>
              </a:rPr>
              <a:t>Route of last data packet is the skeleton of the new communication path</a:t>
            </a:r>
          </a:p>
        </p:txBody>
      </p:sp>
      <p:sp>
        <p:nvSpPr>
          <p:cNvPr id="117" name="Rounded Rectangular Callout 116"/>
          <p:cNvSpPr/>
          <p:nvPr/>
        </p:nvSpPr>
        <p:spPr bwMode="auto">
          <a:xfrm>
            <a:off x="4501475" y="5066985"/>
            <a:ext cx="3155949" cy="880395"/>
          </a:xfrm>
          <a:prstGeom prst="wedgeRoundRectCallout">
            <a:avLst>
              <a:gd name="adj1" fmla="val -46334"/>
              <a:gd name="adj2" fmla="val -157801"/>
              <a:gd name="adj3" fmla="val 16667"/>
            </a:avLst>
          </a:prstGeom>
          <a:solidFill>
            <a:srgbClr val="CCCC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64008" bIns="9144" anchor="ctr"/>
          <a:lstStyle/>
          <a:p>
            <a:pPr algn="ctr" eaLnBrk="1" hangingPunct="1">
              <a:lnSpc>
                <a:spcPts val="2300"/>
              </a:lnSpc>
              <a:defRPr/>
            </a:pPr>
            <a:r>
              <a:rPr lang="en-US" dirty="0">
                <a:latin typeface="Arial" charset="0"/>
                <a:cs typeface="+mn-cs"/>
              </a:rPr>
              <a:t>Skeleton of current communication path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down)">
                                      <p:cBhvr>
                                        <p:cTn id="7" dur="500"/>
                                        <p:tgtEl>
                                          <p:spTgt spid="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117"/>
                                        </p:tgtEl>
                                      </p:cBhvr>
                                    </p:animEffect>
                                    <p:set>
                                      <p:cBhvr>
                                        <p:cTn id="12" dur="1" fill="hold">
                                          <p:stCondLst>
                                            <p:cond delay="499"/>
                                          </p:stCondLst>
                                        </p:cTn>
                                        <p:tgtEl>
                                          <p:spTgt spid="11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326792"/>
                                        </p:tgtEl>
                                      </p:cBhvr>
                                    </p:animEffect>
                                    <p:set>
                                      <p:cBhvr>
                                        <p:cTn id="15" dur="1" fill="hold">
                                          <p:stCondLst>
                                            <p:cond delay="999"/>
                                          </p:stCondLst>
                                        </p:cTn>
                                        <p:tgtEl>
                                          <p:spTgt spid="32679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326793"/>
                                        </p:tgtEl>
                                      </p:cBhvr>
                                    </p:animEffect>
                                    <p:set>
                                      <p:cBhvr>
                                        <p:cTn id="18" dur="1" fill="hold">
                                          <p:stCondLst>
                                            <p:cond delay="999"/>
                                          </p:stCondLst>
                                        </p:cTn>
                                        <p:tgtEl>
                                          <p:spTgt spid="32679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326794"/>
                                        </p:tgtEl>
                                      </p:cBhvr>
                                    </p:animEffect>
                                    <p:set>
                                      <p:cBhvr>
                                        <p:cTn id="21" dur="1" fill="hold">
                                          <p:stCondLst>
                                            <p:cond delay="999"/>
                                          </p:stCondLst>
                                        </p:cTn>
                                        <p:tgtEl>
                                          <p:spTgt spid="32679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326795"/>
                                        </p:tgtEl>
                                      </p:cBhvr>
                                    </p:animEffect>
                                    <p:set>
                                      <p:cBhvr>
                                        <p:cTn id="24" dur="1" fill="hold">
                                          <p:stCondLst>
                                            <p:cond delay="999"/>
                                          </p:stCondLst>
                                        </p:cTn>
                                        <p:tgtEl>
                                          <p:spTgt spid="32679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326796"/>
                                        </p:tgtEl>
                                      </p:cBhvr>
                                    </p:animEffect>
                                    <p:set>
                                      <p:cBhvr>
                                        <p:cTn id="27" dur="1" fill="hold">
                                          <p:stCondLst>
                                            <p:cond delay="999"/>
                                          </p:stCondLst>
                                        </p:cTn>
                                        <p:tgtEl>
                                          <p:spTgt spid="32679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326797"/>
                                        </p:tgtEl>
                                      </p:cBhvr>
                                    </p:animEffect>
                                    <p:set>
                                      <p:cBhvr>
                                        <p:cTn id="30" dur="1" fill="hold">
                                          <p:stCondLst>
                                            <p:cond delay="999"/>
                                          </p:stCondLst>
                                        </p:cTn>
                                        <p:tgtEl>
                                          <p:spTgt spid="32679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326798"/>
                                        </p:tgtEl>
                                      </p:cBhvr>
                                    </p:animEffect>
                                    <p:set>
                                      <p:cBhvr>
                                        <p:cTn id="33" dur="1" fill="hold">
                                          <p:stCondLst>
                                            <p:cond delay="999"/>
                                          </p:stCondLst>
                                        </p:cTn>
                                        <p:tgtEl>
                                          <p:spTgt spid="32679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26799"/>
                                        </p:tgtEl>
                                      </p:cBhvr>
                                    </p:animEffect>
                                    <p:set>
                                      <p:cBhvr>
                                        <p:cTn id="36" dur="1" fill="hold">
                                          <p:stCondLst>
                                            <p:cond delay="499"/>
                                          </p:stCondLst>
                                        </p:cTn>
                                        <p:tgtEl>
                                          <p:spTgt spid="326799"/>
                                        </p:tgtEl>
                                        <p:attrNameLst>
                                          <p:attrName>style.visibility</p:attrName>
                                        </p:attrNameLst>
                                      </p:cBhvr>
                                      <p:to>
                                        <p:strVal val="hidden"/>
                                      </p:to>
                                    </p:se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up)">
                                      <p:cBhvr>
                                        <p:cTn id="4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Flowchart: Process 16"/>
          <p:cNvSpPr>
            <a:spLocks noChangeArrowheads="1"/>
          </p:cNvSpPr>
          <p:nvPr/>
        </p:nvSpPr>
        <p:spPr bwMode="auto">
          <a:xfrm>
            <a:off x="1841585" y="4305300"/>
            <a:ext cx="681038" cy="838200"/>
          </a:xfrm>
          <a:prstGeom prst="flowChartProcess">
            <a:avLst/>
          </a:prstGeom>
          <a:solidFill>
            <a:srgbClr val="FFE3B9"/>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ts val="1400"/>
              </a:lnSpc>
              <a:spcAft>
                <a:spcPct val="0"/>
              </a:spcAft>
              <a:buClrTx/>
              <a:buFontTx/>
              <a:buNone/>
            </a:pPr>
            <a:r>
              <a:rPr lang="en-US" altLang="en-US" sz="1400">
                <a:latin typeface="Calibri" panose="020F0502020204030204" pitchFamily="34" charset="0"/>
              </a:rPr>
              <a:t>Odd group</a:t>
            </a:r>
          </a:p>
        </p:txBody>
      </p:sp>
      <p:sp>
        <p:nvSpPr>
          <p:cNvPr id="16" name="Flowchart: Process 15"/>
          <p:cNvSpPr/>
          <p:nvPr/>
        </p:nvSpPr>
        <p:spPr bwMode="auto">
          <a:xfrm>
            <a:off x="1170073" y="4305300"/>
            <a:ext cx="650875" cy="838200"/>
          </a:xfrm>
          <a:prstGeom prst="flowChartProcess">
            <a:avLst/>
          </a:prstGeom>
          <a:solidFill>
            <a:schemeClr val="accent2">
              <a:lumMod val="20000"/>
              <a:lumOff val="80000"/>
            </a:schemeClr>
          </a:solidFill>
          <a:ln w="9525" cap="flat" cmpd="sng" algn="ctr">
            <a:noFill/>
            <a:prstDash val="solid"/>
            <a:round/>
            <a:headEnd type="none" w="med" len="med"/>
            <a:tailEnd type="triangle" w="med" len="med"/>
          </a:ln>
          <a:effectLst/>
        </p:spPr>
        <p:txBody>
          <a:bodyPr/>
          <a:lstStyle/>
          <a:p>
            <a:pPr algn="ctr" eaLnBrk="1" hangingPunct="1">
              <a:lnSpc>
                <a:spcPts val="1400"/>
              </a:lnSpc>
              <a:defRPr/>
            </a:pPr>
            <a:r>
              <a:rPr lang="en-US" sz="1400" dirty="0">
                <a:latin typeface="Calibri" pitchFamily="34" charset="0"/>
                <a:cs typeface="+mn-cs"/>
              </a:rPr>
              <a:t>Even group</a:t>
            </a:r>
          </a:p>
        </p:txBody>
      </p:sp>
      <p:sp>
        <p:nvSpPr>
          <p:cNvPr id="18" name="Flowchart: Process 17"/>
          <p:cNvSpPr/>
          <p:nvPr/>
        </p:nvSpPr>
        <p:spPr bwMode="auto">
          <a:xfrm>
            <a:off x="2570248" y="4305300"/>
            <a:ext cx="1074737" cy="838200"/>
          </a:xfrm>
          <a:prstGeom prst="flowChartProcess">
            <a:avLst/>
          </a:prstGeom>
          <a:solidFill>
            <a:schemeClr val="accent2">
              <a:lumMod val="20000"/>
              <a:lumOff val="80000"/>
            </a:schemeClr>
          </a:solidFill>
          <a:ln w="9525" cap="flat" cmpd="sng" algn="ctr">
            <a:noFill/>
            <a:prstDash val="solid"/>
            <a:round/>
            <a:headEnd type="none" w="med" len="med"/>
            <a:tailEnd type="triangle" w="med" len="med"/>
          </a:ln>
          <a:effectLst/>
        </p:spPr>
        <p:txBody>
          <a:bodyPr/>
          <a:lstStyle/>
          <a:p>
            <a:pPr algn="ctr" eaLnBrk="1" hangingPunct="1">
              <a:lnSpc>
                <a:spcPts val="1400"/>
              </a:lnSpc>
              <a:defRPr/>
            </a:pPr>
            <a:r>
              <a:rPr lang="en-US" sz="1400" dirty="0">
                <a:latin typeface="Calibri" pitchFamily="34" charset="0"/>
                <a:cs typeface="+mn-cs"/>
              </a:rPr>
              <a:t>Even group</a:t>
            </a:r>
          </a:p>
        </p:txBody>
      </p:sp>
      <p:sp>
        <p:nvSpPr>
          <p:cNvPr id="25605" name="Flowchart: Process 18"/>
          <p:cNvSpPr>
            <a:spLocks noChangeArrowheads="1"/>
          </p:cNvSpPr>
          <p:nvPr/>
        </p:nvSpPr>
        <p:spPr bwMode="auto">
          <a:xfrm>
            <a:off x="3668798" y="4305300"/>
            <a:ext cx="1036637" cy="838200"/>
          </a:xfrm>
          <a:prstGeom prst="flowChartProcess">
            <a:avLst/>
          </a:prstGeom>
          <a:solidFill>
            <a:srgbClr val="FFE3B9"/>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ts val="1400"/>
              </a:lnSpc>
              <a:spcAft>
                <a:spcPct val="0"/>
              </a:spcAft>
              <a:buClrTx/>
              <a:buFontTx/>
              <a:buNone/>
            </a:pPr>
            <a:r>
              <a:rPr lang="en-US" altLang="en-US" sz="1400">
                <a:latin typeface="Calibri" panose="020F0502020204030204" pitchFamily="34" charset="0"/>
              </a:rPr>
              <a:t>Odd group</a:t>
            </a:r>
          </a:p>
        </p:txBody>
      </p:sp>
      <p:sp>
        <p:nvSpPr>
          <p:cNvPr id="21510" name="Rectangle 3"/>
          <p:cNvSpPr>
            <a:spLocks noGrp="1" noChangeArrowheads="1"/>
          </p:cNvSpPr>
          <p:nvPr>
            <p:ph type="title"/>
          </p:nvPr>
        </p:nvSpPr>
        <p:spPr>
          <a:xfrm>
            <a:off x="74613" y="228600"/>
            <a:ext cx="7778750" cy="690563"/>
          </a:xfrm>
        </p:spPr>
        <p:txBody>
          <a:bodyPr/>
          <a:lstStyle/>
          <a:p>
            <a:r>
              <a:rPr lang="en-US" altLang="en-US" sz="4400">
                <a:latin typeface="Comic Sans MS" panose="030F0702030302020204" pitchFamily="66" charset="0"/>
              </a:rPr>
              <a:t>Skyscraper Broadcasting</a:t>
            </a:r>
          </a:p>
        </p:txBody>
      </p:sp>
      <p:sp>
        <p:nvSpPr>
          <p:cNvPr id="59399" name="Rectangle 2"/>
          <p:cNvSpPr>
            <a:spLocks noGrp="1" noChangeArrowheads="1"/>
          </p:cNvSpPr>
          <p:nvPr>
            <p:ph idx="1"/>
          </p:nvPr>
        </p:nvSpPr>
        <p:spPr>
          <a:xfrm>
            <a:off x="404286" y="1624807"/>
            <a:ext cx="7337854" cy="3810000"/>
          </a:xfrm>
        </p:spPr>
        <p:txBody>
          <a:bodyPr/>
          <a:lstStyle/>
          <a:p>
            <a:pPr>
              <a:spcAft>
                <a:spcPts val="1200"/>
              </a:spcAft>
            </a:pPr>
            <a:r>
              <a:rPr lang="en-US" altLang="en-US" dirty="0">
                <a:latin typeface="Comic Sans MS" panose="030F0702030302020204" pitchFamily="66" charset="0"/>
              </a:rPr>
              <a:t>Each video is fragmented into </a:t>
            </a:r>
            <a:r>
              <a:rPr lang="en-US" altLang="en-US" i="1" dirty="0">
                <a:latin typeface="Comic Sans MS" panose="030F0702030302020204" pitchFamily="66" charset="0"/>
              </a:rPr>
              <a:t>K</a:t>
            </a:r>
            <a:r>
              <a:rPr lang="en-US" altLang="en-US" dirty="0">
                <a:latin typeface="Comic Sans MS" panose="030F0702030302020204" pitchFamily="66" charset="0"/>
              </a:rPr>
              <a:t> segments, each repeatedly broadcast on a dedicated channel at the </a:t>
            </a:r>
            <a:r>
              <a:rPr lang="en-US" altLang="en-US" dirty="0">
                <a:solidFill>
                  <a:srgbClr val="7030A0"/>
                </a:solidFill>
                <a:latin typeface="Comic Sans MS" panose="030F0702030302020204" pitchFamily="66" charset="0"/>
              </a:rPr>
              <a:t>playback rate</a:t>
            </a:r>
            <a:r>
              <a:rPr lang="en-US" altLang="en-US" dirty="0">
                <a:latin typeface="Comic Sans MS" panose="030F0702030302020204" pitchFamily="66" charset="0"/>
              </a:rPr>
              <a:t>.</a:t>
            </a:r>
          </a:p>
          <a:p>
            <a:r>
              <a:rPr lang="en-US" altLang="en-US" dirty="0">
                <a:latin typeface="Comic Sans MS" panose="030F0702030302020204" pitchFamily="66" charset="0"/>
              </a:rPr>
              <a:t>The sizes of the </a:t>
            </a:r>
            <a:r>
              <a:rPr lang="en-US" altLang="en-US" i="1" dirty="0">
                <a:latin typeface="Comic Sans MS" panose="030F0702030302020204" pitchFamily="66" charset="0"/>
              </a:rPr>
              <a:t>K</a:t>
            </a:r>
            <a:r>
              <a:rPr lang="en-US" altLang="en-US" dirty="0">
                <a:latin typeface="Comic Sans MS" panose="030F0702030302020204" pitchFamily="66" charset="0"/>
              </a:rPr>
              <a:t> segments have the following pattern:</a:t>
            </a:r>
          </a:p>
          <a:p>
            <a:endParaRPr lang="en-US" altLang="en-US" sz="2400" dirty="0">
              <a:latin typeface="Comic Sans MS" panose="030F0702030302020204" pitchFamily="66" charset="0"/>
            </a:endParaRPr>
          </a:p>
          <a:p>
            <a:pPr>
              <a:lnSpc>
                <a:spcPct val="130000"/>
              </a:lnSpc>
              <a:spcBef>
                <a:spcPct val="35000"/>
              </a:spcBef>
              <a:buFontTx/>
              <a:buChar char=" "/>
            </a:pPr>
            <a:r>
              <a:rPr lang="en-US" altLang="en-US" dirty="0">
                <a:solidFill>
                  <a:srgbClr val="000066"/>
                </a:solidFill>
                <a:latin typeface="Calibri" panose="020F0502020204030204" pitchFamily="34" charset="0"/>
              </a:rPr>
              <a:t> [1, 2, 2, 5, 5, 12, 12, 25, 25, …, W, W, …, W]</a:t>
            </a:r>
            <a:endParaRPr lang="en-US" altLang="en-US" dirty="0">
              <a:latin typeface="Calibri" panose="020F0502020204030204" pitchFamily="34" charset="0"/>
            </a:endParaRPr>
          </a:p>
        </p:txBody>
      </p:sp>
      <p:sp>
        <p:nvSpPr>
          <p:cNvPr id="15" name="Rounded Rectangular Callout 14"/>
          <p:cNvSpPr/>
          <p:nvPr/>
        </p:nvSpPr>
        <p:spPr bwMode="auto">
          <a:xfrm>
            <a:off x="1244358" y="5506394"/>
            <a:ext cx="5439260" cy="765155"/>
          </a:xfrm>
          <a:prstGeom prst="wedgeRoundRectCallout">
            <a:avLst>
              <a:gd name="adj1" fmla="val 25378"/>
              <a:gd name="adj2" fmla="val -104727"/>
              <a:gd name="adj3" fmla="val 16667"/>
            </a:avLst>
          </a:prstGeom>
          <a:solidFill>
            <a:schemeClr val="accent1">
              <a:lumMod val="20000"/>
              <a:lumOff val="80000"/>
            </a:schemeClr>
          </a:solidFill>
          <a:ln w="9525" cap="flat" cmpd="sng" algn="ctr">
            <a:noFill/>
            <a:prstDash val="solid"/>
            <a:round/>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91440"/>
          <a:lstStyle/>
          <a:p>
            <a:pPr algn="ctr" eaLnBrk="1" hangingPunct="1">
              <a:defRPr/>
            </a:pPr>
            <a:r>
              <a:rPr lang="en-US" dirty="0">
                <a:latin typeface="Calibri" pitchFamily="34" charset="0"/>
                <a:cs typeface="+mn-cs"/>
              </a:rPr>
              <a:t>Size of larger segments are constrained to W (width of the “skyscraper”)</a:t>
            </a:r>
          </a:p>
        </p:txBody>
      </p:sp>
      <p:grpSp>
        <p:nvGrpSpPr>
          <p:cNvPr id="4" name="Group 3">
            <a:extLst>
              <a:ext uri="{FF2B5EF4-FFF2-40B4-BE49-F238E27FC236}">
                <a16:creationId xmlns:a16="http://schemas.microsoft.com/office/drawing/2014/main" id="{AB79B4D1-E720-4BA0-8B8D-25084FF03EE3}"/>
              </a:ext>
            </a:extLst>
          </p:cNvPr>
          <p:cNvGrpSpPr/>
          <p:nvPr/>
        </p:nvGrpSpPr>
        <p:grpSpPr>
          <a:xfrm>
            <a:off x="6345765" y="1281113"/>
            <a:ext cx="2797175" cy="5137150"/>
            <a:chOff x="6345765" y="1281113"/>
            <a:chExt cx="2797175" cy="5137150"/>
          </a:xfrm>
        </p:grpSpPr>
        <p:grpSp>
          <p:nvGrpSpPr>
            <p:cNvPr id="2" name="Group 1">
              <a:extLst>
                <a:ext uri="{FF2B5EF4-FFF2-40B4-BE49-F238E27FC236}">
                  <a16:creationId xmlns:a16="http://schemas.microsoft.com/office/drawing/2014/main" id="{2C071065-60FE-4746-9123-C873A33DF6A1}"/>
                </a:ext>
              </a:extLst>
            </p:cNvPr>
            <p:cNvGrpSpPr/>
            <p:nvPr/>
          </p:nvGrpSpPr>
          <p:grpSpPr>
            <a:xfrm>
              <a:off x="6345765" y="1281113"/>
              <a:ext cx="2797175" cy="5137150"/>
              <a:chOff x="6345765" y="1281113"/>
              <a:chExt cx="2797175" cy="5137150"/>
            </a:xfrm>
          </p:grpSpPr>
          <p:pic>
            <p:nvPicPr>
              <p:cNvPr id="9" name="Picture 7" descr="MCj03113420000[1]">
                <a:extLst>
                  <a:ext uri="{FF2B5EF4-FFF2-40B4-BE49-F238E27FC236}">
                    <a16:creationId xmlns:a16="http://schemas.microsoft.com/office/drawing/2014/main" id="{8F1F3E17-6627-4E6A-96D5-CA47790D4E1C}"/>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6345765" y="1281113"/>
                <a:ext cx="27971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MCj02799840000[1]">
                <a:extLst>
                  <a:ext uri="{FF2B5EF4-FFF2-40B4-BE49-F238E27FC236}">
                    <a16:creationId xmlns:a16="http://schemas.microsoft.com/office/drawing/2014/main" id="{94DABA7E-322E-4D60-B333-B5A24193701F}"/>
                  </a:ext>
                </a:extLst>
              </p:cNvPr>
              <p:cNvPicPr>
                <a:picLocks noChangeAspect="1" noChangeArrowheads="1"/>
              </p:cNvPicPr>
              <p:nvPr/>
            </p:nvPicPr>
            <p:blipFill>
              <a:blip r:embed="rId5">
                <a:alphaModFix amt="40000"/>
                <a:extLst>
                  <a:ext uri="{28A0092B-C50C-407E-A947-70E740481C1C}">
                    <a14:useLocalDpi xmlns:a14="http://schemas.microsoft.com/office/drawing/2010/main" val="0"/>
                  </a:ext>
                </a:extLst>
              </a:blip>
              <a:srcRect/>
              <a:stretch>
                <a:fillRect/>
              </a:stretch>
            </p:blipFill>
            <p:spPr bwMode="auto">
              <a:xfrm>
                <a:off x="6345765" y="2550469"/>
                <a:ext cx="2293937" cy="25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5">
                <a:extLst>
                  <a:ext uri="{FF2B5EF4-FFF2-40B4-BE49-F238E27FC236}">
                    <a16:creationId xmlns:a16="http://schemas.microsoft.com/office/drawing/2014/main" id="{04A4E304-04F9-40CB-AA69-38BEF427E8FD}"/>
                  </a:ext>
                </a:extLst>
              </p:cNvPr>
              <p:cNvGraphicFramePr>
                <a:graphicFrameLocks noChangeAspect="1"/>
              </p:cNvGraphicFramePr>
              <p:nvPr>
                <p:extLst>
                  <p:ext uri="{D42A27DB-BD31-4B8C-83A1-F6EECF244321}">
                    <p14:modId xmlns:p14="http://schemas.microsoft.com/office/powerpoint/2010/main" val="1347033978"/>
                  </p:ext>
                </p:extLst>
              </p:nvPr>
            </p:nvGraphicFramePr>
            <p:xfrm>
              <a:off x="7558614" y="2454275"/>
              <a:ext cx="1181100" cy="3622675"/>
            </p:xfrm>
            <a:graphic>
              <a:graphicData uri="http://schemas.openxmlformats.org/presentationml/2006/ole">
                <mc:AlternateContent xmlns:mc="http://schemas.openxmlformats.org/markup-compatibility/2006">
                  <mc:Choice xmlns:v="urn:schemas-microsoft-com:vml" Requires="v">
                    <p:oleObj spid="_x0000_s186375" name="Visio" r:id="rId6" imgW="608040" imgH="1865160" progId="Visio.Drawing.11">
                      <p:embed/>
                    </p:oleObj>
                  </mc:Choice>
                  <mc:Fallback>
                    <p:oleObj name="Visio" r:id="rId6" imgW="608040" imgH="1865160" progId="Visio.Drawing.11">
                      <p:embed/>
                      <p:pic>
                        <p:nvPicPr>
                          <p:cNvPr id="29702"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8614" y="2454275"/>
                            <a:ext cx="1181100"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6">
                <a:extLst>
                  <a:ext uri="{FF2B5EF4-FFF2-40B4-BE49-F238E27FC236}">
                    <a16:creationId xmlns:a16="http://schemas.microsoft.com/office/drawing/2014/main" id="{BC250E91-2BE5-4BF8-AC66-8526B04861F9}"/>
                  </a:ext>
                </a:extLst>
              </p:cNvPr>
              <p:cNvSpPr txBox="1">
                <a:spLocks noChangeArrowheads="1"/>
              </p:cNvSpPr>
              <p:nvPr/>
            </p:nvSpPr>
            <p:spPr bwMode="auto">
              <a:xfrm>
                <a:off x="7410955" y="6021388"/>
                <a:ext cx="14764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000" dirty="0">
                    <a:solidFill>
                      <a:srgbClr val="CC3300"/>
                    </a:solidFill>
                  </a:rPr>
                  <a:t>Skyscraper</a:t>
                </a:r>
                <a:endParaRPr lang="en-US" altLang="en-US" sz="2400" dirty="0">
                  <a:solidFill>
                    <a:srgbClr val="CC3300"/>
                  </a:solidFill>
                </a:endParaRPr>
              </a:p>
            </p:txBody>
          </p:sp>
        </p:grpSp>
        <p:sp>
          <p:nvSpPr>
            <p:cNvPr id="3" name="TextBox 2">
              <a:extLst>
                <a:ext uri="{FF2B5EF4-FFF2-40B4-BE49-F238E27FC236}">
                  <a16:creationId xmlns:a16="http://schemas.microsoft.com/office/drawing/2014/main" id="{3B1A283D-2640-4F84-A060-DB4FB689201F}"/>
                </a:ext>
              </a:extLst>
            </p:cNvPr>
            <p:cNvSpPr txBox="1"/>
            <p:nvPr/>
          </p:nvSpPr>
          <p:spPr>
            <a:xfrm>
              <a:off x="7945421" y="5658138"/>
              <a:ext cx="407484" cy="461665"/>
            </a:xfrm>
            <a:prstGeom prst="rect">
              <a:avLst/>
            </a:prstGeom>
            <a:noFill/>
          </p:spPr>
          <p:txBody>
            <a:bodyPr wrap="none" rtlCol="0">
              <a:spAutoFit/>
            </a:bodyPr>
            <a:lstStyle/>
            <a:p>
              <a:r>
                <a:rPr lang="en-US" dirty="0"/>
                <a:t>w</a:t>
              </a:r>
            </a:p>
          </p:txBody>
        </p:sp>
        <p:sp>
          <p:nvSpPr>
            <p:cNvPr id="17" name="TextBox 16">
              <a:extLst>
                <a:ext uri="{FF2B5EF4-FFF2-40B4-BE49-F238E27FC236}">
                  <a16:creationId xmlns:a16="http://schemas.microsoft.com/office/drawing/2014/main" id="{2CFD122A-AB78-482C-BCFF-53E1AD668149}"/>
                </a:ext>
              </a:extLst>
            </p:cNvPr>
            <p:cNvSpPr txBox="1"/>
            <p:nvPr/>
          </p:nvSpPr>
          <p:spPr>
            <a:xfrm>
              <a:off x="7954519" y="3449475"/>
              <a:ext cx="407484" cy="461665"/>
            </a:xfrm>
            <a:prstGeom prst="rect">
              <a:avLst/>
            </a:prstGeom>
            <a:noFill/>
          </p:spPr>
          <p:txBody>
            <a:bodyPr wrap="none" rtlCol="0">
              <a:spAutoFit/>
            </a:bodyPr>
            <a:lstStyle/>
            <a:p>
              <a:r>
                <a:rPr lang="en-US" dirty="0"/>
                <a:t>w</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9399">
                                            <p:txEl>
                                              <p:pRg st="0" end="0"/>
                                            </p:txEl>
                                          </p:spTgt>
                                        </p:tgtEl>
                                        <p:attrNameLst>
                                          <p:attrName>style.visibility</p:attrName>
                                        </p:attrNameLst>
                                      </p:cBhvr>
                                      <p:to>
                                        <p:strVal val="visible"/>
                                      </p:to>
                                    </p:set>
                                    <p:animEffect transition="in" filter="fade">
                                      <p:cBhvr>
                                        <p:cTn id="7" dur="1000"/>
                                        <p:tgtEl>
                                          <p:spTgt spid="59399">
                                            <p:txEl>
                                              <p:pRg st="0" end="0"/>
                                            </p:txEl>
                                          </p:spTgt>
                                        </p:tgtEl>
                                      </p:cBhvr>
                                    </p:animEffect>
                                    <p:anim calcmode="lin" valueType="num">
                                      <p:cBhvr>
                                        <p:cTn id="8" dur="1000" fill="hold"/>
                                        <p:tgtEl>
                                          <p:spTgt spid="593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9399">
                                            <p:txEl>
                                              <p:pRg st="1" end="1"/>
                                            </p:txEl>
                                          </p:spTgt>
                                        </p:tgtEl>
                                        <p:attrNameLst>
                                          <p:attrName>style.visibility</p:attrName>
                                        </p:attrNameLst>
                                      </p:cBhvr>
                                      <p:to>
                                        <p:strVal val="visible"/>
                                      </p:to>
                                    </p:set>
                                    <p:animEffect transition="in" filter="fade">
                                      <p:cBhvr>
                                        <p:cTn id="14" dur="1000"/>
                                        <p:tgtEl>
                                          <p:spTgt spid="59399">
                                            <p:txEl>
                                              <p:pRg st="1" end="1"/>
                                            </p:txEl>
                                          </p:spTgt>
                                        </p:tgtEl>
                                      </p:cBhvr>
                                    </p:animEffect>
                                    <p:anim calcmode="lin" valueType="num">
                                      <p:cBhvr>
                                        <p:cTn id="15" dur="1000" fill="hold"/>
                                        <p:tgtEl>
                                          <p:spTgt spid="593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939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9399">
                                            <p:txEl>
                                              <p:pRg st="3" end="3"/>
                                            </p:txEl>
                                          </p:spTgt>
                                        </p:tgtEl>
                                        <p:attrNameLst>
                                          <p:attrName>style.visibility</p:attrName>
                                        </p:attrNameLst>
                                      </p:cBhvr>
                                      <p:to>
                                        <p:strVal val="visible"/>
                                      </p:to>
                                    </p:set>
                                    <p:animEffect transition="in" filter="fade">
                                      <p:cBhvr>
                                        <p:cTn id="19" dur="1000"/>
                                        <p:tgtEl>
                                          <p:spTgt spid="59399">
                                            <p:txEl>
                                              <p:pRg st="3" end="3"/>
                                            </p:txEl>
                                          </p:spTgt>
                                        </p:tgtEl>
                                      </p:cBhvr>
                                    </p:animEffect>
                                    <p:anim calcmode="lin" valueType="num">
                                      <p:cBhvr>
                                        <p:cTn id="20" dur="1000" fill="hold"/>
                                        <p:tgtEl>
                                          <p:spTgt spid="5939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9399">
                                            <p:txEl>
                                              <p:pRg st="3" end="3"/>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25607"/>
                                        </p:tgtEl>
                                        <p:attrNameLst>
                                          <p:attrName>style.visibility</p:attrName>
                                        </p:attrNameLst>
                                      </p:cBhvr>
                                      <p:to>
                                        <p:strVal val="visible"/>
                                      </p:to>
                                    </p:set>
                                    <p:animEffect transition="in" filter="dissolve">
                                      <p:cBhvr>
                                        <p:cTn id="25" dur="500"/>
                                        <p:tgtEl>
                                          <p:spTgt spid="2560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605"/>
                                        </p:tgtEl>
                                        <p:attrNameLst>
                                          <p:attrName>style.visibility</p:attrName>
                                        </p:attrNameLst>
                                      </p:cBhvr>
                                      <p:to>
                                        <p:strVal val="visible"/>
                                      </p:to>
                                    </p:set>
                                    <p:animEffect transition="in" filter="dissolve">
                                      <p:cBhvr>
                                        <p:cTn id="34" dur="500"/>
                                        <p:tgtEl>
                                          <p:spTgt spid="25605"/>
                                        </p:tgtEl>
                                      </p:cBhvr>
                                    </p:animEffect>
                                  </p:childTnLst>
                                </p:cTn>
                              </p:par>
                            </p:childTnLst>
                          </p:cTn>
                        </p:par>
                        <p:par>
                          <p:cTn id="35" fill="hold" nodeType="afterGroup">
                            <p:stCondLst>
                              <p:cond delay="1500"/>
                            </p:stCondLst>
                            <p:childTnLst>
                              <p:par>
                                <p:cTn id="36" presetID="9"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ssolve">
                                      <p:cBhvr>
                                        <p:cTn id="38" dur="500"/>
                                        <p:tgtEl>
                                          <p:spTgt spid="4"/>
                                        </p:tgtEl>
                                      </p:cBhvr>
                                    </p:animEffect>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6" grpId="0" animBg="1"/>
      <p:bldP spid="18" grpId="0" animBg="1"/>
      <p:bldP spid="2560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203200" y="25400"/>
            <a:ext cx="6143625" cy="1085850"/>
          </a:xfrm>
        </p:spPr>
        <p:txBody>
          <a:bodyPr/>
          <a:lstStyle/>
          <a:p>
            <a:pPr>
              <a:lnSpc>
                <a:spcPts val="4200"/>
              </a:lnSpc>
            </a:pPr>
            <a:r>
              <a:rPr lang="en-US" altLang="en-US" sz="4000">
                <a:latin typeface="Arial" panose="020B0604020202020204" pitchFamily="34" charset="0"/>
              </a:rPr>
              <a:t>Dynamic Mercury-like Routing</a:t>
            </a:r>
          </a:p>
        </p:txBody>
      </p:sp>
      <p:grpSp>
        <p:nvGrpSpPr>
          <p:cNvPr id="7" name="Group 6"/>
          <p:cNvGrpSpPr>
            <a:grpSpLocks/>
          </p:cNvGrpSpPr>
          <p:nvPr/>
        </p:nvGrpSpPr>
        <p:grpSpPr bwMode="auto">
          <a:xfrm>
            <a:off x="2035175" y="4130675"/>
            <a:ext cx="2366963" cy="1535113"/>
            <a:chOff x="431800" y="2346960"/>
            <a:chExt cx="2367280" cy="1534160"/>
          </a:xfrm>
        </p:grpSpPr>
        <p:sp>
          <p:nvSpPr>
            <p:cNvPr id="4" name="Freeform 3"/>
            <p:cNvSpPr/>
            <p:nvPr/>
          </p:nvSpPr>
          <p:spPr>
            <a:xfrm>
              <a:off x="619150" y="2346960"/>
              <a:ext cx="1992580" cy="1442142"/>
            </a:xfrm>
            <a:custGeom>
              <a:avLst/>
              <a:gdLst>
                <a:gd name="connsiteX0" fmla="*/ 1219200 w 1991360"/>
                <a:gd name="connsiteY0" fmla="*/ 121920 h 1442720"/>
                <a:gd name="connsiteX1" fmla="*/ 985520 w 1991360"/>
                <a:gd name="connsiteY1" fmla="*/ 152400 h 1442720"/>
                <a:gd name="connsiteX2" fmla="*/ 812800 w 1991360"/>
                <a:gd name="connsiteY2" fmla="*/ 274320 h 1442720"/>
                <a:gd name="connsiteX3" fmla="*/ 447040 w 1991360"/>
                <a:gd name="connsiteY3" fmla="*/ 396240 h 1442720"/>
                <a:gd name="connsiteX4" fmla="*/ 375920 w 1991360"/>
                <a:gd name="connsiteY4" fmla="*/ 640080 h 1442720"/>
                <a:gd name="connsiteX5" fmla="*/ 254000 w 1991360"/>
                <a:gd name="connsiteY5" fmla="*/ 690880 h 1442720"/>
                <a:gd name="connsiteX6" fmla="*/ 121920 w 1991360"/>
                <a:gd name="connsiteY6" fmla="*/ 873760 h 1442720"/>
                <a:gd name="connsiteX7" fmla="*/ 0 w 1991360"/>
                <a:gd name="connsiteY7" fmla="*/ 1381760 h 1442720"/>
                <a:gd name="connsiteX8" fmla="*/ 152400 w 1991360"/>
                <a:gd name="connsiteY8" fmla="*/ 1412240 h 1442720"/>
                <a:gd name="connsiteX9" fmla="*/ 508000 w 1991360"/>
                <a:gd name="connsiteY9" fmla="*/ 1442720 h 1442720"/>
                <a:gd name="connsiteX10" fmla="*/ 762000 w 1991360"/>
                <a:gd name="connsiteY10" fmla="*/ 1300480 h 1442720"/>
                <a:gd name="connsiteX11" fmla="*/ 812800 w 1991360"/>
                <a:gd name="connsiteY11" fmla="*/ 1046480 h 1442720"/>
                <a:gd name="connsiteX12" fmla="*/ 812800 w 1991360"/>
                <a:gd name="connsiteY12" fmla="*/ 894080 h 1442720"/>
                <a:gd name="connsiteX13" fmla="*/ 965200 w 1991360"/>
                <a:gd name="connsiteY13" fmla="*/ 751840 h 1442720"/>
                <a:gd name="connsiteX14" fmla="*/ 1259840 w 1991360"/>
                <a:gd name="connsiteY14" fmla="*/ 660400 h 1442720"/>
                <a:gd name="connsiteX15" fmla="*/ 1524000 w 1991360"/>
                <a:gd name="connsiteY15" fmla="*/ 568960 h 1442720"/>
                <a:gd name="connsiteX16" fmla="*/ 1788160 w 1991360"/>
                <a:gd name="connsiteY16" fmla="*/ 609600 h 1442720"/>
                <a:gd name="connsiteX17" fmla="*/ 1930400 w 1991360"/>
                <a:gd name="connsiteY17" fmla="*/ 436880 h 1442720"/>
                <a:gd name="connsiteX18" fmla="*/ 1991360 w 1991360"/>
                <a:gd name="connsiteY18" fmla="*/ 121920 h 1442720"/>
                <a:gd name="connsiteX19" fmla="*/ 1798320 w 1991360"/>
                <a:gd name="connsiteY19" fmla="*/ 0 h 1442720"/>
                <a:gd name="connsiteX20" fmla="*/ 1483360 w 1991360"/>
                <a:gd name="connsiteY20" fmla="*/ 0 h 1442720"/>
                <a:gd name="connsiteX21" fmla="*/ 1310640 w 1991360"/>
                <a:gd name="connsiteY21" fmla="*/ 71120 h 1442720"/>
                <a:gd name="connsiteX22" fmla="*/ 1219200 w 1991360"/>
                <a:gd name="connsiteY22" fmla="*/ 121920 h 14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91360" h="1442720">
                  <a:moveTo>
                    <a:pt x="1219200" y="121920"/>
                  </a:moveTo>
                  <a:lnTo>
                    <a:pt x="985520" y="152400"/>
                  </a:lnTo>
                  <a:lnTo>
                    <a:pt x="812800" y="274320"/>
                  </a:lnTo>
                  <a:lnTo>
                    <a:pt x="447040" y="396240"/>
                  </a:lnTo>
                  <a:lnTo>
                    <a:pt x="375920" y="640080"/>
                  </a:lnTo>
                  <a:lnTo>
                    <a:pt x="254000" y="690880"/>
                  </a:lnTo>
                  <a:lnTo>
                    <a:pt x="121920" y="873760"/>
                  </a:lnTo>
                  <a:lnTo>
                    <a:pt x="0" y="1381760"/>
                  </a:lnTo>
                  <a:lnTo>
                    <a:pt x="152400" y="1412240"/>
                  </a:lnTo>
                  <a:lnTo>
                    <a:pt x="508000" y="1442720"/>
                  </a:lnTo>
                  <a:lnTo>
                    <a:pt x="762000" y="1300480"/>
                  </a:lnTo>
                  <a:lnTo>
                    <a:pt x="812800" y="1046480"/>
                  </a:lnTo>
                  <a:lnTo>
                    <a:pt x="812800" y="894080"/>
                  </a:lnTo>
                  <a:lnTo>
                    <a:pt x="965200" y="751840"/>
                  </a:lnTo>
                  <a:lnTo>
                    <a:pt x="1259840" y="660400"/>
                  </a:lnTo>
                  <a:lnTo>
                    <a:pt x="1524000" y="568960"/>
                  </a:lnTo>
                  <a:lnTo>
                    <a:pt x="1788160" y="609600"/>
                  </a:lnTo>
                  <a:lnTo>
                    <a:pt x="1930400" y="436880"/>
                  </a:lnTo>
                  <a:lnTo>
                    <a:pt x="1991360" y="121920"/>
                  </a:lnTo>
                  <a:lnTo>
                    <a:pt x="1798320" y="0"/>
                  </a:lnTo>
                  <a:lnTo>
                    <a:pt x="1483360" y="0"/>
                  </a:lnTo>
                  <a:lnTo>
                    <a:pt x="1310640" y="71120"/>
                  </a:lnTo>
                  <a:lnTo>
                    <a:pt x="1219200" y="12192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Oval 4"/>
            <p:cNvSpPr/>
            <p:nvPr/>
          </p:nvSpPr>
          <p:spPr>
            <a:xfrm>
              <a:off x="431800" y="3525741"/>
              <a:ext cx="376288" cy="355379"/>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2422792" y="2346960"/>
              <a:ext cx="376288" cy="355379"/>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14" name="Group 13"/>
          <p:cNvGrpSpPr>
            <a:grpSpLocks/>
          </p:cNvGrpSpPr>
          <p:nvPr/>
        </p:nvGrpSpPr>
        <p:grpSpPr bwMode="auto">
          <a:xfrm>
            <a:off x="2047875" y="4041775"/>
            <a:ext cx="2681288" cy="1971675"/>
            <a:chOff x="3449320" y="1971040"/>
            <a:chExt cx="2682240" cy="1971040"/>
          </a:xfrm>
        </p:grpSpPr>
        <p:sp>
          <p:nvSpPr>
            <p:cNvPr id="13" name="Freeform 12"/>
            <p:cNvSpPr/>
            <p:nvPr/>
          </p:nvSpPr>
          <p:spPr>
            <a:xfrm>
              <a:off x="3617655" y="1971040"/>
              <a:ext cx="2326514" cy="1839320"/>
            </a:xfrm>
            <a:custGeom>
              <a:avLst/>
              <a:gdLst>
                <a:gd name="connsiteX0" fmla="*/ 20320 w 2326640"/>
                <a:gd name="connsiteY0" fmla="*/ 1747520 h 1838960"/>
                <a:gd name="connsiteX1" fmla="*/ 0 w 2326640"/>
                <a:gd name="connsiteY1" fmla="*/ 1534160 h 1838960"/>
                <a:gd name="connsiteX2" fmla="*/ 60960 w 2326640"/>
                <a:gd name="connsiteY2" fmla="*/ 1341120 h 1838960"/>
                <a:gd name="connsiteX3" fmla="*/ 162560 w 2326640"/>
                <a:gd name="connsiteY3" fmla="*/ 1117600 h 1838960"/>
                <a:gd name="connsiteX4" fmla="*/ 284480 w 2326640"/>
                <a:gd name="connsiteY4" fmla="*/ 690880 h 1838960"/>
                <a:gd name="connsiteX5" fmla="*/ 487680 w 2326640"/>
                <a:gd name="connsiteY5" fmla="*/ 487680 h 1838960"/>
                <a:gd name="connsiteX6" fmla="*/ 995680 w 2326640"/>
                <a:gd name="connsiteY6" fmla="*/ 396240 h 1838960"/>
                <a:gd name="connsiteX7" fmla="*/ 1778000 w 2326640"/>
                <a:gd name="connsiteY7" fmla="*/ 50800 h 1838960"/>
                <a:gd name="connsiteX8" fmla="*/ 1899920 w 2326640"/>
                <a:gd name="connsiteY8" fmla="*/ 0 h 1838960"/>
                <a:gd name="connsiteX9" fmla="*/ 2326640 w 2326640"/>
                <a:gd name="connsiteY9" fmla="*/ 193040 h 1838960"/>
                <a:gd name="connsiteX10" fmla="*/ 2265680 w 2326640"/>
                <a:gd name="connsiteY10" fmla="*/ 467360 h 1838960"/>
                <a:gd name="connsiteX11" fmla="*/ 2204720 w 2326640"/>
                <a:gd name="connsiteY11" fmla="*/ 660400 h 1838960"/>
                <a:gd name="connsiteX12" fmla="*/ 1899920 w 2326640"/>
                <a:gd name="connsiteY12" fmla="*/ 802640 h 1838960"/>
                <a:gd name="connsiteX13" fmla="*/ 1432560 w 2326640"/>
                <a:gd name="connsiteY13" fmla="*/ 914400 h 1838960"/>
                <a:gd name="connsiteX14" fmla="*/ 1198880 w 2326640"/>
                <a:gd name="connsiteY14" fmla="*/ 883920 h 1838960"/>
                <a:gd name="connsiteX15" fmla="*/ 883920 w 2326640"/>
                <a:gd name="connsiteY15" fmla="*/ 975360 h 1838960"/>
                <a:gd name="connsiteX16" fmla="*/ 863600 w 2326640"/>
                <a:gd name="connsiteY16" fmla="*/ 1188720 h 1838960"/>
                <a:gd name="connsiteX17" fmla="*/ 731520 w 2326640"/>
                <a:gd name="connsiteY17" fmla="*/ 1412240 h 1838960"/>
                <a:gd name="connsiteX18" fmla="*/ 609600 w 2326640"/>
                <a:gd name="connsiteY18" fmla="*/ 1645920 h 1838960"/>
                <a:gd name="connsiteX19" fmla="*/ 497840 w 2326640"/>
                <a:gd name="connsiteY19" fmla="*/ 1747520 h 1838960"/>
                <a:gd name="connsiteX20" fmla="*/ 325120 w 2326640"/>
                <a:gd name="connsiteY20" fmla="*/ 1818640 h 1838960"/>
                <a:gd name="connsiteX21" fmla="*/ 182880 w 2326640"/>
                <a:gd name="connsiteY21" fmla="*/ 1838960 h 1838960"/>
                <a:gd name="connsiteX22" fmla="*/ 20320 w 2326640"/>
                <a:gd name="connsiteY22" fmla="*/ 1747520 h 183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6640" h="1838960">
                  <a:moveTo>
                    <a:pt x="20320" y="1747520"/>
                  </a:moveTo>
                  <a:lnTo>
                    <a:pt x="0" y="1534160"/>
                  </a:lnTo>
                  <a:lnTo>
                    <a:pt x="60960" y="1341120"/>
                  </a:lnTo>
                  <a:lnTo>
                    <a:pt x="162560" y="1117600"/>
                  </a:lnTo>
                  <a:lnTo>
                    <a:pt x="284480" y="690880"/>
                  </a:lnTo>
                  <a:lnTo>
                    <a:pt x="487680" y="487680"/>
                  </a:lnTo>
                  <a:lnTo>
                    <a:pt x="995680" y="396240"/>
                  </a:lnTo>
                  <a:lnTo>
                    <a:pt x="1778000" y="50800"/>
                  </a:lnTo>
                  <a:lnTo>
                    <a:pt x="1899920" y="0"/>
                  </a:lnTo>
                  <a:lnTo>
                    <a:pt x="2326640" y="193040"/>
                  </a:lnTo>
                  <a:lnTo>
                    <a:pt x="2265680" y="467360"/>
                  </a:lnTo>
                  <a:lnTo>
                    <a:pt x="2204720" y="660400"/>
                  </a:lnTo>
                  <a:lnTo>
                    <a:pt x="1899920" y="802640"/>
                  </a:lnTo>
                  <a:lnTo>
                    <a:pt x="1432560" y="914400"/>
                  </a:lnTo>
                  <a:lnTo>
                    <a:pt x="1198880" y="883920"/>
                  </a:lnTo>
                  <a:lnTo>
                    <a:pt x="883920" y="975360"/>
                  </a:lnTo>
                  <a:lnTo>
                    <a:pt x="863600" y="1188720"/>
                  </a:lnTo>
                  <a:lnTo>
                    <a:pt x="731520" y="1412240"/>
                  </a:lnTo>
                  <a:lnTo>
                    <a:pt x="609600" y="1645920"/>
                  </a:lnTo>
                  <a:lnTo>
                    <a:pt x="497840" y="1747520"/>
                  </a:lnTo>
                  <a:lnTo>
                    <a:pt x="325120" y="1818640"/>
                  </a:lnTo>
                  <a:lnTo>
                    <a:pt x="182880" y="1838960"/>
                  </a:lnTo>
                  <a:lnTo>
                    <a:pt x="20320" y="174752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173099" name="Group 7"/>
            <p:cNvGrpSpPr>
              <a:grpSpLocks/>
            </p:cNvGrpSpPr>
            <p:nvPr/>
          </p:nvGrpSpPr>
          <p:grpSpPr bwMode="auto">
            <a:xfrm>
              <a:off x="3449320" y="1991360"/>
              <a:ext cx="2682240" cy="1950720"/>
              <a:chOff x="431800" y="1930400"/>
              <a:chExt cx="2682240" cy="1950720"/>
            </a:xfrm>
          </p:grpSpPr>
          <p:sp>
            <p:nvSpPr>
              <p:cNvPr id="10" name="Oval 9"/>
              <p:cNvSpPr/>
              <p:nvPr/>
            </p:nvSpPr>
            <p:spPr>
              <a:xfrm>
                <a:off x="431800" y="3525634"/>
                <a:ext cx="376372" cy="355486"/>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2737668" y="1930711"/>
                <a:ext cx="376372" cy="355486"/>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grpSp>
        <p:nvGrpSpPr>
          <p:cNvPr id="21" name="Group 20"/>
          <p:cNvGrpSpPr>
            <a:grpSpLocks/>
          </p:cNvGrpSpPr>
          <p:nvPr/>
        </p:nvGrpSpPr>
        <p:grpSpPr bwMode="auto">
          <a:xfrm>
            <a:off x="2395538" y="4138613"/>
            <a:ext cx="2595562" cy="1743075"/>
            <a:chOff x="3743960" y="2225040"/>
            <a:chExt cx="2595880" cy="1742440"/>
          </a:xfrm>
        </p:grpSpPr>
        <p:sp>
          <p:nvSpPr>
            <p:cNvPr id="20" name="Freeform 19"/>
            <p:cNvSpPr/>
            <p:nvPr/>
          </p:nvSpPr>
          <p:spPr>
            <a:xfrm>
              <a:off x="3921782" y="2225040"/>
              <a:ext cx="2245000" cy="1666268"/>
            </a:xfrm>
            <a:custGeom>
              <a:avLst/>
              <a:gdLst>
                <a:gd name="connsiteX0" fmla="*/ 0 w 2245360"/>
                <a:gd name="connsiteY0" fmla="*/ 1544320 h 1666240"/>
                <a:gd name="connsiteX1" fmla="*/ 0 w 2245360"/>
                <a:gd name="connsiteY1" fmla="*/ 1168400 h 1666240"/>
                <a:gd name="connsiteX2" fmla="*/ 111760 w 2245360"/>
                <a:gd name="connsiteY2" fmla="*/ 924560 h 1666240"/>
                <a:gd name="connsiteX3" fmla="*/ 294640 w 2245360"/>
                <a:gd name="connsiteY3" fmla="*/ 660400 h 1666240"/>
                <a:gd name="connsiteX4" fmla="*/ 487680 w 2245360"/>
                <a:gd name="connsiteY4" fmla="*/ 436880 h 1666240"/>
                <a:gd name="connsiteX5" fmla="*/ 894080 w 2245360"/>
                <a:gd name="connsiteY5" fmla="*/ 294640 h 1666240"/>
                <a:gd name="connsiteX6" fmla="*/ 1229360 w 2245360"/>
                <a:gd name="connsiteY6" fmla="*/ 142240 h 1666240"/>
                <a:gd name="connsiteX7" fmla="*/ 1808480 w 2245360"/>
                <a:gd name="connsiteY7" fmla="*/ 20320 h 1666240"/>
                <a:gd name="connsiteX8" fmla="*/ 2062480 w 2245360"/>
                <a:gd name="connsiteY8" fmla="*/ 0 h 1666240"/>
                <a:gd name="connsiteX9" fmla="*/ 2225040 w 2245360"/>
                <a:gd name="connsiteY9" fmla="*/ 213360 h 1666240"/>
                <a:gd name="connsiteX10" fmla="*/ 2245360 w 2245360"/>
                <a:gd name="connsiteY10" fmla="*/ 375920 h 1666240"/>
                <a:gd name="connsiteX11" fmla="*/ 2214880 w 2245360"/>
                <a:gd name="connsiteY11" fmla="*/ 528320 h 1666240"/>
                <a:gd name="connsiteX12" fmla="*/ 1788160 w 2245360"/>
                <a:gd name="connsiteY12" fmla="*/ 802640 h 1666240"/>
                <a:gd name="connsiteX13" fmla="*/ 1402080 w 2245360"/>
                <a:gd name="connsiteY13" fmla="*/ 812800 h 1666240"/>
                <a:gd name="connsiteX14" fmla="*/ 1148080 w 2245360"/>
                <a:gd name="connsiteY14" fmla="*/ 924560 h 1666240"/>
                <a:gd name="connsiteX15" fmla="*/ 802640 w 2245360"/>
                <a:gd name="connsiteY15" fmla="*/ 934720 h 1666240"/>
                <a:gd name="connsiteX16" fmla="*/ 619760 w 2245360"/>
                <a:gd name="connsiteY16" fmla="*/ 1239520 h 1666240"/>
                <a:gd name="connsiteX17" fmla="*/ 406400 w 2245360"/>
                <a:gd name="connsiteY17" fmla="*/ 1584960 h 1666240"/>
                <a:gd name="connsiteX18" fmla="*/ 294640 w 2245360"/>
                <a:gd name="connsiteY18" fmla="*/ 1666240 h 1666240"/>
                <a:gd name="connsiteX19" fmla="*/ 0 w 2245360"/>
                <a:gd name="connsiteY19" fmla="*/ 1544320 h 166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5360" h="1666240">
                  <a:moveTo>
                    <a:pt x="0" y="1544320"/>
                  </a:moveTo>
                  <a:lnTo>
                    <a:pt x="0" y="1168400"/>
                  </a:lnTo>
                  <a:lnTo>
                    <a:pt x="111760" y="924560"/>
                  </a:lnTo>
                  <a:lnTo>
                    <a:pt x="294640" y="660400"/>
                  </a:lnTo>
                  <a:lnTo>
                    <a:pt x="487680" y="436880"/>
                  </a:lnTo>
                  <a:lnTo>
                    <a:pt x="894080" y="294640"/>
                  </a:lnTo>
                  <a:lnTo>
                    <a:pt x="1229360" y="142240"/>
                  </a:lnTo>
                  <a:lnTo>
                    <a:pt x="1808480" y="20320"/>
                  </a:lnTo>
                  <a:lnTo>
                    <a:pt x="2062480" y="0"/>
                  </a:lnTo>
                  <a:lnTo>
                    <a:pt x="2225040" y="213360"/>
                  </a:lnTo>
                  <a:lnTo>
                    <a:pt x="2245360" y="375920"/>
                  </a:lnTo>
                  <a:lnTo>
                    <a:pt x="2214880" y="528320"/>
                  </a:lnTo>
                  <a:lnTo>
                    <a:pt x="1788160" y="802640"/>
                  </a:lnTo>
                  <a:lnTo>
                    <a:pt x="1402080" y="812800"/>
                  </a:lnTo>
                  <a:lnTo>
                    <a:pt x="1148080" y="924560"/>
                  </a:lnTo>
                  <a:lnTo>
                    <a:pt x="802640" y="934720"/>
                  </a:lnTo>
                  <a:lnTo>
                    <a:pt x="619760" y="1239520"/>
                  </a:lnTo>
                  <a:lnTo>
                    <a:pt x="406400" y="1584960"/>
                  </a:lnTo>
                  <a:lnTo>
                    <a:pt x="294640" y="1666240"/>
                  </a:lnTo>
                  <a:lnTo>
                    <a:pt x="0" y="154432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173095" name="Group 16"/>
            <p:cNvGrpSpPr>
              <a:grpSpLocks/>
            </p:cNvGrpSpPr>
            <p:nvPr/>
          </p:nvGrpSpPr>
          <p:grpSpPr bwMode="auto">
            <a:xfrm>
              <a:off x="3743960" y="2280920"/>
              <a:ext cx="2595880" cy="1686560"/>
              <a:chOff x="706120" y="2087880"/>
              <a:chExt cx="2595880" cy="1686560"/>
            </a:xfrm>
          </p:grpSpPr>
          <p:sp>
            <p:nvSpPr>
              <p:cNvPr id="18" name="Oval 17"/>
              <p:cNvSpPr/>
              <p:nvPr/>
            </p:nvSpPr>
            <p:spPr>
              <a:xfrm>
                <a:off x="706120" y="3418970"/>
                <a:ext cx="376283" cy="355470"/>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Oval 18"/>
              <p:cNvSpPr/>
              <p:nvPr/>
            </p:nvSpPr>
            <p:spPr>
              <a:xfrm>
                <a:off x="2925717" y="2087542"/>
                <a:ext cx="376283" cy="355470"/>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grpSp>
        <p:nvGrpSpPr>
          <p:cNvPr id="28" name="Group 27"/>
          <p:cNvGrpSpPr>
            <a:grpSpLocks/>
          </p:cNvGrpSpPr>
          <p:nvPr/>
        </p:nvGrpSpPr>
        <p:grpSpPr bwMode="auto">
          <a:xfrm>
            <a:off x="2708275" y="4029075"/>
            <a:ext cx="2584450" cy="1722438"/>
            <a:chOff x="4749800" y="3992880"/>
            <a:chExt cx="2585720" cy="1722120"/>
          </a:xfrm>
        </p:grpSpPr>
        <p:sp>
          <p:nvSpPr>
            <p:cNvPr id="27" name="Freeform 26"/>
            <p:cNvSpPr/>
            <p:nvPr/>
          </p:nvSpPr>
          <p:spPr>
            <a:xfrm>
              <a:off x="4907040" y="3992880"/>
              <a:ext cx="2326830" cy="1604667"/>
            </a:xfrm>
            <a:custGeom>
              <a:avLst/>
              <a:gdLst>
                <a:gd name="connsiteX0" fmla="*/ 0 w 2326640"/>
                <a:gd name="connsiteY0" fmla="*/ 1503680 h 1605280"/>
                <a:gd name="connsiteX1" fmla="*/ 20320 w 2326640"/>
                <a:gd name="connsiteY1" fmla="*/ 1219200 h 1605280"/>
                <a:gd name="connsiteX2" fmla="*/ 223520 w 2326640"/>
                <a:gd name="connsiteY2" fmla="*/ 934720 h 1605280"/>
                <a:gd name="connsiteX3" fmla="*/ 629920 w 2326640"/>
                <a:gd name="connsiteY3" fmla="*/ 477520 h 1605280"/>
                <a:gd name="connsiteX4" fmla="*/ 1076960 w 2326640"/>
                <a:gd name="connsiteY4" fmla="*/ 0 h 1605280"/>
                <a:gd name="connsiteX5" fmla="*/ 1910080 w 2326640"/>
                <a:gd name="connsiteY5" fmla="*/ 50800 h 1605280"/>
                <a:gd name="connsiteX6" fmla="*/ 2194560 w 2326640"/>
                <a:gd name="connsiteY6" fmla="*/ 121920 h 1605280"/>
                <a:gd name="connsiteX7" fmla="*/ 2326640 w 2326640"/>
                <a:gd name="connsiteY7" fmla="*/ 406400 h 1605280"/>
                <a:gd name="connsiteX8" fmla="*/ 2164080 w 2326640"/>
                <a:gd name="connsiteY8" fmla="*/ 599440 h 1605280"/>
                <a:gd name="connsiteX9" fmla="*/ 1838960 w 2326640"/>
                <a:gd name="connsiteY9" fmla="*/ 711200 h 1605280"/>
                <a:gd name="connsiteX10" fmla="*/ 1473200 w 2326640"/>
                <a:gd name="connsiteY10" fmla="*/ 629920 h 1605280"/>
                <a:gd name="connsiteX11" fmla="*/ 1280160 w 2326640"/>
                <a:gd name="connsiteY11" fmla="*/ 731520 h 1605280"/>
                <a:gd name="connsiteX12" fmla="*/ 965200 w 2326640"/>
                <a:gd name="connsiteY12" fmla="*/ 1087120 h 1605280"/>
                <a:gd name="connsiteX13" fmla="*/ 721360 w 2326640"/>
                <a:gd name="connsiteY13" fmla="*/ 1341120 h 1605280"/>
                <a:gd name="connsiteX14" fmla="*/ 518160 w 2326640"/>
                <a:gd name="connsiteY14" fmla="*/ 1574800 h 1605280"/>
                <a:gd name="connsiteX15" fmla="*/ 233680 w 2326640"/>
                <a:gd name="connsiteY15" fmla="*/ 1605280 h 1605280"/>
                <a:gd name="connsiteX16" fmla="*/ 81280 w 2326640"/>
                <a:gd name="connsiteY16" fmla="*/ 1584960 h 1605280"/>
                <a:gd name="connsiteX17" fmla="*/ 0 w 2326640"/>
                <a:gd name="connsiteY17" fmla="*/ 1503680 h 16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6640" h="1605280">
                  <a:moveTo>
                    <a:pt x="0" y="1503680"/>
                  </a:moveTo>
                  <a:lnTo>
                    <a:pt x="20320" y="1219200"/>
                  </a:lnTo>
                  <a:lnTo>
                    <a:pt x="223520" y="934720"/>
                  </a:lnTo>
                  <a:lnTo>
                    <a:pt x="629920" y="477520"/>
                  </a:lnTo>
                  <a:lnTo>
                    <a:pt x="1076960" y="0"/>
                  </a:lnTo>
                  <a:lnTo>
                    <a:pt x="1910080" y="50800"/>
                  </a:lnTo>
                  <a:lnTo>
                    <a:pt x="2194560" y="121920"/>
                  </a:lnTo>
                  <a:lnTo>
                    <a:pt x="2326640" y="406400"/>
                  </a:lnTo>
                  <a:lnTo>
                    <a:pt x="2164080" y="599440"/>
                  </a:lnTo>
                  <a:lnTo>
                    <a:pt x="1838960" y="711200"/>
                  </a:lnTo>
                  <a:lnTo>
                    <a:pt x="1473200" y="629920"/>
                  </a:lnTo>
                  <a:lnTo>
                    <a:pt x="1280160" y="731520"/>
                  </a:lnTo>
                  <a:lnTo>
                    <a:pt x="965200" y="1087120"/>
                  </a:lnTo>
                  <a:lnTo>
                    <a:pt x="721360" y="1341120"/>
                  </a:lnTo>
                  <a:lnTo>
                    <a:pt x="518160" y="1574800"/>
                  </a:lnTo>
                  <a:lnTo>
                    <a:pt x="233680" y="1605280"/>
                  </a:lnTo>
                  <a:lnTo>
                    <a:pt x="81280" y="1584960"/>
                  </a:lnTo>
                  <a:lnTo>
                    <a:pt x="0" y="150368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173091" name="Group 23"/>
            <p:cNvGrpSpPr>
              <a:grpSpLocks/>
            </p:cNvGrpSpPr>
            <p:nvPr/>
          </p:nvGrpSpPr>
          <p:grpSpPr bwMode="auto">
            <a:xfrm>
              <a:off x="4749800" y="4216400"/>
              <a:ext cx="2585720" cy="1498600"/>
              <a:chOff x="970280" y="2204720"/>
              <a:chExt cx="2585720" cy="1498600"/>
            </a:xfrm>
          </p:grpSpPr>
          <p:sp>
            <p:nvSpPr>
              <p:cNvPr id="25" name="Oval 24"/>
              <p:cNvSpPr/>
              <p:nvPr/>
            </p:nvSpPr>
            <p:spPr>
              <a:xfrm>
                <a:off x="970280" y="3347786"/>
                <a:ext cx="376423" cy="355534"/>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6" name="Oval 25"/>
              <p:cNvSpPr/>
              <p:nvPr/>
            </p:nvSpPr>
            <p:spPr>
              <a:xfrm>
                <a:off x="3179578" y="2204997"/>
                <a:ext cx="376422" cy="355534"/>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grpSp>
        <p:nvGrpSpPr>
          <p:cNvPr id="35" name="Group 34"/>
          <p:cNvGrpSpPr>
            <a:grpSpLocks/>
          </p:cNvGrpSpPr>
          <p:nvPr/>
        </p:nvGrpSpPr>
        <p:grpSpPr bwMode="auto">
          <a:xfrm>
            <a:off x="2895600" y="4232275"/>
            <a:ext cx="2646363" cy="1246188"/>
            <a:chOff x="1087120" y="4754880"/>
            <a:chExt cx="2646680" cy="1247140"/>
          </a:xfrm>
        </p:grpSpPr>
        <p:sp>
          <p:nvSpPr>
            <p:cNvPr id="34" name="Freeform 33"/>
            <p:cNvSpPr/>
            <p:nvPr/>
          </p:nvSpPr>
          <p:spPr>
            <a:xfrm>
              <a:off x="1269705" y="4754880"/>
              <a:ext cx="2367246" cy="1229664"/>
            </a:xfrm>
            <a:custGeom>
              <a:avLst/>
              <a:gdLst>
                <a:gd name="connsiteX0" fmla="*/ 0 w 2367280"/>
                <a:gd name="connsiteY0" fmla="*/ 1016000 h 1229360"/>
                <a:gd name="connsiteX1" fmla="*/ 30480 w 2367280"/>
                <a:gd name="connsiteY1" fmla="*/ 670560 h 1229360"/>
                <a:gd name="connsiteX2" fmla="*/ 599440 w 2367280"/>
                <a:gd name="connsiteY2" fmla="*/ 304800 h 1229360"/>
                <a:gd name="connsiteX3" fmla="*/ 1056640 w 2367280"/>
                <a:gd name="connsiteY3" fmla="*/ 10160 h 1229360"/>
                <a:gd name="connsiteX4" fmla="*/ 1615440 w 2367280"/>
                <a:gd name="connsiteY4" fmla="*/ 0 h 1229360"/>
                <a:gd name="connsiteX5" fmla="*/ 2204720 w 2367280"/>
                <a:gd name="connsiteY5" fmla="*/ 0 h 1229360"/>
                <a:gd name="connsiteX6" fmla="*/ 2346960 w 2367280"/>
                <a:gd name="connsiteY6" fmla="*/ 152400 h 1229360"/>
                <a:gd name="connsiteX7" fmla="*/ 2367280 w 2367280"/>
                <a:gd name="connsiteY7" fmla="*/ 426720 h 1229360"/>
                <a:gd name="connsiteX8" fmla="*/ 2265680 w 2367280"/>
                <a:gd name="connsiteY8" fmla="*/ 568960 h 1229360"/>
                <a:gd name="connsiteX9" fmla="*/ 1920240 w 2367280"/>
                <a:gd name="connsiteY9" fmla="*/ 680720 h 1229360"/>
                <a:gd name="connsiteX10" fmla="*/ 1330960 w 2367280"/>
                <a:gd name="connsiteY10" fmla="*/ 741680 h 1229360"/>
                <a:gd name="connsiteX11" fmla="*/ 1066800 w 2367280"/>
                <a:gd name="connsiteY11" fmla="*/ 741680 h 1229360"/>
                <a:gd name="connsiteX12" fmla="*/ 985520 w 2367280"/>
                <a:gd name="connsiteY12" fmla="*/ 883920 h 1229360"/>
                <a:gd name="connsiteX13" fmla="*/ 690880 w 2367280"/>
                <a:gd name="connsiteY13" fmla="*/ 1046480 h 1229360"/>
                <a:gd name="connsiteX14" fmla="*/ 355600 w 2367280"/>
                <a:gd name="connsiteY14" fmla="*/ 1229360 h 1229360"/>
                <a:gd name="connsiteX15" fmla="*/ 101600 w 2367280"/>
                <a:gd name="connsiteY15" fmla="*/ 1158240 h 1229360"/>
                <a:gd name="connsiteX16" fmla="*/ 0 w 2367280"/>
                <a:gd name="connsiteY16" fmla="*/ 101600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7280" h="1229360">
                  <a:moveTo>
                    <a:pt x="0" y="1016000"/>
                  </a:moveTo>
                  <a:lnTo>
                    <a:pt x="30480" y="670560"/>
                  </a:lnTo>
                  <a:lnTo>
                    <a:pt x="599440" y="304800"/>
                  </a:lnTo>
                  <a:lnTo>
                    <a:pt x="1056640" y="10160"/>
                  </a:lnTo>
                  <a:lnTo>
                    <a:pt x="1615440" y="0"/>
                  </a:lnTo>
                  <a:lnTo>
                    <a:pt x="2204720" y="0"/>
                  </a:lnTo>
                  <a:lnTo>
                    <a:pt x="2346960" y="152400"/>
                  </a:lnTo>
                  <a:lnTo>
                    <a:pt x="2367280" y="426720"/>
                  </a:lnTo>
                  <a:lnTo>
                    <a:pt x="2265680" y="568960"/>
                  </a:lnTo>
                  <a:lnTo>
                    <a:pt x="1920240" y="680720"/>
                  </a:lnTo>
                  <a:lnTo>
                    <a:pt x="1330960" y="741680"/>
                  </a:lnTo>
                  <a:lnTo>
                    <a:pt x="1066800" y="741680"/>
                  </a:lnTo>
                  <a:lnTo>
                    <a:pt x="985520" y="883920"/>
                  </a:lnTo>
                  <a:lnTo>
                    <a:pt x="690880" y="1046480"/>
                  </a:lnTo>
                  <a:lnTo>
                    <a:pt x="355600" y="1229360"/>
                  </a:lnTo>
                  <a:lnTo>
                    <a:pt x="101600" y="1158240"/>
                  </a:lnTo>
                  <a:lnTo>
                    <a:pt x="0" y="101600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173087" name="Group 30"/>
            <p:cNvGrpSpPr>
              <a:grpSpLocks/>
            </p:cNvGrpSpPr>
            <p:nvPr/>
          </p:nvGrpSpPr>
          <p:grpSpPr bwMode="auto">
            <a:xfrm>
              <a:off x="1087120" y="4945380"/>
              <a:ext cx="2646680" cy="1056640"/>
              <a:chOff x="1158240" y="2428240"/>
              <a:chExt cx="2646680" cy="1056640"/>
            </a:xfrm>
          </p:grpSpPr>
          <p:sp>
            <p:nvSpPr>
              <p:cNvPr id="32" name="Oval 31"/>
              <p:cNvSpPr/>
              <p:nvPr/>
            </p:nvSpPr>
            <p:spPr>
              <a:xfrm>
                <a:off x="1158240" y="3129008"/>
                <a:ext cx="376283" cy="355872"/>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3" name="Oval 32"/>
              <p:cNvSpPr/>
              <p:nvPr/>
            </p:nvSpPr>
            <p:spPr>
              <a:xfrm>
                <a:off x="3428637" y="2428385"/>
                <a:ext cx="376283" cy="355872"/>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grpSp>
        <p:nvGrpSpPr>
          <p:cNvPr id="49" name="Group 48"/>
          <p:cNvGrpSpPr>
            <a:grpSpLocks/>
          </p:cNvGrpSpPr>
          <p:nvPr/>
        </p:nvGrpSpPr>
        <p:grpSpPr bwMode="auto">
          <a:xfrm>
            <a:off x="3082925" y="4478338"/>
            <a:ext cx="2749550" cy="873125"/>
            <a:chOff x="2600960" y="4968240"/>
            <a:chExt cx="2748280" cy="873760"/>
          </a:xfrm>
        </p:grpSpPr>
        <p:sp>
          <p:nvSpPr>
            <p:cNvPr id="48" name="Freeform 47"/>
            <p:cNvSpPr/>
            <p:nvPr/>
          </p:nvSpPr>
          <p:spPr>
            <a:xfrm>
              <a:off x="2788198" y="4968240"/>
              <a:ext cx="2392844" cy="873760"/>
            </a:xfrm>
            <a:custGeom>
              <a:avLst/>
              <a:gdLst>
                <a:gd name="connsiteX0" fmla="*/ 0 w 2550160"/>
                <a:gd name="connsiteY0" fmla="*/ 650240 h 873760"/>
                <a:gd name="connsiteX1" fmla="*/ 10160 w 2550160"/>
                <a:gd name="connsiteY1" fmla="*/ 396240 h 873760"/>
                <a:gd name="connsiteX2" fmla="*/ 629920 w 2550160"/>
                <a:gd name="connsiteY2" fmla="*/ 132080 h 873760"/>
                <a:gd name="connsiteX3" fmla="*/ 914400 w 2550160"/>
                <a:gd name="connsiteY3" fmla="*/ 50800 h 873760"/>
                <a:gd name="connsiteX4" fmla="*/ 1361440 w 2550160"/>
                <a:gd name="connsiteY4" fmla="*/ 0 h 873760"/>
                <a:gd name="connsiteX5" fmla="*/ 2021840 w 2550160"/>
                <a:gd name="connsiteY5" fmla="*/ 0 h 873760"/>
                <a:gd name="connsiteX6" fmla="*/ 2540000 w 2550160"/>
                <a:gd name="connsiteY6" fmla="*/ 91440 h 873760"/>
                <a:gd name="connsiteX7" fmla="*/ 2550160 w 2550160"/>
                <a:gd name="connsiteY7" fmla="*/ 294640 h 873760"/>
                <a:gd name="connsiteX8" fmla="*/ 2550160 w 2550160"/>
                <a:gd name="connsiteY8" fmla="*/ 477520 h 873760"/>
                <a:gd name="connsiteX9" fmla="*/ 2367280 w 2550160"/>
                <a:gd name="connsiteY9" fmla="*/ 538480 h 873760"/>
                <a:gd name="connsiteX10" fmla="*/ 2032000 w 2550160"/>
                <a:gd name="connsiteY10" fmla="*/ 690880 h 873760"/>
                <a:gd name="connsiteX11" fmla="*/ 1483360 w 2550160"/>
                <a:gd name="connsiteY11" fmla="*/ 701040 h 873760"/>
                <a:gd name="connsiteX12" fmla="*/ 833120 w 2550160"/>
                <a:gd name="connsiteY12" fmla="*/ 751840 h 873760"/>
                <a:gd name="connsiteX13" fmla="*/ 386080 w 2550160"/>
                <a:gd name="connsiteY13" fmla="*/ 873760 h 873760"/>
                <a:gd name="connsiteX14" fmla="*/ 0 w 2550160"/>
                <a:gd name="connsiteY14" fmla="*/ 863600 h 873760"/>
                <a:gd name="connsiteX15" fmla="*/ 0 w 2550160"/>
                <a:gd name="connsiteY15" fmla="*/ 65024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0160" h="873760">
                  <a:moveTo>
                    <a:pt x="0" y="650240"/>
                  </a:moveTo>
                  <a:lnTo>
                    <a:pt x="10160" y="396240"/>
                  </a:lnTo>
                  <a:lnTo>
                    <a:pt x="629920" y="132080"/>
                  </a:lnTo>
                  <a:lnTo>
                    <a:pt x="914400" y="50800"/>
                  </a:lnTo>
                  <a:lnTo>
                    <a:pt x="1361440" y="0"/>
                  </a:lnTo>
                  <a:lnTo>
                    <a:pt x="2021840" y="0"/>
                  </a:lnTo>
                  <a:lnTo>
                    <a:pt x="2540000" y="91440"/>
                  </a:lnTo>
                  <a:lnTo>
                    <a:pt x="2550160" y="294640"/>
                  </a:lnTo>
                  <a:lnTo>
                    <a:pt x="2550160" y="477520"/>
                  </a:lnTo>
                  <a:lnTo>
                    <a:pt x="2367280" y="538480"/>
                  </a:lnTo>
                  <a:lnTo>
                    <a:pt x="2032000" y="690880"/>
                  </a:lnTo>
                  <a:lnTo>
                    <a:pt x="1483360" y="701040"/>
                  </a:lnTo>
                  <a:lnTo>
                    <a:pt x="833120" y="751840"/>
                  </a:lnTo>
                  <a:lnTo>
                    <a:pt x="386080" y="873760"/>
                  </a:lnTo>
                  <a:lnTo>
                    <a:pt x="0" y="863600"/>
                  </a:lnTo>
                  <a:lnTo>
                    <a:pt x="0" y="65024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173083" name="Group 44"/>
            <p:cNvGrpSpPr>
              <a:grpSpLocks/>
            </p:cNvGrpSpPr>
            <p:nvPr/>
          </p:nvGrpSpPr>
          <p:grpSpPr bwMode="auto">
            <a:xfrm>
              <a:off x="2600960" y="5019040"/>
              <a:ext cx="2748280" cy="711200"/>
              <a:chOff x="1346200" y="2672080"/>
              <a:chExt cx="2748280" cy="711200"/>
            </a:xfrm>
          </p:grpSpPr>
          <p:sp>
            <p:nvSpPr>
              <p:cNvPr id="47" name="Oval 46"/>
              <p:cNvSpPr/>
              <p:nvPr/>
            </p:nvSpPr>
            <p:spPr>
              <a:xfrm>
                <a:off x="3718417" y="2672117"/>
                <a:ext cx="376063" cy="355859"/>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6" name="Oval 45"/>
              <p:cNvSpPr/>
              <p:nvPr/>
            </p:nvSpPr>
            <p:spPr>
              <a:xfrm>
                <a:off x="1346200" y="3027976"/>
                <a:ext cx="376064" cy="355859"/>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grpSp>
        <p:nvGrpSpPr>
          <p:cNvPr id="56" name="Group 55"/>
          <p:cNvGrpSpPr>
            <a:grpSpLocks/>
          </p:cNvGrpSpPr>
          <p:nvPr/>
        </p:nvGrpSpPr>
        <p:grpSpPr bwMode="auto">
          <a:xfrm>
            <a:off x="3167063" y="4400550"/>
            <a:ext cx="2684462" cy="792163"/>
            <a:chOff x="1899920" y="5273040"/>
            <a:chExt cx="2684780" cy="792480"/>
          </a:xfrm>
        </p:grpSpPr>
        <p:sp>
          <p:nvSpPr>
            <p:cNvPr id="55" name="Freeform 54"/>
            <p:cNvSpPr/>
            <p:nvPr/>
          </p:nvSpPr>
          <p:spPr>
            <a:xfrm>
              <a:off x="1930086" y="5273040"/>
              <a:ext cx="2621273" cy="792480"/>
            </a:xfrm>
            <a:custGeom>
              <a:avLst/>
              <a:gdLst>
                <a:gd name="connsiteX0" fmla="*/ 121920 w 2621280"/>
                <a:gd name="connsiteY0" fmla="*/ 264160 h 792480"/>
                <a:gd name="connsiteX1" fmla="*/ 223520 w 2621280"/>
                <a:gd name="connsiteY1" fmla="*/ 91440 h 792480"/>
                <a:gd name="connsiteX2" fmla="*/ 436880 w 2621280"/>
                <a:gd name="connsiteY2" fmla="*/ 50800 h 792480"/>
                <a:gd name="connsiteX3" fmla="*/ 924560 w 2621280"/>
                <a:gd name="connsiteY3" fmla="*/ 20320 h 792480"/>
                <a:gd name="connsiteX4" fmla="*/ 1371600 w 2621280"/>
                <a:gd name="connsiteY4" fmla="*/ 0 h 792480"/>
                <a:gd name="connsiteX5" fmla="*/ 1930400 w 2621280"/>
                <a:gd name="connsiteY5" fmla="*/ 30480 h 792480"/>
                <a:gd name="connsiteX6" fmla="*/ 2387600 w 2621280"/>
                <a:gd name="connsiteY6" fmla="*/ 152400 h 792480"/>
                <a:gd name="connsiteX7" fmla="*/ 2621280 w 2621280"/>
                <a:gd name="connsiteY7" fmla="*/ 365760 h 792480"/>
                <a:gd name="connsiteX8" fmla="*/ 2529840 w 2621280"/>
                <a:gd name="connsiteY8" fmla="*/ 548640 h 792480"/>
                <a:gd name="connsiteX9" fmla="*/ 2357120 w 2621280"/>
                <a:gd name="connsiteY9" fmla="*/ 782320 h 792480"/>
                <a:gd name="connsiteX10" fmla="*/ 2143760 w 2621280"/>
                <a:gd name="connsiteY10" fmla="*/ 792480 h 792480"/>
                <a:gd name="connsiteX11" fmla="*/ 1920240 w 2621280"/>
                <a:gd name="connsiteY11" fmla="*/ 721360 h 792480"/>
                <a:gd name="connsiteX12" fmla="*/ 1595120 w 2621280"/>
                <a:gd name="connsiteY12" fmla="*/ 660400 h 792480"/>
                <a:gd name="connsiteX13" fmla="*/ 1158240 w 2621280"/>
                <a:gd name="connsiteY13" fmla="*/ 640080 h 792480"/>
                <a:gd name="connsiteX14" fmla="*/ 853440 w 2621280"/>
                <a:gd name="connsiteY14" fmla="*/ 640080 h 792480"/>
                <a:gd name="connsiteX15" fmla="*/ 599440 w 2621280"/>
                <a:gd name="connsiteY15" fmla="*/ 650240 h 792480"/>
                <a:gd name="connsiteX16" fmla="*/ 264160 w 2621280"/>
                <a:gd name="connsiteY16" fmla="*/ 762000 h 792480"/>
                <a:gd name="connsiteX17" fmla="*/ 0 w 2621280"/>
                <a:gd name="connsiteY17" fmla="*/ 538480 h 792480"/>
                <a:gd name="connsiteX18" fmla="*/ 121920 w 2621280"/>
                <a:gd name="connsiteY18" fmla="*/ 264160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21280" h="792480">
                  <a:moveTo>
                    <a:pt x="121920" y="264160"/>
                  </a:moveTo>
                  <a:lnTo>
                    <a:pt x="223520" y="91440"/>
                  </a:lnTo>
                  <a:lnTo>
                    <a:pt x="436880" y="50800"/>
                  </a:lnTo>
                  <a:lnTo>
                    <a:pt x="924560" y="20320"/>
                  </a:lnTo>
                  <a:lnTo>
                    <a:pt x="1371600" y="0"/>
                  </a:lnTo>
                  <a:lnTo>
                    <a:pt x="1930400" y="30480"/>
                  </a:lnTo>
                  <a:lnTo>
                    <a:pt x="2387600" y="152400"/>
                  </a:lnTo>
                  <a:lnTo>
                    <a:pt x="2621280" y="365760"/>
                  </a:lnTo>
                  <a:lnTo>
                    <a:pt x="2529840" y="548640"/>
                  </a:lnTo>
                  <a:lnTo>
                    <a:pt x="2357120" y="782320"/>
                  </a:lnTo>
                  <a:lnTo>
                    <a:pt x="2143760" y="792480"/>
                  </a:lnTo>
                  <a:lnTo>
                    <a:pt x="1920240" y="721360"/>
                  </a:lnTo>
                  <a:lnTo>
                    <a:pt x="1595120" y="660400"/>
                  </a:lnTo>
                  <a:lnTo>
                    <a:pt x="1158240" y="640080"/>
                  </a:lnTo>
                  <a:lnTo>
                    <a:pt x="853440" y="640080"/>
                  </a:lnTo>
                  <a:lnTo>
                    <a:pt x="599440" y="650240"/>
                  </a:lnTo>
                  <a:lnTo>
                    <a:pt x="264160" y="762000"/>
                  </a:lnTo>
                  <a:lnTo>
                    <a:pt x="0" y="538480"/>
                  </a:lnTo>
                  <a:lnTo>
                    <a:pt x="121920" y="26416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173079" name="Group 51"/>
            <p:cNvGrpSpPr>
              <a:grpSpLocks/>
            </p:cNvGrpSpPr>
            <p:nvPr/>
          </p:nvGrpSpPr>
          <p:grpSpPr bwMode="auto">
            <a:xfrm>
              <a:off x="1899920" y="5461000"/>
              <a:ext cx="2684780" cy="533400"/>
              <a:chOff x="1559560" y="2849880"/>
              <a:chExt cx="2684780" cy="533400"/>
            </a:xfrm>
          </p:grpSpPr>
          <p:sp>
            <p:nvSpPr>
              <p:cNvPr id="53" name="Oval 52"/>
              <p:cNvSpPr/>
              <p:nvPr/>
            </p:nvSpPr>
            <p:spPr>
              <a:xfrm>
                <a:off x="3868058" y="3027191"/>
                <a:ext cx="376282" cy="355742"/>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4" name="Oval 53"/>
              <p:cNvSpPr/>
              <p:nvPr/>
            </p:nvSpPr>
            <p:spPr>
              <a:xfrm>
                <a:off x="1559560" y="2849320"/>
                <a:ext cx="376282" cy="355742"/>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grpSp>
        <p:nvGrpSpPr>
          <p:cNvPr id="65" name="Group 64"/>
          <p:cNvGrpSpPr>
            <a:grpSpLocks/>
          </p:cNvGrpSpPr>
          <p:nvPr/>
        </p:nvGrpSpPr>
        <p:grpSpPr bwMode="auto">
          <a:xfrm>
            <a:off x="3438525" y="4356100"/>
            <a:ext cx="2581275" cy="960438"/>
            <a:chOff x="1645920" y="5191760"/>
            <a:chExt cx="2580640" cy="960120"/>
          </a:xfrm>
        </p:grpSpPr>
        <p:sp>
          <p:nvSpPr>
            <p:cNvPr id="64" name="Freeform 63"/>
            <p:cNvSpPr/>
            <p:nvPr/>
          </p:nvSpPr>
          <p:spPr>
            <a:xfrm>
              <a:off x="1717340" y="5242543"/>
              <a:ext cx="2407645" cy="863314"/>
            </a:xfrm>
            <a:custGeom>
              <a:avLst/>
              <a:gdLst>
                <a:gd name="connsiteX0" fmla="*/ 91440 w 2407920"/>
                <a:gd name="connsiteY0" fmla="*/ 121920 h 863600"/>
                <a:gd name="connsiteX1" fmla="*/ 40640 w 2407920"/>
                <a:gd name="connsiteY1" fmla="*/ 355600 h 863600"/>
                <a:gd name="connsiteX2" fmla="*/ 0 w 2407920"/>
                <a:gd name="connsiteY2" fmla="*/ 436880 h 863600"/>
                <a:gd name="connsiteX3" fmla="*/ 121920 w 2407920"/>
                <a:gd name="connsiteY3" fmla="*/ 609600 h 863600"/>
                <a:gd name="connsiteX4" fmla="*/ 254000 w 2407920"/>
                <a:gd name="connsiteY4" fmla="*/ 731520 h 863600"/>
                <a:gd name="connsiteX5" fmla="*/ 436880 w 2407920"/>
                <a:gd name="connsiteY5" fmla="*/ 772160 h 863600"/>
                <a:gd name="connsiteX6" fmla="*/ 619760 w 2407920"/>
                <a:gd name="connsiteY6" fmla="*/ 772160 h 863600"/>
                <a:gd name="connsiteX7" fmla="*/ 863600 w 2407920"/>
                <a:gd name="connsiteY7" fmla="*/ 772160 h 863600"/>
                <a:gd name="connsiteX8" fmla="*/ 1300480 w 2407920"/>
                <a:gd name="connsiteY8" fmla="*/ 741680 h 863600"/>
                <a:gd name="connsiteX9" fmla="*/ 1676400 w 2407920"/>
                <a:gd name="connsiteY9" fmla="*/ 762000 h 863600"/>
                <a:gd name="connsiteX10" fmla="*/ 1940560 w 2407920"/>
                <a:gd name="connsiteY10" fmla="*/ 833120 h 863600"/>
                <a:gd name="connsiteX11" fmla="*/ 2113280 w 2407920"/>
                <a:gd name="connsiteY11" fmla="*/ 863600 h 863600"/>
                <a:gd name="connsiteX12" fmla="*/ 2326640 w 2407920"/>
                <a:gd name="connsiteY12" fmla="*/ 792480 h 863600"/>
                <a:gd name="connsiteX13" fmla="*/ 2407920 w 2407920"/>
                <a:gd name="connsiteY13" fmla="*/ 558800 h 863600"/>
                <a:gd name="connsiteX14" fmla="*/ 2326640 w 2407920"/>
                <a:gd name="connsiteY14" fmla="*/ 355600 h 863600"/>
                <a:gd name="connsiteX15" fmla="*/ 2184400 w 2407920"/>
                <a:gd name="connsiteY15" fmla="*/ 203200 h 863600"/>
                <a:gd name="connsiteX16" fmla="*/ 1910080 w 2407920"/>
                <a:gd name="connsiteY16" fmla="*/ 172720 h 863600"/>
                <a:gd name="connsiteX17" fmla="*/ 1574800 w 2407920"/>
                <a:gd name="connsiteY17" fmla="*/ 111760 h 863600"/>
                <a:gd name="connsiteX18" fmla="*/ 1320800 w 2407920"/>
                <a:gd name="connsiteY18" fmla="*/ 91440 h 863600"/>
                <a:gd name="connsiteX19" fmla="*/ 1026160 w 2407920"/>
                <a:gd name="connsiteY19" fmla="*/ 60960 h 863600"/>
                <a:gd name="connsiteX20" fmla="*/ 782320 w 2407920"/>
                <a:gd name="connsiteY20" fmla="*/ 40640 h 863600"/>
                <a:gd name="connsiteX21" fmla="*/ 508000 w 2407920"/>
                <a:gd name="connsiteY21" fmla="*/ 0 h 863600"/>
                <a:gd name="connsiteX22" fmla="*/ 314960 w 2407920"/>
                <a:gd name="connsiteY22" fmla="*/ 30480 h 863600"/>
                <a:gd name="connsiteX23" fmla="*/ 193040 w 2407920"/>
                <a:gd name="connsiteY23" fmla="*/ 60960 h 863600"/>
                <a:gd name="connsiteX24" fmla="*/ 91440 w 2407920"/>
                <a:gd name="connsiteY24" fmla="*/ 12192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7920" h="863600">
                  <a:moveTo>
                    <a:pt x="91440" y="121920"/>
                  </a:moveTo>
                  <a:lnTo>
                    <a:pt x="40640" y="355600"/>
                  </a:lnTo>
                  <a:lnTo>
                    <a:pt x="0" y="436880"/>
                  </a:lnTo>
                  <a:lnTo>
                    <a:pt x="121920" y="609600"/>
                  </a:lnTo>
                  <a:lnTo>
                    <a:pt x="254000" y="731520"/>
                  </a:lnTo>
                  <a:lnTo>
                    <a:pt x="436880" y="772160"/>
                  </a:lnTo>
                  <a:lnTo>
                    <a:pt x="619760" y="772160"/>
                  </a:lnTo>
                  <a:lnTo>
                    <a:pt x="863600" y="772160"/>
                  </a:lnTo>
                  <a:lnTo>
                    <a:pt x="1300480" y="741680"/>
                  </a:lnTo>
                  <a:lnTo>
                    <a:pt x="1676400" y="762000"/>
                  </a:lnTo>
                  <a:lnTo>
                    <a:pt x="1940560" y="833120"/>
                  </a:lnTo>
                  <a:lnTo>
                    <a:pt x="2113280" y="863600"/>
                  </a:lnTo>
                  <a:lnTo>
                    <a:pt x="2326640" y="792480"/>
                  </a:lnTo>
                  <a:lnTo>
                    <a:pt x="2407920" y="558800"/>
                  </a:lnTo>
                  <a:lnTo>
                    <a:pt x="2326640" y="355600"/>
                  </a:lnTo>
                  <a:lnTo>
                    <a:pt x="2184400" y="203200"/>
                  </a:lnTo>
                  <a:lnTo>
                    <a:pt x="1910080" y="172720"/>
                  </a:lnTo>
                  <a:lnTo>
                    <a:pt x="1574800" y="111760"/>
                  </a:lnTo>
                  <a:lnTo>
                    <a:pt x="1320800" y="91440"/>
                  </a:lnTo>
                  <a:lnTo>
                    <a:pt x="1026160" y="60960"/>
                  </a:lnTo>
                  <a:lnTo>
                    <a:pt x="782320" y="40640"/>
                  </a:lnTo>
                  <a:lnTo>
                    <a:pt x="508000" y="0"/>
                  </a:lnTo>
                  <a:lnTo>
                    <a:pt x="314960" y="30480"/>
                  </a:lnTo>
                  <a:lnTo>
                    <a:pt x="193040" y="60960"/>
                  </a:lnTo>
                  <a:lnTo>
                    <a:pt x="91440" y="12192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173075" name="Group 58"/>
            <p:cNvGrpSpPr>
              <a:grpSpLocks/>
            </p:cNvGrpSpPr>
            <p:nvPr/>
          </p:nvGrpSpPr>
          <p:grpSpPr bwMode="auto">
            <a:xfrm>
              <a:off x="1645920" y="5191760"/>
              <a:ext cx="2580640" cy="960120"/>
              <a:chOff x="1681480" y="2672080"/>
              <a:chExt cx="2580640" cy="960120"/>
            </a:xfrm>
          </p:grpSpPr>
          <p:sp>
            <p:nvSpPr>
              <p:cNvPr id="60" name="Oval 59"/>
              <p:cNvSpPr/>
              <p:nvPr/>
            </p:nvSpPr>
            <p:spPr>
              <a:xfrm>
                <a:off x="3885976" y="3276718"/>
                <a:ext cx="376144" cy="355482"/>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1" name="Oval 60"/>
              <p:cNvSpPr/>
              <p:nvPr/>
            </p:nvSpPr>
            <p:spPr>
              <a:xfrm>
                <a:off x="1681480" y="2672080"/>
                <a:ext cx="376145" cy="355482"/>
              </a:xfrm>
              <a:prstGeom prst="ellipse">
                <a:avLst/>
              </a:prstGeom>
              <a:solidFill>
                <a:srgbClr val="FFC0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grpSp>
        <p:nvGrpSpPr>
          <p:cNvPr id="72" name="Group 71"/>
          <p:cNvGrpSpPr>
            <a:grpSpLocks/>
          </p:cNvGrpSpPr>
          <p:nvPr/>
        </p:nvGrpSpPr>
        <p:grpSpPr bwMode="auto">
          <a:xfrm>
            <a:off x="3635375" y="4160838"/>
            <a:ext cx="2711450" cy="1371600"/>
            <a:chOff x="1584960" y="4947920"/>
            <a:chExt cx="2710180" cy="1371600"/>
          </a:xfrm>
        </p:grpSpPr>
        <p:sp>
          <p:nvSpPr>
            <p:cNvPr id="71" name="Freeform 70"/>
            <p:cNvSpPr/>
            <p:nvPr/>
          </p:nvSpPr>
          <p:spPr>
            <a:xfrm>
              <a:off x="1584960" y="5090795"/>
              <a:ext cx="2591174" cy="1228725"/>
            </a:xfrm>
            <a:custGeom>
              <a:avLst/>
              <a:gdLst>
                <a:gd name="connsiteX0" fmla="*/ 193040 w 2590800"/>
                <a:gd name="connsiteY0" fmla="*/ 81280 h 1229360"/>
                <a:gd name="connsiteX1" fmla="*/ 91440 w 2590800"/>
                <a:gd name="connsiteY1" fmla="*/ 182880 h 1229360"/>
                <a:gd name="connsiteX2" fmla="*/ 0 w 2590800"/>
                <a:gd name="connsiteY2" fmla="*/ 386080 h 1229360"/>
                <a:gd name="connsiteX3" fmla="*/ 101600 w 2590800"/>
                <a:gd name="connsiteY3" fmla="*/ 731520 h 1229360"/>
                <a:gd name="connsiteX4" fmla="*/ 365760 w 2590800"/>
                <a:gd name="connsiteY4" fmla="*/ 934720 h 1229360"/>
                <a:gd name="connsiteX5" fmla="*/ 1097280 w 2590800"/>
                <a:gd name="connsiteY5" fmla="*/ 1056640 h 1229360"/>
                <a:gd name="connsiteX6" fmla="*/ 1371600 w 2590800"/>
                <a:gd name="connsiteY6" fmla="*/ 1046480 h 1229360"/>
                <a:gd name="connsiteX7" fmla="*/ 1930400 w 2590800"/>
                <a:gd name="connsiteY7" fmla="*/ 1148080 h 1229360"/>
                <a:gd name="connsiteX8" fmla="*/ 2336800 w 2590800"/>
                <a:gd name="connsiteY8" fmla="*/ 1229360 h 1229360"/>
                <a:gd name="connsiteX9" fmla="*/ 2529840 w 2590800"/>
                <a:gd name="connsiteY9" fmla="*/ 1087120 h 1229360"/>
                <a:gd name="connsiteX10" fmla="*/ 2590800 w 2590800"/>
                <a:gd name="connsiteY10" fmla="*/ 782320 h 1229360"/>
                <a:gd name="connsiteX11" fmla="*/ 2489200 w 2590800"/>
                <a:gd name="connsiteY11" fmla="*/ 660400 h 1229360"/>
                <a:gd name="connsiteX12" fmla="*/ 2316480 w 2590800"/>
                <a:gd name="connsiteY12" fmla="*/ 548640 h 1229360"/>
                <a:gd name="connsiteX13" fmla="*/ 1991360 w 2590800"/>
                <a:gd name="connsiteY13" fmla="*/ 447040 h 1229360"/>
                <a:gd name="connsiteX14" fmla="*/ 1666240 w 2590800"/>
                <a:gd name="connsiteY14" fmla="*/ 436880 h 1229360"/>
                <a:gd name="connsiteX15" fmla="*/ 1391920 w 2590800"/>
                <a:gd name="connsiteY15" fmla="*/ 386080 h 1229360"/>
                <a:gd name="connsiteX16" fmla="*/ 1066800 w 2590800"/>
                <a:gd name="connsiteY16" fmla="*/ 345440 h 1229360"/>
                <a:gd name="connsiteX17" fmla="*/ 792480 w 2590800"/>
                <a:gd name="connsiteY17" fmla="*/ 254000 h 1229360"/>
                <a:gd name="connsiteX18" fmla="*/ 487680 w 2590800"/>
                <a:gd name="connsiteY18" fmla="*/ 0 h 1229360"/>
                <a:gd name="connsiteX19" fmla="*/ 325120 w 2590800"/>
                <a:gd name="connsiteY19" fmla="*/ 0 h 1229360"/>
                <a:gd name="connsiteX20" fmla="*/ 193040 w 2590800"/>
                <a:gd name="connsiteY20" fmla="*/ 8128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0800" h="1229360">
                  <a:moveTo>
                    <a:pt x="193040" y="81280"/>
                  </a:moveTo>
                  <a:lnTo>
                    <a:pt x="91440" y="182880"/>
                  </a:lnTo>
                  <a:lnTo>
                    <a:pt x="0" y="386080"/>
                  </a:lnTo>
                  <a:lnTo>
                    <a:pt x="101600" y="731520"/>
                  </a:lnTo>
                  <a:lnTo>
                    <a:pt x="365760" y="934720"/>
                  </a:lnTo>
                  <a:lnTo>
                    <a:pt x="1097280" y="1056640"/>
                  </a:lnTo>
                  <a:lnTo>
                    <a:pt x="1371600" y="1046480"/>
                  </a:lnTo>
                  <a:lnTo>
                    <a:pt x="1930400" y="1148080"/>
                  </a:lnTo>
                  <a:lnTo>
                    <a:pt x="2336800" y="1229360"/>
                  </a:lnTo>
                  <a:lnTo>
                    <a:pt x="2529840" y="1087120"/>
                  </a:lnTo>
                  <a:lnTo>
                    <a:pt x="2590800" y="782320"/>
                  </a:lnTo>
                  <a:lnTo>
                    <a:pt x="2489200" y="660400"/>
                  </a:lnTo>
                  <a:lnTo>
                    <a:pt x="2316480" y="548640"/>
                  </a:lnTo>
                  <a:lnTo>
                    <a:pt x="1991360" y="447040"/>
                  </a:lnTo>
                  <a:lnTo>
                    <a:pt x="1666240" y="436880"/>
                  </a:lnTo>
                  <a:lnTo>
                    <a:pt x="1391920" y="386080"/>
                  </a:lnTo>
                  <a:lnTo>
                    <a:pt x="1066800" y="345440"/>
                  </a:lnTo>
                  <a:lnTo>
                    <a:pt x="792480" y="254000"/>
                  </a:lnTo>
                  <a:lnTo>
                    <a:pt x="487680" y="0"/>
                  </a:lnTo>
                  <a:lnTo>
                    <a:pt x="325120" y="0"/>
                  </a:lnTo>
                  <a:lnTo>
                    <a:pt x="193040" y="8128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68" name="Group 67"/>
            <p:cNvGrpSpPr/>
            <p:nvPr/>
          </p:nvGrpSpPr>
          <p:grpSpPr>
            <a:xfrm>
              <a:off x="1610360" y="4947920"/>
              <a:ext cx="2684780" cy="1315720"/>
              <a:chOff x="1663700" y="2494280"/>
              <a:chExt cx="2684780" cy="1315720"/>
            </a:xfrm>
            <a:noFill/>
          </p:grpSpPr>
          <p:sp>
            <p:nvSpPr>
              <p:cNvPr id="69" name="Oval 68"/>
              <p:cNvSpPr/>
              <p:nvPr/>
            </p:nvSpPr>
            <p:spPr>
              <a:xfrm>
                <a:off x="3972560" y="3454400"/>
                <a:ext cx="375920" cy="355600"/>
              </a:xfrm>
              <a:prstGeom prst="ellipse">
                <a:avLst/>
              </a:prstGeom>
              <a:solidFill>
                <a:srgbClr val="FFCF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0" name="Oval 69"/>
              <p:cNvSpPr/>
              <p:nvPr/>
            </p:nvSpPr>
            <p:spPr>
              <a:xfrm>
                <a:off x="1663700" y="2494280"/>
                <a:ext cx="375920" cy="355600"/>
              </a:xfrm>
              <a:prstGeom prst="ellipse">
                <a:avLst/>
              </a:prstGeom>
              <a:solidFill>
                <a:srgbClr val="FFCF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grpSp>
        <p:nvGrpSpPr>
          <p:cNvPr id="79" name="Group 78"/>
          <p:cNvGrpSpPr>
            <a:grpSpLocks/>
          </p:cNvGrpSpPr>
          <p:nvPr/>
        </p:nvGrpSpPr>
        <p:grpSpPr bwMode="auto">
          <a:xfrm>
            <a:off x="3886200" y="4062413"/>
            <a:ext cx="2611438" cy="1712912"/>
            <a:chOff x="1869440" y="4363720"/>
            <a:chExt cx="2611120" cy="1711960"/>
          </a:xfrm>
        </p:grpSpPr>
        <p:sp>
          <p:nvSpPr>
            <p:cNvPr id="78" name="Freeform 77"/>
            <p:cNvSpPr/>
            <p:nvPr/>
          </p:nvSpPr>
          <p:spPr>
            <a:xfrm>
              <a:off x="1869440" y="4541421"/>
              <a:ext cx="2611120" cy="1432715"/>
            </a:xfrm>
            <a:custGeom>
              <a:avLst/>
              <a:gdLst>
                <a:gd name="connsiteX0" fmla="*/ 243840 w 2611120"/>
                <a:gd name="connsiteY0" fmla="*/ 40640 h 1432560"/>
                <a:gd name="connsiteX1" fmla="*/ 40640 w 2611120"/>
                <a:gd name="connsiteY1" fmla="*/ 152400 h 1432560"/>
                <a:gd name="connsiteX2" fmla="*/ 0 w 2611120"/>
                <a:gd name="connsiteY2" fmla="*/ 355600 h 1432560"/>
                <a:gd name="connsiteX3" fmla="*/ 71120 w 2611120"/>
                <a:gd name="connsiteY3" fmla="*/ 619760 h 1432560"/>
                <a:gd name="connsiteX4" fmla="*/ 223520 w 2611120"/>
                <a:gd name="connsiteY4" fmla="*/ 833120 h 1432560"/>
                <a:gd name="connsiteX5" fmla="*/ 894080 w 2611120"/>
                <a:gd name="connsiteY5" fmla="*/ 975360 h 1432560"/>
                <a:gd name="connsiteX6" fmla="*/ 1412240 w 2611120"/>
                <a:gd name="connsiteY6" fmla="*/ 995680 h 1432560"/>
                <a:gd name="connsiteX7" fmla="*/ 1849120 w 2611120"/>
                <a:gd name="connsiteY7" fmla="*/ 1117600 h 1432560"/>
                <a:gd name="connsiteX8" fmla="*/ 1960880 w 2611120"/>
                <a:gd name="connsiteY8" fmla="*/ 1270000 h 1432560"/>
                <a:gd name="connsiteX9" fmla="*/ 2042160 w 2611120"/>
                <a:gd name="connsiteY9" fmla="*/ 1432560 h 1432560"/>
                <a:gd name="connsiteX10" fmla="*/ 2387600 w 2611120"/>
                <a:gd name="connsiteY10" fmla="*/ 1381760 h 1432560"/>
                <a:gd name="connsiteX11" fmla="*/ 2611120 w 2611120"/>
                <a:gd name="connsiteY11" fmla="*/ 1148080 h 1432560"/>
                <a:gd name="connsiteX12" fmla="*/ 2580640 w 2611120"/>
                <a:gd name="connsiteY12" fmla="*/ 944880 h 1432560"/>
                <a:gd name="connsiteX13" fmla="*/ 2346960 w 2611120"/>
                <a:gd name="connsiteY13" fmla="*/ 660400 h 1432560"/>
                <a:gd name="connsiteX14" fmla="*/ 2042160 w 2611120"/>
                <a:gd name="connsiteY14" fmla="*/ 589280 h 1432560"/>
                <a:gd name="connsiteX15" fmla="*/ 1757680 w 2611120"/>
                <a:gd name="connsiteY15" fmla="*/ 487680 h 1432560"/>
                <a:gd name="connsiteX16" fmla="*/ 1463040 w 2611120"/>
                <a:gd name="connsiteY16" fmla="*/ 497840 h 1432560"/>
                <a:gd name="connsiteX17" fmla="*/ 1249680 w 2611120"/>
                <a:gd name="connsiteY17" fmla="*/ 487680 h 1432560"/>
                <a:gd name="connsiteX18" fmla="*/ 802640 w 2611120"/>
                <a:gd name="connsiteY18" fmla="*/ 406400 h 1432560"/>
                <a:gd name="connsiteX19" fmla="*/ 802640 w 2611120"/>
                <a:gd name="connsiteY19" fmla="*/ 213360 h 1432560"/>
                <a:gd name="connsiteX20" fmla="*/ 579120 w 2611120"/>
                <a:gd name="connsiteY20" fmla="*/ 0 h 1432560"/>
                <a:gd name="connsiteX21" fmla="*/ 406400 w 2611120"/>
                <a:gd name="connsiteY21" fmla="*/ 0 h 1432560"/>
                <a:gd name="connsiteX22" fmla="*/ 243840 w 2611120"/>
                <a:gd name="connsiteY22" fmla="*/ 40640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1120" h="1432560">
                  <a:moveTo>
                    <a:pt x="243840" y="40640"/>
                  </a:moveTo>
                  <a:lnTo>
                    <a:pt x="40640" y="152400"/>
                  </a:lnTo>
                  <a:lnTo>
                    <a:pt x="0" y="355600"/>
                  </a:lnTo>
                  <a:lnTo>
                    <a:pt x="71120" y="619760"/>
                  </a:lnTo>
                  <a:lnTo>
                    <a:pt x="223520" y="833120"/>
                  </a:lnTo>
                  <a:lnTo>
                    <a:pt x="894080" y="975360"/>
                  </a:lnTo>
                  <a:lnTo>
                    <a:pt x="1412240" y="995680"/>
                  </a:lnTo>
                  <a:lnTo>
                    <a:pt x="1849120" y="1117600"/>
                  </a:lnTo>
                  <a:lnTo>
                    <a:pt x="1960880" y="1270000"/>
                  </a:lnTo>
                  <a:lnTo>
                    <a:pt x="2042160" y="1432560"/>
                  </a:lnTo>
                  <a:lnTo>
                    <a:pt x="2387600" y="1381760"/>
                  </a:lnTo>
                  <a:lnTo>
                    <a:pt x="2611120" y="1148080"/>
                  </a:lnTo>
                  <a:lnTo>
                    <a:pt x="2580640" y="944880"/>
                  </a:lnTo>
                  <a:lnTo>
                    <a:pt x="2346960" y="660400"/>
                  </a:lnTo>
                  <a:lnTo>
                    <a:pt x="2042160" y="589280"/>
                  </a:lnTo>
                  <a:lnTo>
                    <a:pt x="1757680" y="487680"/>
                  </a:lnTo>
                  <a:lnTo>
                    <a:pt x="1463040" y="497840"/>
                  </a:lnTo>
                  <a:lnTo>
                    <a:pt x="1249680" y="487680"/>
                  </a:lnTo>
                  <a:lnTo>
                    <a:pt x="802640" y="406400"/>
                  </a:lnTo>
                  <a:lnTo>
                    <a:pt x="802640" y="213360"/>
                  </a:lnTo>
                  <a:lnTo>
                    <a:pt x="579120" y="0"/>
                  </a:lnTo>
                  <a:lnTo>
                    <a:pt x="406400" y="0"/>
                  </a:lnTo>
                  <a:lnTo>
                    <a:pt x="243840" y="4064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75" name="Group 74"/>
            <p:cNvGrpSpPr/>
            <p:nvPr/>
          </p:nvGrpSpPr>
          <p:grpSpPr>
            <a:xfrm>
              <a:off x="1940560" y="4363720"/>
              <a:ext cx="2456180" cy="1711960"/>
              <a:chOff x="1833880" y="2331720"/>
              <a:chExt cx="2456180" cy="1711960"/>
            </a:xfrm>
            <a:noFill/>
          </p:grpSpPr>
          <p:sp>
            <p:nvSpPr>
              <p:cNvPr id="76" name="Oval 75"/>
              <p:cNvSpPr/>
              <p:nvPr/>
            </p:nvSpPr>
            <p:spPr>
              <a:xfrm>
                <a:off x="3914140" y="3688080"/>
                <a:ext cx="375920" cy="355600"/>
              </a:xfrm>
              <a:prstGeom prst="ellipse">
                <a:avLst/>
              </a:prstGeom>
              <a:solidFill>
                <a:srgbClr val="FFCF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7" name="Oval 76"/>
              <p:cNvSpPr/>
              <p:nvPr/>
            </p:nvSpPr>
            <p:spPr>
              <a:xfrm>
                <a:off x="1833880" y="2331720"/>
                <a:ext cx="375920" cy="355600"/>
              </a:xfrm>
              <a:prstGeom prst="ellipse">
                <a:avLst/>
              </a:prstGeom>
              <a:solidFill>
                <a:srgbClr val="FFCF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sp>
        <p:nvSpPr>
          <p:cNvPr id="173069" name="TextBox 1"/>
          <p:cNvSpPr txBox="1">
            <a:spLocks noChangeArrowheads="1"/>
          </p:cNvSpPr>
          <p:nvPr/>
        </p:nvSpPr>
        <p:spPr bwMode="auto">
          <a:xfrm>
            <a:off x="788988" y="1765300"/>
            <a:ext cx="6051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a:ea typeface="MS PGothic" panose="020B0600070205080204" pitchFamily="34" charset="-128"/>
              </a:rPr>
              <a:t>Communication path is dynamically updated according to the mobility of the source and destination </a:t>
            </a:r>
          </a:p>
          <a:p>
            <a:pPr algn="ctr" eaLnBrk="1" hangingPunct="1">
              <a:lnSpc>
                <a:spcPct val="100000"/>
              </a:lnSpc>
              <a:spcAft>
                <a:spcPct val="0"/>
              </a:spcAft>
              <a:buClrTx/>
              <a:buFontTx/>
              <a:buNone/>
            </a:pPr>
            <a:r>
              <a:rPr lang="en-US" altLang="en-US">
                <a:ea typeface="MS PGothic" panose="020B0600070205080204" pitchFamily="34" charset="-128"/>
              </a:rPr>
              <a:t>→ fluid and capable of following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2000"/>
                            </p:stCondLst>
                            <p:childTnLst>
                              <p:par>
                                <p:cTn id="8" presetID="1" presetClass="exit" presetSubtype="0" fill="hold" nodeType="afterEffect">
                                  <p:stCondLst>
                                    <p:cond delay="200"/>
                                  </p:stCondLst>
                                  <p:childTnLst>
                                    <p:set>
                                      <p:cBhvr>
                                        <p:cTn id="9" dur="1" fill="hold">
                                          <p:stCondLst>
                                            <p:cond delay="0"/>
                                          </p:stCondLst>
                                        </p:cTn>
                                        <p:tgtEl>
                                          <p:spTgt spid="7"/>
                                        </p:tgtEl>
                                        <p:attrNameLst>
                                          <p:attrName>style.visibility</p:attrName>
                                        </p:attrNameLst>
                                      </p:cBhvr>
                                      <p:to>
                                        <p:strVal val="hidden"/>
                                      </p:to>
                                    </p:set>
                                  </p:childTnLst>
                                </p:cTn>
                              </p:par>
                            </p:childTnLst>
                          </p:cTn>
                        </p:par>
                        <p:par>
                          <p:cTn id="10" fill="hold" nodeType="afterGroup">
                            <p:stCondLst>
                              <p:cond delay="2200"/>
                            </p:stCondLst>
                            <p:childTnLst>
                              <p:par>
                                <p:cTn id="11" presetID="1" presetClass="entr" presetSubtype="0" fill="hold" nodeType="afterEffect">
                                  <p:stCondLst>
                                    <p:cond delay="2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nodeType="afterGroup">
                            <p:stCondLst>
                              <p:cond delay="2400"/>
                            </p:stCondLst>
                            <p:childTnLst>
                              <p:par>
                                <p:cTn id="14" presetID="1" presetClass="exit" presetSubtype="0" fill="hold" nodeType="afterEffect">
                                  <p:stCondLst>
                                    <p:cond delay="200"/>
                                  </p:stCondLst>
                                  <p:childTnLst>
                                    <p:set>
                                      <p:cBhvr>
                                        <p:cTn id="15" dur="1" fill="hold">
                                          <p:stCondLst>
                                            <p:cond delay="0"/>
                                          </p:stCondLst>
                                        </p:cTn>
                                        <p:tgtEl>
                                          <p:spTgt spid="14"/>
                                        </p:tgtEl>
                                        <p:attrNameLst>
                                          <p:attrName>style.visibility</p:attrName>
                                        </p:attrNameLst>
                                      </p:cBhvr>
                                      <p:to>
                                        <p:strVal val="hidden"/>
                                      </p:to>
                                    </p:set>
                                  </p:childTnLst>
                                </p:cTn>
                              </p:par>
                            </p:childTnLst>
                          </p:cTn>
                        </p:par>
                        <p:par>
                          <p:cTn id="16" fill="hold" nodeType="afterGroup">
                            <p:stCondLst>
                              <p:cond delay="2600"/>
                            </p:stCondLst>
                            <p:childTnLst>
                              <p:par>
                                <p:cTn id="17" presetID="1" presetClass="entr" presetSubtype="0" fill="hold" nodeType="afterEffect">
                                  <p:stCondLst>
                                    <p:cond delay="2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nodeType="afterGroup">
                            <p:stCondLst>
                              <p:cond delay="2800"/>
                            </p:stCondLst>
                            <p:childTnLst>
                              <p:par>
                                <p:cTn id="20" presetID="1" presetClass="exit" presetSubtype="0" fill="hold" nodeType="afterEffect">
                                  <p:stCondLst>
                                    <p:cond delay="200"/>
                                  </p:stCondLst>
                                  <p:childTnLst>
                                    <p:set>
                                      <p:cBhvr>
                                        <p:cTn id="21" dur="1" fill="hold">
                                          <p:stCondLst>
                                            <p:cond delay="0"/>
                                          </p:stCondLst>
                                        </p:cTn>
                                        <p:tgtEl>
                                          <p:spTgt spid="21"/>
                                        </p:tgtEl>
                                        <p:attrNameLst>
                                          <p:attrName>style.visibility</p:attrName>
                                        </p:attrNameLst>
                                      </p:cBhvr>
                                      <p:to>
                                        <p:strVal val="hidden"/>
                                      </p:to>
                                    </p:set>
                                  </p:childTnLst>
                                </p:cTn>
                              </p:par>
                            </p:childTnLst>
                          </p:cTn>
                        </p:par>
                        <p:par>
                          <p:cTn id="22" fill="hold" nodeType="afterGroup">
                            <p:stCondLst>
                              <p:cond delay="3000"/>
                            </p:stCondLst>
                            <p:childTnLst>
                              <p:par>
                                <p:cTn id="23" presetID="1" presetClass="entr" presetSubtype="0" fill="hold" nodeType="afterEffect">
                                  <p:stCondLst>
                                    <p:cond delay="20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nodeType="afterGroup">
                            <p:stCondLst>
                              <p:cond delay="3200"/>
                            </p:stCondLst>
                            <p:childTnLst>
                              <p:par>
                                <p:cTn id="26" presetID="1" presetClass="exit" presetSubtype="0" fill="hold" nodeType="afterEffect">
                                  <p:stCondLst>
                                    <p:cond delay="200"/>
                                  </p:stCondLst>
                                  <p:childTnLst>
                                    <p:set>
                                      <p:cBhvr>
                                        <p:cTn id="27" dur="1" fill="hold">
                                          <p:stCondLst>
                                            <p:cond delay="0"/>
                                          </p:stCondLst>
                                        </p:cTn>
                                        <p:tgtEl>
                                          <p:spTgt spid="28"/>
                                        </p:tgtEl>
                                        <p:attrNameLst>
                                          <p:attrName>style.visibility</p:attrName>
                                        </p:attrNameLst>
                                      </p:cBhvr>
                                      <p:to>
                                        <p:strVal val="hidden"/>
                                      </p:to>
                                    </p:set>
                                  </p:childTnLst>
                                </p:cTn>
                              </p:par>
                            </p:childTnLst>
                          </p:cTn>
                        </p:par>
                        <p:par>
                          <p:cTn id="28" fill="hold" nodeType="afterGroup">
                            <p:stCondLst>
                              <p:cond delay="3400"/>
                            </p:stCondLst>
                            <p:childTnLst>
                              <p:par>
                                <p:cTn id="29" presetID="1" presetClass="entr" presetSubtype="0" fill="hold" nodeType="afterEffect">
                                  <p:stCondLst>
                                    <p:cond delay="200"/>
                                  </p:stCondLst>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nodeType="afterGroup">
                            <p:stCondLst>
                              <p:cond delay="3600"/>
                            </p:stCondLst>
                            <p:childTnLst>
                              <p:par>
                                <p:cTn id="32" presetID="1" presetClass="exit" presetSubtype="0" fill="hold" nodeType="afterEffect">
                                  <p:stCondLst>
                                    <p:cond delay="200"/>
                                  </p:stCondLst>
                                  <p:childTnLst>
                                    <p:set>
                                      <p:cBhvr>
                                        <p:cTn id="33" dur="1" fill="hold">
                                          <p:stCondLst>
                                            <p:cond delay="0"/>
                                          </p:stCondLst>
                                        </p:cTn>
                                        <p:tgtEl>
                                          <p:spTgt spid="35"/>
                                        </p:tgtEl>
                                        <p:attrNameLst>
                                          <p:attrName>style.visibility</p:attrName>
                                        </p:attrNameLst>
                                      </p:cBhvr>
                                      <p:to>
                                        <p:strVal val="hidden"/>
                                      </p:to>
                                    </p:set>
                                  </p:childTnLst>
                                </p:cTn>
                              </p:par>
                            </p:childTnLst>
                          </p:cTn>
                        </p:par>
                        <p:par>
                          <p:cTn id="34" fill="hold" nodeType="afterGroup">
                            <p:stCondLst>
                              <p:cond delay="3800"/>
                            </p:stCondLst>
                            <p:childTnLst>
                              <p:par>
                                <p:cTn id="35" presetID="1" presetClass="entr" presetSubtype="0" fill="hold" nodeType="afterEffect">
                                  <p:stCondLst>
                                    <p:cond delay="200"/>
                                  </p:stCondLst>
                                  <p:childTnLst>
                                    <p:set>
                                      <p:cBhvr>
                                        <p:cTn id="36" dur="1" fill="hold">
                                          <p:stCondLst>
                                            <p:cond delay="0"/>
                                          </p:stCondLst>
                                        </p:cTn>
                                        <p:tgtEl>
                                          <p:spTgt spid="49"/>
                                        </p:tgtEl>
                                        <p:attrNameLst>
                                          <p:attrName>style.visibility</p:attrName>
                                        </p:attrNameLst>
                                      </p:cBhvr>
                                      <p:to>
                                        <p:strVal val="visible"/>
                                      </p:to>
                                    </p:set>
                                  </p:childTnLst>
                                </p:cTn>
                              </p:par>
                            </p:childTnLst>
                          </p:cTn>
                        </p:par>
                        <p:par>
                          <p:cTn id="37" fill="hold" nodeType="afterGroup">
                            <p:stCondLst>
                              <p:cond delay="4000"/>
                            </p:stCondLst>
                            <p:childTnLst>
                              <p:par>
                                <p:cTn id="38" presetID="1" presetClass="exit" presetSubtype="0" fill="hold" nodeType="afterEffect">
                                  <p:stCondLst>
                                    <p:cond delay="200"/>
                                  </p:stCondLst>
                                  <p:childTnLst>
                                    <p:set>
                                      <p:cBhvr>
                                        <p:cTn id="39" dur="1" fill="hold">
                                          <p:stCondLst>
                                            <p:cond delay="0"/>
                                          </p:stCondLst>
                                        </p:cTn>
                                        <p:tgtEl>
                                          <p:spTgt spid="49"/>
                                        </p:tgtEl>
                                        <p:attrNameLst>
                                          <p:attrName>style.visibility</p:attrName>
                                        </p:attrNameLst>
                                      </p:cBhvr>
                                      <p:to>
                                        <p:strVal val="hidden"/>
                                      </p:to>
                                    </p:set>
                                  </p:childTnLst>
                                </p:cTn>
                              </p:par>
                            </p:childTnLst>
                          </p:cTn>
                        </p:par>
                        <p:par>
                          <p:cTn id="40" fill="hold" nodeType="afterGroup">
                            <p:stCondLst>
                              <p:cond delay="4200"/>
                            </p:stCondLst>
                            <p:childTnLst>
                              <p:par>
                                <p:cTn id="41" presetID="1" presetClass="entr" presetSubtype="0" fill="hold" nodeType="afterEffect">
                                  <p:stCondLst>
                                    <p:cond delay="200"/>
                                  </p:stCondLst>
                                  <p:childTnLst>
                                    <p:set>
                                      <p:cBhvr>
                                        <p:cTn id="42" dur="1" fill="hold">
                                          <p:stCondLst>
                                            <p:cond delay="0"/>
                                          </p:stCondLst>
                                        </p:cTn>
                                        <p:tgtEl>
                                          <p:spTgt spid="56"/>
                                        </p:tgtEl>
                                        <p:attrNameLst>
                                          <p:attrName>style.visibility</p:attrName>
                                        </p:attrNameLst>
                                      </p:cBhvr>
                                      <p:to>
                                        <p:strVal val="visible"/>
                                      </p:to>
                                    </p:set>
                                  </p:childTnLst>
                                </p:cTn>
                              </p:par>
                            </p:childTnLst>
                          </p:cTn>
                        </p:par>
                        <p:par>
                          <p:cTn id="43" fill="hold" nodeType="afterGroup">
                            <p:stCondLst>
                              <p:cond delay="4400"/>
                            </p:stCondLst>
                            <p:childTnLst>
                              <p:par>
                                <p:cTn id="44" presetID="1" presetClass="exit" presetSubtype="0" fill="hold" nodeType="afterEffect">
                                  <p:stCondLst>
                                    <p:cond delay="200"/>
                                  </p:stCondLst>
                                  <p:childTnLst>
                                    <p:set>
                                      <p:cBhvr>
                                        <p:cTn id="45" dur="1" fill="hold">
                                          <p:stCondLst>
                                            <p:cond delay="0"/>
                                          </p:stCondLst>
                                        </p:cTn>
                                        <p:tgtEl>
                                          <p:spTgt spid="56"/>
                                        </p:tgtEl>
                                        <p:attrNameLst>
                                          <p:attrName>style.visibility</p:attrName>
                                        </p:attrNameLst>
                                      </p:cBhvr>
                                      <p:to>
                                        <p:strVal val="hidden"/>
                                      </p:to>
                                    </p:set>
                                  </p:childTnLst>
                                </p:cTn>
                              </p:par>
                            </p:childTnLst>
                          </p:cTn>
                        </p:par>
                        <p:par>
                          <p:cTn id="46" fill="hold" nodeType="afterGroup">
                            <p:stCondLst>
                              <p:cond delay="4600"/>
                            </p:stCondLst>
                            <p:childTnLst>
                              <p:par>
                                <p:cTn id="47" presetID="1" presetClass="entr" presetSubtype="0" fill="hold" nodeType="afterEffect">
                                  <p:stCondLst>
                                    <p:cond delay="200"/>
                                  </p:stCondLst>
                                  <p:childTnLst>
                                    <p:set>
                                      <p:cBhvr>
                                        <p:cTn id="48" dur="1" fill="hold">
                                          <p:stCondLst>
                                            <p:cond delay="0"/>
                                          </p:stCondLst>
                                        </p:cTn>
                                        <p:tgtEl>
                                          <p:spTgt spid="65"/>
                                        </p:tgtEl>
                                        <p:attrNameLst>
                                          <p:attrName>style.visibility</p:attrName>
                                        </p:attrNameLst>
                                      </p:cBhvr>
                                      <p:to>
                                        <p:strVal val="visible"/>
                                      </p:to>
                                    </p:set>
                                  </p:childTnLst>
                                </p:cTn>
                              </p:par>
                            </p:childTnLst>
                          </p:cTn>
                        </p:par>
                        <p:par>
                          <p:cTn id="49" fill="hold" nodeType="afterGroup">
                            <p:stCondLst>
                              <p:cond delay="4800"/>
                            </p:stCondLst>
                            <p:childTnLst>
                              <p:par>
                                <p:cTn id="50" presetID="1" presetClass="exit" presetSubtype="0" fill="hold" nodeType="afterEffect">
                                  <p:stCondLst>
                                    <p:cond delay="200"/>
                                  </p:stCondLst>
                                  <p:childTnLst>
                                    <p:set>
                                      <p:cBhvr>
                                        <p:cTn id="51" dur="1" fill="hold">
                                          <p:stCondLst>
                                            <p:cond delay="0"/>
                                          </p:stCondLst>
                                        </p:cTn>
                                        <p:tgtEl>
                                          <p:spTgt spid="65"/>
                                        </p:tgtEl>
                                        <p:attrNameLst>
                                          <p:attrName>style.visibility</p:attrName>
                                        </p:attrNameLst>
                                      </p:cBhvr>
                                      <p:to>
                                        <p:strVal val="hidden"/>
                                      </p:to>
                                    </p:set>
                                  </p:childTnLst>
                                </p:cTn>
                              </p:par>
                            </p:childTnLst>
                          </p:cTn>
                        </p:par>
                        <p:par>
                          <p:cTn id="52" fill="hold" nodeType="afterGroup">
                            <p:stCondLst>
                              <p:cond delay="5000"/>
                            </p:stCondLst>
                            <p:childTnLst>
                              <p:par>
                                <p:cTn id="53" presetID="1" presetClass="entr" presetSubtype="0" fill="hold" nodeType="afterEffect">
                                  <p:stCondLst>
                                    <p:cond delay="200"/>
                                  </p:stCondLst>
                                  <p:childTnLst>
                                    <p:set>
                                      <p:cBhvr>
                                        <p:cTn id="54" dur="1" fill="hold">
                                          <p:stCondLst>
                                            <p:cond delay="0"/>
                                          </p:stCondLst>
                                        </p:cTn>
                                        <p:tgtEl>
                                          <p:spTgt spid="72"/>
                                        </p:tgtEl>
                                        <p:attrNameLst>
                                          <p:attrName>style.visibility</p:attrName>
                                        </p:attrNameLst>
                                      </p:cBhvr>
                                      <p:to>
                                        <p:strVal val="visible"/>
                                      </p:to>
                                    </p:set>
                                  </p:childTnLst>
                                </p:cTn>
                              </p:par>
                            </p:childTnLst>
                          </p:cTn>
                        </p:par>
                        <p:par>
                          <p:cTn id="55" fill="hold" nodeType="afterGroup">
                            <p:stCondLst>
                              <p:cond delay="5200"/>
                            </p:stCondLst>
                            <p:childTnLst>
                              <p:par>
                                <p:cTn id="56" presetID="1" presetClass="exit" presetSubtype="0" fill="hold" nodeType="afterEffect">
                                  <p:stCondLst>
                                    <p:cond delay="200"/>
                                  </p:stCondLst>
                                  <p:childTnLst>
                                    <p:set>
                                      <p:cBhvr>
                                        <p:cTn id="57" dur="1" fill="hold">
                                          <p:stCondLst>
                                            <p:cond delay="0"/>
                                          </p:stCondLst>
                                        </p:cTn>
                                        <p:tgtEl>
                                          <p:spTgt spid="72"/>
                                        </p:tgtEl>
                                        <p:attrNameLst>
                                          <p:attrName>style.visibility</p:attrName>
                                        </p:attrNameLst>
                                      </p:cBhvr>
                                      <p:to>
                                        <p:strVal val="hidden"/>
                                      </p:to>
                                    </p:set>
                                  </p:childTnLst>
                                </p:cTn>
                              </p:par>
                            </p:childTnLst>
                          </p:cTn>
                        </p:par>
                        <p:par>
                          <p:cTn id="58" fill="hold" nodeType="afterGroup">
                            <p:stCondLst>
                              <p:cond delay="5400"/>
                            </p:stCondLst>
                            <p:childTnLst>
                              <p:par>
                                <p:cTn id="59" presetID="1" presetClass="entr" presetSubtype="0" fill="hold" nodeType="afterEffect">
                                  <p:stCondLst>
                                    <p:cond delay="20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196850" y="39688"/>
            <a:ext cx="8474075" cy="1143000"/>
          </a:xfrm>
        </p:spPr>
        <p:txBody>
          <a:bodyPr/>
          <a:lstStyle/>
          <a:p>
            <a:pPr>
              <a:lnSpc>
                <a:spcPts val="4500"/>
              </a:lnSpc>
            </a:pPr>
            <a:r>
              <a:rPr lang="en-US" altLang="en-US" sz="4400">
                <a:latin typeface="Arial" panose="020B0604020202020204" pitchFamily="34" charset="0"/>
              </a:rPr>
              <a:t>Mercury-like</a:t>
            </a:r>
            <a:br>
              <a:rPr lang="en-US" altLang="en-US" sz="4400">
                <a:latin typeface="Arial" panose="020B0604020202020204" pitchFamily="34" charset="0"/>
              </a:rPr>
            </a:br>
            <a:r>
              <a:rPr lang="en-US" altLang="en-US" sz="4400">
                <a:latin typeface="Arial" panose="020B0604020202020204" pitchFamily="34" charset="0"/>
              </a:rPr>
              <a:t>Communication Path</a:t>
            </a:r>
          </a:p>
        </p:txBody>
      </p:sp>
      <p:sp>
        <p:nvSpPr>
          <p:cNvPr id="175107" name="TextBox 1"/>
          <p:cNvSpPr txBox="1">
            <a:spLocks noChangeArrowheads="1"/>
          </p:cNvSpPr>
          <p:nvPr/>
        </p:nvSpPr>
        <p:spPr bwMode="auto">
          <a:xfrm>
            <a:off x="538163" y="1717675"/>
            <a:ext cx="521652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a:ea typeface="MS PGothic" panose="020B0600070205080204" pitchFamily="34" charset="-128"/>
              </a:rPr>
              <a:t>Communication path is dynamically updated according to the mobility of the source and destination</a:t>
            </a:r>
          </a:p>
        </p:txBody>
      </p:sp>
      <p:sp>
        <p:nvSpPr>
          <p:cNvPr id="58" name="Oval 57"/>
          <p:cNvSpPr/>
          <p:nvPr/>
        </p:nvSpPr>
        <p:spPr bwMode="auto">
          <a:xfrm>
            <a:off x="676275" y="3892550"/>
            <a:ext cx="374650" cy="357188"/>
          </a:xfrm>
          <a:prstGeom prst="ellipse">
            <a:avLst/>
          </a:prstGeom>
          <a:solidFill>
            <a:srgbClr val="FFCF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6" name="Oval 65"/>
          <p:cNvSpPr/>
          <p:nvPr/>
        </p:nvSpPr>
        <p:spPr bwMode="auto">
          <a:xfrm>
            <a:off x="3698875" y="6034088"/>
            <a:ext cx="374650" cy="355600"/>
          </a:xfrm>
          <a:prstGeom prst="ellipse">
            <a:avLst/>
          </a:prstGeom>
          <a:solidFill>
            <a:srgbClr val="FFCF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1041400" y="4114800"/>
            <a:ext cx="609600" cy="304800"/>
          </a:xfrm>
          <a:prstGeom prst="line">
            <a:avLst/>
          </a:prstGeom>
          <a:ln w="57150">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1900238" y="4652963"/>
            <a:ext cx="233362" cy="528637"/>
          </a:xfrm>
          <a:prstGeom prst="line">
            <a:avLst/>
          </a:prstGeom>
          <a:ln w="57150">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243138" y="5470525"/>
            <a:ext cx="347662" cy="473075"/>
          </a:xfrm>
          <a:prstGeom prst="line">
            <a:avLst/>
          </a:prstGeom>
          <a:ln w="57150">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endCxn id="66" idx="2"/>
          </p:cNvCxnSpPr>
          <p:nvPr/>
        </p:nvCxnSpPr>
        <p:spPr>
          <a:xfrm>
            <a:off x="2886075" y="6130925"/>
            <a:ext cx="812800" cy="80963"/>
          </a:xfrm>
          <a:prstGeom prst="line">
            <a:avLst/>
          </a:prstGeom>
          <a:ln w="57150">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bwMode="auto">
          <a:xfrm>
            <a:off x="1616075" y="4306888"/>
            <a:ext cx="374650" cy="357187"/>
          </a:xfrm>
          <a:prstGeom prst="ellipse">
            <a:avLst/>
          </a:prstGeom>
          <a:solidFill>
            <a:srgbClr val="FFCF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2" name="Oval 61"/>
          <p:cNvSpPr/>
          <p:nvPr/>
        </p:nvSpPr>
        <p:spPr bwMode="auto">
          <a:xfrm>
            <a:off x="1990725" y="5143500"/>
            <a:ext cx="376238" cy="355600"/>
          </a:xfrm>
          <a:prstGeom prst="ellipse">
            <a:avLst/>
          </a:prstGeom>
          <a:solidFill>
            <a:srgbClr val="FFCF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3" name="Oval 62"/>
          <p:cNvSpPr/>
          <p:nvPr/>
        </p:nvSpPr>
        <p:spPr bwMode="auto">
          <a:xfrm>
            <a:off x="2509838" y="5926138"/>
            <a:ext cx="376237" cy="357187"/>
          </a:xfrm>
          <a:prstGeom prst="ellipse">
            <a:avLst/>
          </a:prstGeom>
          <a:solidFill>
            <a:srgbClr val="FFCF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38" name="Straight Arrow Connector 37"/>
          <p:cNvCxnSpPr/>
          <p:nvPr/>
        </p:nvCxnSpPr>
        <p:spPr>
          <a:xfrm>
            <a:off x="1066800" y="4114800"/>
            <a:ext cx="571500" cy="290513"/>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1905000" y="4648200"/>
            <a:ext cx="228600" cy="5334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2286000" y="5486400"/>
            <a:ext cx="304800" cy="4572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TextBox 49"/>
          <p:cNvSpPr txBox="1">
            <a:spLocks noChangeArrowheads="1"/>
          </p:cNvSpPr>
          <p:nvPr/>
        </p:nvSpPr>
        <p:spPr bwMode="auto">
          <a:xfrm>
            <a:off x="538163" y="5635625"/>
            <a:ext cx="17478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sz="2400">
                <a:ea typeface="MS PGothic" panose="020B0600070205080204" pitchFamily="34" charset="-128"/>
              </a:rPr>
              <a:t>Traditional connection</a:t>
            </a:r>
          </a:p>
        </p:txBody>
      </p:sp>
      <p:pic>
        <p:nvPicPr>
          <p:cNvPr id="20503" name="Picture 23" descr="C:\Users\Kien\AppData\Local\Microsoft\Windows\Temporary Internet Files\Content.IE5\VQHLQM3M\MC900423165[1].wmf"/>
          <p:cNvPicPr>
            <a:picLocks noChangeAspect="1" noChangeArrowheads="1"/>
          </p:cNvPicPr>
          <p:nvPr/>
        </p:nvPicPr>
        <p:blipFill>
          <a:blip r:embed="rId3"/>
          <a:srcRect/>
          <a:stretch>
            <a:fillRect/>
          </a:stretch>
        </p:blipFill>
        <p:spPr bwMode="auto">
          <a:xfrm>
            <a:off x="3640138" y="5959475"/>
            <a:ext cx="485775" cy="487363"/>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75122" name="Group 1"/>
          <p:cNvGrpSpPr>
            <a:grpSpLocks/>
          </p:cNvGrpSpPr>
          <p:nvPr/>
        </p:nvGrpSpPr>
        <p:grpSpPr bwMode="auto">
          <a:xfrm>
            <a:off x="3886200" y="4052888"/>
            <a:ext cx="2611438" cy="1741487"/>
            <a:chOff x="3886200" y="4053399"/>
            <a:chExt cx="2611438" cy="1740365"/>
          </a:xfrm>
        </p:grpSpPr>
        <p:sp>
          <p:nvSpPr>
            <p:cNvPr id="78" name="Freeform 77"/>
            <p:cNvSpPr/>
            <p:nvPr/>
          </p:nvSpPr>
          <p:spPr bwMode="auto">
            <a:xfrm>
              <a:off x="3886200" y="4240603"/>
              <a:ext cx="2611438" cy="1432588"/>
            </a:xfrm>
            <a:custGeom>
              <a:avLst/>
              <a:gdLst>
                <a:gd name="connsiteX0" fmla="*/ 243840 w 2611120"/>
                <a:gd name="connsiteY0" fmla="*/ 40640 h 1432560"/>
                <a:gd name="connsiteX1" fmla="*/ 40640 w 2611120"/>
                <a:gd name="connsiteY1" fmla="*/ 152400 h 1432560"/>
                <a:gd name="connsiteX2" fmla="*/ 0 w 2611120"/>
                <a:gd name="connsiteY2" fmla="*/ 355600 h 1432560"/>
                <a:gd name="connsiteX3" fmla="*/ 71120 w 2611120"/>
                <a:gd name="connsiteY3" fmla="*/ 619760 h 1432560"/>
                <a:gd name="connsiteX4" fmla="*/ 223520 w 2611120"/>
                <a:gd name="connsiteY4" fmla="*/ 833120 h 1432560"/>
                <a:gd name="connsiteX5" fmla="*/ 894080 w 2611120"/>
                <a:gd name="connsiteY5" fmla="*/ 975360 h 1432560"/>
                <a:gd name="connsiteX6" fmla="*/ 1412240 w 2611120"/>
                <a:gd name="connsiteY6" fmla="*/ 995680 h 1432560"/>
                <a:gd name="connsiteX7" fmla="*/ 1849120 w 2611120"/>
                <a:gd name="connsiteY7" fmla="*/ 1117600 h 1432560"/>
                <a:gd name="connsiteX8" fmla="*/ 1960880 w 2611120"/>
                <a:gd name="connsiteY8" fmla="*/ 1270000 h 1432560"/>
                <a:gd name="connsiteX9" fmla="*/ 2042160 w 2611120"/>
                <a:gd name="connsiteY9" fmla="*/ 1432560 h 1432560"/>
                <a:gd name="connsiteX10" fmla="*/ 2387600 w 2611120"/>
                <a:gd name="connsiteY10" fmla="*/ 1381760 h 1432560"/>
                <a:gd name="connsiteX11" fmla="*/ 2611120 w 2611120"/>
                <a:gd name="connsiteY11" fmla="*/ 1148080 h 1432560"/>
                <a:gd name="connsiteX12" fmla="*/ 2580640 w 2611120"/>
                <a:gd name="connsiteY12" fmla="*/ 944880 h 1432560"/>
                <a:gd name="connsiteX13" fmla="*/ 2346960 w 2611120"/>
                <a:gd name="connsiteY13" fmla="*/ 660400 h 1432560"/>
                <a:gd name="connsiteX14" fmla="*/ 2042160 w 2611120"/>
                <a:gd name="connsiteY14" fmla="*/ 589280 h 1432560"/>
                <a:gd name="connsiteX15" fmla="*/ 1757680 w 2611120"/>
                <a:gd name="connsiteY15" fmla="*/ 487680 h 1432560"/>
                <a:gd name="connsiteX16" fmla="*/ 1463040 w 2611120"/>
                <a:gd name="connsiteY16" fmla="*/ 497840 h 1432560"/>
                <a:gd name="connsiteX17" fmla="*/ 1249680 w 2611120"/>
                <a:gd name="connsiteY17" fmla="*/ 487680 h 1432560"/>
                <a:gd name="connsiteX18" fmla="*/ 802640 w 2611120"/>
                <a:gd name="connsiteY18" fmla="*/ 406400 h 1432560"/>
                <a:gd name="connsiteX19" fmla="*/ 802640 w 2611120"/>
                <a:gd name="connsiteY19" fmla="*/ 213360 h 1432560"/>
                <a:gd name="connsiteX20" fmla="*/ 579120 w 2611120"/>
                <a:gd name="connsiteY20" fmla="*/ 0 h 1432560"/>
                <a:gd name="connsiteX21" fmla="*/ 406400 w 2611120"/>
                <a:gd name="connsiteY21" fmla="*/ 0 h 1432560"/>
                <a:gd name="connsiteX22" fmla="*/ 243840 w 2611120"/>
                <a:gd name="connsiteY22" fmla="*/ 40640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1120" h="1432560">
                  <a:moveTo>
                    <a:pt x="243840" y="40640"/>
                  </a:moveTo>
                  <a:lnTo>
                    <a:pt x="40640" y="152400"/>
                  </a:lnTo>
                  <a:lnTo>
                    <a:pt x="0" y="355600"/>
                  </a:lnTo>
                  <a:lnTo>
                    <a:pt x="71120" y="619760"/>
                  </a:lnTo>
                  <a:lnTo>
                    <a:pt x="223520" y="833120"/>
                  </a:lnTo>
                  <a:lnTo>
                    <a:pt x="894080" y="975360"/>
                  </a:lnTo>
                  <a:lnTo>
                    <a:pt x="1412240" y="995680"/>
                  </a:lnTo>
                  <a:lnTo>
                    <a:pt x="1849120" y="1117600"/>
                  </a:lnTo>
                  <a:lnTo>
                    <a:pt x="1960880" y="1270000"/>
                  </a:lnTo>
                  <a:lnTo>
                    <a:pt x="2042160" y="1432560"/>
                  </a:lnTo>
                  <a:lnTo>
                    <a:pt x="2387600" y="1381760"/>
                  </a:lnTo>
                  <a:lnTo>
                    <a:pt x="2611120" y="1148080"/>
                  </a:lnTo>
                  <a:lnTo>
                    <a:pt x="2580640" y="944880"/>
                  </a:lnTo>
                  <a:lnTo>
                    <a:pt x="2346960" y="660400"/>
                  </a:lnTo>
                  <a:lnTo>
                    <a:pt x="2042160" y="589280"/>
                  </a:lnTo>
                  <a:lnTo>
                    <a:pt x="1757680" y="487680"/>
                  </a:lnTo>
                  <a:lnTo>
                    <a:pt x="1463040" y="497840"/>
                  </a:lnTo>
                  <a:lnTo>
                    <a:pt x="1249680" y="487680"/>
                  </a:lnTo>
                  <a:lnTo>
                    <a:pt x="802640" y="406400"/>
                  </a:lnTo>
                  <a:lnTo>
                    <a:pt x="802640" y="213360"/>
                  </a:lnTo>
                  <a:lnTo>
                    <a:pt x="579120" y="0"/>
                  </a:lnTo>
                  <a:lnTo>
                    <a:pt x="406400" y="0"/>
                  </a:lnTo>
                  <a:lnTo>
                    <a:pt x="243840" y="4064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20504" name="Picture 24" descr="C:\Users\Kien\AppData\Local\Microsoft\Windows\Temporary Internet Files\Content.IE5\SI02UE9C\MC900423159[1].wmf"/>
            <p:cNvPicPr>
              <a:picLocks noChangeAspect="1" noChangeArrowheads="1"/>
            </p:cNvPicPr>
            <p:nvPr/>
          </p:nvPicPr>
          <p:blipFill>
            <a:blip r:embed="rId4"/>
            <a:srcRect/>
            <a:stretch>
              <a:fillRect/>
            </a:stretch>
          </p:blipFill>
          <p:spPr bwMode="auto">
            <a:xfrm>
              <a:off x="3951288" y="4053399"/>
              <a:ext cx="392112" cy="393446"/>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4" descr="C:\Users\Kien\AppData\Local\Microsoft\Windows\Temporary Internet Files\Content.IE5\SI02UE9C\MC900423159[1].wmf"/>
            <p:cNvPicPr>
              <a:picLocks noChangeAspect="1" noChangeArrowheads="1"/>
            </p:cNvPicPr>
            <p:nvPr/>
          </p:nvPicPr>
          <p:blipFill>
            <a:blip r:embed="rId4"/>
            <a:srcRect/>
            <a:stretch>
              <a:fillRect/>
            </a:stretch>
          </p:blipFill>
          <p:spPr bwMode="auto">
            <a:xfrm>
              <a:off x="6029325" y="5400318"/>
              <a:ext cx="392113" cy="393446"/>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7" name="Rounded Rectangular Callout 56"/>
          <p:cNvSpPr/>
          <p:nvPr/>
        </p:nvSpPr>
        <p:spPr bwMode="auto">
          <a:xfrm>
            <a:off x="5918200" y="2624930"/>
            <a:ext cx="2686370" cy="1953647"/>
          </a:xfrm>
          <a:prstGeom prst="wedgeRoundRectCallout">
            <a:avLst>
              <a:gd name="adj1" fmla="val -72934"/>
              <a:gd name="adj2" fmla="val 65697"/>
              <a:gd name="adj3" fmla="val 16667"/>
            </a:avLst>
          </a:prstGeom>
          <a:solidFill>
            <a:srgbClr val="CCCC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algn="ctr" eaLnBrk="1" hangingPunct="1">
              <a:defRPr/>
            </a:pPr>
            <a:r>
              <a:rPr lang="en-US" dirty="0">
                <a:latin typeface="Arial" charset="0"/>
                <a:cs typeface="+mn-cs"/>
              </a:rPr>
              <a:t>A communication path is more robust than a traditional connection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22" presetClass="entr" presetSubtype="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up)">
                                      <p:cBhvr>
                                        <p:cTn id="10" dur="500"/>
                                        <p:tgtEl>
                                          <p:spTgt spid="57"/>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dissolve">
                                      <p:cBhvr>
                                        <p:cTn id="14" dur="500"/>
                                        <p:tgtEl>
                                          <p:spTgt spid="58"/>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dissolve">
                                      <p:cBhvr>
                                        <p:cTn id="17" dur="500"/>
                                        <p:tgtEl>
                                          <p:spTgt spid="66"/>
                                        </p:tgtEl>
                                      </p:cBhvr>
                                    </p:animEffect>
                                  </p:childTnLst>
                                </p:cTn>
                              </p:par>
                              <p:par>
                                <p:cTn id="18" presetID="9"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dissolve">
                                      <p:cBhvr>
                                        <p:cTn id="23" dur="500"/>
                                        <p:tgtEl>
                                          <p:spTgt spid="73"/>
                                        </p:tgtEl>
                                      </p:cBhvr>
                                    </p:animEffect>
                                  </p:childTnLst>
                                </p:cTn>
                              </p:par>
                              <p:par>
                                <p:cTn id="24" presetID="9" presetClass="entr" presetSubtype="0" fill="hold"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dissolve">
                                      <p:cBhvr>
                                        <p:cTn id="26" dur="500"/>
                                        <p:tgtEl>
                                          <p:spTgt spid="74"/>
                                        </p:tgtEl>
                                      </p:cBhvr>
                                    </p:animEffect>
                                  </p:childTnLst>
                                </p:cTn>
                              </p:par>
                              <p:par>
                                <p:cTn id="27" presetID="9"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dissolve">
                                      <p:cBhvr>
                                        <p:cTn id="29" dur="500"/>
                                        <p:tgtEl>
                                          <p:spTgt spid="8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dissolve">
                                      <p:cBhvr>
                                        <p:cTn id="32" dur="500"/>
                                        <p:tgtEl>
                                          <p:spTgt spid="5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dissolve">
                                      <p:cBhvr>
                                        <p:cTn id="35" dur="500"/>
                                        <p:tgtEl>
                                          <p:spTgt spid="6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dissolve">
                                      <p:cBhvr>
                                        <p:cTn id="38" dur="500"/>
                                        <p:tgtEl>
                                          <p:spTgt spid="63"/>
                                        </p:tgtEl>
                                      </p:cBhvr>
                                    </p:animEffect>
                                  </p:childTnLst>
                                </p:cTn>
                              </p:par>
                            </p:childTnLst>
                          </p:cTn>
                        </p:par>
                        <p:par>
                          <p:cTn id="39" fill="hold" nodeType="afterGroup">
                            <p:stCondLst>
                              <p:cond delay="1000"/>
                            </p:stCondLst>
                            <p:childTnLst>
                              <p:par>
                                <p:cTn id="40" presetID="22" presetClass="entr" presetSubtype="8"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par>
                          <p:cTn id="43" fill="hold" nodeType="afterGroup">
                            <p:stCondLst>
                              <p:cond delay="1500"/>
                            </p:stCondLst>
                            <p:childTnLst>
                              <p:par>
                                <p:cTn id="44" presetID="22" presetClass="entr" presetSubtype="1" fill="hold"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up)">
                                      <p:cBhvr>
                                        <p:cTn id="46" dur="500"/>
                                        <p:tgtEl>
                                          <p:spTgt spid="81"/>
                                        </p:tgtEl>
                                      </p:cBhvr>
                                    </p:animEffect>
                                  </p:childTnLst>
                                </p:cTn>
                              </p:par>
                            </p:childTnLst>
                          </p:cTn>
                        </p:par>
                        <p:par>
                          <p:cTn id="47" fill="hold" nodeType="afterGroup">
                            <p:stCondLst>
                              <p:cond delay="2000"/>
                            </p:stCondLst>
                            <p:childTnLst>
                              <p:par>
                                <p:cTn id="48" presetID="37" presetClass="path" presetSubtype="0" accel="50000" decel="50000" fill="hold" grpId="1" nodeType="afterEffect">
                                  <p:stCondLst>
                                    <p:cond delay="0"/>
                                  </p:stCondLst>
                                  <p:childTnLst>
                                    <p:animMotion origin="layout" path="M -0.00018 -0.00046 L -0.08473 0.0523 C -0.10261 0.06479 -0.12119 0.06456 -0.13577 0.05322 C -0.15278 0.03957 -0.16112 0.01851 -0.16129 -0.00833 L -0.16667 -0.13234 " pathEditMode="relative" rAng="1845998" ptsTypes="FffFF">
                                      <p:cBhvr>
                                        <p:cTn id="49" dur="1000" fill="hold"/>
                                        <p:tgtEl>
                                          <p:spTgt spid="63"/>
                                        </p:tgtEl>
                                        <p:attrNameLst>
                                          <p:attrName>ppt_x</p:attrName>
                                          <p:attrName>ppt_y</p:attrName>
                                        </p:attrNameLst>
                                      </p:cBhvr>
                                      <p:rCtr x="-10972" y="-648"/>
                                    </p:animMotion>
                                  </p:childTnLst>
                                </p:cTn>
                              </p:par>
                              <p:par>
                                <p:cTn id="50" presetID="22" presetClass="entr" presetSubtype="1"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up)">
                                      <p:cBhvr>
                                        <p:cTn id="52" dur="1000"/>
                                        <p:tgtEl>
                                          <p:spTgt spid="85"/>
                                        </p:tgtEl>
                                      </p:cBhvr>
                                    </p:animEffect>
                                  </p:childTnLst>
                                </p:cTn>
                              </p:par>
                              <p:par>
                                <p:cTn id="53" presetID="35" presetClass="emph" presetSubtype="0" repeatCount="indefinite" fill="hold" nodeType="withEffect">
                                  <p:stCondLst>
                                    <p:cond delay="0"/>
                                  </p:stCondLst>
                                  <p:childTnLst>
                                    <p:anim calcmode="discrete" valueType="str">
                                      <p:cBhvr>
                                        <p:cTn id="54" dur="1000" fill="hold"/>
                                        <p:tgtEl>
                                          <p:spTgt spid="85"/>
                                        </p:tgtEl>
                                        <p:attrNameLst>
                                          <p:attrName>style.visibility</p:attrName>
                                        </p:attrNameLst>
                                      </p:cBhvr>
                                      <p:tavLst>
                                        <p:tav tm="0">
                                          <p:val>
                                            <p:strVal val="hidden"/>
                                          </p:val>
                                        </p:tav>
                                        <p:tav tm="50000">
                                          <p:val>
                                            <p:strVal val="visible"/>
                                          </p:val>
                                        </p:tav>
                                      </p:tavLst>
                                    </p:anim>
                                  </p:childTnLst>
                                </p:cTn>
                              </p:par>
                            </p:childTnLst>
                          </p:cTn>
                        </p:par>
                        <p:par>
                          <p:cTn id="55" fill="hold" nodeType="afterGroup">
                            <p:stCondLst>
                              <p:cond delay="3000"/>
                            </p:stCondLst>
                            <p:childTnLst>
                              <p:par>
                                <p:cTn id="56" presetID="55" presetClass="entr" presetSubtype="0" fill="hold" nodeType="afterEffect">
                                  <p:stCondLst>
                                    <p:cond delay="0"/>
                                  </p:stCondLst>
                                  <p:childTnLst>
                                    <p:set>
                                      <p:cBhvr>
                                        <p:cTn id="57" dur="1" fill="hold">
                                          <p:stCondLst>
                                            <p:cond delay="0"/>
                                          </p:stCondLst>
                                        </p:cTn>
                                        <p:tgtEl>
                                          <p:spTgt spid="20503"/>
                                        </p:tgtEl>
                                        <p:attrNameLst>
                                          <p:attrName>style.visibility</p:attrName>
                                        </p:attrNameLst>
                                      </p:cBhvr>
                                      <p:to>
                                        <p:strVal val="visible"/>
                                      </p:to>
                                    </p:set>
                                    <p:anim calcmode="lin" valueType="num">
                                      <p:cBhvr>
                                        <p:cTn id="58" dur="1000" fill="hold"/>
                                        <p:tgtEl>
                                          <p:spTgt spid="20503"/>
                                        </p:tgtEl>
                                        <p:attrNameLst>
                                          <p:attrName>ppt_w</p:attrName>
                                        </p:attrNameLst>
                                      </p:cBhvr>
                                      <p:tavLst>
                                        <p:tav tm="0">
                                          <p:val>
                                            <p:strVal val="#ppt_w*0.70"/>
                                          </p:val>
                                        </p:tav>
                                        <p:tav tm="100000">
                                          <p:val>
                                            <p:strVal val="#ppt_w"/>
                                          </p:val>
                                        </p:tav>
                                      </p:tavLst>
                                    </p:anim>
                                    <p:anim calcmode="lin" valueType="num">
                                      <p:cBhvr>
                                        <p:cTn id="59" dur="1000" fill="hold"/>
                                        <p:tgtEl>
                                          <p:spTgt spid="20503"/>
                                        </p:tgtEl>
                                        <p:attrNameLst>
                                          <p:attrName>ppt_h</p:attrName>
                                        </p:attrNameLst>
                                      </p:cBhvr>
                                      <p:tavLst>
                                        <p:tav tm="0">
                                          <p:val>
                                            <p:strVal val="#ppt_h"/>
                                          </p:val>
                                        </p:tav>
                                        <p:tav tm="100000">
                                          <p:val>
                                            <p:strVal val="#ppt_h"/>
                                          </p:val>
                                        </p:tav>
                                      </p:tavLst>
                                    </p:anim>
                                    <p:animEffect transition="in" filter="fade">
                                      <p:cBhvr>
                                        <p:cTn id="60" dur="1000"/>
                                        <p:tgtEl>
                                          <p:spTgt spid="20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6" grpId="0" animBg="1"/>
      <p:bldP spid="59" grpId="0" animBg="1"/>
      <p:bldP spid="62" grpId="0" animBg="1"/>
      <p:bldP spid="63" grpId="0" animBg="1"/>
      <p:bldP spid="63" grpId="1" animBg="1"/>
      <p:bldP spid="5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176213" y="60325"/>
            <a:ext cx="8474075" cy="1143000"/>
          </a:xfrm>
        </p:spPr>
        <p:txBody>
          <a:bodyPr/>
          <a:lstStyle/>
          <a:p>
            <a:pPr>
              <a:lnSpc>
                <a:spcPts val="4600"/>
              </a:lnSpc>
            </a:pPr>
            <a:r>
              <a:rPr lang="en-US" altLang="en-US" sz="4600">
                <a:latin typeface="Arial" panose="020B0604020202020204" pitchFamily="34" charset="0"/>
              </a:rPr>
              <a:t>Mercury-like</a:t>
            </a:r>
            <a:br>
              <a:rPr lang="en-US" altLang="en-US" sz="4600">
                <a:latin typeface="Arial" panose="020B0604020202020204" pitchFamily="34" charset="0"/>
              </a:rPr>
            </a:br>
            <a:r>
              <a:rPr lang="en-US" altLang="en-US" sz="4600">
                <a:latin typeface="Arial" panose="020B0604020202020204" pitchFamily="34" charset="0"/>
              </a:rPr>
              <a:t>Communication Path</a:t>
            </a:r>
          </a:p>
        </p:txBody>
      </p:sp>
      <p:sp>
        <p:nvSpPr>
          <p:cNvPr id="80" name="Rounded Rectangular Callout 79"/>
          <p:cNvSpPr/>
          <p:nvPr/>
        </p:nvSpPr>
        <p:spPr bwMode="auto">
          <a:xfrm>
            <a:off x="6616437" y="1757965"/>
            <a:ext cx="1996663" cy="1184857"/>
          </a:xfrm>
          <a:prstGeom prst="wedgeRoundRectCallout">
            <a:avLst>
              <a:gd name="adj1" fmla="val -79547"/>
              <a:gd name="adj2" fmla="val 46803"/>
              <a:gd name="adj3" fmla="val 16667"/>
            </a:avLst>
          </a:prstGeom>
          <a:solidFill>
            <a:srgbClr val="CCCC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hangingPunct="1">
              <a:lnSpc>
                <a:spcPts val="2500"/>
              </a:lnSpc>
              <a:defRPr/>
            </a:pPr>
            <a:r>
              <a:rPr lang="en-US" dirty="0">
                <a:latin typeface="Arial" charset="0"/>
                <a:cs typeface="+mn-cs"/>
              </a:rPr>
              <a:t>Broken path can still happen</a:t>
            </a:r>
          </a:p>
        </p:txBody>
      </p:sp>
      <p:grpSp>
        <p:nvGrpSpPr>
          <p:cNvPr id="4" name="Group 3"/>
          <p:cNvGrpSpPr>
            <a:grpSpLocks/>
          </p:cNvGrpSpPr>
          <p:nvPr/>
        </p:nvGrpSpPr>
        <p:grpSpPr bwMode="auto">
          <a:xfrm>
            <a:off x="5846763" y="2943225"/>
            <a:ext cx="1452562" cy="1079500"/>
            <a:chOff x="5847543" y="2942822"/>
            <a:chExt cx="1452563" cy="1079500"/>
          </a:xfrm>
        </p:grpSpPr>
        <p:sp>
          <p:nvSpPr>
            <p:cNvPr id="9" name="Freeform 8"/>
            <p:cNvSpPr/>
            <p:nvPr/>
          </p:nvSpPr>
          <p:spPr bwMode="auto">
            <a:xfrm>
              <a:off x="5847543" y="2942822"/>
              <a:ext cx="1452563" cy="1079500"/>
            </a:xfrm>
            <a:custGeom>
              <a:avLst/>
              <a:gdLst>
                <a:gd name="connsiteX0" fmla="*/ 1361440 w 1452880"/>
                <a:gd name="connsiteY0" fmla="*/ 670560 h 1079187"/>
                <a:gd name="connsiteX1" fmla="*/ 1452880 w 1452880"/>
                <a:gd name="connsiteY1" fmla="*/ 497840 h 1079187"/>
                <a:gd name="connsiteX2" fmla="*/ 1371600 w 1452880"/>
                <a:gd name="connsiteY2" fmla="*/ 396240 h 1079187"/>
                <a:gd name="connsiteX3" fmla="*/ 1168400 w 1452880"/>
                <a:gd name="connsiteY3" fmla="*/ 325120 h 1079187"/>
                <a:gd name="connsiteX4" fmla="*/ 843280 w 1452880"/>
                <a:gd name="connsiteY4" fmla="*/ 304800 h 1079187"/>
                <a:gd name="connsiteX5" fmla="*/ 701040 w 1452880"/>
                <a:gd name="connsiteY5" fmla="*/ 304800 h 1079187"/>
                <a:gd name="connsiteX6" fmla="*/ 508000 w 1452880"/>
                <a:gd name="connsiteY6" fmla="*/ 203200 h 1079187"/>
                <a:gd name="connsiteX7" fmla="*/ 436880 w 1452880"/>
                <a:gd name="connsiteY7" fmla="*/ 0 h 1079187"/>
                <a:gd name="connsiteX8" fmla="*/ 345440 w 1452880"/>
                <a:gd name="connsiteY8" fmla="*/ 30480 h 1079187"/>
                <a:gd name="connsiteX9" fmla="*/ 121920 w 1452880"/>
                <a:gd name="connsiteY9" fmla="*/ 111760 h 1079187"/>
                <a:gd name="connsiteX10" fmla="*/ 0 w 1452880"/>
                <a:gd name="connsiteY10" fmla="*/ 243840 h 1079187"/>
                <a:gd name="connsiteX11" fmla="*/ 0 w 1452880"/>
                <a:gd name="connsiteY11" fmla="*/ 386080 h 1079187"/>
                <a:gd name="connsiteX12" fmla="*/ 71120 w 1452880"/>
                <a:gd name="connsiteY12" fmla="*/ 426720 h 1079187"/>
                <a:gd name="connsiteX13" fmla="*/ 223520 w 1452880"/>
                <a:gd name="connsiteY13" fmla="*/ 650240 h 1079187"/>
                <a:gd name="connsiteX14" fmla="*/ 396240 w 1452880"/>
                <a:gd name="connsiteY14" fmla="*/ 650240 h 1079187"/>
                <a:gd name="connsiteX15" fmla="*/ 477520 w 1452880"/>
                <a:gd name="connsiteY15" fmla="*/ 650240 h 1079187"/>
                <a:gd name="connsiteX16" fmla="*/ 660400 w 1452880"/>
                <a:gd name="connsiteY16" fmla="*/ 772160 h 1079187"/>
                <a:gd name="connsiteX17" fmla="*/ 690880 w 1452880"/>
                <a:gd name="connsiteY17" fmla="*/ 985520 h 1079187"/>
                <a:gd name="connsiteX18" fmla="*/ 751840 w 1452880"/>
                <a:gd name="connsiteY18" fmla="*/ 1056640 h 1079187"/>
                <a:gd name="connsiteX19" fmla="*/ 782320 w 1452880"/>
                <a:gd name="connsiteY19" fmla="*/ 1076960 h 1079187"/>
                <a:gd name="connsiteX20" fmla="*/ 873760 w 1452880"/>
                <a:gd name="connsiteY20" fmla="*/ 1076960 h 1079187"/>
                <a:gd name="connsiteX21" fmla="*/ 975360 w 1452880"/>
                <a:gd name="connsiteY21" fmla="*/ 1036320 h 1079187"/>
                <a:gd name="connsiteX22" fmla="*/ 1330960 w 1452880"/>
                <a:gd name="connsiteY22" fmla="*/ 751840 h 1079187"/>
                <a:gd name="connsiteX23" fmla="*/ 1361440 w 1452880"/>
                <a:gd name="connsiteY23" fmla="*/ 670560 h 107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2880" h="1079187">
                  <a:moveTo>
                    <a:pt x="1361440" y="670560"/>
                  </a:moveTo>
                  <a:lnTo>
                    <a:pt x="1452880" y="497840"/>
                  </a:lnTo>
                  <a:lnTo>
                    <a:pt x="1371600" y="396240"/>
                  </a:lnTo>
                  <a:lnTo>
                    <a:pt x="1168400" y="325120"/>
                  </a:lnTo>
                  <a:lnTo>
                    <a:pt x="843280" y="304800"/>
                  </a:lnTo>
                  <a:lnTo>
                    <a:pt x="701040" y="304800"/>
                  </a:lnTo>
                  <a:lnTo>
                    <a:pt x="508000" y="203200"/>
                  </a:lnTo>
                  <a:lnTo>
                    <a:pt x="436880" y="0"/>
                  </a:lnTo>
                  <a:lnTo>
                    <a:pt x="345440" y="30480"/>
                  </a:lnTo>
                  <a:lnTo>
                    <a:pt x="121920" y="111760"/>
                  </a:lnTo>
                  <a:lnTo>
                    <a:pt x="0" y="243840"/>
                  </a:lnTo>
                  <a:lnTo>
                    <a:pt x="0" y="386080"/>
                  </a:lnTo>
                  <a:lnTo>
                    <a:pt x="71120" y="426720"/>
                  </a:lnTo>
                  <a:lnTo>
                    <a:pt x="223520" y="650240"/>
                  </a:lnTo>
                  <a:lnTo>
                    <a:pt x="396240" y="650240"/>
                  </a:lnTo>
                  <a:lnTo>
                    <a:pt x="477520" y="650240"/>
                  </a:lnTo>
                  <a:lnTo>
                    <a:pt x="660400" y="772160"/>
                  </a:lnTo>
                  <a:lnTo>
                    <a:pt x="690880" y="985520"/>
                  </a:lnTo>
                  <a:cubicBezTo>
                    <a:pt x="711200" y="1009227"/>
                    <a:pt x="729762" y="1034562"/>
                    <a:pt x="751840" y="1056640"/>
                  </a:cubicBezTo>
                  <a:cubicBezTo>
                    <a:pt x="760474" y="1065274"/>
                    <a:pt x="770275" y="1074953"/>
                    <a:pt x="782320" y="1076960"/>
                  </a:cubicBezTo>
                  <a:cubicBezTo>
                    <a:pt x="812385" y="1081971"/>
                    <a:pt x="843280" y="1076960"/>
                    <a:pt x="873760" y="1076960"/>
                  </a:cubicBezTo>
                  <a:lnTo>
                    <a:pt x="975360" y="1036320"/>
                  </a:lnTo>
                  <a:lnTo>
                    <a:pt x="1330960" y="751840"/>
                  </a:lnTo>
                  <a:lnTo>
                    <a:pt x="1361440" y="670560"/>
                  </a:lnTo>
                  <a:close/>
                </a:path>
              </a:pathLst>
            </a:cu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3" name="Oval 62"/>
            <p:cNvSpPr/>
            <p:nvPr/>
          </p:nvSpPr>
          <p:spPr bwMode="auto">
            <a:xfrm>
              <a:off x="6923869" y="3587347"/>
              <a:ext cx="376237" cy="355600"/>
            </a:xfrm>
            <a:prstGeom prst="ellipse">
              <a:avLst/>
            </a:prstGeom>
            <a:solidFill>
              <a:srgbClr val="FFCF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tx1"/>
                  </a:solidFill>
                </a:rPr>
                <a:t>D</a:t>
              </a:r>
            </a:p>
          </p:txBody>
        </p:sp>
      </p:grpSp>
      <p:grpSp>
        <p:nvGrpSpPr>
          <p:cNvPr id="2" name="Group 1"/>
          <p:cNvGrpSpPr>
            <a:grpSpLocks/>
          </p:cNvGrpSpPr>
          <p:nvPr/>
        </p:nvGrpSpPr>
        <p:grpSpPr bwMode="auto">
          <a:xfrm>
            <a:off x="5175250" y="1939925"/>
            <a:ext cx="1147763" cy="1298575"/>
            <a:chOff x="5175943" y="1939925"/>
            <a:chExt cx="1147763" cy="1298575"/>
          </a:xfrm>
        </p:grpSpPr>
        <p:sp>
          <p:nvSpPr>
            <p:cNvPr id="3" name="Freeform 2"/>
            <p:cNvSpPr/>
            <p:nvPr/>
          </p:nvSpPr>
          <p:spPr bwMode="auto">
            <a:xfrm>
              <a:off x="5175943" y="2171700"/>
              <a:ext cx="1147763" cy="1066800"/>
            </a:xfrm>
            <a:custGeom>
              <a:avLst/>
              <a:gdLst>
                <a:gd name="connsiteX0" fmla="*/ 223520 w 1148080"/>
                <a:gd name="connsiteY0" fmla="*/ 0 h 1066800"/>
                <a:gd name="connsiteX1" fmla="*/ 50800 w 1148080"/>
                <a:gd name="connsiteY1" fmla="*/ 20320 h 1066800"/>
                <a:gd name="connsiteX2" fmla="*/ 30480 w 1148080"/>
                <a:gd name="connsiteY2" fmla="*/ 91440 h 1066800"/>
                <a:gd name="connsiteX3" fmla="*/ 10160 w 1148080"/>
                <a:gd name="connsiteY3" fmla="*/ 355600 h 1066800"/>
                <a:gd name="connsiteX4" fmla="*/ 0 w 1148080"/>
                <a:gd name="connsiteY4" fmla="*/ 518160 h 1066800"/>
                <a:gd name="connsiteX5" fmla="*/ 0 w 1148080"/>
                <a:gd name="connsiteY5" fmla="*/ 650240 h 1066800"/>
                <a:gd name="connsiteX6" fmla="*/ 20320 w 1148080"/>
                <a:gd name="connsiteY6" fmla="*/ 701040 h 1066800"/>
                <a:gd name="connsiteX7" fmla="*/ 50800 w 1148080"/>
                <a:gd name="connsiteY7" fmla="*/ 833120 h 1066800"/>
                <a:gd name="connsiteX8" fmla="*/ 304800 w 1148080"/>
                <a:gd name="connsiteY8" fmla="*/ 934720 h 1066800"/>
                <a:gd name="connsiteX9" fmla="*/ 619760 w 1148080"/>
                <a:gd name="connsiteY9" fmla="*/ 965200 h 1066800"/>
                <a:gd name="connsiteX10" fmla="*/ 680720 w 1148080"/>
                <a:gd name="connsiteY10" fmla="*/ 1066800 h 1066800"/>
                <a:gd name="connsiteX11" fmla="*/ 1066800 w 1148080"/>
                <a:gd name="connsiteY11" fmla="*/ 924560 h 1066800"/>
                <a:gd name="connsiteX12" fmla="*/ 1148080 w 1148080"/>
                <a:gd name="connsiteY12" fmla="*/ 599440 h 1066800"/>
                <a:gd name="connsiteX13" fmla="*/ 1127760 w 1148080"/>
                <a:gd name="connsiteY13" fmla="*/ 396240 h 1066800"/>
                <a:gd name="connsiteX14" fmla="*/ 843280 w 1148080"/>
                <a:gd name="connsiteY14" fmla="*/ 203200 h 1066800"/>
                <a:gd name="connsiteX15" fmla="*/ 599440 w 1148080"/>
                <a:gd name="connsiteY15" fmla="*/ 152400 h 1066800"/>
                <a:gd name="connsiteX16" fmla="*/ 558800 w 1148080"/>
                <a:gd name="connsiteY16" fmla="*/ 40640 h 1066800"/>
                <a:gd name="connsiteX17" fmla="*/ 365760 w 1148080"/>
                <a:gd name="connsiteY17" fmla="*/ 10160 h 1066800"/>
                <a:gd name="connsiteX18" fmla="*/ 223520 w 1148080"/>
                <a:gd name="connsiteY18"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080" h="1066800">
                  <a:moveTo>
                    <a:pt x="223520" y="0"/>
                  </a:moveTo>
                  <a:lnTo>
                    <a:pt x="50800" y="20320"/>
                  </a:lnTo>
                  <a:lnTo>
                    <a:pt x="30480" y="91440"/>
                  </a:lnTo>
                  <a:lnTo>
                    <a:pt x="10160" y="355600"/>
                  </a:lnTo>
                  <a:lnTo>
                    <a:pt x="0" y="518160"/>
                  </a:lnTo>
                  <a:lnTo>
                    <a:pt x="0" y="650240"/>
                  </a:lnTo>
                  <a:lnTo>
                    <a:pt x="20320" y="701040"/>
                  </a:lnTo>
                  <a:lnTo>
                    <a:pt x="50800" y="833120"/>
                  </a:lnTo>
                  <a:lnTo>
                    <a:pt x="304800" y="934720"/>
                  </a:lnTo>
                  <a:lnTo>
                    <a:pt x="619760" y="965200"/>
                  </a:lnTo>
                  <a:lnTo>
                    <a:pt x="680720" y="1066800"/>
                  </a:lnTo>
                  <a:lnTo>
                    <a:pt x="1066800" y="924560"/>
                  </a:lnTo>
                  <a:lnTo>
                    <a:pt x="1148080" y="599440"/>
                  </a:lnTo>
                  <a:lnTo>
                    <a:pt x="1127760" y="396240"/>
                  </a:lnTo>
                  <a:lnTo>
                    <a:pt x="843280" y="203200"/>
                  </a:lnTo>
                  <a:lnTo>
                    <a:pt x="599440" y="152400"/>
                  </a:lnTo>
                  <a:lnTo>
                    <a:pt x="558800" y="40640"/>
                  </a:lnTo>
                  <a:lnTo>
                    <a:pt x="365760" y="10160"/>
                  </a:lnTo>
                  <a:lnTo>
                    <a:pt x="223520" y="0"/>
                  </a:lnTo>
                  <a:close/>
                </a:path>
              </a:pathLst>
            </a:cu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6" name="Oval 65"/>
            <p:cNvSpPr/>
            <p:nvPr/>
          </p:nvSpPr>
          <p:spPr bwMode="auto">
            <a:xfrm>
              <a:off x="5242618" y="1939925"/>
              <a:ext cx="374650" cy="355600"/>
            </a:xfrm>
            <a:prstGeom prst="ellipse">
              <a:avLst/>
            </a:prstGeom>
            <a:solidFill>
              <a:srgbClr val="FFCF00"/>
            </a:solidFill>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tx1"/>
                  </a:solidFill>
                </a:rPr>
                <a:t>S</a:t>
              </a:r>
            </a:p>
          </p:txBody>
        </p:sp>
      </p:grpSp>
      <p:sp>
        <p:nvSpPr>
          <p:cNvPr id="67" name="Content Placeholder 2"/>
          <p:cNvSpPr>
            <a:spLocks noGrp="1"/>
          </p:cNvSpPr>
          <p:nvPr>
            <p:ph idx="1"/>
          </p:nvPr>
        </p:nvSpPr>
        <p:spPr>
          <a:xfrm>
            <a:off x="382588" y="3155950"/>
            <a:ext cx="5491162" cy="1874838"/>
          </a:xfrm>
        </p:spPr>
        <p:txBody>
          <a:bodyPr/>
          <a:lstStyle/>
          <a:p>
            <a:pPr>
              <a:lnSpc>
                <a:spcPts val="3100"/>
              </a:lnSpc>
              <a:spcAft>
                <a:spcPts val="1200"/>
              </a:spcAft>
            </a:pPr>
            <a:r>
              <a:rPr lang="en-US" altLang="en-US">
                <a:latin typeface="Arial" panose="020B0604020202020204" pitchFamily="34" charset="0"/>
              </a:rPr>
              <a:t>Path update is essentially free</a:t>
            </a:r>
          </a:p>
          <a:p>
            <a:pPr>
              <a:lnSpc>
                <a:spcPts val="3100"/>
              </a:lnSpc>
            </a:pPr>
            <a:r>
              <a:rPr lang="en-US" altLang="en-US">
                <a:latin typeface="Arial" panose="020B0604020202020204" pitchFamily="34" charset="0"/>
              </a:rPr>
              <a:t>Frequent update prevents broken path – </a:t>
            </a:r>
            <a:r>
              <a:rPr lang="en-US" altLang="en-US">
                <a:solidFill>
                  <a:srgbClr val="FF0000"/>
                </a:solidFill>
                <a:latin typeface="Arial" panose="020B0604020202020204" pitchFamily="34" charset="0"/>
              </a:rPr>
              <a:t>preventive approach</a:t>
            </a:r>
          </a:p>
        </p:txBody>
      </p:sp>
      <p:sp>
        <p:nvSpPr>
          <p:cNvPr id="73" name="Content Placeholder 2"/>
          <p:cNvSpPr txBox="1">
            <a:spLocks/>
          </p:cNvSpPr>
          <p:nvPr/>
        </p:nvSpPr>
        <p:spPr bwMode="auto">
          <a:xfrm>
            <a:off x="3079750" y="5030788"/>
            <a:ext cx="5534025" cy="1263650"/>
          </a:xfrm>
          <a:prstGeom prst="rect">
            <a:avLst/>
          </a:prstGeom>
          <a:solidFill>
            <a:schemeClr val="accent2">
              <a:lumMod val="40000"/>
              <a:lumOff val="60000"/>
            </a:schemeClr>
          </a:solidFill>
          <a:ln>
            <a:noFill/>
          </a:ln>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0" indent="0">
              <a:lnSpc>
                <a:spcPts val="3100"/>
              </a:lnSpc>
              <a:spcBef>
                <a:spcPct val="20000"/>
              </a:spcBef>
              <a:defRPr/>
            </a:pPr>
            <a:r>
              <a:rPr lang="en-US" sz="2800" dirty="0">
                <a:latin typeface="Calibri" pitchFamily="34" charset="0"/>
                <a:ea typeface="MS PGothic" pitchFamily="34" charset="-128"/>
                <a:cs typeface="+mn-cs"/>
              </a:rPr>
              <a:t>When a broken path occurs, source node issues a </a:t>
            </a:r>
            <a:r>
              <a:rPr lang="en-US" sz="2800" i="1" dirty="0" err="1">
                <a:latin typeface="Calibri" pitchFamily="34" charset="0"/>
                <a:ea typeface="MS PGothic" pitchFamily="34" charset="-128"/>
                <a:cs typeface="+mn-cs"/>
              </a:rPr>
              <a:t>path_request</a:t>
            </a:r>
            <a:r>
              <a:rPr lang="en-US" sz="2800" dirty="0">
                <a:latin typeface="Calibri" pitchFamily="34" charset="0"/>
                <a:ea typeface="MS PGothic" pitchFamily="34" charset="-128"/>
                <a:cs typeface="+mn-cs"/>
              </a:rPr>
              <a:t> packet to establish a new path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afterEffect">
                                  <p:stCondLst>
                                    <p:cond delay="0"/>
                                  </p:stCondLst>
                                  <p:childTnLst>
                                    <p:animMotion origin="layout" path="M 4.16667E-6 3.7037E-6 L -0.02327 -0.04074 " pathEditMode="relative" rAng="0" ptsTypes="AA">
                                      <p:cBhvr>
                                        <p:cTn id="6" dur="2000" fill="hold"/>
                                        <p:tgtEl>
                                          <p:spTgt spid="2"/>
                                        </p:tgtEl>
                                        <p:attrNameLst>
                                          <p:attrName>ppt_x</p:attrName>
                                          <p:attrName>ppt_y</p:attrName>
                                        </p:attrNameLst>
                                      </p:cBhvr>
                                      <p:rCtr x="-1163" y="-2037"/>
                                    </p:animMotion>
                                  </p:childTnLst>
                                </p:cTn>
                              </p:par>
                              <p:par>
                                <p:cTn id="7" presetID="42" presetClass="path" presetSubtype="0" accel="50000" decel="50000" fill="hold" nodeType="withEffect">
                                  <p:stCondLst>
                                    <p:cond delay="0"/>
                                  </p:stCondLst>
                                  <p:childTnLst>
                                    <p:animMotion origin="layout" path="M -0.01927 -0.02801 L -8.33333E-7 3.7037E-7 " pathEditMode="relative" rAng="0" ptsTypes="AA">
                                      <p:cBhvr>
                                        <p:cTn id="8" dur="2000" fill="hold"/>
                                        <p:tgtEl>
                                          <p:spTgt spid="4"/>
                                        </p:tgtEl>
                                        <p:attrNameLst>
                                          <p:attrName>ppt_x</p:attrName>
                                          <p:attrName>ppt_y</p:attrName>
                                        </p:attrNameLst>
                                      </p:cBhvr>
                                      <p:rCtr x="955" y="1389"/>
                                    </p:animMotion>
                                  </p:childTnLst>
                                </p:cTn>
                              </p:par>
                            </p:childTnLst>
                          </p:cTn>
                        </p:par>
                        <p:par>
                          <p:cTn id="9" fill="hold" nodeType="afterGroup">
                            <p:stCondLst>
                              <p:cond delay="2000"/>
                            </p:stCondLst>
                            <p:childTnLst>
                              <p:par>
                                <p:cTn id="10" presetID="22" presetClass="entr" presetSubtype="1"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up)">
                                      <p:cBhvr>
                                        <p:cTn id="12" dur="1000"/>
                                        <p:tgtEl>
                                          <p:spTgt spid="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67">
                                            <p:txEl>
                                              <p:pRg st="0" end="0"/>
                                            </p:txEl>
                                          </p:spTgt>
                                        </p:tgtEl>
                                        <p:attrNameLst>
                                          <p:attrName>style.visibility</p:attrName>
                                        </p:attrNameLst>
                                      </p:cBhvr>
                                      <p:to>
                                        <p:strVal val="visible"/>
                                      </p:to>
                                    </p:set>
                                    <p:animEffect transition="in" filter="fade">
                                      <p:cBhvr>
                                        <p:cTn id="17" dur="1000"/>
                                        <p:tgtEl>
                                          <p:spTgt spid="67">
                                            <p:txEl>
                                              <p:pRg st="0" end="0"/>
                                            </p:txEl>
                                          </p:spTgt>
                                        </p:tgtEl>
                                      </p:cBhvr>
                                    </p:animEffect>
                                    <p:anim calcmode="lin" valueType="num">
                                      <p:cBhvr>
                                        <p:cTn id="18"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7">
                                            <p:txEl>
                                              <p:pRg st="1" end="1"/>
                                            </p:txEl>
                                          </p:spTgt>
                                        </p:tgtEl>
                                        <p:attrNameLst>
                                          <p:attrName>style.visibility</p:attrName>
                                        </p:attrNameLst>
                                      </p:cBhvr>
                                      <p:to>
                                        <p:strVal val="visible"/>
                                      </p:to>
                                    </p:set>
                                    <p:animEffect transition="in" filter="fade">
                                      <p:cBhvr>
                                        <p:cTn id="22" dur="1000"/>
                                        <p:tgtEl>
                                          <p:spTgt spid="67">
                                            <p:txEl>
                                              <p:pRg st="1" end="1"/>
                                            </p:txEl>
                                          </p:spTgt>
                                        </p:tgtEl>
                                      </p:cBhvr>
                                    </p:animEffect>
                                    <p:anim calcmode="lin" valueType="num">
                                      <p:cBhvr>
                                        <p:cTn id="23"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a:xfrm>
            <a:off x="173038" y="80963"/>
            <a:ext cx="8178800" cy="1143000"/>
          </a:xfrm>
        </p:spPr>
        <p:txBody>
          <a:bodyPr/>
          <a:lstStyle/>
          <a:p>
            <a:r>
              <a:rPr lang="en-US" altLang="en-US">
                <a:latin typeface="Arial" panose="020B0604020202020204" pitchFamily="34" charset="0"/>
              </a:rPr>
              <a:t>Conclusions</a:t>
            </a:r>
          </a:p>
        </p:txBody>
      </p:sp>
      <p:sp>
        <p:nvSpPr>
          <p:cNvPr id="3" name="Content Placeholder 2"/>
          <p:cNvSpPr>
            <a:spLocks noGrp="1"/>
          </p:cNvSpPr>
          <p:nvPr>
            <p:ph idx="1"/>
          </p:nvPr>
        </p:nvSpPr>
        <p:spPr>
          <a:xfrm>
            <a:off x="263525" y="1401763"/>
            <a:ext cx="8647113" cy="5141912"/>
          </a:xfrm>
        </p:spPr>
        <p:txBody>
          <a:bodyPr/>
          <a:lstStyle/>
          <a:p>
            <a:pPr marL="0" indent="0">
              <a:lnSpc>
                <a:spcPts val="3600"/>
              </a:lnSpc>
              <a:spcAft>
                <a:spcPts val="1200"/>
              </a:spcAft>
              <a:buFont typeface="Arial" charset="0"/>
              <a:buNone/>
              <a:defRPr/>
            </a:pPr>
            <a:r>
              <a:rPr lang="en-US" sz="3000" dirty="0"/>
              <a:t>Mercury-like </a:t>
            </a:r>
            <a:r>
              <a:rPr lang="en-US" sz="3000"/>
              <a:t>Routing has </a:t>
            </a:r>
            <a:r>
              <a:rPr lang="en-US" sz="3000" dirty="0"/>
              <a:t>many advantages:</a:t>
            </a:r>
          </a:p>
          <a:p>
            <a:pPr lvl="1">
              <a:spcAft>
                <a:spcPts val="600"/>
              </a:spcAft>
              <a:buFont typeface="Arial" charset="0"/>
              <a:buChar char="–"/>
              <a:defRPr/>
            </a:pPr>
            <a:r>
              <a:rPr lang="en-US" dirty="0"/>
              <a:t>Simplicity and low overhead </a:t>
            </a:r>
          </a:p>
          <a:p>
            <a:pPr marL="1147763" lvl="1" indent="0">
              <a:spcBef>
                <a:spcPts val="0"/>
              </a:spcBef>
              <a:spcAft>
                <a:spcPts val="900"/>
              </a:spcAft>
              <a:buFont typeface="Arial" charset="0"/>
              <a:buNone/>
              <a:defRPr/>
            </a:pPr>
            <a:r>
              <a:rPr lang="en-US" dirty="0"/>
              <a:t>→ Highly efficient</a:t>
            </a:r>
          </a:p>
          <a:p>
            <a:pPr lvl="1">
              <a:lnSpc>
                <a:spcPts val="3200"/>
              </a:lnSpc>
              <a:spcAft>
                <a:spcPts val="600"/>
              </a:spcAft>
              <a:buFont typeface="Arial" charset="0"/>
              <a:buChar char="–"/>
              <a:defRPr/>
            </a:pPr>
            <a:r>
              <a:rPr lang="en-US" dirty="0"/>
              <a:t>High data delivered rate with short delay </a:t>
            </a:r>
          </a:p>
          <a:p>
            <a:pPr marL="1147763" lvl="1" indent="0">
              <a:lnSpc>
                <a:spcPts val="3200"/>
              </a:lnSpc>
              <a:spcBef>
                <a:spcPts val="0"/>
              </a:spcBef>
              <a:spcAft>
                <a:spcPts val="900"/>
              </a:spcAft>
              <a:buFont typeface="Arial" charset="0"/>
              <a:buNone/>
              <a:defRPr/>
            </a:pPr>
            <a:r>
              <a:rPr lang="en-US" dirty="0"/>
              <a:t>→ Good performance</a:t>
            </a:r>
          </a:p>
          <a:p>
            <a:pPr lvl="1">
              <a:spcAft>
                <a:spcPts val="600"/>
              </a:spcAft>
              <a:buFont typeface="Arial" charset="0"/>
              <a:buChar char="–"/>
              <a:defRPr/>
            </a:pPr>
            <a:r>
              <a:rPr lang="en-US" dirty="0"/>
              <a:t>Less sensitive to high-speed mobility </a:t>
            </a:r>
          </a:p>
          <a:p>
            <a:pPr marL="1147763" lvl="1" indent="0">
              <a:spcBef>
                <a:spcPts val="0"/>
              </a:spcBef>
              <a:spcAft>
                <a:spcPts val="900"/>
              </a:spcAft>
              <a:buFont typeface="Arial" charset="0"/>
              <a:buNone/>
              <a:defRPr/>
            </a:pPr>
            <a:r>
              <a:rPr lang="en-US" dirty="0"/>
              <a:t>→ Robust</a:t>
            </a:r>
          </a:p>
          <a:p>
            <a:pPr lvl="1">
              <a:spcAft>
                <a:spcPts val="600"/>
              </a:spcAft>
              <a:buFont typeface="Arial" charset="0"/>
              <a:buChar char="–"/>
              <a:defRPr/>
            </a:pPr>
            <a:r>
              <a:rPr lang="en-US" dirty="0"/>
              <a:t>Supporting long connections in large terrains</a:t>
            </a:r>
          </a:p>
          <a:p>
            <a:pPr marL="1147763" lvl="1" indent="0">
              <a:spcBef>
                <a:spcPts val="0"/>
              </a:spcBef>
              <a:spcAft>
                <a:spcPts val="0"/>
              </a:spcAft>
              <a:buFont typeface="Arial" charset="0"/>
              <a:buNone/>
              <a:defRPr/>
            </a:pPr>
            <a:r>
              <a:rPr lang="en-US" dirty="0"/>
              <a:t>→ Scalable</a:t>
            </a:r>
          </a:p>
        </p:txBody>
      </p:sp>
      <p:grpSp>
        <p:nvGrpSpPr>
          <p:cNvPr id="7" name="Group 6"/>
          <p:cNvGrpSpPr>
            <a:grpSpLocks/>
          </p:cNvGrpSpPr>
          <p:nvPr/>
        </p:nvGrpSpPr>
        <p:grpSpPr bwMode="auto">
          <a:xfrm>
            <a:off x="4876800" y="2211388"/>
            <a:ext cx="3759200" cy="3892550"/>
            <a:chOff x="4988560" y="2651760"/>
            <a:chExt cx="3759199" cy="3891280"/>
          </a:xfrm>
        </p:grpSpPr>
        <p:sp>
          <p:nvSpPr>
            <p:cNvPr id="4" name="Right Brace 3"/>
            <p:cNvSpPr/>
            <p:nvPr/>
          </p:nvSpPr>
          <p:spPr>
            <a:xfrm>
              <a:off x="4988560" y="2651760"/>
              <a:ext cx="284163" cy="3891280"/>
            </a:xfrm>
            <a:prstGeom prst="rightBrac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a:p>
          </p:txBody>
        </p:sp>
        <p:sp>
          <p:nvSpPr>
            <p:cNvPr id="5" name="Right Arrow 4"/>
            <p:cNvSpPr/>
            <p:nvPr/>
          </p:nvSpPr>
          <p:spPr>
            <a:xfrm>
              <a:off x="5493512" y="4355084"/>
              <a:ext cx="815848" cy="484632"/>
            </a:xfrm>
            <a:prstGeom prst="rightArrow">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9213" name="TextBox 5"/>
            <p:cNvSpPr txBox="1">
              <a:spLocks noChangeArrowheads="1"/>
            </p:cNvSpPr>
            <p:nvPr/>
          </p:nvSpPr>
          <p:spPr bwMode="auto">
            <a:xfrm>
              <a:off x="6390640" y="3894742"/>
              <a:ext cx="23571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ct val="35000"/>
                </a:spcAft>
                <a:buClr>
                  <a:srgbClr val="678BA8"/>
                </a:buClr>
                <a:buChar char="•"/>
                <a:defRPr sz="2800">
                  <a:solidFill>
                    <a:schemeClr val="tx1"/>
                  </a:solidFill>
                  <a:latin typeface="Arial" panose="020B0604020202020204" pitchFamily="34" charset="0"/>
                </a:defRPr>
              </a:lvl1pPr>
              <a:lvl2pPr marL="742950" indent="-285750">
                <a:lnSpc>
                  <a:spcPct val="95000"/>
                </a:lnSpc>
                <a:spcAft>
                  <a:spcPct val="35000"/>
                </a:spcAft>
                <a:buClr>
                  <a:schemeClr val="folHlink"/>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5000"/>
                </a:lnSpc>
                <a:spcAft>
                  <a:spcPct val="35000"/>
                </a:spcAft>
                <a:buClr>
                  <a:schemeClr val="bg2"/>
                </a:buClr>
                <a:buChar char="•"/>
                <a:defRPr sz="2000">
                  <a:solidFill>
                    <a:schemeClr val="tx1"/>
                  </a:solidFill>
                  <a:latin typeface="Arial" panose="020B0604020202020204" pitchFamily="34" charset="0"/>
                </a:defRPr>
              </a:lvl3pPr>
              <a:lvl4pPr marL="1600200" indent="-228600">
                <a:lnSpc>
                  <a:spcPct val="95000"/>
                </a:lnSpc>
                <a:spcAft>
                  <a:spcPct val="35000"/>
                </a:spcAft>
                <a:buClr>
                  <a:schemeClr val="bg2"/>
                </a:buClr>
                <a:buChar char="–"/>
                <a:defRPr sz="2000">
                  <a:solidFill>
                    <a:schemeClr val="tx1"/>
                  </a:solidFill>
                  <a:latin typeface="Arial" panose="020B0604020202020204" pitchFamily="34" charset="0"/>
                </a:defRPr>
              </a:lvl4pPr>
              <a:lvl5pPr marL="2057400" indent="-228600">
                <a:lnSpc>
                  <a:spcPct val="95000"/>
                </a:lnSpc>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0"/>
                </a:spcBef>
                <a:spcAft>
                  <a:spcPct val="35000"/>
                </a:spcAft>
                <a:buClr>
                  <a:schemeClr val="bg2"/>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US" altLang="en-US" i="1">
                  <a:solidFill>
                    <a:srgbClr val="27697B"/>
                  </a:solidFill>
                  <a:ea typeface="MS PGothic" panose="020B0600070205080204" pitchFamily="34" charset="-128"/>
                </a:rPr>
                <a:t>Suitable for a wide range of applications</a:t>
              </a:r>
            </a:p>
          </p:txBody>
        </p:sp>
      </p:grpSp>
      <p:pic>
        <p:nvPicPr>
          <p:cNvPr id="82946" name="Picture 2" descr="C:\Users\Kien\AppData\Local\Microsoft\Windows\Temporary Internet Files\Content.IE5\SI02UE9C\MC90044215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13" y="2327275"/>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Kien\AppData\Local\Microsoft\Windows\Temporary Internet Files\Content.IE5\SI02UE9C\MC90044215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88" y="3287713"/>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Kien\AppData\Local\Microsoft\Windows\Temporary Internet Files\Content.IE5\SI02UE9C\MC90044215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206875"/>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Kien\AppData\Local\Microsoft\Windows\Temporary Internet Files\Content.IE5\SI02UE9C\MC90044215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5121275"/>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D4D0CE"/>
                                      </p:to>
                                    </p:animClr>
                                  </p:sub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006A68"/>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D4D0CE"/>
                                      </p:to>
                                    </p:animClr>
                                  </p:sub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rgbClr val="006A68"/>
                                      </p:to>
                                    </p:animClr>
                                  </p:sub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rgbClr val="D4D0CE"/>
                                      </p:to>
                                    </p:animClr>
                                  </p:sub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rgbClr val="006A68"/>
                                      </p:to>
                                    </p:animClr>
                                  </p:sub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rgbClr val="D4D0CE"/>
                                      </p:to>
                                    </p:animClr>
                                  </p:sub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rgbClr val="006A68"/>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82946"/>
                                        </p:tgtEl>
                                        <p:attrNameLst>
                                          <p:attrName>style.visibility</p:attrName>
                                        </p:attrNameLst>
                                      </p:cBhvr>
                                      <p:to>
                                        <p:strVal val="visible"/>
                                      </p:to>
                                    </p:set>
                                    <p:animEffect transition="in" filter="dissolve">
                                      <p:cBhvr>
                                        <p:cTn id="62" dur="500"/>
                                        <p:tgtEl>
                                          <p:spTgt spid="82946"/>
                                        </p:tgtEl>
                                      </p:cBhvr>
                                    </p:animEffect>
                                  </p:childTnLst>
                                </p:cTn>
                              </p:par>
                            </p:childTnLst>
                          </p:cTn>
                        </p:par>
                        <p:par>
                          <p:cTn id="63" fill="hold" nodeType="afterGroup">
                            <p:stCondLst>
                              <p:cond delay="500"/>
                            </p:stCondLst>
                            <p:childTnLst>
                              <p:par>
                                <p:cTn id="64" presetID="9"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dissolve">
                                      <p:cBhvr>
                                        <p:cTn id="66" dur="500"/>
                                        <p:tgtEl>
                                          <p:spTgt spid="9"/>
                                        </p:tgtEl>
                                      </p:cBhvr>
                                    </p:animEffect>
                                  </p:childTnLst>
                                </p:cTn>
                              </p:par>
                            </p:childTnLst>
                          </p:cTn>
                        </p:par>
                        <p:par>
                          <p:cTn id="67" fill="hold" nodeType="afterGroup">
                            <p:stCondLst>
                              <p:cond delay="1000"/>
                            </p:stCondLst>
                            <p:childTnLst>
                              <p:par>
                                <p:cTn id="68" presetID="9"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dissolve">
                                      <p:cBhvr>
                                        <p:cTn id="70" dur="500"/>
                                        <p:tgtEl>
                                          <p:spTgt spid="10"/>
                                        </p:tgtEl>
                                      </p:cBhvr>
                                    </p:animEffect>
                                  </p:childTnLst>
                                </p:cTn>
                              </p:par>
                            </p:childTnLst>
                          </p:cTn>
                        </p:par>
                        <p:par>
                          <p:cTn id="71" fill="hold" nodeType="afterGroup">
                            <p:stCondLst>
                              <p:cond delay="1500"/>
                            </p:stCondLst>
                            <p:childTnLst>
                              <p:par>
                                <p:cTn id="72" presetID="9" presetClass="entr" presetSubtype="0"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dissolve">
                                      <p:cBhvr>
                                        <p:cTn id="74" dur="500"/>
                                        <p:tgtEl>
                                          <p:spTgt spid="11"/>
                                        </p:tgtEl>
                                      </p:cBhvr>
                                    </p:animEffect>
                                  </p:childTnLst>
                                </p:cTn>
                              </p:par>
                            </p:childTnLst>
                          </p:cTn>
                        </p:par>
                        <p:par>
                          <p:cTn id="75" fill="hold" nodeType="afterGroup">
                            <p:stCondLst>
                              <p:cond delay="2000"/>
                            </p:stCondLst>
                            <p:childTnLst>
                              <p:par>
                                <p:cTn id="76" presetID="22" presetClass="entr" presetSubtype="8"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left)">
                                      <p:cBhvr>
                                        <p:cTn id="7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Default Design">
  <a:themeElements>
    <a:clrScheme name="Default Design 15">
      <a:dk1>
        <a:srgbClr val="000000"/>
      </a:dk1>
      <a:lt1>
        <a:srgbClr val="FFFFFF"/>
      </a:lt1>
      <a:dk2>
        <a:srgbClr val="000000"/>
      </a:dk2>
      <a:lt2>
        <a:srgbClr val="9A918C"/>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27F1A"/>
        </a:accent1>
        <a:accent2>
          <a:srgbClr val="4D6883"/>
        </a:accent2>
        <a:accent3>
          <a:srgbClr val="FFFFFF"/>
        </a:accent3>
        <a:accent4>
          <a:srgbClr val="000000"/>
        </a:accent4>
        <a:accent5>
          <a:srgbClr val="F7C0AB"/>
        </a:accent5>
        <a:accent6>
          <a:srgbClr val="455E76"/>
        </a:accent6>
        <a:hlink>
          <a:srgbClr val="E6BA00"/>
        </a:hlink>
        <a:folHlink>
          <a:srgbClr val="848561"/>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9A918C"/>
        </a:lt2>
        <a:accent1>
          <a:srgbClr val="F27F1A"/>
        </a:accent1>
        <a:accent2>
          <a:srgbClr val="4D6883"/>
        </a:accent2>
        <a:accent3>
          <a:srgbClr val="FFFFFF"/>
        </a:accent3>
        <a:accent4>
          <a:srgbClr val="000000"/>
        </a:accent4>
        <a:accent5>
          <a:srgbClr val="F7C0AB"/>
        </a:accent5>
        <a:accent6>
          <a:srgbClr val="455E76"/>
        </a:accent6>
        <a:hlink>
          <a:srgbClr val="E6BA00"/>
        </a:hlink>
        <a:folHlink>
          <a:srgbClr val="848561"/>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9A918C"/>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5331</TotalTime>
  <Words>4935</Words>
  <Application>Microsoft Office PowerPoint</Application>
  <PresentationFormat>On-screen Show (4:3)</PresentationFormat>
  <Paragraphs>784</Paragraphs>
  <Slides>93</Slides>
  <Notes>93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4</vt:i4>
      </vt:variant>
      <vt:variant>
        <vt:lpstr>Slide Titles</vt:lpstr>
      </vt:variant>
      <vt:variant>
        <vt:i4>93</vt:i4>
      </vt:variant>
    </vt:vector>
  </HeadingPairs>
  <TitlesOfParts>
    <vt:vector size="108" baseType="lpstr">
      <vt:lpstr>Arial</vt:lpstr>
      <vt:lpstr>Arial Unicode MS</vt:lpstr>
      <vt:lpstr>Bradley Hand ITC</vt:lpstr>
      <vt:lpstr>Calibri</vt:lpstr>
      <vt:lpstr>Cambria Math</vt:lpstr>
      <vt:lpstr>CandyBits BT</vt:lpstr>
      <vt:lpstr>Comic Sans MS</vt:lpstr>
      <vt:lpstr>Tahoma</vt:lpstr>
      <vt:lpstr>Times New Roman</vt:lpstr>
      <vt:lpstr>Wingdings</vt:lpstr>
      <vt:lpstr>3_Default Design</vt:lpstr>
      <vt:lpstr>Image</vt:lpstr>
      <vt:lpstr>Visio</vt:lpstr>
      <vt:lpstr>Equation</vt:lpstr>
      <vt:lpstr>Clip</vt:lpstr>
      <vt:lpstr>Scalable Video Delivery Techniques </vt:lpstr>
      <vt:lpstr>Communication Bottleneck</vt:lpstr>
      <vt:lpstr>Server Channels</vt:lpstr>
      <vt:lpstr>Using Dedicated Streams</vt:lpstr>
      <vt:lpstr>A Solution</vt:lpstr>
      <vt:lpstr>Traditional Multicast</vt:lpstr>
      <vt:lpstr>Conflicting Goals in                      Video Multicast ?</vt:lpstr>
      <vt:lpstr>Broadcast for VOD</vt:lpstr>
      <vt:lpstr>Skyscraper Broadcasting</vt:lpstr>
      <vt:lpstr>Generating Function</vt:lpstr>
      <vt:lpstr>Skyscraper Broadcasting Playback Procedure</vt:lpstr>
      <vt:lpstr>Skyscraper Broadcasting Playback Procedure</vt:lpstr>
      <vt:lpstr>Advantages of Skyscraper Broadcasting</vt:lpstr>
      <vt:lpstr>Client Centric Approach (CCA)</vt:lpstr>
      <vt:lpstr>CCA Broadcasting</vt:lpstr>
      <vt:lpstr>CCA Example</vt:lpstr>
      <vt:lpstr>Advantages of CCA</vt:lpstr>
      <vt:lpstr>Support Client Heterogeneity</vt:lpstr>
      <vt:lpstr>HeRO: Heterogeneous Receiver-Oriented Broadcasting </vt:lpstr>
      <vt:lpstr>HeRO – Data Segmentation</vt:lpstr>
      <vt:lpstr>HeRO – Download Strategy</vt:lpstr>
      <vt:lpstr>HeRO – Regular Channels</vt:lpstr>
      <vt:lpstr>HeRO –Regular Channels</vt:lpstr>
      <vt:lpstr>Worst-Case for Clients with Two Loaders</vt:lpstr>
      <vt:lpstr>Worst Case for Clients with Three Loaders</vt:lpstr>
      <vt:lpstr>Observations of Worst-Cases</vt:lpstr>
      <vt:lpstr>Observations of Worst-Cases</vt:lpstr>
      <vt:lpstr>Adding one more channel</vt:lpstr>
      <vt:lpstr>HeRO</vt:lpstr>
      <vt:lpstr>HeRO – Experimental Results</vt:lpstr>
      <vt:lpstr>Multicast</vt:lpstr>
      <vt:lpstr>Batching</vt:lpstr>
      <vt:lpstr>Video-on-Demand (VoD) Challenge</vt:lpstr>
      <vt:lpstr>Patching – First Client Arrives</vt:lpstr>
      <vt:lpstr>Patching – Second Client Arrives</vt:lpstr>
      <vt:lpstr>Patching – Playback Strategy </vt:lpstr>
      <vt:lpstr>Patching – Playback Strategy </vt:lpstr>
      <vt:lpstr>Limitation of Patching</vt:lpstr>
      <vt:lpstr>Range Multicast</vt:lpstr>
      <vt:lpstr>Range Multicast Environment</vt:lpstr>
      <vt:lpstr>Multicast Range</vt:lpstr>
      <vt:lpstr>Multicast Range</vt:lpstr>
      <vt:lpstr>Prototype –  RM Routers</vt:lpstr>
      <vt:lpstr>Preparation for Demo in NYC</vt:lpstr>
      <vt:lpstr>Peer-to-Peer Live Broadcast </vt:lpstr>
      <vt:lpstr>Live Broadcast</vt:lpstr>
      <vt:lpstr>PowerPoint Presentation</vt:lpstr>
      <vt:lpstr>PowerPoint Presentation</vt:lpstr>
      <vt:lpstr>Requirements for P2P Live Broadcast</vt:lpstr>
      <vt:lpstr>Liveness &amp; Load Balancing</vt:lpstr>
      <vt:lpstr>Robustness</vt:lpstr>
      <vt:lpstr> Control Overhead</vt:lpstr>
      <vt:lpstr>ZIGZAG Live Broadcast</vt:lpstr>
      <vt:lpstr>ZIGZAG -  Advantages</vt:lpstr>
      <vt:lpstr>Pull-based P2P Streaming</vt:lpstr>
      <vt:lpstr>Pull vs Push</vt:lpstr>
      <vt:lpstr>Many P2P Streaming Systems on Internet</vt:lpstr>
      <vt:lpstr>Video Search</vt:lpstr>
      <vt:lpstr>Video Search</vt:lpstr>
      <vt:lpstr>Conventional Streaming</vt:lpstr>
      <vt:lpstr>Conventional Streaming</vt:lpstr>
      <vt:lpstr>Search Technique</vt:lpstr>
      <vt:lpstr>VCR-like Functionality  is Expensive</vt:lpstr>
      <vt:lpstr>2PSM -  Preview Phase</vt:lpstr>
      <vt:lpstr>Conventional Streaming</vt:lpstr>
      <vt:lpstr>Another Way -  2PSM</vt:lpstr>
      <vt:lpstr>2PSM: Playback Phase</vt:lpstr>
      <vt:lpstr>2PSM: VCR Operations</vt:lpstr>
      <vt:lpstr>2PSM  -  Advantages</vt:lpstr>
      <vt:lpstr>UCF Video Browser</vt:lpstr>
      <vt:lpstr>Handling High Mobility in Mobile Ad Hoc Networks </vt:lpstr>
      <vt:lpstr>What is a Mobile Ad Hoc Network?</vt:lpstr>
      <vt:lpstr>Route Request </vt:lpstr>
      <vt:lpstr>Route Reply</vt:lpstr>
      <vt:lpstr>Data Transmission</vt:lpstr>
      <vt:lpstr>Link Break</vt:lpstr>
      <vt:lpstr>Issue Route Request</vt:lpstr>
      <vt:lpstr>Challenge -  Link Break</vt:lpstr>
      <vt:lpstr>One Idea -   Fix the routers</vt:lpstr>
      <vt:lpstr>What is a Virtual Router ?</vt:lpstr>
      <vt:lpstr>What is a Virtual Router ?</vt:lpstr>
      <vt:lpstr> Virtual Router Example</vt:lpstr>
      <vt:lpstr>Virtual Router Approach:  Requirements</vt:lpstr>
      <vt:lpstr>Mercury-Like Routing: Establish Communication Path</vt:lpstr>
      <vt:lpstr>Skeleton of  Communication Path</vt:lpstr>
      <vt:lpstr>Data Forwarding</vt:lpstr>
      <vt:lpstr>Data Forwarding: Details</vt:lpstr>
      <vt:lpstr>Periodically Establishing New Path</vt:lpstr>
      <vt:lpstr>Periodically Establishing New Path</vt:lpstr>
      <vt:lpstr>Dynamic Mercury-like Routing</vt:lpstr>
      <vt:lpstr>Mercury-like Communication Path</vt:lpstr>
      <vt:lpstr>Mercury-like Communication Path</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 Standard Template</dc:title>
  <dc:creator>Kien</dc:creator>
  <cp:lastModifiedBy>Kien</cp:lastModifiedBy>
  <cp:revision>718</cp:revision>
  <dcterms:created xsi:type="dcterms:W3CDTF">2006-12-21T01:47:36Z</dcterms:created>
  <dcterms:modified xsi:type="dcterms:W3CDTF">2020-04-02T20:13:52Z</dcterms:modified>
</cp:coreProperties>
</file>