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2"/>
    <p:sldMasterId id="2147484074" r:id="rId3"/>
    <p:sldMasterId id="2147484086" r:id="rId4"/>
  </p:sldMasterIdLst>
  <p:notesMasterIdLst>
    <p:notesMasterId r:id="rId50"/>
  </p:notesMasterIdLst>
  <p:sldIdLst>
    <p:sldId id="480" r:id="rId5"/>
    <p:sldId id="495" r:id="rId6"/>
    <p:sldId id="434" r:id="rId7"/>
    <p:sldId id="435" r:id="rId8"/>
    <p:sldId id="436" r:id="rId9"/>
    <p:sldId id="437" r:id="rId10"/>
    <p:sldId id="438" r:id="rId11"/>
    <p:sldId id="439" r:id="rId12"/>
    <p:sldId id="440" r:id="rId13"/>
    <p:sldId id="442" r:id="rId14"/>
    <p:sldId id="443" r:id="rId15"/>
    <p:sldId id="444" r:id="rId16"/>
    <p:sldId id="445" r:id="rId17"/>
    <p:sldId id="446" r:id="rId18"/>
    <p:sldId id="511" r:id="rId19"/>
    <p:sldId id="447" r:id="rId20"/>
    <p:sldId id="448" r:id="rId21"/>
    <p:sldId id="450" r:id="rId22"/>
    <p:sldId id="512" r:id="rId23"/>
    <p:sldId id="517" r:id="rId24"/>
    <p:sldId id="451" r:id="rId25"/>
    <p:sldId id="452" r:id="rId26"/>
    <p:sldId id="453" r:id="rId27"/>
    <p:sldId id="894" r:id="rId28"/>
    <p:sldId id="895" r:id="rId29"/>
    <p:sldId id="896" r:id="rId30"/>
    <p:sldId id="485" r:id="rId31"/>
    <p:sldId id="455" r:id="rId32"/>
    <p:sldId id="486" r:id="rId33"/>
    <p:sldId id="457" r:id="rId34"/>
    <p:sldId id="458" r:id="rId35"/>
    <p:sldId id="459" r:id="rId36"/>
    <p:sldId id="456" r:id="rId37"/>
    <p:sldId id="488" r:id="rId38"/>
    <p:sldId id="897" r:id="rId39"/>
    <p:sldId id="898" r:id="rId40"/>
    <p:sldId id="899" r:id="rId41"/>
    <p:sldId id="900" r:id="rId42"/>
    <p:sldId id="901" r:id="rId43"/>
    <p:sldId id="902" r:id="rId44"/>
    <p:sldId id="903" r:id="rId45"/>
    <p:sldId id="904" r:id="rId46"/>
    <p:sldId id="905" r:id="rId47"/>
    <p:sldId id="906" r:id="rId48"/>
    <p:sldId id="907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E74EDAA-9C97-45AD-8E58-292CF33B7823}">
          <p14:sldIdLst>
            <p14:sldId id="480"/>
            <p14:sldId id="495"/>
            <p14:sldId id="434"/>
            <p14:sldId id="435"/>
            <p14:sldId id="436"/>
            <p14:sldId id="437"/>
            <p14:sldId id="438"/>
            <p14:sldId id="439"/>
            <p14:sldId id="440"/>
            <p14:sldId id="442"/>
            <p14:sldId id="443"/>
            <p14:sldId id="444"/>
            <p14:sldId id="445"/>
            <p14:sldId id="446"/>
            <p14:sldId id="511"/>
            <p14:sldId id="447"/>
            <p14:sldId id="448"/>
            <p14:sldId id="450"/>
            <p14:sldId id="512"/>
            <p14:sldId id="517"/>
            <p14:sldId id="451"/>
            <p14:sldId id="452"/>
            <p14:sldId id="453"/>
            <p14:sldId id="894"/>
            <p14:sldId id="895"/>
            <p14:sldId id="896"/>
            <p14:sldId id="485"/>
            <p14:sldId id="455"/>
            <p14:sldId id="486"/>
            <p14:sldId id="457"/>
            <p14:sldId id="458"/>
            <p14:sldId id="459"/>
            <p14:sldId id="456"/>
            <p14:sldId id="488"/>
            <p14:sldId id="897"/>
            <p14:sldId id="898"/>
            <p14:sldId id="899"/>
            <p14:sldId id="900"/>
            <p14:sldId id="901"/>
            <p14:sldId id="902"/>
            <p14:sldId id="903"/>
            <p14:sldId id="904"/>
            <p14:sldId id="905"/>
            <p14:sldId id="906"/>
            <p14:sldId id="9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C1FF"/>
    <a:srgbClr val="FF7171"/>
    <a:srgbClr val="545E86"/>
    <a:srgbClr val="54647A"/>
    <a:srgbClr val="444760"/>
    <a:srgbClr val="174559"/>
    <a:srgbClr val="173A59"/>
    <a:srgbClr val="993434"/>
    <a:srgbClr val="B20000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44" autoAdjust="0"/>
    <p:restoredTop sz="91824" autoAdjust="0"/>
  </p:normalViewPr>
  <p:slideViewPr>
    <p:cSldViewPr snapToGrid="0">
      <p:cViewPr varScale="1">
        <p:scale>
          <a:sx n="148" d="100"/>
          <a:sy n="148" d="100"/>
        </p:scale>
        <p:origin x="122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11606F-6CCE-4D2C-913A-C17299BBB805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F1A9584A-B434-44B1-BB48-662908D0ABB2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1A6C4B70-7823-4CCF-94B2-7DC680CBA982}" type="parTrans" cxnId="{807A325F-1799-4A84-A7E8-1278B20DDFDB}">
      <dgm:prSet/>
      <dgm:spPr/>
      <dgm:t>
        <a:bodyPr/>
        <a:lstStyle/>
        <a:p>
          <a:endParaRPr lang="en-US"/>
        </a:p>
      </dgm:t>
    </dgm:pt>
    <dgm:pt modelId="{A7789C18-F2D1-4CA8-8EF1-96A8594A69EF}" type="sibTrans" cxnId="{807A325F-1799-4A84-A7E8-1278B20DDFDB}">
      <dgm:prSet/>
      <dgm:spPr/>
      <dgm:t>
        <a:bodyPr/>
        <a:lstStyle/>
        <a:p>
          <a:endParaRPr lang="en-US"/>
        </a:p>
      </dgm:t>
    </dgm:pt>
    <dgm:pt modelId="{196B9C0A-2ED5-4A66-9177-9AC521F71EC5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296AA7CB-48D0-4918-907F-C4C70D2F143B}" type="parTrans" cxnId="{E09106F4-FBED-418F-97A7-E94D2557DD3F}">
      <dgm:prSet/>
      <dgm:spPr/>
      <dgm:t>
        <a:bodyPr/>
        <a:lstStyle/>
        <a:p>
          <a:endParaRPr lang="en-US"/>
        </a:p>
      </dgm:t>
    </dgm:pt>
    <dgm:pt modelId="{FB7A126B-5A64-469C-A90B-1C9A21B3C044}" type="sibTrans" cxnId="{E09106F4-FBED-418F-97A7-E94D2557DD3F}">
      <dgm:prSet/>
      <dgm:spPr/>
      <dgm:t>
        <a:bodyPr/>
        <a:lstStyle/>
        <a:p>
          <a:endParaRPr lang="en-US"/>
        </a:p>
      </dgm:t>
    </dgm:pt>
    <dgm:pt modelId="{C5597152-5DDE-4AD4-A230-173656AFC5D3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EDB8828A-7943-45B9-8D0F-D6860427CF88}" type="parTrans" cxnId="{3B10E4CE-DB9C-4AF5-AEF8-66A5D22D66E1}">
      <dgm:prSet/>
      <dgm:spPr/>
      <dgm:t>
        <a:bodyPr/>
        <a:lstStyle/>
        <a:p>
          <a:endParaRPr lang="en-US"/>
        </a:p>
      </dgm:t>
    </dgm:pt>
    <dgm:pt modelId="{D049C086-4B0A-488B-96D6-8BF26D020FC8}" type="sibTrans" cxnId="{3B10E4CE-DB9C-4AF5-AEF8-66A5D22D66E1}">
      <dgm:prSet/>
      <dgm:spPr/>
      <dgm:t>
        <a:bodyPr/>
        <a:lstStyle/>
        <a:p>
          <a:endParaRPr lang="en-US"/>
        </a:p>
      </dgm:t>
    </dgm:pt>
    <dgm:pt modelId="{D33AC36B-E335-4B3F-9ED5-3CD7D0806228}" type="pres">
      <dgm:prSet presAssocID="{3511606F-6CCE-4D2C-913A-C17299BBB80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E90ED5C-2447-43F3-B008-1395A91CAA5E}" type="pres">
      <dgm:prSet presAssocID="{F1A9584A-B434-44B1-BB48-662908D0ABB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FC8AD9-7AA1-4AFD-921F-CB6F0E263EE9}" type="pres">
      <dgm:prSet presAssocID="{F1A9584A-B434-44B1-BB48-662908D0ABB2}" presName="gear1srcNode" presStyleLbl="node1" presStyleIdx="0" presStyleCnt="3"/>
      <dgm:spPr/>
      <dgm:t>
        <a:bodyPr/>
        <a:lstStyle/>
        <a:p>
          <a:endParaRPr lang="en-US"/>
        </a:p>
      </dgm:t>
    </dgm:pt>
    <dgm:pt modelId="{B5E2E67F-2CF5-489B-B625-3BCACC8EADC1}" type="pres">
      <dgm:prSet presAssocID="{F1A9584A-B434-44B1-BB48-662908D0ABB2}" presName="gear1dstNode" presStyleLbl="node1" presStyleIdx="0" presStyleCnt="3"/>
      <dgm:spPr/>
      <dgm:t>
        <a:bodyPr/>
        <a:lstStyle/>
        <a:p>
          <a:endParaRPr lang="en-US"/>
        </a:p>
      </dgm:t>
    </dgm:pt>
    <dgm:pt modelId="{DD7E065D-7324-4084-A868-B59748CADF76}" type="pres">
      <dgm:prSet presAssocID="{196B9C0A-2ED5-4A66-9177-9AC521F71EC5}" presName="gear2" presStyleLbl="node1" presStyleIdx="1" presStyleCnt="3" custLinFactNeighborX="7863" custLinFactNeighborY="-882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F313FA-C67D-4165-A57F-6A3AB9E45D6D}" type="pres">
      <dgm:prSet presAssocID="{196B9C0A-2ED5-4A66-9177-9AC521F71EC5}" presName="gear2srcNode" presStyleLbl="node1" presStyleIdx="1" presStyleCnt="3"/>
      <dgm:spPr/>
      <dgm:t>
        <a:bodyPr/>
        <a:lstStyle/>
        <a:p>
          <a:endParaRPr lang="en-US"/>
        </a:p>
      </dgm:t>
    </dgm:pt>
    <dgm:pt modelId="{057A7E4E-E5E3-41BB-B6A6-69C0D75489A3}" type="pres">
      <dgm:prSet presAssocID="{196B9C0A-2ED5-4A66-9177-9AC521F71EC5}" presName="gear2dstNode" presStyleLbl="node1" presStyleIdx="1" presStyleCnt="3"/>
      <dgm:spPr/>
      <dgm:t>
        <a:bodyPr/>
        <a:lstStyle/>
        <a:p>
          <a:endParaRPr lang="en-US"/>
        </a:p>
      </dgm:t>
    </dgm:pt>
    <dgm:pt modelId="{D8205375-7EB0-40B7-AD1E-65A69909FCA5}" type="pres">
      <dgm:prSet presAssocID="{C5597152-5DDE-4AD4-A230-173656AFC5D3}" presName="gear3" presStyleLbl="node1" presStyleIdx="2" presStyleCnt="3"/>
      <dgm:spPr/>
      <dgm:t>
        <a:bodyPr/>
        <a:lstStyle/>
        <a:p>
          <a:endParaRPr lang="en-US"/>
        </a:p>
      </dgm:t>
    </dgm:pt>
    <dgm:pt modelId="{45F9FFAE-426B-4F02-94A5-BACA5C8EFE27}" type="pres">
      <dgm:prSet presAssocID="{C5597152-5DDE-4AD4-A230-173656AFC5D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A7285A-47CD-4F88-8260-22ED12A5844E}" type="pres">
      <dgm:prSet presAssocID="{C5597152-5DDE-4AD4-A230-173656AFC5D3}" presName="gear3srcNode" presStyleLbl="node1" presStyleIdx="2" presStyleCnt="3"/>
      <dgm:spPr/>
      <dgm:t>
        <a:bodyPr/>
        <a:lstStyle/>
        <a:p>
          <a:endParaRPr lang="en-US"/>
        </a:p>
      </dgm:t>
    </dgm:pt>
    <dgm:pt modelId="{3F689EFC-92C9-4CF4-A806-194BA5619209}" type="pres">
      <dgm:prSet presAssocID="{C5597152-5DDE-4AD4-A230-173656AFC5D3}" presName="gear3dstNode" presStyleLbl="node1" presStyleIdx="2" presStyleCnt="3"/>
      <dgm:spPr/>
      <dgm:t>
        <a:bodyPr/>
        <a:lstStyle/>
        <a:p>
          <a:endParaRPr lang="en-US"/>
        </a:p>
      </dgm:t>
    </dgm:pt>
    <dgm:pt modelId="{32E87EE1-9069-4DA7-B681-CE9BE4EB1690}" type="pres">
      <dgm:prSet presAssocID="{A7789C18-F2D1-4CA8-8EF1-96A8594A69EF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9B40C042-468F-4241-B074-25001B1A52BE}" type="pres">
      <dgm:prSet presAssocID="{FB7A126B-5A64-469C-A90B-1C9A21B3C044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64AC5CDA-9B66-4A7D-B1FB-DD2D551487AE}" type="pres">
      <dgm:prSet presAssocID="{D049C086-4B0A-488B-96D6-8BF26D020FC8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E8692000-BAB5-4F8B-9A55-BC0758B8413F}" type="presOf" srcId="{F1A9584A-B434-44B1-BB48-662908D0ABB2}" destId="{B5E2E67F-2CF5-489B-B625-3BCACC8EADC1}" srcOrd="2" destOrd="0" presId="urn:microsoft.com/office/officeart/2005/8/layout/gear1"/>
    <dgm:cxn modelId="{E09106F4-FBED-418F-97A7-E94D2557DD3F}" srcId="{3511606F-6CCE-4D2C-913A-C17299BBB805}" destId="{196B9C0A-2ED5-4A66-9177-9AC521F71EC5}" srcOrd="1" destOrd="0" parTransId="{296AA7CB-48D0-4918-907F-C4C70D2F143B}" sibTransId="{FB7A126B-5A64-469C-A90B-1C9A21B3C044}"/>
    <dgm:cxn modelId="{BEC5091D-5E43-46F4-B51B-729863D12ED8}" type="presOf" srcId="{3511606F-6CCE-4D2C-913A-C17299BBB805}" destId="{D33AC36B-E335-4B3F-9ED5-3CD7D0806228}" srcOrd="0" destOrd="0" presId="urn:microsoft.com/office/officeart/2005/8/layout/gear1"/>
    <dgm:cxn modelId="{B86B71F9-C595-4561-81C3-361A052962FB}" type="presOf" srcId="{196B9C0A-2ED5-4A66-9177-9AC521F71EC5}" destId="{3AF313FA-C67D-4165-A57F-6A3AB9E45D6D}" srcOrd="1" destOrd="0" presId="urn:microsoft.com/office/officeart/2005/8/layout/gear1"/>
    <dgm:cxn modelId="{8E6D1369-53FB-4A43-A246-4026BBB77D32}" type="presOf" srcId="{FB7A126B-5A64-469C-A90B-1C9A21B3C044}" destId="{9B40C042-468F-4241-B074-25001B1A52BE}" srcOrd="0" destOrd="0" presId="urn:microsoft.com/office/officeart/2005/8/layout/gear1"/>
    <dgm:cxn modelId="{E090C577-8B4A-435B-B75C-47F1CAF210A3}" type="presOf" srcId="{C5597152-5DDE-4AD4-A230-173656AFC5D3}" destId="{45F9FFAE-426B-4F02-94A5-BACA5C8EFE27}" srcOrd="1" destOrd="0" presId="urn:microsoft.com/office/officeart/2005/8/layout/gear1"/>
    <dgm:cxn modelId="{807A325F-1799-4A84-A7E8-1278B20DDFDB}" srcId="{3511606F-6CCE-4D2C-913A-C17299BBB805}" destId="{F1A9584A-B434-44B1-BB48-662908D0ABB2}" srcOrd="0" destOrd="0" parTransId="{1A6C4B70-7823-4CCF-94B2-7DC680CBA982}" sibTransId="{A7789C18-F2D1-4CA8-8EF1-96A8594A69EF}"/>
    <dgm:cxn modelId="{1C007202-210C-4864-B0A3-D00E1AEA2388}" type="presOf" srcId="{F1A9584A-B434-44B1-BB48-662908D0ABB2}" destId="{CE90ED5C-2447-43F3-B008-1395A91CAA5E}" srcOrd="0" destOrd="0" presId="urn:microsoft.com/office/officeart/2005/8/layout/gear1"/>
    <dgm:cxn modelId="{EF3680AB-29EE-415A-881D-D0D43A6E75D9}" type="presOf" srcId="{196B9C0A-2ED5-4A66-9177-9AC521F71EC5}" destId="{057A7E4E-E5E3-41BB-B6A6-69C0D75489A3}" srcOrd="2" destOrd="0" presId="urn:microsoft.com/office/officeart/2005/8/layout/gear1"/>
    <dgm:cxn modelId="{61AE4953-9760-4DCF-9219-07E95489C49C}" type="presOf" srcId="{D049C086-4B0A-488B-96D6-8BF26D020FC8}" destId="{64AC5CDA-9B66-4A7D-B1FB-DD2D551487AE}" srcOrd="0" destOrd="0" presId="urn:microsoft.com/office/officeart/2005/8/layout/gear1"/>
    <dgm:cxn modelId="{3B10E4CE-DB9C-4AF5-AEF8-66A5D22D66E1}" srcId="{3511606F-6CCE-4D2C-913A-C17299BBB805}" destId="{C5597152-5DDE-4AD4-A230-173656AFC5D3}" srcOrd="2" destOrd="0" parTransId="{EDB8828A-7943-45B9-8D0F-D6860427CF88}" sibTransId="{D049C086-4B0A-488B-96D6-8BF26D020FC8}"/>
    <dgm:cxn modelId="{EE1590CC-D7FB-4DBB-BF25-722F3F60520F}" type="presOf" srcId="{F1A9584A-B434-44B1-BB48-662908D0ABB2}" destId="{ABFC8AD9-7AA1-4AFD-921F-CB6F0E263EE9}" srcOrd="1" destOrd="0" presId="urn:microsoft.com/office/officeart/2005/8/layout/gear1"/>
    <dgm:cxn modelId="{AA96FC08-46F2-4FD2-B82D-D4A63093D692}" type="presOf" srcId="{A7789C18-F2D1-4CA8-8EF1-96A8594A69EF}" destId="{32E87EE1-9069-4DA7-B681-CE9BE4EB1690}" srcOrd="0" destOrd="0" presId="urn:microsoft.com/office/officeart/2005/8/layout/gear1"/>
    <dgm:cxn modelId="{B4777A27-42E6-418D-9BC4-6626708EF10A}" type="presOf" srcId="{196B9C0A-2ED5-4A66-9177-9AC521F71EC5}" destId="{DD7E065D-7324-4084-A868-B59748CADF76}" srcOrd="0" destOrd="0" presId="urn:microsoft.com/office/officeart/2005/8/layout/gear1"/>
    <dgm:cxn modelId="{D0EFC698-9BFD-4015-8800-CD10628A9676}" type="presOf" srcId="{C5597152-5DDE-4AD4-A230-173656AFC5D3}" destId="{3F689EFC-92C9-4CF4-A806-194BA5619209}" srcOrd="3" destOrd="0" presId="urn:microsoft.com/office/officeart/2005/8/layout/gear1"/>
    <dgm:cxn modelId="{E4993ACF-4F9E-420F-9369-CB2B2524C216}" type="presOf" srcId="{C5597152-5DDE-4AD4-A230-173656AFC5D3}" destId="{E3A7285A-47CD-4F88-8260-22ED12A5844E}" srcOrd="2" destOrd="0" presId="urn:microsoft.com/office/officeart/2005/8/layout/gear1"/>
    <dgm:cxn modelId="{015BC625-0FA5-4D48-807A-9147680C6D9A}" type="presOf" srcId="{C5597152-5DDE-4AD4-A230-173656AFC5D3}" destId="{D8205375-7EB0-40B7-AD1E-65A69909FCA5}" srcOrd="0" destOrd="0" presId="urn:microsoft.com/office/officeart/2005/8/layout/gear1"/>
    <dgm:cxn modelId="{AB2CF4D3-7A03-4FA5-BB1F-7B8A71DE5789}" type="presParOf" srcId="{D33AC36B-E335-4B3F-9ED5-3CD7D0806228}" destId="{CE90ED5C-2447-43F3-B008-1395A91CAA5E}" srcOrd="0" destOrd="0" presId="urn:microsoft.com/office/officeart/2005/8/layout/gear1"/>
    <dgm:cxn modelId="{8D8493BB-F448-4EBA-AB1E-1F58CD6B1EA2}" type="presParOf" srcId="{D33AC36B-E335-4B3F-9ED5-3CD7D0806228}" destId="{ABFC8AD9-7AA1-4AFD-921F-CB6F0E263EE9}" srcOrd="1" destOrd="0" presId="urn:microsoft.com/office/officeart/2005/8/layout/gear1"/>
    <dgm:cxn modelId="{21B0B32F-7CE9-429D-87A7-95A62B45A38B}" type="presParOf" srcId="{D33AC36B-E335-4B3F-9ED5-3CD7D0806228}" destId="{B5E2E67F-2CF5-489B-B625-3BCACC8EADC1}" srcOrd="2" destOrd="0" presId="urn:microsoft.com/office/officeart/2005/8/layout/gear1"/>
    <dgm:cxn modelId="{FB5FF910-C38D-45CB-AA53-4BAC20F8C994}" type="presParOf" srcId="{D33AC36B-E335-4B3F-9ED5-3CD7D0806228}" destId="{DD7E065D-7324-4084-A868-B59748CADF76}" srcOrd="3" destOrd="0" presId="urn:microsoft.com/office/officeart/2005/8/layout/gear1"/>
    <dgm:cxn modelId="{BF7986B8-785A-4BA4-827C-455B0C343FFE}" type="presParOf" srcId="{D33AC36B-E335-4B3F-9ED5-3CD7D0806228}" destId="{3AF313FA-C67D-4165-A57F-6A3AB9E45D6D}" srcOrd="4" destOrd="0" presId="urn:microsoft.com/office/officeart/2005/8/layout/gear1"/>
    <dgm:cxn modelId="{A49108DA-A535-464D-8D87-992631A62DFD}" type="presParOf" srcId="{D33AC36B-E335-4B3F-9ED5-3CD7D0806228}" destId="{057A7E4E-E5E3-41BB-B6A6-69C0D75489A3}" srcOrd="5" destOrd="0" presId="urn:microsoft.com/office/officeart/2005/8/layout/gear1"/>
    <dgm:cxn modelId="{43A4E810-F082-42C9-A6D8-3CBCD4BCB4F6}" type="presParOf" srcId="{D33AC36B-E335-4B3F-9ED5-3CD7D0806228}" destId="{D8205375-7EB0-40B7-AD1E-65A69909FCA5}" srcOrd="6" destOrd="0" presId="urn:microsoft.com/office/officeart/2005/8/layout/gear1"/>
    <dgm:cxn modelId="{62E54848-6B2B-49BB-AC24-7C83305F66F1}" type="presParOf" srcId="{D33AC36B-E335-4B3F-9ED5-3CD7D0806228}" destId="{45F9FFAE-426B-4F02-94A5-BACA5C8EFE27}" srcOrd="7" destOrd="0" presId="urn:microsoft.com/office/officeart/2005/8/layout/gear1"/>
    <dgm:cxn modelId="{D3016CAD-8ADC-4E66-9003-04D62C84E410}" type="presParOf" srcId="{D33AC36B-E335-4B3F-9ED5-3CD7D0806228}" destId="{E3A7285A-47CD-4F88-8260-22ED12A5844E}" srcOrd="8" destOrd="0" presId="urn:microsoft.com/office/officeart/2005/8/layout/gear1"/>
    <dgm:cxn modelId="{93FF037C-2305-43CE-810B-56312C083192}" type="presParOf" srcId="{D33AC36B-E335-4B3F-9ED5-3CD7D0806228}" destId="{3F689EFC-92C9-4CF4-A806-194BA5619209}" srcOrd="9" destOrd="0" presId="urn:microsoft.com/office/officeart/2005/8/layout/gear1"/>
    <dgm:cxn modelId="{899F2CD1-EE2C-4D3E-9110-D83E9514CCAA}" type="presParOf" srcId="{D33AC36B-E335-4B3F-9ED5-3CD7D0806228}" destId="{32E87EE1-9069-4DA7-B681-CE9BE4EB1690}" srcOrd="10" destOrd="0" presId="urn:microsoft.com/office/officeart/2005/8/layout/gear1"/>
    <dgm:cxn modelId="{312FD507-E269-4275-B223-0910230F30BC}" type="presParOf" srcId="{D33AC36B-E335-4B3F-9ED5-3CD7D0806228}" destId="{9B40C042-468F-4241-B074-25001B1A52BE}" srcOrd="11" destOrd="0" presId="urn:microsoft.com/office/officeart/2005/8/layout/gear1"/>
    <dgm:cxn modelId="{89C6413E-5848-44C0-A84F-B178E74DBED1}" type="presParOf" srcId="{D33AC36B-E335-4B3F-9ED5-3CD7D0806228}" destId="{64AC5CDA-9B66-4A7D-B1FB-DD2D551487AE}" srcOrd="12" destOrd="0" presId="urn:microsoft.com/office/officeart/2005/8/layout/gear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11606F-6CCE-4D2C-913A-C17299BBB805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F1A9584A-B434-44B1-BB48-662908D0ABB2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1A6C4B70-7823-4CCF-94B2-7DC680CBA982}" type="parTrans" cxnId="{807A325F-1799-4A84-A7E8-1278B20DDFDB}">
      <dgm:prSet/>
      <dgm:spPr/>
      <dgm:t>
        <a:bodyPr/>
        <a:lstStyle/>
        <a:p>
          <a:endParaRPr lang="en-US"/>
        </a:p>
      </dgm:t>
    </dgm:pt>
    <dgm:pt modelId="{A7789C18-F2D1-4CA8-8EF1-96A8594A69EF}" type="sibTrans" cxnId="{807A325F-1799-4A84-A7E8-1278B20DDFDB}">
      <dgm:prSet/>
      <dgm:spPr/>
      <dgm:t>
        <a:bodyPr/>
        <a:lstStyle/>
        <a:p>
          <a:endParaRPr lang="en-US"/>
        </a:p>
      </dgm:t>
    </dgm:pt>
    <dgm:pt modelId="{196B9C0A-2ED5-4A66-9177-9AC521F71EC5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296AA7CB-48D0-4918-907F-C4C70D2F143B}" type="parTrans" cxnId="{E09106F4-FBED-418F-97A7-E94D2557DD3F}">
      <dgm:prSet/>
      <dgm:spPr/>
      <dgm:t>
        <a:bodyPr/>
        <a:lstStyle/>
        <a:p>
          <a:endParaRPr lang="en-US"/>
        </a:p>
      </dgm:t>
    </dgm:pt>
    <dgm:pt modelId="{FB7A126B-5A64-469C-A90B-1C9A21B3C044}" type="sibTrans" cxnId="{E09106F4-FBED-418F-97A7-E94D2557DD3F}">
      <dgm:prSet/>
      <dgm:spPr/>
      <dgm:t>
        <a:bodyPr/>
        <a:lstStyle/>
        <a:p>
          <a:endParaRPr lang="en-US"/>
        </a:p>
      </dgm:t>
    </dgm:pt>
    <dgm:pt modelId="{C5597152-5DDE-4AD4-A230-173656AFC5D3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EDB8828A-7943-45B9-8D0F-D6860427CF88}" type="parTrans" cxnId="{3B10E4CE-DB9C-4AF5-AEF8-66A5D22D66E1}">
      <dgm:prSet/>
      <dgm:spPr/>
      <dgm:t>
        <a:bodyPr/>
        <a:lstStyle/>
        <a:p>
          <a:endParaRPr lang="en-US"/>
        </a:p>
      </dgm:t>
    </dgm:pt>
    <dgm:pt modelId="{D049C086-4B0A-488B-96D6-8BF26D020FC8}" type="sibTrans" cxnId="{3B10E4CE-DB9C-4AF5-AEF8-66A5D22D66E1}">
      <dgm:prSet/>
      <dgm:spPr/>
      <dgm:t>
        <a:bodyPr/>
        <a:lstStyle/>
        <a:p>
          <a:endParaRPr lang="en-US"/>
        </a:p>
      </dgm:t>
    </dgm:pt>
    <dgm:pt modelId="{D33AC36B-E335-4B3F-9ED5-3CD7D0806228}" type="pres">
      <dgm:prSet presAssocID="{3511606F-6CCE-4D2C-913A-C17299BBB80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E90ED5C-2447-43F3-B008-1395A91CAA5E}" type="pres">
      <dgm:prSet presAssocID="{F1A9584A-B434-44B1-BB48-662908D0ABB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FC8AD9-7AA1-4AFD-921F-CB6F0E263EE9}" type="pres">
      <dgm:prSet presAssocID="{F1A9584A-B434-44B1-BB48-662908D0ABB2}" presName="gear1srcNode" presStyleLbl="node1" presStyleIdx="0" presStyleCnt="3"/>
      <dgm:spPr/>
      <dgm:t>
        <a:bodyPr/>
        <a:lstStyle/>
        <a:p>
          <a:endParaRPr lang="en-US"/>
        </a:p>
      </dgm:t>
    </dgm:pt>
    <dgm:pt modelId="{B5E2E67F-2CF5-489B-B625-3BCACC8EADC1}" type="pres">
      <dgm:prSet presAssocID="{F1A9584A-B434-44B1-BB48-662908D0ABB2}" presName="gear1dstNode" presStyleLbl="node1" presStyleIdx="0" presStyleCnt="3"/>
      <dgm:spPr/>
      <dgm:t>
        <a:bodyPr/>
        <a:lstStyle/>
        <a:p>
          <a:endParaRPr lang="en-US"/>
        </a:p>
      </dgm:t>
    </dgm:pt>
    <dgm:pt modelId="{DD7E065D-7324-4084-A868-B59748CADF76}" type="pres">
      <dgm:prSet presAssocID="{196B9C0A-2ED5-4A66-9177-9AC521F71EC5}" presName="gear2" presStyleLbl="node1" presStyleIdx="1" presStyleCnt="3" custLinFactNeighborX="7863" custLinFactNeighborY="-882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F313FA-C67D-4165-A57F-6A3AB9E45D6D}" type="pres">
      <dgm:prSet presAssocID="{196B9C0A-2ED5-4A66-9177-9AC521F71EC5}" presName="gear2srcNode" presStyleLbl="node1" presStyleIdx="1" presStyleCnt="3"/>
      <dgm:spPr/>
      <dgm:t>
        <a:bodyPr/>
        <a:lstStyle/>
        <a:p>
          <a:endParaRPr lang="en-US"/>
        </a:p>
      </dgm:t>
    </dgm:pt>
    <dgm:pt modelId="{057A7E4E-E5E3-41BB-B6A6-69C0D75489A3}" type="pres">
      <dgm:prSet presAssocID="{196B9C0A-2ED5-4A66-9177-9AC521F71EC5}" presName="gear2dstNode" presStyleLbl="node1" presStyleIdx="1" presStyleCnt="3"/>
      <dgm:spPr/>
      <dgm:t>
        <a:bodyPr/>
        <a:lstStyle/>
        <a:p>
          <a:endParaRPr lang="en-US"/>
        </a:p>
      </dgm:t>
    </dgm:pt>
    <dgm:pt modelId="{D8205375-7EB0-40B7-AD1E-65A69909FCA5}" type="pres">
      <dgm:prSet presAssocID="{C5597152-5DDE-4AD4-A230-173656AFC5D3}" presName="gear3" presStyleLbl="node1" presStyleIdx="2" presStyleCnt="3"/>
      <dgm:spPr/>
      <dgm:t>
        <a:bodyPr/>
        <a:lstStyle/>
        <a:p>
          <a:endParaRPr lang="en-US"/>
        </a:p>
      </dgm:t>
    </dgm:pt>
    <dgm:pt modelId="{45F9FFAE-426B-4F02-94A5-BACA5C8EFE27}" type="pres">
      <dgm:prSet presAssocID="{C5597152-5DDE-4AD4-A230-173656AFC5D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A7285A-47CD-4F88-8260-22ED12A5844E}" type="pres">
      <dgm:prSet presAssocID="{C5597152-5DDE-4AD4-A230-173656AFC5D3}" presName="gear3srcNode" presStyleLbl="node1" presStyleIdx="2" presStyleCnt="3"/>
      <dgm:spPr/>
      <dgm:t>
        <a:bodyPr/>
        <a:lstStyle/>
        <a:p>
          <a:endParaRPr lang="en-US"/>
        </a:p>
      </dgm:t>
    </dgm:pt>
    <dgm:pt modelId="{3F689EFC-92C9-4CF4-A806-194BA5619209}" type="pres">
      <dgm:prSet presAssocID="{C5597152-5DDE-4AD4-A230-173656AFC5D3}" presName="gear3dstNode" presStyleLbl="node1" presStyleIdx="2" presStyleCnt="3"/>
      <dgm:spPr/>
      <dgm:t>
        <a:bodyPr/>
        <a:lstStyle/>
        <a:p>
          <a:endParaRPr lang="en-US"/>
        </a:p>
      </dgm:t>
    </dgm:pt>
    <dgm:pt modelId="{32E87EE1-9069-4DA7-B681-CE9BE4EB1690}" type="pres">
      <dgm:prSet presAssocID="{A7789C18-F2D1-4CA8-8EF1-96A8594A69EF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9B40C042-468F-4241-B074-25001B1A52BE}" type="pres">
      <dgm:prSet presAssocID="{FB7A126B-5A64-469C-A90B-1C9A21B3C044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64AC5CDA-9B66-4A7D-B1FB-DD2D551487AE}" type="pres">
      <dgm:prSet presAssocID="{D049C086-4B0A-488B-96D6-8BF26D020FC8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7C6B8E20-4C6E-4A16-B066-9184DF8347DF}" type="presOf" srcId="{F1A9584A-B434-44B1-BB48-662908D0ABB2}" destId="{CE90ED5C-2447-43F3-B008-1395A91CAA5E}" srcOrd="0" destOrd="0" presId="urn:microsoft.com/office/officeart/2005/8/layout/gear1"/>
    <dgm:cxn modelId="{7B1438A0-F932-4269-BC2E-26B61005BED7}" type="presOf" srcId="{F1A9584A-B434-44B1-BB48-662908D0ABB2}" destId="{ABFC8AD9-7AA1-4AFD-921F-CB6F0E263EE9}" srcOrd="1" destOrd="0" presId="urn:microsoft.com/office/officeart/2005/8/layout/gear1"/>
    <dgm:cxn modelId="{B6423A98-B958-4410-AAAC-7CF7E50CD22E}" type="presOf" srcId="{A7789C18-F2D1-4CA8-8EF1-96A8594A69EF}" destId="{32E87EE1-9069-4DA7-B681-CE9BE4EB1690}" srcOrd="0" destOrd="0" presId="urn:microsoft.com/office/officeart/2005/8/layout/gear1"/>
    <dgm:cxn modelId="{506A5B11-260C-44B9-8A12-FEAB5E5436CA}" type="presOf" srcId="{3511606F-6CCE-4D2C-913A-C17299BBB805}" destId="{D33AC36B-E335-4B3F-9ED5-3CD7D0806228}" srcOrd="0" destOrd="0" presId="urn:microsoft.com/office/officeart/2005/8/layout/gear1"/>
    <dgm:cxn modelId="{E09106F4-FBED-418F-97A7-E94D2557DD3F}" srcId="{3511606F-6CCE-4D2C-913A-C17299BBB805}" destId="{196B9C0A-2ED5-4A66-9177-9AC521F71EC5}" srcOrd="1" destOrd="0" parTransId="{296AA7CB-48D0-4918-907F-C4C70D2F143B}" sibTransId="{FB7A126B-5A64-469C-A90B-1C9A21B3C044}"/>
    <dgm:cxn modelId="{807A325F-1799-4A84-A7E8-1278B20DDFDB}" srcId="{3511606F-6CCE-4D2C-913A-C17299BBB805}" destId="{F1A9584A-B434-44B1-BB48-662908D0ABB2}" srcOrd="0" destOrd="0" parTransId="{1A6C4B70-7823-4CCF-94B2-7DC680CBA982}" sibTransId="{A7789C18-F2D1-4CA8-8EF1-96A8594A69EF}"/>
    <dgm:cxn modelId="{64E00FFD-9ECD-4DD1-99EA-1D9468E57D00}" type="presOf" srcId="{C5597152-5DDE-4AD4-A230-173656AFC5D3}" destId="{D8205375-7EB0-40B7-AD1E-65A69909FCA5}" srcOrd="0" destOrd="0" presId="urn:microsoft.com/office/officeart/2005/8/layout/gear1"/>
    <dgm:cxn modelId="{3C00F583-78B5-4A4B-A575-747AF8B1A7D2}" type="presOf" srcId="{C5597152-5DDE-4AD4-A230-173656AFC5D3}" destId="{3F689EFC-92C9-4CF4-A806-194BA5619209}" srcOrd="3" destOrd="0" presId="urn:microsoft.com/office/officeart/2005/8/layout/gear1"/>
    <dgm:cxn modelId="{A8293ED1-D803-4F70-A5FD-BDD63A162827}" type="presOf" srcId="{C5597152-5DDE-4AD4-A230-173656AFC5D3}" destId="{E3A7285A-47CD-4F88-8260-22ED12A5844E}" srcOrd="2" destOrd="0" presId="urn:microsoft.com/office/officeart/2005/8/layout/gear1"/>
    <dgm:cxn modelId="{C97496B3-600A-4C40-BE99-BA56FF0AE8F6}" type="presOf" srcId="{196B9C0A-2ED5-4A66-9177-9AC521F71EC5}" destId="{DD7E065D-7324-4084-A868-B59748CADF76}" srcOrd="0" destOrd="0" presId="urn:microsoft.com/office/officeart/2005/8/layout/gear1"/>
    <dgm:cxn modelId="{76A82447-9363-4576-9F5F-E5E659031973}" type="presOf" srcId="{D049C086-4B0A-488B-96D6-8BF26D020FC8}" destId="{64AC5CDA-9B66-4A7D-B1FB-DD2D551487AE}" srcOrd="0" destOrd="0" presId="urn:microsoft.com/office/officeart/2005/8/layout/gear1"/>
    <dgm:cxn modelId="{3B10E4CE-DB9C-4AF5-AEF8-66A5D22D66E1}" srcId="{3511606F-6CCE-4D2C-913A-C17299BBB805}" destId="{C5597152-5DDE-4AD4-A230-173656AFC5D3}" srcOrd="2" destOrd="0" parTransId="{EDB8828A-7943-45B9-8D0F-D6860427CF88}" sibTransId="{D049C086-4B0A-488B-96D6-8BF26D020FC8}"/>
    <dgm:cxn modelId="{3367368B-8554-4F4A-B41C-C0E4E12645F5}" type="presOf" srcId="{C5597152-5DDE-4AD4-A230-173656AFC5D3}" destId="{45F9FFAE-426B-4F02-94A5-BACA5C8EFE27}" srcOrd="1" destOrd="0" presId="urn:microsoft.com/office/officeart/2005/8/layout/gear1"/>
    <dgm:cxn modelId="{18225300-540D-47F9-9D2E-42B9F8A54AC6}" type="presOf" srcId="{196B9C0A-2ED5-4A66-9177-9AC521F71EC5}" destId="{057A7E4E-E5E3-41BB-B6A6-69C0D75489A3}" srcOrd="2" destOrd="0" presId="urn:microsoft.com/office/officeart/2005/8/layout/gear1"/>
    <dgm:cxn modelId="{9E67E2B3-05A3-4538-AAD0-4095AC243D0C}" type="presOf" srcId="{F1A9584A-B434-44B1-BB48-662908D0ABB2}" destId="{B5E2E67F-2CF5-489B-B625-3BCACC8EADC1}" srcOrd="2" destOrd="0" presId="urn:microsoft.com/office/officeart/2005/8/layout/gear1"/>
    <dgm:cxn modelId="{53BB065E-5A97-4A2D-ACC9-BE9C5450C24C}" type="presOf" srcId="{196B9C0A-2ED5-4A66-9177-9AC521F71EC5}" destId="{3AF313FA-C67D-4165-A57F-6A3AB9E45D6D}" srcOrd="1" destOrd="0" presId="urn:microsoft.com/office/officeart/2005/8/layout/gear1"/>
    <dgm:cxn modelId="{C7C8F29A-ED64-416B-9A24-4ADE4F9BD972}" type="presOf" srcId="{FB7A126B-5A64-469C-A90B-1C9A21B3C044}" destId="{9B40C042-468F-4241-B074-25001B1A52BE}" srcOrd="0" destOrd="0" presId="urn:microsoft.com/office/officeart/2005/8/layout/gear1"/>
    <dgm:cxn modelId="{CC3ED941-D056-4747-9759-4C06A54A70DD}" type="presParOf" srcId="{D33AC36B-E335-4B3F-9ED5-3CD7D0806228}" destId="{CE90ED5C-2447-43F3-B008-1395A91CAA5E}" srcOrd="0" destOrd="0" presId="urn:microsoft.com/office/officeart/2005/8/layout/gear1"/>
    <dgm:cxn modelId="{634D81E8-DFAF-47D4-A72D-15CD44E81E6B}" type="presParOf" srcId="{D33AC36B-E335-4B3F-9ED5-3CD7D0806228}" destId="{ABFC8AD9-7AA1-4AFD-921F-CB6F0E263EE9}" srcOrd="1" destOrd="0" presId="urn:microsoft.com/office/officeart/2005/8/layout/gear1"/>
    <dgm:cxn modelId="{8BA2C911-F86A-4F0B-AB31-46279DCA2760}" type="presParOf" srcId="{D33AC36B-E335-4B3F-9ED5-3CD7D0806228}" destId="{B5E2E67F-2CF5-489B-B625-3BCACC8EADC1}" srcOrd="2" destOrd="0" presId="urn:microsoft.com/office/officeart/2005/8/layout/gear1"/>
    <dgm:cxn modelId="{1B241781-3D23-44D9-9058-33945BD1E6F3}" type="presParOf" srcId="{D33AC36B-E335-4B3F-9ED5-3CD7D0806228}" destId="{DD7E065D-7324-4084-A868-B59748CADF76}" srcOrd="3" destOrd="0" presId="urn:microsoft.com/office/officeart/2005/8/layout/gear1"/>
    <dgm:cxn modelId="{6E811412-F8A5-480D-8E31-D78DE3D745F7}" type="presParOf" srcId="{D33AC36B-E335-4B3F-9ED5-3CD7D0806228}" destId="{3AF313FA-C67D-4165-A57F-6A3AB9E45D6D}" srcOrd="4" destOrd="0" presId="urn:microsoft.com/office/officeart/2005/8/layout/gear1"/>
    <dgm:cxn modelId="{7AC97F76-A4B5-4458-AABA-2E04846BBE2F}" type="presParOf" srcId="{D33AC36B-E335-4B3F-9ED5-3CD7D0806228}" destId="{057A7E4E-E5E3-41BB-B6A6-69C0D75489A3}" srcOrd="5" destOrd="0" presId="urn:microsoft.com/office/officeart/2005/8/layout/gear1"/>
    <dgm:cxn modelId="{1A86CFAD-41AA-4FD3-9A73-DC0F4B5D196C}" type="presParOf" srcId="{D33AC36B-E335-4B3F-9ED5-3CD7D0806228}" destId="{D8205375-7EB0-40B7-AD1E-65A69909FCA5}" srcOrd="6" destOrd="0" presId="urn:microsoft.com/office/officeart/2005/8/layout/gear1"/>
    <dgm:cxn modelId="{B876B544-307C-4017-8D98-D62033C00E98}" type="presParOf" srcId="{D33AC36B-E335-4B3F-9ED5-3CD7D0806228}" destId="{45F9FFAE-426B-4F02-94A5-BACA5C8EFE27}" srcOrd="7" destOrd="0" presId="urn:microsoft.com/office/officeart/2005/8/layout/gear1"/>
    <dgm:cxn modelId="{B13DDC60-0A20-44A0-AD39-F73164BBB87C}" type="presParOf" srcId="{D33AC36B-E335-4B3F-9ED5-3CD7D0806228}" destId="{E3A7285A-47CD-4F88-8260-22ED12A5844E}" srcOrd="8" destOrd="0" presId="urn:microsoft.com/office/officeart/2005/8/layout/gear1"/>
    <dgm:cxn modelId="{31E62865-E40E-47C7-A66C-096B19BDB5FF}" type="presParOf" srcId="{D33AC36B-E335-4B3F-9ED5-3CD7D0806228}" destId="{3F689EFC-92C9-4CF4-A806-194BA5619209}" srcOrd="9" destOrd="0" presId="urn:microsoft.com/office/officeart/2005/8/layout/gear1"/>
    <dgm:cxn modelId="{C86580F4-5F58-44F1-AE7E-4E948ABBE47B}" type="presParOf" srcId="{D33AC36B-E335-4B3F-9ED5-3CD7D0806228}" destId="{32E87EE1-9069-4DA7-B681-CE9BE4EB1690}" srcOrd="10" destOrd="0" presId="urn:microsoft.com/office/officeart/2005/8/layout/gear1"/>
    <dgm:cxn modelId="{DE102849-BEE8-4DA9-9CC9-7C8650653057}" type="presParOf" srcId="{D33AC36B-E335-4B3F-9ED5-3CD7D0806228}" destId="{9B40C042-468F-4241-B074-25001B1A52BE}" srcOrd="11" destOrd="0" presId="urn:microsoft.com/office/officeart/2005/8/layout/gear1"/>
    <dgm:cxn modelId="{6882469E-F656-427C-A758-59D251186A79}" type="presParOf" srcId="{D33AC36B-E335-4B3F-9ED5-3CD7D0806228}" destId="{64AC5CDA-9B66-4A7D-B1FB-DD2D551487AE}" srcOrd="12" destOrd="0" presId="urn:microsoft.com/office/officeart/2005/8/layout/gear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3621DF-BF81-4A48-97A6-6D6C9A7A80B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54E8A9C4-D426-44FC-8867-F5E3DD3893E1}">
      <dgm:prSet phldrT="[Text]"/>
      <dgm:spPr/>
      <dgm:t>
        <a:bodyPr/>
        <a:lstStyle/>
        <a:p>
          <a:r>
            <a:rPr lang="en-US" dirty="0"/>
            <a:t>Query 34</a:t>
          </a:r>
        </a:p>
      </dgm:t>
    </dgm:pt>
    <dgm:pt modelId="{21C2F75F-DF8A-457A-AB68-9154E01C9DA4}" type="parTrans" cxnId="{7124AEDD-EB06-46F0-9B2D-BD91C6BEDA5A}">
      <dgm:prSet/>
      <dgm:spPr/>
      <dgm:t>
        <a:bodyPr/>
        <a:lstStyle/>
        <a:p>
          <a:endParaRPr lang="en-US"/>
        </a:p>
      </dgm:t>
    </dgm:pt>
    <dgm:pt modelId="{EC069F4C-AF5D-4B70-BC2B-32ACCC1FAC07}" type="sibTrans" cxnId="{7124AEDD-EB06-46F0-9B2D-BD91C6BEDA5A}">
      <dgm:prSet/>
      <dgm:spPr/>
      <dgm:t>
        <a:bodyPr/>
        <a:lstStyle/>
        <a:p>
          <a:endParaRPr lang="en-US"/>
        </a:p>
      </dgm:t>
    </dgm:pt>
    <dgm:pt modelId="{2BE8C467-E158-46A7-9EE5-E92871AEF9F9}">
      <dgm:prSet phldrT="[Text]"/>
      <dgm:spPr/>
      <dgm:t>
        <a:bodyPr/>
        <a:lstStyle/>
        <a:p>
          <a:r>
            <a:rPr lang="en-US" dirty="0"/>
            <a:t>Query 22</a:t>
          </a:r>
        </a:p>
      </dgm:t>
    </dgm:pt>
    <dgm:pt modelId="{01BAF300-7547-4A74-B898-44E1EF21924C}" type="parTrans" cxnId="{D523B39F-9281-45FF-88FD-09A5CC20CB53}">
      <dgm:prSet/>
      <dgm:spPr/>
      <dgm:t>
        <a:bodyPr/>
        <a:lstStyle/>
        <a:p>
          <a:endParaRPr lang="en-US"/>
        </a:p>
      </dgm:t>
    </dgm:pt>
    <dgm:pt modelId="{328E3C08-A6AD-4015-8C7D-42077EF3BD56}" type="sibTrans" cxnId="{D523B39F-9281-45FF-88FD-09A5CC20CB53}">
      <dgm:prSet/>
      <dgm:spPr/>
      <dgm:t>
        <a:bodyPr/>
        <a:lstStyle/>
        <a:p>
          <a:endParaRPr lang="en-US"/>
        </a:p>
      </dgm:t>
    </dgm:pt>
    <dgm:pt modelId="{576B5A24-949A-4C2A-8CAA-C14ED06231B5}">
      <dgm:prSet phldrT="[Text]"/>
      <dgm:spPr/>
      <dgm:t>
        <a:bodyPr/>
        <a:lstStyle/>
        <a:p>
          <a:r>
            <a:rPr lang="en-US" dirty="0"/>
            <a:t>Query 16</a:t>
          </a:r>
        </a:p>
      </dgm:t>
    </dgm:pt>
    <dgm:pt modelId="{A55B4C46-CBF2-4005-A230-8B5FBEFA44DB}" type="parTrans" cxnId="{9B80CAD2-9B4C-47BD-9315-54F44949B3E5}">
      <dgm:prSet/>
      <dgm:spPr/>
      <dgm:t>
        <a:bodyPr/>
        <a:lstStyle/>
        <a:p>
          <a:endParaRPr lang="en-US"/>
        </a:p>
      </dgm:t>
    </dgm:pt>
    <dgm:pt modelId="{447C279E-4A04-47F3-A92F-85D4E48DD887}" type="sibTrans" cxnId="{9B80CAD2-9B4C-47BD-9315-54F44949B3E5}">
      <dgm:prSet/>
      <dgm:spPr/>
      <dgm:t>
        <a:bodyPr/>
        <a:lstStyle/>
        <a:p>
          <a:endParaRPr lang="en-US"/>
        </a:p>
      </dgm:t>
    </dgm:pt>
    <dgm:pt modelId="{98392E39-D559-4C6B-8D45-720297D9F435}" type="pres">
      <dgm:prSet presAssocID="{FF3621DF-BF81-4A48-97A6-6D6C9A7A80B0}" presName="CompostProcess" presStyleCnt="0">
        <dgm:presLayoutVars>
          <dgm:dir/>
          <dgm:resizeHandles val="exact"/>
        </dgm:presLayoutVars>
      </dgm:prSet>
      <dgm:spPr/>
    </dgm:pt>
    <dgm:pt modelId="{17E30D0B-A401-41E1-BF31-1A7D8FF05F36}" type="pres">
      <dgm:prSet presAssocID="{FF3621DF-BF81-4A48-97A6-6D6C9A7A80B0}" presName="arrow" presStyleLbl="bgShp" presStyleIdx="0" presStyleCnt="1"/>
      <dgm:spPr/>
    </dgm:pt>
    <dgm:pt modelId="{04A18E7C-D4E7-4DB4-B829-E1760360495B}" type="pres">
      <dgm:prSet presAssocID="{FF3621DF-BF81-4A48-97A6-6D6C9A7A80B0}" presName="linearProcess" presStyleCnt="0"/>
      <dgm:spPr/>
    </dgm:pt>
    <dgm:pt modelId="{DFA2E2C6-C6AB-4119-AB53-07EDB3E30B0E}" type="pres">
      <dgm:prSet presAssocID="{54E8A9C4-D426-44FC-8867-F5E3DD3893E1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EEF7E2-BF13-42BA-B48E-07BB81FDEABB}" type="pres">
      <dgm:prSet presAssocID="{EC069F4C-AF5D-4B70-BC2B-32ACCC1FAC07}" presName="sibTrans" presStyleCnt="0"/>
      <dgm:spPr/>
    </dgm:pt>
    <dgm:pt modelId="{5DC3BB9D-766F-4E59-B73A-5898C8330E2D}" type="pres">
      <dgm:prSet presAssocID="{2BE8C467-E158-46A7-9EE5-E92871AEF9F9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897A0E-99E3-4B97-8136-53C4B308A74B}" type="pres">
      <dgm:prSet presAssocID="{328E3C08-A6AD-4015-8C7D-42077EF3BD56}" presName="sibTrans" presStyleCnt="0"/>
      <dgm:spPr/>
    </dgm:pt>
    <dgm:pt modelId="{18E54326-53A0-45BA-8860-00636B4EAA5C}" type="pres">
      <dgm:prSet presAssocID="{576B5A24-949A-4C2A-8CAA-C14ED06231B5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07F0B0F-32DB-4A20-A098-CDA1E5FFBD6F}" type="presOf" srcId="{54E8A9C4-D426-44FC-8867-F5E3DD3893E1}" destId="{DFA2E2C6-C6AB-4119-AB53-07EDB3E30B0E}" srcOrd="0" destOrd="0" presId="urn:microsoft.com/office/officeart/2005/8/layout/hProcess9"/>
    <dgm:cxn modelId="{2747D1F4-436B-44E7-8995-CB38C16E2703}" type="presOf" srcId="{FF3621DF-BF81-4A48-97A6-6D6C9A7A80B0}" destId="{98392E39-D559-4C6B-8D45-720297D9F435}" srcOrd="0" destOrd="0" presId="urn:microsoft.com/office/officeart/2005/8/layout/hProcess9"/>
    <dgm:cxn modelId="{31094AFE-7357-4A23-AED2-F07751BAA474}" type="presOf" srcId="{2BE8C467-E158-46A7-9EE5-E92871AEF9F9}" destId="{5DC3BB9D-766F-4E59-B73A-5898C8330E2D}" srcOrd="0" destOrd="0" presId="urn:microsoft.com/office/officeart/2005/8/layout/hProcess9"/>
    <dgm:cxn modelId="{7124AEDD-EB06-46F0-9B2D-BD91C6BEDA5A}" srcId="{FF3621DF-BF81-4A48-97A6-6D6C9A7A80B0}" destId="{54E8A9C4-D426-44FC-8867-F5E3DD3893E1}" srcOrd="0" destOrd="0" parTransId="{21C2F75F-DF8A-457A-AB68-9154E01C9DA4}" sibTransId="{EC069F4C-AF5D-4B70-BC2B-32ACCC1FAC07}"/>
    <dgm:cxn modelId="{9B80CAD2-9B4C-47BD-9315-54F44949B3E5}" srcId="{FF3621DF-BF81-4A48-97A6-6D6C9A7A80B0}" destId="{576B5A24-949A-4C2A-8CAA-C14ED06231B5}" srcOrd="2" destOrd="0" parTransId="{A55B4C46-CBF2-4005-A230-8B5FBEFA44DB}" sibTransId="{447C279E-4A04-47F3-A92F-85D4E48DD887}"/>
    <dgm:cxn modelId="{D523B39F-9281-45FF-88FD-09A5CC20CB53}" srcId="{FF3621DF-BF81-4A48-97A6-6D6C9A7A80B0}" destId="{2BE8C467-E158-46A7-9EE5-E92871AEF9F9}" srcOrd="1" destOrd="0" parTransId="{01BAF300-7547-4A74-B898-44E1EF21924C}" sibTransId="{328E3C08-A6AD-4015-8C7D-42077EF3BD56}"/>
    <dgm:cxn modelId="{3FE868BA-28DB-4E34-8E8B-E2D8BC44A2A0}" type="presOf" srcId="{576B5A24-949A-4C2A-8CAA-C14ED06231B5}" destId="{18E54326-53A0-45BA-8860-00636B4EAA5C}" srcOrd="0" destOrd="0" presId="urn:microsoft.com/office/officeart/2005/8/layout/hProcess9"/>
    <dgm:cxn modelId="{14BA30F9-782D-4F26-888A-46887FBC16DB}" type="presParOf" srcId="{98392E39-D559-4C6B-8D45-720297D9F435}" destId="{17E30D0B-A401-41E1-BF31-1A7D8FF05F36}" srcOrd="0" destOrd="0" presId="urn:microsoft.com/office/officeart/2005/8/layout/hProcess9"/>
    <dgm:cxn modelId="{0AADC9AF-5D79-4B43-B680-6468404CB519}" type="presParOf" srcId="{98392E39-D559-4C6B-8D45-720297D9F435}" destId="{04A18E7C-D4E7-4DB4-B829-E1760360495B}" srcOrd="1" destOrd="0" presId="urn:microsoft.com/office/officeart/2005/8/layout/hProcess9"/>
    <dgm:cxn modelId="{DDF71A86-7DD8-40F9-ABD3-F9C915633052}" type="presParOf" srcId="{04A18E7C-D4E7-4DB4-B829-E1760360495B}" destId="{DFA2E2C6-C6AB-4119-AB53-07EDB3E30B0E}" srcOrd="0" destOrd="0" presId="urn:microsoft.com/office/officeart/2005/8/layout/hProcess9"/>
    <dgm:cxn modelId="{67BBC784-ED33-44C9-BDBB-A55F3C8CBD6B}" type="presParOf" srcId="{04A18E7C-D4E7-4DB4-B829-E1760360495B}" destId="{44EEF7E2-BF13-42BA-B48E-07BB81FDEABB}" srcOrd="1" destOrd="0" presId="urn:microsoft.com/office/officeart/2005/8/layout/hProcess9"/>
    <dgm:cxn modelId="{E3BA04D3-0E50-4574-9270-70D89624B9CC}" type="presParOf" srcId="{04A18E7C-D4E7-4DB4-B829-E1760360495B}" destId="{5DC3BB9D-766F-4E59-B73A-5898C8330E2D}" srcOrd="2" destOrd="0" presId="urn:microsoft.com/office/officeart/2005/8/layout/hProcess9"/>
    <dgm:cxn modelId="{C91A0C60-AD08-42B8-9FA6-528CF5544B99}" type="presParOf" srcId="{04A18E7C-D4E7-4DB4-B829-E1760360495B}" destId="{FD897A0E-99E3-4B97-8136-53C4B308A74B}" srcOrd="3" destOrd="0" presId="urn:microsoft.com/office/officeart/2005/8/layout/hProcess9"/>
    <dgm:cxn modelId="{F1E8779D-D8F8-4E4F-996D-14EB2A1D5C8D}" type="presParOf" srcId="{04A18E7C-D4E7-4DB4-B829-E1760360495B}" destId="{18E54326-53A0-45BA-8860-00636B4EAA5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69DEB8-4179-4C75-9E56-2104A0460C58}" type="doc">
      <dgm:prSet loTypeId="urn:microsoft.com/office/officeart/2009/layout/CirclePictureHierarchy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32CD0B-A2D4-4018-8C77-8FFB7BE4E6D9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O4</a:t>
          </a:r>
        </a:p>
      </dgm:t>
    </dgm:pt>
    <dgm:pt modelId="{F0061020-7CED-42A6-864E-66ACD21781C6}" type="parTrans" cxnId="{9620AF63-995E-4B12-9DCB-6182CE636819}">
      <dgm:prSet/>
      <dgm:spPr/>
      <dgm:t>
        <a:bodyPr/>
        <a:lstStyle/>
        <a:p>
          <a:endParaRPr lang="en-US"/>
        </a:p>
      </dgm:t>
    </dgm:pt>
    <dgm:pt modelId="{A3ACE1B6-9140-4329-8930-CF1D538FEABA}" type="sibTrans" cxnId="{9620AF63-995E-4B12-9DCB-6182CE636819}">
      <dgm:prSet/>
      <dgm:spPr/>
      <dgm:t>
        <a:bodyPr/>
        <a:lstStyle/>
        <a:p>
          <a:endParaRPr lang="en-US"/>
        </a:p>
      </dgm:t>
    </dgm:pt>
    <dgm:pt modelId="{F5B59FA4-A795-4F00-B01C-007EF938E462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O5</a:t>
          </a:r>
        </a:p>
      </dgm:t>
    </dgm:pt>
    <dgm:pt modelId="{82BF698E-34DA-4DA0-870B-B85096D6B297}" type="parTrans" cxnId="{12DE0EB0-C58C-4690-81CE-315FCDF680A5}">
      <dgm:prSet/>
      <dgm:spPr/>
      <dgm:t>
        <a:bodyPr/>
        <a:lstStyle/>
        <a:p>
          <a:endParaRPr lang="en-US"/>
        </a:p>
      </dgm:t>
    </dgm:pt>
    <dgm:pt modelId="{2A2D3C09-918D-4EAE-8896-FDBBCB8D76E7}" type="sibTrans" cxnId="{12DE0EB0-C58C-4690-81CE-315FCDF680A5}">
      <dgm:prSet/>
      <dgm:spPr/>
      <dgm:t>
        <a:bodyPr/>
        <a:lstStyle/>
        <a:p>
          <a:endParaRPr lang="en-US"/>
        </a:p>
      </dgm:t>
    </dgm:pt>
    <dgm:pt modelId="{2DDC6E71-F052-44CF-9E40-785C8F633948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O3</a:t>
          </a:r>
        </a:p>
      </dgm:t>
    </dgm:pt>
    <dgm:pt modelId="{9E425B98-6372-4981-A55A-A5B4F008A226}" type="parTrans" cxnId="{B0CBE85C-7690-453A-8C4A-51BB8FE049C8}">
      <dgm:prSet/>
      <dgm:spPr/>
      <dgm:t>
        <a:bodyPr/>
        <a:lstStyle/>
        <a:p>
          <a:endParaRPr lang="en-US"/>
        </a:p>
      </dgm:t>
    </dgm:pt>
    <dgm:pt modelId="{A456B902-EE4E-4891-A1D9-22A36F176F0C}" type="sibTrans" cxnId="{B0CBE85C-7690-453A-8C4A-51BB8FE049C8}">
      <dgm:prSet/>
      <dgm:spPr/>
      <dgm:t>
        <a:bodyPr/>
        <a:lstStyle/>
        <a:p>
          <a:endParaRPr lang="en-US"/>
        </a:p>
      </dgm:t>
    </dgm:pt>
    <dgm:pt modelId="{E090171D-6252-4BF0-8B4C-ABA0B89B1827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O6</a:t>
          </a:r>
        </a:p>
      </dgm:t>
    </dgm:pt>
    <dgm:pt modelId="{251259E8-EC55-4C80-9637-5FED442BA9B5}" type="parTrans" cxnId="{A699D4F1-88F7-4D8F-AE61-8D52596AAB8C}">
      <dgm:prSet/>
      <dgm:spPr/>
      <dgm:t>
        <a:bodyPr/>
        <a:lstStyle/>
        <a:p>
          <a:endParaRPr lang="en-US"/>
        </a:p>
      </dgm:t>
    </dgm:pt>
    <dgm:pt modelId="{E81746E2-C07C-4789-9864-726BDBFD4D11}" type="sibTrans" cxnId="{A699D4F1-88F7-4D8F-AE61-8D52596AAB8C}">
      <dgm:prSet/>
      <dgm:spPr/>
      <dgm:t>
        <a:bodyPr/>
        <a:lstStyle/>
        <a:p>
          <a:endParaRPr lang="en-US"/>
        </a:p>
      </dgm:t>
    </dgm:pt>
    <dgm:pt modelId="{E252410D-6E48-4982-94C4-80A001D93944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O2</a:t>
          </a:r>
        </a:p>
      </dgm:t>
    </dgm:pt>
    <dgm:pt modelId="{60388B76-CB7E-422D-AC1B-5A944BD96A85}" type="sibTrans" cxnId="{C4859D96-A25E-4465-B434-9380692028D3}">
      <dgm:prSet/>
      <dgm:spPr/>
      <dgm:t>
        <a:bodyPr/>
        <a:lstStyle/>
        <a:p>
          <a:endParaRPr lang="en-US"/>
        </a:p>
      </dgm:t>
    </dgm:pt>
    <dgm:pt modelId="{EE7F9BAA-FD61-42A3-8D7F-BD58C8A7616E}" type="parTrans" cxnId="{C4859D96-A25E-4465-B434-9380692028D3}">
      <dgm:prSet/>
      <dgm:spPr/>
      <dgm:t>
        <a:bodyPr/>
        <a:lstStyle/>
        <a:p>
          <a:endParaRPr lang="en-US"/>
        </a:p>
      </dgm:t>
    </dgm:pt>
    <dgm:pt modelId="{E0B3FD9E-9410-4D4E-94EB-404FE26141C0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O1</a:t>
          </a:r>
        </a:p>
      </dgm:t>
    </dgm:pt>
    <dgm:pt modelId="{C93C913D-5610-4B4A-92D5-DABAAFBC6097}" type="sibTrans" cxnId="{3F5D8F3F-777A-41AA-8627-717E4B06D42E}">
      <dgm:prSet/>
      <dgm:spPr/>
      <dgm:t>
        <a:bodyPr/>
        <a:lstStyle/>
        <a:p>
          <a:endParaRPr lang="en-US"/>
        </a:p>
      </dgm:t>
    </dgm:pt>
    <dgm:pt modelId="{6293F658-08EA-4895-A217-E35681232204}" type="parTrans" cxnId="{3F5D8F3F-777A-41AA-8627-717E4B06D42E}">
      <dgm:prSet/>
      <dgm:spPr/>
      <dgm:t>
        <a:bodyPr/>
        <a:lstStyle/>
        <a:p>
          <a:endParaRPr lang="en-US"/>
        </a:p>
      </dgm:t>
    </dgm:pt>
    <dgm:pt modelId="{AA081524-6004-4F53-9DC5-E6A1D59EEB34}" type="pres">
      <dgm:prSet presAssocID="{D869DEB8-4179-4C75-9E56-2104A0460C5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376B838-1B01-4259-9489-07118DE81C20}" type="pres">
      <dgm:prSet presAssocID="{E0B3FD9E-9410-4D4E-94EB-404FE26141C0}" presName="hierRoot1" presStyleCnt="0"/>
      <dgm:spPr/>
    </dgm:pt>
    <dgm:pt modelId="{0D2D92D1-74E3-439A-80C3-47B39CC65D08}" type="pres">
      <dgm:prSet presAssocID="{E0B3FD9E-9410-4D4E-94EB-404FE26141C0}" presName="composite" presStyleCnt="0"/>
      <dgm:spPr/>
    </dgm:pt>
    <dgm:pt modelId="{E9C9704F-A563-422A-911D-02E789F5E3ED}" type="pres">
      <dgm:prSet presAssocID="{E0B3FD9E-9410-4D4E-94EB-404FE26141C0}" presName="image" presStyleLbl="node0" presStyleIdx="0" presStyleCnt="1"/>
      <dgm:spPr/>
    </dgm:pt>
    <dgm:pt modelId="{BFD19DB0-8CB1-4F6C-8A85-BF8F044726A4}" type="pres">
      <dgm:prSet presAssocID="{E0B3FD9E-9410-4D4E-94EB-404FE26141C0}" presName="text" presStyleLbl="revTx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977849-DAB7-4DF3-8FAB-20B44EE62EE3}" type="pres">
      <dgm:prSet presAssocID="{E0B3FD9E-9410-4D4E-94EB-404FE26141C0}" presName="hierChild2" presStyleCnt="0"/>
      <dgm:spPr/>
    </dgm:pt>
    <dgm:pt modelId="{0CCC1A6D-0D97-4EBF-BEA9-31AC45109512}" type="pres">
      <dgm:prSet presAssocID="{EE7F9BAA-FD61-42A3-8D7F-BD58C8A7616E}" presName="Name10" presStyleLbl="parChTrans1D2" presStyleIdx="0" presStyleCnt="2"/>
      <dgm:spPr/>
      <dgm:t>
        <a:bodyPr/>
        <a:lstStyle/>
        <a:p>
          <a:endParaRPr lang="en-US"/>
        </a:p>
      </dgm:t>
    </dgm:pt>
    <dgm:pt modelId="{9FD35648-A055-427A-B207-C64A865FBFFC}" type="pres">
      <dgm:prSet presAssocID="{E252410D-6E48-4982-94C4-80A001D93944}" presName="hierRoot2" presStyleCnt="0"/>
      <dgm:spPr/>
    </dgm:pt>
    <dgm:pt modelId="{D241AAEF-CAF0-4451-B8F0-BB213FDE2AC7}" type="pres">
      <dgm:prSet presAssocID="{E252410D-6E48-4982-94C4-80A001D93944}" presName="composite2" presStyleCnt="0"/>
      <dgm:spPr/>
    </dgm:pt>
    <dgm:pt modelId="{88AE5480-C1EA-4762-A199-60E4398239BA}" type="pres">
      <dgm:prSet presAssocID="{E252410D-6E48-4982-94C4-80A001D93944}" presName="image2" presStyleLbl="node2" presStyleIdx="0" presStyleCnt="2"/>
      <dgm:spPr/>
    </dgm:pt>
    <dgm:pt modelId="{60E501A5-D24E-43D8-9282-7E27FA587AF2}" type="pres">
      <dgm:prSet presAssocID="{E252410D-6E48-4982-94C4-80A001D93944}" presName="text2" presStyleLbl="revTx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80B66D8-9C19-4572-A468-C353C85F8FCA}" type="pres">
      <dgm:prSet presAssocID="{E252410D-6E48-4982-94C4-80A001D93944}" presName="hierChild3" presStyleCnt="0"/>
      <dgm:spPr/>
    </dgm:pt>
    <dgm:pt modelId="{011A318F-E75C-49A4-832A-9CF49EEC0041}" type="pres">
      <dgm:prSet presAssocID="{F0061020-7CED-42A6-864E-66ACD21781C6}" presName="Name17" presStyleLbl="parChTrans1D3" presStyleIdx="0" presStyleCnt="3"/>
      <dgm:spPr/>
      <dgm:t>
        <a:bodyPr/>
        <a:lstStyle/>
        <a:p>
          <a:endParaRPr lang="en-US"/>
        </a:p>
      </dgm:t>
    </dgm:pt>
    <dgm:pt modelId="{0986B695-9376-4B84-9E41-3F53753C7FF3}" type="pres">
      <dgm:prSet presAssocID="{A132CD0B-A2D4-4018-8C77-8FFB7BE4E6D9}" presName="hierRoot3" presStyleCnt="0"/>
      <dgm:spPr/>
    </dgm:pt>
    <dgm:pt modelId="{571FD387-CA4B-4966-A153-18BAD355C2DD}" type="pres">
      <dgm:prSet presAssocID="{A132CD0B-A2D4-4018-8C77-8FFB7BE4E6D9}" presName="composite3" presStyleCnt="0"/>
      <dgm:spPr/>
    </dgm:pt>
    <dgm:pt modelId="{B91C8DFC-3626-4A9F-A53F-D1C8B8A3EC01}" type="pres">
      <dgm:prSet presAssocID="{A132CD0B-A2D4-4018-8C77-8FFB7BE4E6D9}" presName="image3" presStyleLbl="node3" presStyleIdx="0" presStyleCnt="3"/>
      <dgm:spPr/>
    </dgm:pt>
    <dgm:pt modelId="{C9770372-4071-4000-B6B8-319C5ADEB13C}" type="pres">
      <dgm:prSet presAssocID="{A132CD0B-A2D4-4018-8C77-8FFB7BE4E6D9}" presName="text3" presStyleLbl="revTx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B3A9DE0-C293-42A3-87CE-24F5A2243756}" type="pres">
      <dgm:prSet presAssocID="{A132CD0B-A2D4-4018-8C77-8FFB7BE4E6D9}" presName="hierChild4" presStyleCnt="0"/>
      <dgm:spPr/>
    </dgm:pt>
    <dgm:pt modelId="{3F87C6D7-01BF-4062-8595-F0290167BFAC}" type="pres">
      <dgm:prSet presAssocID="{82BF698E-34DA-4DA0-870B-B85096D6B297}" presName="Name17" presStyleLbl="parChTrans1D3" presStyleIdx="1" presStyleCnt="3"/>
      <dgm:spPr/>
      <dgm:t>
        <a:bodyPr/>
        <a:lstStyle/>
        <a:p>
          <a:endParaRPr lang="en-US"/>
        </a:p>
      </dgm:t>
    </dgm:pt>
    <dgm:pt modelId="{072DEE42-FD22-435C-B842-384892C11A03}" type="pres">
      <dgm:prSet presAssocID="{F5B59FA4-A795-4F00-B01C-007EF938E462}" presName="hierRoot3" presStyleCnt="0"/>
      <dgm:spPr/>
    </dgm:pt>
    <dgm:pt modelId="{0B5ECF6B-E259-47FA-B22B-ECE2665DAA88}" type="pres">
      <dgm:prSet presAssocID="{F5B59FA4-A795-4F00-B01C-007EF938E462}" presName="composite3" presStyleCnt="0"/>
      <dgm:spPr/>
    </dgm:pt>
    <dgm:pt modelId="{EE850304-84E9-40E5-97EB-A546B079D31F}" type="pres">
      <dgm:prSet presAssocID="{F5B59FA4-A795-4F00-B01C-007EF938E462}" presName="image3" presStyleLbl="node3" presStyleIdx="1" presStyleCnt="3"/>
      <dgm:spPr/>
    </dgm:pt>
    <dgm:pt modelId="{E9EC83EF-4A7A-4DDA-AD19-E3C480BE42D5}" type="pres">
      <dgm:prSet presAssocID="{F5B59FA4-A795-4F00-B01C-007EF938E462}" presName="text3" presStyleLbl="revTx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6C27CB-5C85-4327-9022-C92EC9FF7FCF}" type="pres">
      <dgm:prSet presAssocID="{F5B59FA4-A795-4F00-B01C-007EF938E462}" presName="hierChild4" presStyleCnt="0"/>
      <dgm:spPr/>
    </dgm:pt>
    <dgm:pt modelId="{65519E81-1F06-4E23-AFC5-A5236131E37A}" type="pres">
      <dgm:prSet presAssocID="{9E425B98-6372-4981-A55A-A5B4F008A226}" presName="Name10" presStyleLbl="parChTrans1D2" presStyleIdx="1" presStyleCnt="2"/>
      <dgm:spPr/>
      <dgm:t>
        <a:bodyPr/>
        <a:lstStyle/>
        <a:p>
          <a:endParaRPr lang="en-US"/>
        </a:p>
      </dgm:t>
    </dgm:pt>
    <dgm:pt modelId="{74BB2BB0-3263-4793-AC6D-DCC3324DDBC7}" type="pres">
      <dgm:prSet presAssocID="{2DDC6E71-F052-44CF-9E40-785C8F633948}" presName="hierRoot2" presStyleCnt="0"/>
      <dgm:spPr/>
    </dgm:pt>
    <dgm:pt modelId="{07003C6F-7DD1-49F7-9560-5DB5447A6DE4}" type="pres">
      <dgm:prSet presAssocID="{2DDC6E71-F052-44CF-9E40-785C8F633948}" presName="composite2" presStyleCnt="0"/>
      <dgm:spPr/>
    </dgm:pt>
    <dgm:pt modelId="{4C012B50-7447-419F-BA3C-2FD1868D026A}" type="pres">
      <dgm:prSet presAssocID="{2DDC6E71-F052-44CF-9E40-785C8F633948}" presName="image2" presStyleLbl="node2" presStyleIdx="1" presStyleCnt="2"/>
      <dgm:spPr/>
    </dgm:pt>
    <dgm:pt modelId="{C5253428-7F21-48A1-BB20-C98021959321}" type="pres">
      <dgm:prSet presAssocID="{2DDC6E71-F052-44CF-9E40-785C8F633948}" presName="text2" presStyleLbl="revTx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C2700D5-E1BD-4C62-A5B9-9D472C6C75B9}" type="pres">
      <dgm:prSet presAssocID="{2DDC6E71-F052-44CF-9E40-785C8F633948}" presName="hierChild3" presStyleCnt="0"/>
      <dgm:spPr/>
    </dgm:pt>
    <dgm:pt modelId="{C20C7709-DBA9-4590-99DA-EACF2603B0D6}" type="pres">
      <dgm:prSet presAssocID="{251259E8-EC55-4C80-9637-5FED442BA9B5}" presName="Name17" presStyleLbl="parChTrans1D3" presStyleIdx="2" presStyleCnt="3"/>
      <dgm:spPr/>
      <dgm:t>
        <a:bodyPr/>
        <a:lstStyle/>
        <a:p>
          <a:endParaRPr lang="en-US"/>
        </a:p>
      </dgm:t>
    </dgm:pt>
    <dgm:pt modelId="{CF9E8A6A-889D-4F93-8ED1-5D4667FFA0B6}" type="pres">
      <dgm:prSet presAssocID="{E090171D-6252-4BF0-8B4C-ABA0B89B1827}" presName="hierRoot3" presStyleCnt="0"/>
      <dgm:spPr/>
    </dgm:pt>
    <dgm:pt modelId="{FB73AF46-D3EF-435D-8111-C64BAF49CE66}" type="pres">
      <dgm:prSet presAssocID="{E090171D-6252-4BF0-8B4C-ABA0B89B1827}" presName="composite3" presStyleCnt="0"/>
      <dgm:spPr/>
    </dgm:pt>
    <dgm:pt modelId="{006B66D4-8614-4AD1-862D-6E8118F14D68}" type="pres">
      <dgm:prSet presAssocID="{E090171D-6252-4BF0-8B4C-ABA0B89B1827}" presName="image3" presStyleLbl="node3" presStyleIdx="2" presStyleCnt="3"/>
      <dgm:spPr/>
    </dgm:pt>
    <dgm:pt modelId="{21FAB048-2320-4502-8B86-ED264876AEB0}" type="pres">
      <dgm:prSet presAssocID="{E090171D-6252-4BF0-8B4C-ABA0B89B1827}" presName="text3" presStyleLbl="revTx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1FE0730-8273-4521-98BC-5910E32B7F27}" type="pres">
      <dgm:prSet presAssocID="{E090171D-6252-4BF0-8B4C-ABA0B89B1827}" presName="hierChild4" presStyleCnt="0"/>
      <dgm:spPr/>
    </dgm:pt>
  </dgm:ptLst>
  <dgm:cxnLst>
    <dgm:cxn modelId="{BCEC46DB-0A1B-4AE8-869C-C9CD22F5CE9C}" type="presOf" srcId="{E0B3FD9E-9410-4D4E-94EB-404FE26141C0}" destId="{BFD19DB0-8CB1-4F6C-8A85-BF8F044726A4}" srcOrd="0" destOrd="0" presId="urn:microsoft.com/office/officeart/2009/layout/CirclePictureHierarchy"/>
    <dgm:cxn modelId="{3FE45492-5AD7-4107-A60B-4504985D2398}" type="presOf" srcId="{82BF698E-34DA-4DA0-870B-B85096D6B297}" destId="{3F87C6D7-01BF-4062-8595-F0290167BFAC}" srcOrd="0" destOrd="0" presId="urn:microsoft.com/office/officeart/2009/layout/CirclePictureHierarchy"/>
    <dgm:cxn modelId="{12DE0EB0-C58C-4690-81CE-315FCDF680A5}" srcId="{E252410D-6E48-4982-94C4-80A001D93944}" destId="{F5B59FA4-A795-4F00-B01C-007EF938E462}" srcOrd="1" destOrd="0" parTransId="{82BF698E-34DA-4DA0-870B-B85096D6B297}" sibTransId="{2A2D3C09-918D-4EAE-8896-FDBBCB8D76E7}"/>
    <dgm:cxn modelId="{B0CBE85C-7690-453A-8C4A-51BB8FE049C8}" srcId="{E0B3FD9E-9410-4D4E-94EB-404FE26141C0}" destId="{2DDC6E71-F052-44CF-9E40-785C8F633948}" srcOrd="1" destOrd="0" parTransId="{9E425B98-6372-4981-A55A-A5B4F008A226}" sibTransId="{A456B902-EE4E-4891-A1D9-22A36F176F0C}"/>
    <dgm:cxn modelId="{5552CB17-4682-4B48-85E1-A3614D3C1188}" type="presOf" srcId="{2DDC6E71-F052-44CF-9E40-785C8F633948}" destId="{C5253428-7F21-48A1-BB20-C98021959321}" srcOrd="0" destOrd="0" presId="urn:microsoft.com/office/officeart/2009/layout/CirclePictureHierarchy"/>
    <dgm:cxn modelId="{A387475E-09E4-4AD3-8FAB-EEE9DE805302}" type="presOf" srcId="{F0061020-7CED-42A6-864E-66ACD21781C6}" destId="{011A318F-E75C-49A4-832A-9CF49EEC0041}" srcOrd="0" destOrd="0" presId="urn:microsoft.com/office/officeart/2009/layout/CirclePictureHierarchy"/>
    <dgm:cxn modelId="{9620AF63-995E-4B12-9DCB-6182CE636819}" srcId="{E252410D-6E48-4982-94C4-80A001D93944}" destId="{A132CD0B-A2D4-4018-8C77-8FFB7BE4E6D9}" srcOrd="0" destOrd="0" parTransId="{F0061020-7CED-42A6-864E-66ACD21781C6}" sibTransId="{A3ACE1B6-9140-4329-8930-CF1D538FEABA}"/>
    <dgm:cxn modelId="{6E379350-4435-41B1-8D9F-C686E7D613AA}" type="presOf" srcId="{F5B59FA4-A795-4F00-B01C-007EF938E462}" destId="{E9EC83EF-4A7A-4DDA-AD19-E3C480BE42D5}" srcOrd="0" destOrd="0" presId="urn:microsoft.com/office/officeart/2009/layout/CirclePictureHierarchy"/>
    <dgm:cxn modelId="{EE55A40B-A072-4FB0-95C4-3D4A302AB45B}" type="presOf" srcId="{A132CD0B-A2D4-4018-8C77-8FFB7BE4E6D9}" destId="{C9770372-4071-4000-B6B8-319C5ADEB13C}" srcOrd="0" destOrd="0" presId="urn:microsoft.com/office/officeart/2009/layout/CirclePictureHierarchy"/>
    <dgm:cxn modelId="{09B1293C-7100-40AA-8F47-FAB51762B871}" type="presOf" srcId="{E090171D-6252-4BF0-8B4C-ABA0B89B1827}" destId="{21FAB048-2320-4502-8B86-ED264876AEB0}" srcOrd="0" destOrd="0" presId="urn:microsoft.com/office/officeart/2009/layout/CirclePictureHierarchy"/>
    <dgm:cxn modelId="{BBEA1249-B962-450B-93D0-0A1DD4A75134}" type="presOf" srcId="{E252410D-6E48-4982-94C4-80A001D93944}" destId="{60E501A5-D24E-43D8-9282-7E27FA587AF2}" srcOrd="0" destOrd="0" presId="urn:microsoft.com/office/officeart/2009/layout/CirclePictureHierarchy"/>
    <dgm:cxn modelId="{D3054C98-1EA9-47C7-8FEE-06F7705333FF}" type="presOf" srcId="{D869DEB8-4179-4C75-9E56-2104A0460C58}" destId="{AA081524-6004-4F53-9DC5-E6A1D59EEB34}" srcOrd="0" destOrd="0" presId="urn:microsoft.com/office/officeart/2009/layout/CirclePictureHierarchy"/>
    <dgm:cxn modelId="{76A67028-E06D-456E-952D-19920DD47A6A}" type="presOf" srcId="{EE7F9BAA-FD61-42A3-8D7F-BD58C8A7616E}" destId="{0CCC1A6D-0D97-4EBF-BEA9-31AC45109512}" srcOrd="0" destOrd="0" presId="urn:microsoft.com/office/officeart/2009/layout/CirclePictureHierarchy"/>
    <dgm:cxn modelId="{58EEB703-5E9E-4CE6-A698-32BEE7DF6C84}" type="presOf" srcId="{251259E8-EC55-4C80-9637-5FED442BA9B5}" destId="{C20C7709-DBA9-4590-99DA-EACF2603B0D6}" srcOrd="0" destOrd="0" presId="urn:microsoft.com/office/officeart/2009/layout/CirclePictureHierarchy"/>
    <dgm:cxn modelId="{99E03486-04E6-4EC9-AC05-2AE072C53812}" type="presOf" srcId="{9E425B98-6372-4981-A55A-A5B4F008A226}" destId="{65519E81-1F06-4E23-AFC5-A5236131E37A}" srcOrd="0" destOrd="0" presId="urn:microsoft.com/office/officeart/2009/layout/CirclePictureHierarchy"/>
    <dgm:cxn modelId="{A699D4F1-88F7-4D8F-AE61-8D52596AAB8C}" srcId="{2DDC6E71-F052-44CF-9E40-785C8F633948}" destId="{E090171D-6252-4BF0-8B4C-ABA0B89B1827}" srcOrd="0" destOrd="0" parTransId="{251259E8-EC55-4C80-9637-5FED442BA9B5}" sibTransId="{E81746E2-C07C-4789-9864-726BDBFD4D11}"/>
    <dgm:cxn modelId="{3F5D8F3F-777A-41AA-8627-717E4B06D42E}" srcId="{D869DEB8-4179-4C75-9E56-2104A0460C58}" destId="{E0B3FD9E-9410-4D4E-94EB-404FE26141C0}" srcOrd="0" destOrd="0" parTransId="{6293F658-08EA-4895-A217-E35681232204}" sibTransId="{C93C913D-5610-4B4A-92D5-DABAAFBC6097}"/>
    <dgm:cxn modelId="{C4859D96-A25E-4465-B434-9380692028D3}" srcId="{E0B3FD9E-9410-4D4E-94EB-404FE26141C0}" destId="{E252410D-6E48-4982-94C4-80A001D93944}" srcOrd="0" destOrd="0" parTransId="{EE7F9BAA-FD61-42A3-8D7F-BD58C8A7616E}" sibTransId="{60388B76-CB7E-422D-AC1B-5A944BD96A85}"/>
    <dgm:cxn modelId="{D9AFD37E-6A4C-4383-98A8-5BD7DB86E105}" type="presParOf" srcId="{AA081524-6004-4F53-9DC5-E6A1D59EEB34}" destId="{4376B838-1B01-4259-9489-07118DE81C20}" srcOrd="0" destOrd="0" presId="urn:microsoft.com/office/officeart/2009/layout/CirclePictureHierarchy"/>
    <dgm:cxn modelId="{DF778D93-C853-4750-9116-9835ED476C8F}" type="presParOf" srcId="{4376B838-1B01-4259-9489-07118DE81C20}" destId="{0D2D92D1-74E3-439A-80C3-47B39CC65D08}" srcOrd="0" destOrd="0" presId="urn:microsoft.com/office/officeart/2009/layout/CirclePictureHierarchy"/>
    <dgm:cxn modelId="{820F3209-7D85-4255-A319-F8B06EF3FBC9}" type="presParOf" srcId="{0D2D92D1-74E3-439A-80C3-47B39CC65D08}" destId="{E9C9704F-A563-422A-911D-02E789F5E3ED}" srcOrd="0" destOrd="0" presId="urn:microsoft.com/office/officeart/2009/layout/CirclePictureHierarchy"/>
    <dgm:cxn modelId="{18779DBE-1900-4259-8666-CB4CCBA2698B}" type="presParOf" srcId="{0D2D92D1-74E3-439A-80C3-47B39CC65D08}" destId="{BFD19DB0-8CB1-4F6C-8A85-BF8F044726A4}" srcOrd="1" destOrd="0" presId="urn:microsoft.com/office/officeart/2009/layout/CirclePictureHierarchy"/>
    <dgm:cxn modelId="{D2F915BE-040E-4DF6-A26D-9D6E77F789A4}" type="presParOf" srcId="{4376B838-1B01-4259-9489-07118DE81C20}" destId="{47977849-DAB7-4DF3-8FAB-20B44EE62EE3}" srcOrd="1" destOrd="0" presId="urn:microsoft.com/office/officeart/2009/layout/CirclePictureHierarchy"/>
    <dgm:cxn modelId="{9F23A325-1652-4B4C-9D9C-BE3ABBE9D473}" type="presParOf" srcId="{47977849-DAB7-4DF3-8FAB-20B44EE62EE3}" destId="{0CCC1A6D-0D97-4EBF-BEA9-31AC45109512}" srcOrd="0" destOrd="0" presId="urn:microsoft.com/office/officeart/2009/layout/CirclePictureHierarchy"/>
    <dgm:cxn modelId="{EB8B140A-96B3-48EC-9B17-7D1C3FC62BB8}" type="presParOf" srcId="{47977849-DAB7-4DF3-8FAB-20B44EE62EE3}" destId="{9FD35648-A055-427A-B207-C64A865FBFFC}" srcOrd="1" destOrd="0" presId="urn:microsoft.com/office/officeart/2009/layout/CirclePictureHierarchy"/>
    <dgm:cxn modelId="{A31CF6CD-7BF6-4B99-894F-94841B56EA91}" type="presParOf" srcId="{9FD35648-A055-427A-B207-C64A865FBFFC}" destId="{D241AAEF-CAF0-4451-B8F0-BB213FDE2AC7}" srcOrd="0" destOrd="0" presId="urn:microsoft.com/office/officeart/2009/layout/CirclePictureHierarchy"/>
    <dgm:cxn modelId="{E21C8245-2BB6-4E94-8B52-F17E8F3BF839}" type="presParOf" srcId="{D241AAEF-CAF0-4451-B8F0-BB213FDE2AC7}" destId="{88AE5480-C1EA-4762-A199-60E4398239BA}" srcOrd="0" destOrd="0" presId="urn:microsoft.com/office/officeart/2009/layout/CirclePictureHierarchy"/>
    <dgm:cxn modelId="{9CF3939C-DD7D-4398-9B6A-F34CAC55A6DB}" type="presParOf" srcId="{D241AAEF-CAF0-4451-B8F0-BB213FDE2AC7}" destId="{60E501A5-D24E-43D8-9282-7E27FA587AF2}" srcOrd="1" destOrd="0" presId="urn:microsoft.com/office/officeart/2009/layout/CirclePictureHierarchy"/>
    <dgm:cxn modelId="{2AC7BF0F-C1C8-4E19-859E-2A96BBD4A471}" type="presParOf" srcId="{9FD35648-A055-427A-B207-C64A865FBFFC}" destId="{880B66D8-9C19-4572-A468-C353C85F8FCA}" srcOrd="1" destOrd="0" presId="urn:microsoft.com/office/officeart/2009/layout/CirclePictureHierarchy"/>
    <dgm:cxn modelId="{419A2AC1-24AE-44B6-BDD5-B58FD26F0DC4}" type="presParOf" srcId="{880B66D8-9C19-4572-A468-C353C85F8FCA}" destId="{011A318F-E75C-49A4-832A-9CF49EEC0041}" srcOrd="0" destOrd="0" presId="urn:microsoft.com/office/officeart/2009/layout/CirclePictureHierarchy"/>
    <dgm:cxn modelId="{64AE2065-457F-4F75-88BC-108FD2B61DDA}" type="presParOf" srcId="{880B66D8-9C19-4572-A468-C353C85F8FCA}" destId="{0986B695-9376-4B84-9E41-3F53753C7FF3}" srcOrd="1" destOrd="0" presId="urn:microsoft.com/office/officeart/2009/layout/CirclePictureHierarchy"/>
    <dgm:cxn modelId="{DB1B4019-862B-41DD-9126-B27BEABE2807}" type="presParOf" srcId="{0986B695-9376-4B84-9E41-3F53753C7FF3}" destId="{571FD387-CA4B-4966-A153-18BAD355C2DD}" srcOrd="0" destOrd="0" presId="urn:microsoft.com/office/officeart/2009/layout/CirclePictureHierarchy"/>
    <dgm:cxn modelId="{EFA31773-EC9A-4E95-A91C-C5C95D2C2B56}" type="presParOf" srcId="{571FD387-CA4B-4966-A153-18BAD355C2DD}" destId="{B91C8DFC-3626-4A9F-A53F-D1C8B8A3EC01}" srcOrd="0" destOrd="0" presId="urn:microsoft.com/office/officeart/2009/layout/CirclePictureHierarchy"/>
    <dgm:cxn modelId="{B244347A-CE96-4632-9D1D-83974529E501}" type="presParOf" srcId="{571FD387-CA4B-4966-A153-18BAD355C2DD}" destId="{C9770372-4071-4000-B6B8-319C5ADEB13C}" srcOrd="1" destOrd="0" presId="urn:microsoft.com/office/officeart/2009/layout/CirclePictureHierarchy"/>
    <dgm:cxn modelId="{A07FDCF4-24A9-4B54-872C-3AAC56A52CF7}" type="presParOf" srcId="{0986B695-9376-4B84-9E41-3F53753C7FF3}" destId="{FB3A9DE0-C293-42A3-87CE-24F5A2243756}" srcOrd="1" destOrd="0" presId="urn:microsoft.com/office/officeart/2009/layout/CirclePictureHierarchy"/>
    <dgm:cxn modelId="{CBD330DB-B2E6-492D-A7F1-FF7CF5E3D3C3}" type="presParOf" srcId="{880B66D8-9C19-4572-A468-C353C85F8FCA}" destId="{3F87C6D7-01BF-4062-8595-F0290167BFAC}" srcOrd="2" destOrd="0" presId="urn:microsoft.com/office/officeart/2009/layout/CirclePictureHierarchy"/>
    <dgm:cxn modelId="{545B0475-5531-41B1-880A-587021FF9630}" type="presParOf" srcId="{880B66D8-9C19-4572-A468-C353C85F8FCA}" destId="{072DEE42-FD22-435C-B842-384892C11A03}" srcOrd="3" destOrd="0" presId="urn:microsoft.com/office/officeart/2009/layout/CirclePictureHierarchy"/>
    <dgm:cxn modelId="{96853865-095F-4F78-B399-65C6ACE18B1E}" type="presParOf" srcId="{072DEE42-FD22-435C-B842-384892C11A03}" destId="{0B5ECF6B-E259-47FA-B22B-ECE2665DAA88}" srcOrd="0" destOrd="0" presId="urn:microsoft.com/office/officeart/2009/layout/CirclePictureHierarchy"/>
    <dgm:cxn modelId="{02A10323-79D6-400D-B588-2E4B08B1BACC}" type="presParOf" srcId="{0B5ECF6B-E259-47FA-B22B-ECE2665DAA88}" destId="{EE850304-84E9-40E5-97EB-A546B079D31F}" srcOrd="0" destOrd="0" presId="urn:microsoft.com/office/officeart/2009/layout/CirclePictureHierarchy"/>
    <dgm:cxn modelId="{4CAC5F3B-9E2D-43CD-84EE-CF688249E78B}" type="presParOf" srcId="{0B5ECF6B-E259-47FA-B22B-ECE2665DAA88}" destId="{E9EC83EF-4A7A-4DDA-AD19-E3C480BE42D5}" srcOrd="1" destOrd="0" presId="urn:microsoft.com/office/officeart/2009/layout/CirclePictureHierarchy"/>
    <dgm:cxn modelId="{31DB4CC6-F885-49AA-BC14-4D9A6DAD9A25}" type="presParOf" srcId="{072DEE42-FD22-435C-B842-384892C11A03}" destId="{586C27CB-5C85-4327-9022-C92EC9FF7FCF}" srcOrd="1" destOrd="0" presId="urn:microsoft.com/office/officeart/2009/layout/CirclePictureHierarchy"/>
    <dgm:cxn modelId="{D914D163-7EFF-4E8B-93F5-3D516C0CF655}" type="presParOf" srcId="{47977849-DAB7-4DF3-8FAB-20B44EE62EE3}" destId="{65519E81-1F06-4E23-AFC5-A5236131E37A}" srcOrd="2" destOrd="0" presId="urn:microsoft.com/office/officeart/2009/layout/CirclePictureHierarchy"/>
    <dgm:cxn modelId="{E6E802CE-2C72-4C7A-8064-19CDE64416C4}" type="presParOf" srcId="{47977849-DAB7-4DF3-8FAB-20B44EE62EE3}" destId="{74BB2BB0-3263-4793-AC6D-DCC3324DDBC7}" srcOrd="3" destOrd="0" presId="urn:microsoft.com/office/officeart/2009/layout/CirclePictureHierarchy"/>
    <dgm:cxn modelId="{9EAB6C2F-FBE8-463A-B520-217DC4106697}" type="presParOf" srcId="{74BB2BB0-3263-4793-AC6D-DCC3324DDBC7}" destId="{07003C6F-7DD1-49F7-9560-5DB5447A6DE4}" srcOrd="0" destOrd="0" presId="urn:microsoft.com/office/officeart/2009/layout/CirclePictureHierarchy"/>
    <dgm:cxn modelId="{F2CB9639-6E51-41BC-AA83-A4FAFAB032DD}" type="presParOf" srcId="{07003C6F-7DD1-49F7-9560-5DB5447A6DE4}" destId="{4C012B50-7447-419F-BA3C-2FD1868D026A}" srcOrd="0" destOrd="0" presId="urn:microsoft.com/office/officeart/2009/layout/CirclePictureHierarchy"/>
    <dgm:cxn modelId="{C0E64EAE-B492-4AEC-9B30-2B59AC282C3F}" type="presParOf" srcId="{07003C6F-7DD1-49F7-9560-5DB5447A6DE4}" destId="{C5253428-7F21-48A1-BB20-C98021959321}" srcOrd="1" destOrd="0" presId="urn:microsoft.com/office/officeart/2009/layout/CirclePictureHierarchy"/>
    <dgm:cxn modelId="{8280F4E8-A369-4ADA-9008-7D57E7298D1C}" type="presParOf" srcId="{74BB2BB0-3263-4793-AC6D-DCC3324DDBC7}" destId="{3C2700D5-E1BD-4C62-A5B9-9D472C6C75B9}" srcOrd="1" destOrd="0" presId="urn:microsoft.com/office/officeart/2009/layout/CirclePictureHierarchy"/>
    <dgm:cxn modelId="{01728F64-1EDB-42EE-A3D7-7909F0AE753D}" type="presParOf" srcId="{3C2700D5-E1BD-4C62-A5B9-9D472C6C75B9}" destId="{C20C7709-DBA9-4590-99DA-EACF2603B0D6}" srcOrd="0" destOrd="0" presId="urn:microsoft.com/office/officeart/2009/layout/CirclePictureHierarchy"/>
    <dgm:cxn modelId="{2BAA27E2-3B9E-4807-A30E-466F4352104B}" type="presParOf" srcId="{3C2700D5-E1BD-4C62-A5B9-9D472C6C75B9}" destId="{CF9E8A6A-889D-4F93-8ED1-5D4667FFA0B6}" srcOrd="1" destOrd="0" presId="urn:microsoft.com/office/officeart/2009/layout/CirclePictureHierarchy"/>
    <dgm:cxn modelId="{D49A67F9-7BE6-4BA5-850D-BF93F32A2CB0}" type="presParOf" srcId="{CF9E8A6A-889D-4F93-8ED1-5D4667FFA0B6}" destId="{FB73AF46-D3EF-435D-8111-C64BAF49CE66}" srcOrd="0" destOrd="0" presId="urn:microsoft.com/office/officeart/2009/layout/CirclePictureHierarchy"/>
    <dgm:cxn modelId="{6783FD0F-B414-42D1-81FD-2C6FEC63624F}" type="presParOf" srcId="{FB73AF46-D3EF-435D-8111-C64BAF49CE66}" destId="{006B66D4-8614-4AD1-862D-6E8118F14D68}" srcOrd="0" destOrd="0" presId="urn:microsoft.com/office/officeart/2009/layout/CirclePictureHierarchy"/>
    <dgm:cxn modelId="{16270806-EE94-4569-BC16-F4B44710A4FD}" type="presParOf" srcId="{FB73AF46-D3EF-435D-8111-C64BAF49CE66}" destId="{21FAB048-2320-4502-8B86-ED264876AEB0}" srcOrd="1" destOrd="0" presId="urn:microsoft.com/office/officeart/2009/layout/CirclePictureHierarchy"/>
    <dgm:cxn modelId="{E441A9C1-B853-45FB-A211-F20CEE995BED}" type="presParOf" srcId="{CF9E8A6A-889D-4F93-8ED1-5D4667FFA0B6}" destId="{D1FE0730-8273-4521-98BC-5910E32B7F27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869DEB8-4179-4C75-9E56-2104A0460C58}" type="doc">
      <dgm:prSet loTypeId="urn:microsoft.com/office/officeart/2009/layout/CirclePictureHierarchy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32CD0B-A2D4-4018-8C77-8FFB7BE4E6D9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O4</a:t>
          </a:r>
        </a:p>
      </dgm:t>
    </dgm:pt>
    <dgm:pt modelId="{F0061020-7CED-42A6-864E-66ACD21781C6}" type="parTrans" cxnId="{9620AF63-995E-4B12-9DCB-6182CE636819}">
      <dgm:prSet/>
      <dgm:spPr/>
      <dgm:t>
        <a:bodyPr/>
        <a:lstStyle/>
        <a:p>
          <a:endParaRPr lang="en-US"/>
        </a:p>
      </dgm:t>
    </dgm:pt>
    <dgm:pt modelId="{A3ACE1B6-9140-4329-8930-CF1D538FEABA}" type="sibTrans" cxnId="{9620AF63-995E-4B12-9DCB-6182CE636819}">
      <dgm:prSet/>
      <dgm:spPr/>
      <dgm:t>
        <a:bodyPr/>
        <a:lstStyle/>
        <a:p>
          <a:endParaRPr lang="en-US"/>
        </a:p>
      </dgm:t>
    </dgm:pt>
    <dgm:pt modelId="{F5B59FA4-A795-4F00-B01C-007EF938E462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O5</a:t>
          </a:r>
        </a:p>
      </dgm:t>
    </dgm:pt>
    <dgm:pt modelId="{82BF698E-34DA-4DA0-870B-B85096D6B297}" type="parTrans" cxnId="{12DE0EB0-C58C-4690-81CE-315FCDF680A5}">
      <dgm:prSet/>
      <dgm:spPr/>
      <dgm:t>
        <a:bodyPr/>
        <a:lstStyle/>
        <a:p>
          <a:endParaRPr lang="en-US"/>
        </a:p>
      </dgm:t>
    </dgm:pt>
    <dgm:pt modelId="{2A2D3C09-918D-4EAE-8896-FDBBCB8D76E7}" type="sibTrans" cxnId="{12DE0EB0-C58C-4690-81CE-315FCDF680A5}">
      <dgm:prSet/>
      <dgm:spPr/>
      <dgm:t>
        <a:bodyPr/>
        <a:lstStyle/>
        <a:p>
          <a:endParaRPr lang="en-US"/>
        </a:p>
      </dgm:t>
    </dgm:pt>
    <dgm:pt modelId="{2DDC6E71-F052-44CF-9E40-785C8F633948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O3</a:t>
          </a:r>
        </a:p>
      </dgm:t>
    </dgm:pt>
    <dgm:pt modelId="{9E425B98-6372-4981-A55A-A5B4F008A226}" type="parTrans" cxnId="{B0CBE85C-7690-453A-8C4A-51BB8FE049C8}">
      <dgm:prSet/>
      <dgm:spPr/>
      <dgm:t>
        <a:bodyPr/>
        <a:lstStyle/>
        <a:p>
          <a:endParaRPr lang="en-US"/>
        </a:p>
      </dgm:t>
    </dgm:pt>
    <dgm:pt modelId="{A456B902-EE4E-4891-A1D9-22A36F176F0C}" type="sibTrans" cxnId="{B0CBE85C-7690-453A-8C4A-51BB8FE049C8}">
      <dgm:prSet/>
      <dgm:spPr/>
      <dgm:t>
        <a:bodyPr/>
        <a:lstStyle/>
        <a:p>
          <a:endParaRPr lang="en-US"/>
        </a:p>
      </dgm:t>
    </dgm:pt>
    <dgm:pt modelId="{E090171D-6252-4BF0-8B4C-ABA0B89B1827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O6</a:t>
          </a:r>
        </a:p>
      </dgm:t>
    </dgm:pt>
    <dgm:pt modelId="{251259E8-EC55-4C80-9637-5FED442BA9B5}" type="parTrans" cxnId="{A699D4F1-88F7-4D8F-AE61-8D52596AAB8C}">
      <dgm:prSet/>
      <dgm:spPr/>
      <dgm:t>
        <a:bodyPr/>
        <a:lstStyle/>
        <a:p>
          <a:endParaRPr lang="en-US"/>
        </a:p>
      </dgm:t>
    </dgm:pt>
    <dgm:pt modelId="{E81746E2-C07C-4789-9864-726BDBFD4D11}" type="sibTrans" cxnId="{A699D4F1-88F7-4D8F-AE61-8D52596AAB8C}">
      <dgm:prSet/>
      <dgm:spPr/>
      <dgm:t>
        <a:bodyPr/>
        <a:lstStyle/>
        <a:p>
          <a:endParaRPr lang="en-US"/>
        </a:p>
      </dgm:t>
    </dgm:pt>
    <dgm:pt modelId="{E252410D-6E48-4982-94C4-80A001D93944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O2</a:t>
          </a:r>
        </a:p>
      </dgm:t>
    </dgm:pt>
    <dgm:pt modelId="{60388B76-CB7E-422D-AC1B-5A944BD96A85}" type="sibTrans" cxnId="{C4859D96-A25E-4465-B434-9380692028D3}">
      <dgm:prSet/>
      <dgm:spPr/>
      <dgm:t>
        <a:bodyPr/>
        <a:lstStyle/>
        <a:p>
          <a:endParaRPr lang="en-US"/>
        </a:p>
      </dgm:t>
    </dgm:pt>
    <dgm:pt modelId="{EE7F9BAA-FD61-42A3-8D7F-BD58C8A7616E}" type="parTrans" cxnId="{C4859D96-A25E-4465-B434-9380692028D3}">
      <dgm:prSet/>
      <dgm:spPr/>
      <dgm:t>
        <a:bodyPr/>
        <a:lstStyle/>
        <a:p>
          <a:endParaRPr lang="en-US"/>
        </a:p>
      </dgm:t>
    </dgm:pt>
    <dgm:pt modelId="{E0B3FD9E-9410-4D4E-94EB-404FE26141C0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O1</a:t>
          </a:r>
        </a:p>
      </dgm:t>
    </dgm:pt>
    <dgm:pt modelId="{C93C913D-5610-4B4A-92D5-DABAAFBC6097}" type="sibTrans" cxnId="{3F5D8F3F-777A-41AA-8627-717E4B06D42E}">
      <dgm:prSet/>
      <dgm:spPr/>
      <dgm:t>
        <a:bodyPr/>
        <a:lstStyle/>
        <a:p>
          <a:endParaRPr lang="en-US"/>
        </a:p>
      </dgm:t>
    </dgm:pt>
    <dgm:pt modelId="{6293F658-08EA-4895-A217-E35681232204}" type="parTrans" cxnId="{3F5D8F3F-777A-41AA-8627-717E4B06D42E}">
      <dgm:prSet/>
      <dgm:spPr/>
      <dgm:t>
        <a:bodyPr/>
        <a:lstStyle/>
        <a:p>
          <a:endParaRPr lang="en-US"/>
        </a:p>
      </dgm:t>
    </dgm:pt>
    <dgm:pt modelId="{AA081524-6004-4F53-9DC5-E6A1D59EEB34}" type="pres">
      <dgm:prSet presAssocID="{D869DEB8-4179-4C75-9E56-2104A0460C5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376B838-1B01-4259-9489-07118DE81C20}" type="pres">
      <dgm:prSet presAssocID="{E0B3FD9E-9410-4D4E-94EB-404FE26141C0}" presName="hierRoot1" presStyleCnt="0"/>
      <dgm:spPr/>
    </dgm:pt>
    <dgm:pt modelId="{0D2D92D1-74E3-439A-80C3-47B39CC65D08}" type="pres">
      <dgm:prSet presAssocID="{E0B3FD9E-9410-4D4E-94EB-404FE26141C0}" presName="composite" presStyleCnt="0"/>
      <dgm:spPr/>
    </dgm:pt>
    <dgm:pt modelId="{E9C9704F-A563-422A-911D-02E789F5E3ED}" type="pres">
      <dgm:prSet presAssocID="{E0B3FD9E-9410-4D4E-94EB-404FE26141C0}" presName="image" presStyleLbl="node0" presStyleIdx="0" presStyleCnt="1"/>
      <dgm:spPr/>
    </dgm:pt>
    <dgm:pt modelId="{BFD19DB0-8CB1-4F6C-8A85-BF8F044726A4}" type="pres">
      <dgm:prSet presAssocID="{E0B3FD9E-9410-4D4E-94EB-404FE26141C0}" presName="text" presStyleLbl="revTx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977849-DAB7-4DF3-8FAB-20B44EE62EE3}" type="pres">
      <dgm:prSet presAssocID="{E0B3FD9E-9410-4D4E-94EB-404FE26141C0}" presName="hierChild2" presStyleCnt="0"/>
      <dgm:spPr/>
    </dgm:pt>
    <dgm:pt modelId="{0CCC1A6D-0D97-4EBF-BEA9-31AC45109512}" type="pres">
      <dgm:prSet presAssocID="{EE7F9BAA-FD61-42A3-8D7F-BD58C8A7616E}" presName="Name10" presStyleLbl="parChTrans1D2" presStyleIdx="0" presStyleCnt="2"/>
      <dgm:spPr/>
      <dgm:t>
        <a:bodyPr/>
        <a:lstStyle/>
        <a:p>
          <a:endParaRPr lang="en-US"/>
        </a:p>
      </dgm:t>
    </dgm:pt>
    <dgm:pt modelId="{9FD35648-A055-427A-B207-C64A865FBFFC}" type="pres">
      <dgm:prSet presAssocID="{E252410D-6E48-4982-94C4-80A001D93944}" presName="hierRoot2" presStyleCnt="0"/>
      <dgm:spPr/>
    </dgm:pt>
    <dgm:pt modelId="{D241AAEF-CAF0-4451-B8F0-BB213FDE2AC7}" type="pres">
      <dgm:prSet presAssocID="{E252410D-6E48-4982-94C4-80A001D93944}" presName="composite2" presStyleCnt="0"/>
      <dgm:spPr/>
    </dgm:pt>
    <dgm:pt modelId="{88AE5480-C1EA-4762-A199-60E4398239BA}" type="pres">
      <dgm:prSet presAssocID="{E252410D-6E48-4982-94C4-80A001D93944}" presName="image2" presStyleLbl="node2" presStyleIdx="0" presStyleCnt="2"/>
      <dgm:spPr/>
    </dgm:pt>
    <dgm:pt modelId="{60E501A5-D24E-43D8-9282-7E27FA587AF2}" type="pres">
      <dgm:prSet presAssocID="{E252410D-6E48-4982-94C4-80A001D93944}" presName="text2" presStyleLbl="revTx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80B66D8-9C19-4572-A468-C353C85F8FCA}" type="pres">
      <dgm:prSet presAssocID="{E252410D-6E48-4982-94C4-80A001D93944}" presName="hierChild3" presStyleCnt="0"/>
      <dgm:spPr/>
    </dgm:pt>
    <dgm:pt modelId="{011A318F-E75C-49A4-832A-9CF49EEC0041}" type="pres">
      <dgm:prSet presAssocID="{F0061020-7CED-42A6-864E-66ACD21781C6}" presName="Name17" presStyleLbl="parChTrans1D3" presStyleIdx="0" presStyleCnt="3"/>
      <dgm:spPr/>
      <dgm:t>
        <a:bodyPr/>
        <a:lstStyle/>
        <a:p>
          <a:endParaRPr lang="en-US"/>
        </a:p>
      </dgm:t>
    </dgm:pt>
    <dgm:pt modelId="{0986B695-9376-4B84-9E41-3F53753C7FF3}" type="pres">
      <dgm:prSet presAssocID="{A132CD0B-A2D4-4018-8C77-8FFB7BE4E6D9}" presName="hierRoot3" presStyleCnt="0"/>
      <dgm:spPr/>
    </dgm:pt>
    <dgm:pt modelId="{571FD387-CA4B-4966-A153-18BAD355C2DD}" type="pres">
      <dgm:prSet presAssocID="{A132CD0B-A2D4-4018-8C77-8FFB7BE4E6D9}" presName="composite3" presStyleCnt="0"/>
      <dgm:spPr/>
    </dgm:pt>
    <dgm:pt modelId="{B91C8DFC-3626-4A9F-A53F-D1C8B8A3EC01}" type="pres">
      <dgm:prSet presAssocID="{A132CD0B-A2D4-4018-8C77-8FFB7BE4E6D9}" presName="image3" presStyleLbl="node3" presStyleIdx="0" presStyleCnt="3"/>
      <dgm:spPr/>
    </dgm:pt>
    <dgm:pt modelId="{C9770372-4071-4000-B6B8-319C5ADEB13C}" type="pres">
      <dgm:prSet presAssocID="{A132CD0B-A2D4-4018-8C77-8FFB7BE4E6D9}" presName="text3" presStyleLbl="revTx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B3A9DE0-C293-42A3-87CE-24F5A2243756}" type="pres">
      <dgm:prSet presAssocID="{A132CD0B-A2D4-4018-8C77-8FFB7BE4E6D9}" presName="hierChild4" presStyleCnt="0"/>
      <dgm:spPr/>
    </dgm:pt>
    <dgm:pt modelId="{3F87C6D7-01BF-4062-8595-F0290167BFAC}" type="pres">
      <dgm:prSet presAssocID="{82BF698E-34DA-4DA0-870B-B85096D6B297}" presName="Name17" presStyleLbl="parChTrans1D3" presStyleIdx="1" presStyleCnt="3"/>
      <dgm:spPr/>
      <dgm:t>
        <a:bodyPr/>
        <a:lstStyle/>
        <a:p>
          <a:endParaRPr lang="en-US"/>
        </a:p>
      </dgm:t>
    </dgm:pt>
    <dgm:pt modelId="{072DEE42-FD22-435C-B842-384892C11A03}" type="pres">
      <dgm:prSet presAssocID="{F5B59FA4-A795-4F00-B01C-007EF938E462}" presName="hierRoot3" presStyleCnt="0"/>
      <dgm:spPr/>
    </dgm:pt>
    <dgm:pt modelId="{0B5ECF6B-E259-47FA-B22B-ECE2665DAA88}" type="pres">
      <dgm:prSet presAssocID="{F5B59FA4-A795-4F00-B01C-007EF938E462}" presName="composite3" presStyleCnt="0"/>
      <dgm:spPr/>
    </dgm:pt>
    <dgm:pt modelId="{EE850304-84E9-40E5-97EB-A546B079D31F}" type="pres">
      <dgm:prSet presAssocID="{F5B59FA4-A795-4F00-B01C-007EF938E462}" presName="image3" presStyleLbl="node3" presStyleIdx="1" presStyleCnt="3"/>
      <dgm:spPr/>
    </dgm:pt>
    <dgm:pt modelId="{E9EC83EF-4A7A-4DDA-AD19-E3C480BE42D5}" type="pres">
      <dgm:prSet presAssocID="{F5B59FA4-A795-4F00-B01C-007EF938E462}" presName="text3" presStyleLbl="revTx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6C27CB-5C85-4327-9022-C92EC9FF7FCF}" type="pres">
      <dgm:prSet presAssocID="{F5B59FA4-A795-4F00-B01C-007EF938E462}" presName="hierChild4" presStyleCnt="0"/>
      <dgm:spPr/>
    </dgm:pt>
    <dgm:pt modelId="{65519E81-1F06-4E23-AFC5-A5236131E37A}" type="pres">
      <dgm:prSet presAssocID="{9E425B98-6372-4981-A55A-A5B4F008A226}" presName="Name10" presStyleLbl="parChTrans1D2" presStyleIdx="1" presStyleCnt="2"/>
      <dgm:spPr/>
      <dgm:t>
        <a:bodyPr/>
        <a:lstStyle/>
        <a:p>
          <a:endParaRPr lang="en-US"/>
        </a:p>
      </dgm:t>
    </dgm:pt>
    <dgm:pt modelId="{74BB2BB0-3263-4793-AC6D-DCC3324DDBC7}" type="pres">
      <dgm:prSet presAssocID="{2DDC6E71-F052-44CF-9E40-785C8F633948}" presName="hierRoot2" presStyleCnt="0"/>
      <dgm:spPr/>
    </dgm:pt>
    <dgm:pt modelId="{07003C6F-7DD1-49F7-9560-5DB5447A6DE4}" type="pres">
      <dgm:prSet presAssocID="{2DDC6E71-F052-44CF-9E40-785C8F633948}" presName="composite2" presStyleCnt="0"/>
      <dgm:spPr/>
    </dgm:pt>
    <dgm:pt modelId="{4C012B50-7447-419F-BA3C-2FD1868D026A}" type="pres">
      <dgm:prSet presAssocID="{2DDC6E71-F052-44CF-9E40-785C8F633948}" presName="image2" presStyleLbl="node2" presStyleIdx="1" presStyleCnt="2"/>
      <dgm:spPr/>
    </dgm:pt>
    <dgm:pt modelId="{C5253428-7F21-48A1-BB20-C98021959321}" type="pres">
      <dgm:prSet presAssocID="{2DDC6E71-F052-44CF-9E40-785C8F633948}" presName="text2" presStyleLbl="revTx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C2700D5-E1BD-4C62-A5B9-9D472C6C75B9}" type="pres">
      <dgm:prSet presAssocID="{2DDC6E71-F052-44CF-9E40-785C8F633948}" presName="hierChild3" presStyleCnt="0"/>
      <dgm:spPr/>
    </dgm:pt>
    <dgm:pt modelId="{C20C7709-DBA9-4590-99DA-EACF2603B0D6}" type="pres">
      <dgm:prSet presAssocID="{251259E8-EC55-4C80-9637-5FED442BA9B5}" presName="Name17" presStyleLbl="parChTrans1D3" presStyleIdx="2" presStyleCnt="3"/>
      <dgm:spPr/>
      <dgm:t>
        <a:bodyPr/>
        <a:lstStyle/>
        <a:p>
          <a:endParaRPr lang="en-US"/>
        </a:p>
      </dgm:t>
    </dgm:pt>
    <dgm:pt modelId="{CF9E8A6A-889D-4F93-8ED1-5D4667FFA0B6}" type="pres">
      <dgm:prSet presAssocID="{E090171D-6252-4BF0-8B4C-ABA0B89B1827}" presName="hierRoot3" presStyleCnt="0"/>
      <dgm:spPr/>
    </dgm:pt>
    <dgm:pt modelId="{FB73AF46-D3EF-435D-8111-C64BAF49CE66}" type="pres">
      <dgm:prSet presAssocID="{E090171D-6252-4BF0-8B4C-ABA0B89B1827}" presName="composite3" presStyleCnt="0"/>
      <dgm:spPr/>
    </dgm:pt>
    <dgm:pt modelId="{006B66D4-8614-4AD1-862D-6E8118F14D68}" type="pres">
      <dgm:prSet presAssocID="{E090171D-6252-4BF0-8B4C-ABA0B89B1827}" presName="image3" presStyleLbl="node3" presStyleIdx="2" presStyleCnt="3"/>
      <dgm:spPr/>
    </dgm:pt>
    <dgm:pt modelId="{21FAB048-2320-4502-8B86-ED264876AEB0}" type="pres">
      <dgm:prSet presAssocID="{E090171D-6252-4BF0-8B4C-ABA0B89B1827}" presName="text3" presStyleLbl="revTx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1FE0730-8273-4521-98BC-5910E32B7F27}" type="pres">
      <dgm:prSet presAssocID="{E090171D-6252-4BF0-8B4C-ABA0B89B1827}" presName="hierChild4" presStyleCnt="0"/>
      <dgm:spPr/>
    </dgm:pt>
  </dgm:ptLst>
  <dgm:cxnLst>
    <dgm:cxn modelId="{421B1701-A220-4CB0-9276-78BAD80559B2}" type="presOf" srcId="{9E425B98-6372-4981-A55A-A5B4F008A226}" destId="{65519E81-1F06-4E23-AFC5-A5236131E37A}" srcOrd="0" destOrd="0" presId="urn:microsoft.com/office/officeart/2009/layout/CirclePictureHierarchy"/>
    <dgm:cxn modelId="{12DE0EB0-C58C-4690-81CE-315FCDF680A5}" srcId="{E252410D-6E48-4982-94C4-80A001D93944}" destId="{F5B59FA4-A795-4F00-B01C-007EF938E462}" srcOrd="1" destOrd="0" parTransId="{82BF698E-34DA-4DA0-870B-B85096D6B297}" sibTransId="{2A2D3C09-918D-4EAE-8896-FDBBCB8D76E7}"/>
    <dgm:cxn modelId="{CD4B7222-C52A-4B12-9D0C-ED64493860EA}" type="presOf" srcId="{E252410D-6E48-4982-94C4-80A001D93944}" destId="{60E501A5-D24E-43D8-9282-7E27FA587AF2}" srcOrd="0" destOrd="0" presId="urn:microsoft.com/office/officeart/2009/layout/CirclePictureHierarchy"/>
    <dgm:cxn modelId="{B0CBE85C-7690-453A-8C4A-51BB8FE049C8}" srcId="{E0B3FD9E-9410-4D4E-94EB-404FE26141C0}" destId="{2DDC6E71-F052-44CF-9E40-785C8F633948}" srcOrd="1" destOrd="0" parTransId="{9E425B98-6372-4981-A55A-A5B4F008A226}" sibTransId="{A456B902-EE4E-4891-A1D9-22A36F176F0C}"/>
    <dgm:cxn modelId="{9620AF63-995E-4B12-9DCB-6182CE636819}" srcId="{E252410D-6E48-4982-94C4-80A001D93944}" destId="{A132CD0B-A2D4-4018-8C77-8FFB7BE4E6D9}" srcOrd="0" destOrd="0" parTransId="{F0061020-7CED-42A6-864E-66ACD21781C6}" sibTransId="{A3ACE1B6-9140-4329-8930-CF1D538FEABA}"/>
    <dgm:cxn modelId="{070DEDB5-7D1F-45D6-BA06-CE0357635B40}" type="presOf" srcId="{82BF698E-34DA-4DA0-870B-B85096D6B297}" destId="{3F87C6D7-01BF-4062-8595-F0290167BFAC}" srcOrd="0" destOrd="0" presId="urn:microsoft.com/office/officeart/2009/layout/CirclePictureHierarchy"/>
    <dgm:cxn modelId="{D19BC081-4F1B-47F9-8DCE-D2939FE57C97}" type="presOf" srcId="{E090171D-6252-4BF0-8B4C-ABA0B89B1827}" destId="{21FAB048-2320-4502-8B86-ED264876AEB0}" srcOrd="0" destOrd="0" presId="urn:microsoft.com/office/officeart/2009/layout/CirclePictureHierarchy"/>
    <dgm:cxn modelId="{F4705FC7-AD1F-4CCD-B48A-6D224AE86AC2}" type="presOf" srcId="{EE7F9BAA-FD61-42A3-8D7F-BD58C8A7616E}" destId="{0CCC1A6D-0D97-4EBF-BEA9-31AC45109512}" srcOrd="0" destOrd="0" presId="urn:microsoft.com/office/officeart/2009/layout/CirclePictureHierarchy"/>
    <dgm:cxn modelId="{425FCF5A-BE28-4C7B-AF31-C4C97824A7DC}" type="presOf" srcId="{D869DEB8-4179-4C75-9E56-2104A0460C58}" destId="{AA081524-6004-4F53-9DC5-E6A1D59EEB34}" srcOrd="0" destOrd="0" presId="urn:microsoft.com/office/officeart/2009/layout/CirclePictureHierarchy"/>
    <dgm:cxn modelId="{AFDEF58C-036A-48F1-B627-E12C1D9B70C4}" type="presOf" srcId="{F5B59FA4-A795-4F00-B01C-007EF938E462}" destId="{E9EC83EF-4A7A-4DDA-AD19-E3C480BE42D5}" srcOrd="0" destOrd="0" presId="urn:microsoft.com/office/officeart/2009/layout/CirclePictureHierarchy"/>
    <dgm:cxn modelId="{05F73BFA-52EA-4BF9-9CAD-DBBD9799B127}" type="presOf" srcId="{2DDC6E71-F052-44CF-9E40-785C8F633948}" destId="{C5253428-7F21-48A1-BB20-C98021959321}" srcOrd="0" destOrd="0" presId="urn:microsoft.com/office/officeart/2009/layout/CirclePictureHierarchy"/>
    <dgm:cxn modelId="{A699D4F1-88F7-4D8F-AE61-8D52596AAB8C}" srcId="{2DDC6E71-F052-44CF-9E40-785C8F633948}" destId="{E090171D-6252-4BF0-8B4C-ABA0B89B1827}" srcOrd="0" destOrd="0" parTransId="{251259E8-EC55-4C80-9637-5FED442BA9B5}" sibTransId="{E81746E2-C07C-4789-9864-726BDBFD4D11}"/>
    <dgm:cxn modelId="{4D80BE6A-08FF-4811-84AA-EFDBB7989A03}" type="presOf" srcId="{E0B3FD9E-9410-4D4E-94EB-404FE26141C0}" destId="{BFD19DB0-8CB1-4F6C-8A85-BF8F044726A4}" srcOrd="0" destOrd="0" presId="urn:microsoft.com/office/officeart/2009/layout/CirclePictureHierarchy"/>
    <dgm:cxn modelId="{58315ED4-D8F8-405C-A9F8-8C11934FD4A9}" type="presOf" srcId="{A132CD0B-A2D4-4018-8C77-8FFB7BE4E6D9}" destId="{C9770372-4071-4000-B6B8-319C5ADEB13C}" srcOrd="0" destOrd="0" presId="urn:microsoft.com/office/officeart/2009/layout/CirclePictureHierarchy"/>
    <dgm:cxn modelId="{3F5D8F3F-777A-41AA-8627-717E4B06D42E}" srcId="{D869DEB8-4179-4C75-9E56-2104A0460C58}" destId="{E0B3FD9E-9410-4D4E-94EB-404FE26141C0}" srcOrd="0" destOrd="0" parTransId="{6293F658-08EA-4895-A217-E35681232204}" sibTransId="{C93C913D-5610-4B4A-92D5-DABAAFBC6097}"/>
    <dgm:cxn modelId="{6D06B42B-C082-474F-979C-E556F84BE098}" type="presOf" srcId="{251259E8-EC55-4C80-9637-5FED442BA9B5}" destId="{C20C7709-DBA9-4590-99DA-EACF2603B0D6}" srcOrd="0" destOrd="0" presId="urn:microsoft.com/office/officeart/2009/layout/CirclePictureHierarchy"/>
    <dgm:cxn modelId="{C4859D96-A25E-4465-B434-9380692028D3}" srcId="{E0B3FD9E-9410-4D4E-94EB-404FE26141C0}" destId="{E252410D-6E48-4982-94C4-80A001D93944}" srcOrd="0" destOrd="0" parTransId="{EE7F9BAA-FD61-42A3-8D7F-BD58C8A7616E}" sibTransId="{60388B76-CB7E-422D-AC1B-5A944BD96A85}"/>
    <dgm:cxn modelId="{FE2B2EC5-61C0-4D68-9B79-851A6D890D1E}" type="presOf" srcId="{F0061020-7CED-42A6-864E-66ACD21781C6}" destId="{011A318F-E75C-49A4-832A-9CF49EEC0041}" srcOrd="0" destOrd="0" presId="urn:microsoft.com/office/officeart/2009/layout/CirclePictureHierarchy"/>
    <dgm:cxn modelId="{A9FE8B96-6F15-4665-8089-421E07077065}" type="presParOf" srcId="{AA081524-6004-4F53-9DC5-E6A1D59EEB34}" destId="{4376B838-1B01-4259-9489-07118DE81C20}" srcOrd="0" destOrd="0" presId="urn:microsoft.com/office/officeart/2009/layout/CirclePictureHierarchy"/>
    <dgm:cxn modelId="{44A3BEF1-25B6-43A9-8B61-8ADCCB659114}" type="presParOf" srcId="{4376B838-1B01-4259-9489-07118DE81C20}" destId="{0D2D92D1-74E3-439A-80C3-47B39CC65D08}" srcOrd="0" destOrd="0" presId="urn:microsoft.com/office/officeart/2009/layout/CirclePictureHierarchy"/>
    <dgm:cxn modelId="{5A3DCD91-3691-4412-9106-FD5CC6F2C50A}" type="presParOf" srcId="{0D2D92D1-74E3-439A-80C3-47B39CC65D08}" destId="{E9C9704F-A563-422A-911D-02E789F5E3ED}" srcOrd="0" destOrd="0" presId="urn:microsoft.com/office/officeart/2009/layout/CirclePictureHierarchy"/>
    <dgm:cxn modelId="{C1BD10D5-16E1-41E8-AFA2-4C7D88C273FB}" type="presParOf" srcId="{0D2D92D1-74E3-439A-80C3-47B39CC65D08}" destId="{BFD19DB0-8CB1-4F6C-8A85-BF8F044726A4}" srcOrd="1" destOrd="0" presId="urn:microsoft.com/office/officeart/2009/layout/CirclePictureHierarchy"/>
    <dgm:cxn modelId="{A3BC7747-0A04-46D0-8CBB-02902180B357}" type="presParOf" srcId="{4376B838-1B01-4259-9489-07118DE81C20}" destId="{47977849-DAB7-4DF3-8FAB-20B44EE62EE3}" srcOrd="1" destOrd="0" presId="urn:microsoft.com/office/officeart/2009/layout/CirclePictureHierarchy"/>
    <dgm:cxn modelId="{A13E19E0-2793-4B72-80BD-91F6E7F18EAD}" type="presParOf" srcId="{47977849-DAB7-4DF3-8FAB-20B44EE62EE3}" destId="{0CCC1A6D-0D97-4EBF-BEA9-31AC45109512}" srcOrd="0" destOrd="0" presId="urn:microsoft.com/office/officeart/2009/layout/CirclePictureHierarchy"/>
    <dgm:cxn modelId="{35943D95-B356-4344-AF6E-B4F0A5EEA011}" type="presParOf" srcId="{47977849-DAB7-4DF3-8FAB-20B44EE62EE3}" destId="{9FD35648-A055-427A-B207-C64A865FBFFC}" srcOrd="1" destOrd="0" presId="urn:microsoft.com/office/officeart/2009/layout/CirclePictureHierarchy"/>
    <dgm:cxn modelId="{397E0F2C-8E1D-4986-92DE-52EE953CAA1E}" type="presParOf" srcId="{9FD35648-A055-427A-B207-C64A865FBFFC}" destId="{D241AAEF-CAF0-4451-B8F0-BB213FDE2AC7}" srcOrd="0" destOrd="0" presId="urn:microsoft.com/office/officeart/2009/layout/CirclePictureHierarchy"/>
    <dgm:cxn modelId="{94663C4E-F683-43EB-91FF-13FC58FAF9CE}" type="presParOf" srcId="{D241AAEF-CAF0-4451-B8F0-BB213FDE2AC7}" destId="{88AE5480-C1EA-4762-A199-60E4398239BA}" srcOrd="0" destOrd="0" presId="urn:microsoft.com/office/officeart/2009/layout/CirclePictureHierarchy"/>
    <dgm:cxn modelId="{8DD472C7-EFA3-4839-AA8C-098FB3194ECC}" type="presParOf" srcId="{D241AAEF-CAF0-4451-B8F0-BB213FDE2AC7}" destId="{60E501A5-D24E-43D8-9282-7E27FA587AF2}" srcOrd="1" destOrd="0" presId="urn:microsoft.com/office/officeart/2009/layout/CirclePictureHierarchy"/>
    <dgm:cxn modelId="{F5B2C9FC-452D-44D9-A3CE-D25FD87BB124}" type="presParOf" srcId="{9FD35648-A055-427A-B207-C64A865FBFFC}" destId="{880B66D8-9C19-4572-A468-C353C85F8FCA}" srcOrd="1" destOrd="0" presId="urn:microsoft.com/office/officeart/2009/layout/CirclePictureHierarchy"/>
    <dgm:cxn modelId="{460FA7D7-4039-42C5-B33D-1ECFD41F0CA5}" type="presParOf" srcId="{880B66D8-9C19-4572-A468-C353C85F8FCA}" destId="{011A318F-E75C-49A4-832A-9CF49EEC0041}" srcOrd="0" destOrd="0" presId="urn:microsoft.com/office/officeart/2009/layout/CirclePictureHierarchy"/>
    <dgm:cxn modelId="{F42DC2A0-349D-4808-8A89-107D5BFE3AA7}" type="presParOf" srcId="{880B66D8-9C19-4572-A468-C353C85F8FCA}" destId="{0986B695-9376-4B84-9E41-3F53753C7FF3}" srcOrd="1" destOrd="0" presId="urn:microsoft.com/office/officeart/2009/layout/CirclePictureHierarchy"/>
    <dgm:cxn modelId="{8F28DEA6-832A-4E5C-9F20-2084061BD7FE}" type="presParOf" srcId="{0986B695-9376-4B84-9E41-3F53753C7FF3}" destId="{571FD387-CA4B-4966-A153-18BAD355C2DD}" srcOrd="0" destOrd="0" presId="urn:microsoft.com/office/officeart/2009/layout/CirclePictureHierarchy"/>
    <dgm:cxn modelId="{44DBB386-1086-4A49-9C75-AE7703ED38C0}" type="presParOf" srcId="{571FD387-CA4B-4966-A153-18BAD355C2DD}" destId="{B91C8DFC-3626-4A9F-A53F-D1C8B8A3EC01}" srcOrd="0" destOrd="0" presId="urn:microsoft.com/office/officeart/2009/layout/CirclePictureHierarchy"/>
    <dgm:cxn modelId="{8E0840C5-0124-41F0-8E32-F95E58E56964}" type="presParOf" srcId="{571FD387-CA4B-4966-A153-18BAD355C2DD}" destId="{C9770372-4071-4000-B6B8-319C5ADEB13C}" srcOrd="1" destOrd="0" presId="urn:microsoft.com/office/officeart/2009/layout/CirclePictureHierarchy"/>
    <dgm:cxn modelId="{7B98215A-077A-4823-B1E8-04CDD9FF564E}" type="presParOf" srcId="{0986B695-9376-4B84-9E41-3F53753C7FF3}" destId="{FB3A9DE0-C293-42A3-87CE-24F5A2243756}" srcOrd="1" destOrd="0" presId="urn:microsoft.com/office/officeart/2009/layout/CirclePictureHierarchy"/>
    <dgm:cxn modelId="{C540495E-C310-40E4-850E-35430B0ACA38}" type="presParOf" srcId="{880B66D8-9C19-4572-A468-C353C85F8FCA}" destId="{3F87C6D7-01BF-4062-8595-F0290167BFAC}" srcOrd="2" destOrd="0" presId="urn:microsoft.com/office/officeart/2009/layout/CirclePictureHierarchy"/>
    <dgm:cxn modelId="{CFD205A3-AD98-429E-9057-7A715F9DA06C}" type="presParOf" srcId="{880B66D8-9C19-4572-A468-C353C85F8FCA}" destId="{072DEE42-FD22-435C-B842-384892C11A03}" srcOrd="3" destOrd="0" presId="urn:microsoft.com/office/officeart/2009/layout/CirclePictureHierarchy"/>
    <dgm:cxn modelId="{09F7C0F5-9D1B-4C7E-AB89-14A357782302}" type="presParOf" srcId="{072DEE42-FD22-435C-B842-384892C11A03}" destId="{0B5ECF6B-E259-47FA-B22B-ECE2665DAA88}" srcOrd="0" destOrd="0" presId="urn:microsoft.com/office/officeart/2009/layout/CirclePictureHierarchy"/>
    <dgm:cxn modelId="{85DEF351-B2B3-45AB-AE73-150609BFA45F}" type="presParOf" srcId="{0B5ECF6B-E259-47FA-B22B-ECE2665DAA88}" destId="{EE850304-84E9-40E5-97EB-A546B079D31F}" srcOrd="0" destOrd="0" presId="urn:microsoft.com/office/officeart/2009/layout/CirclePictureHierarchy"/>
    <dgm:cxn modelId="{0CBCC006-2191-40C4-9445-052CE9700199}" type="presParOf" srcId="{0B5ECF6B-E259-47FA-B22B-ECE2665DAA88}" destId="{E9EC83EF-4A7A-4DDA-AD19-E3C480BE42D5}" srcOrd="1" destOrd="0" presId="urn:microsoft.com/office/officeart/2009/layout/CirclePictureHierarchy"/>
    <dgm:cxn modelId="{DBA69905-52DD-4F33-89D9-ABE2905E7C16}" type="presParOf" srcId="{072DEE42-FD22-435C-B842-384892C11A03}" destId="{586C27CB-5C85-4327-9022-C92EC9FF7FCF}" srcOrd="1" destOrd="0" presId="urn:microsoft.com/office/officeart/2009/layout/CirclePictureHierarchy"/>
    <dgm:cxn modelId="{E8AC7E18-7388-4917-A0DE-4E09F83600C7}" type="presParOf" srcId="{47977849-DAB7-4DF3-8FAB-20B44EE62EE3}" destId="{65519E81-1F06-4E23-AFC5-A5236131E37A}" srcOrd="2" destOrd="0" presId="urn:microsoft.com/office/officeart/2009/layout/CirclePictureHierarchy"/>
    <dgm:cxn modelId="{D773C492-B5AD-45B9-9FB5-0438C32F816B}" type="presParOf" srcId="{47977849-DAB7-4DF3-8FAB-20B44EE62EE3}" destId="{74BB2BB0-3263-4793-AC6D-DCC3324DDBC7}" srcOrd="3" destOrd="0" presId="urn:microsoft.com/office/officeart/2009/layout/CirclePictureHierarchy"/>
    <dgm:cxn modelId="{6CE35423-B502-4F79-A738-92E6977835D0}" type="presParOf" srcId="{74BB2BB0-3263-4793-AC6D-DCC3324DDBC7}" destId="{07003C6F-7DD1-49F7-9560-5DB5447A6DE4}" srcOrd="0" destOrd="0" presId="urn:microsoft.com/office/officeart/2009/layout/CirclePictureHierarchy"/>
    <dgm:cxn modelId="{584AA76E-12C8-4960-AF33-B34B02275E9B}" type="presParOf" srcId="{07003C6F-7DD1-49F7-9560-5DB5447A6DE4}" destId="{4C012B50-7447-419F-BA3C-2FD1868D026A}" srcOrd="0" destOrd="0" presId="urn:microsoft.com/office/officeart/2009/layout/CirclePictureHierarchy"/>
    <dgm:cxn modelId="{B01B49F5-AAAF-4F74-8BEB-EF52A1459F5D}" type="presParOf" srcId="{07003C6F-7DD1-49F7-9560-5DB5447A6DE4}" destId="{C5253428-7F21-48A1-BB20-C98021959321}" srcOrd="1" destOrd="0" presId="urn:microsoft.com/office/officeart/2009/layout/CirclePictureHierarchy"/>
    <dgm:cxn modelId="{2CDCD118-95DB-4105-95BE-5E81CC3FA584}" type="presParOf" srcId="{74BB2BB0-3263-4793-AC6D-DCC3324DDBC7}" destId="{3C2700D5-E1BD-4C62-A5B9-9D472C6C75B9}" srcOrd="1" destOrd="0" presId="urn:microsoft.com/office/officeart/2009/layout/CirclePictureHierarchy"/>
    <dgm:cxn modelId="{E89988B3-6FE7-4C6B-92AA-F4E96BC24148}" type="presParOf" srcId="{3C2700D5-E1BD-4C62-A5B9-9D472C6C75B9}" destId="{C20C7709-DBA9-4590-99DA-EACF2603B0D6}" srcOrd="0" destOrd="0" presId="urn:microsoft.com/office/officeart/2009/layout/CirclePictureHierarchy"/>
    <dgm:cxn modelId="{ECD2EF60-75ED-4145-ADAA-A93720F9966A}" type="presParOf" srcId="{3C2700D5-E1BD-4C62-A5B9-9D472C6C75B9}" destId="{CF9E8A6A-889D-4F93-8ED1-5D4667FFA0B6}" srcOrd="1" destOrd="0" presId="urn:microsoft.com/office/officeart/2009/layout/CirclePictureHierarchy"/>
    <dgm:cxn modelId="{4DD4471D-3407-4585-84AA-88663524627C}" type="presParOf" srcId="{CF9E8A6A-889D-4F93-8ED1-5D4667FFA0B6}" destId="{FB73AF46-D3EF-435D-8111-C64BAF49CE66}" srcOrd="0" destOrd="0" presId="urn:microsoft.com/office/officeart/2009/layout/CirclePictureHierarchy"/>
    <dgm:cxn modelId="{53401687-DC3A-4D88-AB15-16DCB6FC68AB}" type="presParOf" srcId="{FB73AF46-D3EF-435D-8111-C64BAF49CE66}" destId="{006B66D4-8614-4AD1-862D-6E8118F14D68}" srcOrd="0" destOrd="0" presId="urn:microsoft.com/office/officeart/2009/layout/CirclePictureHierarchy"/>
    <dgm:cxn modelId="{7097341F-FB3B-4423-ADFB-4EDE97BC353E}" type="presParOf" srcId="{FB73AF46-D3EF-435D-8111-C64BAF49CE66}" destId="{21FAB048-2320-4502-8B86-ED264876AEB0}" srcOrd="1" destOrd="0" presId="urn:microsoft.com/office/officeart/2009/layout/CirclePictureHierarchy"/>
    <dgm:cxn modelId="{53E82A60-EE62-4BBA-B357-326617995D69}" type="presParOf" srcId="{CF9E8A6A-889D-4F93-8ED1-5D4667FFA0B6}" destId="{D1FE0730-8273-4521-98BC-5910E32B7F27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869DEB8-4179-4C75-9E56-2104A0460C58}" type="doc">
      <dgm:prSet loTypeId="urn:microsoft.com/office/officeart/2009/layout/CirclePictureHierarchy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32CD0B-A2D4-4018-8C77-8FFB7BE4E6D9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O4</a:t>
          </a:r>
        </a:p>
      </dgm:t>
    </dgm:pt>
    <dgm:pt modelId="{F0061020-7CED-42A6-864E-66ACD21781C6}" type="parTrans" cxnId="{9620AF63-995E-4B12-9DCB-6182CE636819}">
      <dgm:prSet/>
      <dgm:spPr/>
      <dgm:t>
        <a:bodyPr/>
        <a:lstStyle/>
        <a:p>
          <a:endParaRPr lang="en-US"/>
        </a:p>
      </dgm:t>
    </dgm:pt>
    <dgm:pt modelId="{A3ACE1B6-9140-4329-8930-CF1D538FEABA}" type="sibTrans" cxnId="{9620AF63-995E-4B12-9DCB-6182CE636819}">
      <dgm:prSet/>
      <dgm:spPr/>
      <dgm:t>
        <a:bodyPr/>
        <a:lstStyle/>
        <a:p>
          <a:endParaRPr lang="en-US"/>
        </a:p>
      </dgm:t>
    </dgm:pt>
    <dgm:pt modelId="{F5B59FA4-A795-4F00-B01C-007EF938E462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O5</a:t>
          </a:r>
        </a:p>
      </dgm:t>
    </dgm:pt>
    <dgm:pt modelId="{82BF698E-34DA-4DA0-870B-B85096D6B297}" type="parTrans" cxnId="{12DE0EB0-C58C-4690-81CE-315FCDF680A5}">
      <dgm:prSet/>
      <dgm:spPr/>
      <dgm:t>
        <a:bodyPr/>
        <a:lstStyle/>
        <a:p>
          <a:endParaRPr lang="en-US"/>
        </a:p>
      </dgm:t>
    </dgm:pt>
    <dgm:pt modelId="{2A2D3C09-918D-4EAE-8896-FDBBCB8D76E7}" type="sibTrans" cxnId="{12DE0EB0-C58C-4690-81CE-315FCDF680A5}">
      <dgm:prSet/>
      <dgm:spPr/>
      <dgm:t>
        <a:bodyPr/>
        <a:lstStyle/>
        <a:p>
          <a:endParaRPr lang="en-US"/>
        </a:p>
      </dgm:t>
    </dgm:pt>
    <dgm:pt modelId="{2DDC6E71-F052-44CF-9E40-785C8F633948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O3</a:t>
          </a:r>
        </a:p>
      </dgm:t>
    </dgm:pt>
    <dgm:pt modelId="{9E425B98-6372-4981-A55A-A5B4F008A226}" type="parTrans" cxnId="{B0CBE85C-7690-453A-8C4A-51BB8FE049C8}">
      <dgm:prSet/>
      <dgm:spPr/>
      <dgm:t>
        <a:bodyPr/>
        <a:lstStyle/>
        <a:p>
          <a:endParaRPr lang="en-US"/>
        </a:p>
      </dgm:t>
    </dgm:pt>
    <dgm:pt modelId="{A456B902-EE4E-4891-A1D9-22A36F176F0C}" type="sibTrans" cxnId="{B0CBE85C-7690-453A-8C4A-51BB8FE049C8}">
      <dgm:prSet/>
      <dgm:spPr/>
      <dgm:t>
        <a:bodyPr/>
        <a:lstStyle/>
        <a:p>
          <a:endParaRPr lang="en-US"/>
        </a:p>
      </dgm:t>
    </dgm:pt>
    <dgm:pt modelId="{E090171D-6252-4BF0-8B4C-ABA0B89B1827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O6</a:t>
          </a:r>
        </a:p>
      </dgm:t>
    </dgm:pt>
    <dgm:pt modelId="{251259E8-EC55-4C80-9637-5FED442BA9B5}" type="parTrans" cxnId="{A699D4F1-88F7-4D8F-AE61-8D52596AAB8C}">
      <dgm:prSet/>
      <dgm:spPr/>
      <dgm:t>
        <a:bodyPr/>
        <a:lstStyle/>
        <a:p>
          <a:endParaRPr lang="en-US"/>
        </a:p>
      </dgm:t>
    </dgm:pt>
    <dgm:pt modelId="{E81746E2-C07C-4789-9864-726BDBFD4D11}" type="sibTrans" cxnId="{A699D4F1-88F7-4D8F-AE61-8D52596AAB8C}">
      <dgm:prSet/>
      <dgm:spPr/>
      <dgm:t>
        <a:bodyPr/>
        <a:lstStyle/>
        <a:p>
          <a:endParaRPr lang="en-US"/>
        </a:p>
      </dgm:t>
    </dgm:pt>
    <dgm:pt modelId="{E252410D-6E48-4982-94C4-80A001D93944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O2</a:t>
          </a:r>
        </a:p>
      </dgm:t>
    </dgm:pt>
    <dgm:pt modelId="{60388B76-CB7E-422D-AC1B-5A944BD96A85}" type="sibTrans" cxnId="{C4859D96-A25E-4465-B434-9380692028D3}">
      <dgm:prSet/>
      <dgm:spPr/>
      <dgm:t>
        <a:bodyPr/>
        <a:lstStyle/>
        <a:p>
          <a:endParaRPr lang="en-US"/>
        </a:p>
      </dgm:t>
    </dgm:pt>
    <dgm:pt modelId="{EE7F9BAA-FD61-42A3-8D7F-BD58C8A7616E}" type="parTrans" cxnId="{C4859D96-A25E-4465-B434-9380692028D3}">
      <dgm:prSet/>
      <dgm:spPr/>
      <dgm:t>
        <a:bodyPr/>
        <a:lstStyle/>
        <a:p>
          <a:endParaRPr lang="en-US"/>
        </a:p>
      </dgm:t>
    </dgm:pt>
    <dgm:pt modelId="{E0B3FD9E-9410-4D4E-94EB-404FE26141C0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O1</a:t>
          </a:r>
        </a:p>
      </dgm:t>
    </dgm:pt>
    <dgm:pt modelId="{C93C913D-5610-4B4A-92D5-DABAAFBC6097}" type="sibTrans" cxnId="{3F5D8F3F-777A-41AA-8627-717E4B06D42E}">
      <dgm:prSet/>
      <dgm:spPr/>
      <dgm:t>
        <a:bodyPr/>
        <a:lstStyle/>
        <a:p>
          <a:endParaRPr lang="en-US"/>
        </a:p>
      </dgm:t>
    </dgm:pt>
    <dgm:pt modelId="{6293F658-08EA-4895-A217-E35681232204}" type="parTrans" cxnId="{3F5D8F3F-777A-41AA-8627-717E4B06D42E}">
      <dgm:prSet/>
      <dgm:spPr/>
      <dgm:t>
        <a:bodyPr/>
        <a:lstStyle/>
        <a:p>
          <a:endParaRPr lang="en-US"/>
        </a:p>
      </dgm:t>
    </dgm:pt>
    <dgm:pt modelId="{AA081524-6004-4F53-9DC5-E6A1D59EEB34}" type="pres">
      <dgm:prSet presAssocID="{D869DEB8-4179-4C75-9E56-2104A0460C5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376B838-1B01-4259-9489-07118DE81C20}" type="pres">
      <dgm:prSet presAssocID="{E0B3FD9E-9410-4D4E-94EB-404FE26141C0}" presName="hierRoot1" presStyleCnt="0"/>
      <dgm:spPr/>
    </dgm:pt>
    <dgm:pt modelId="{0D2D92D1-74E3-439A-80C3-47B39CC65D08}" type="pres">
      <dgm:prSet presAssocID="{E0B3FD9E-9410-4D4E-94EB-404FE26141C0}" presName="composite" presStyleCnt="0"/>
      <dgm:spPr/>
    </dgm:pt>
    <dgm:pt modelId="{E9C9704F-A563-422A-911D-02E789F5E3ED}" type="pres">
      <dgm:prSet presAssocID="{E0B3FD9E-9410-4D4E-94EB-404FE26141C0}" presName="image" presStyleLbl="node0" presStyleIdx="0" presStyleCnt="1"/>
      <dgm:spPr/>
    </dgm:pt>
    <dgm:pt modelId="{BFD19DB0-8CB1-4F6C-8A85-BF8F044726A4}" type="pres">
      <dgm:prSet presAssocID="{E0B3FD9E-9410-4D4E-94EB-404FE26141C0}" presName="text" presStyleLbl="revTx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977849-DAB7-4DF3-8FAB-20B44EE62EE3}" type="pres">
      <dgm:prSet presAssocID="{E0B3FD9E-9410-4D4E-94EB-404FE26141C0}" presName="hierChild2" presStyleCnt="0"/>
      <dgm:spPr/>
    </dgm:pt>
    <dgm:pt modelId="{0CCC1A6D-0D97-4EBF-BEA9-31AC45109512}" type="pres">
      <dgm:prSet presAssocID="{EE7F9BAA-FD61-42A3-8D7F-BD58C8A7616E}" presName="Name10" presStyleLbl="parChTrans1D2" presStyleIdx="0" presStyleCnt="2"/>
      <dgm:spPr/>
      <dgm:t>
        <a:bodyPr/>
        <a:lstStyle/>
        <a:p>
          <a:endParaRPr lang="en-US"/>
        </a:p>
      </dgm:t>
    </dgm:pt>
    <dgm:pt modelId="{9FD35648-A055-427A-B207-C64A865FBFFC}" type="pres">
      <dgm:prSet presAssocID="{E252410D-6E48-4982-94C4-80A001D93944}" presName="hierRoot2" presStyleCnt="0"/>
      <dgm:spPr/>
    </dgm:pt>
    <dgm:pt modelId="{D241AAEF-CAF0-4451-B8F0-BB213FDE2AC7}" type="pres">
      <dgm:prSet presAssocID="{E252410D-6E48-4982-94C4-80A001D93944}" presName="composite2" presStyleCnt="0"/>
      <dgm:spPr/>
    </dgm:pt>
    <dgm:pt modelId="{88AE5480-C1EA-4762-A199-60E4398239BA}" type="pres">
      <dgm:prSet presAssocID="{E252410D-6E48-4982-94C4-80A001D93944}" presName="image2" presStyleLbl="node2" presStyleIdx="0" presStyleCnt="2"/>
      <dgm:spPr/>
    </dgm:pt>
    <dgm:pt modelId="{60E501A5-D24E-43D8-9282-7E27FA587AF2}" type="pres">
      <dgm:prSet presAssocID="{E252410D-6E48-4982-94C4-80A001D93944}" presName="text2" presStyleLbl="revTx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80B66D8-9C19-4572-A468-C353C85F8FCA}" type="pres">
      <dgm:prSet presAssocID="{E252410D-6E48-4982-94C4-80A001D93944}" presName="hierChild3" presStyleCnt="0"/>
      <dgm:spPr/>
    </dgm:pt>
    <dgm:pt modelId="{011A318F-E75C-49A4-832A-9CF49EEC0041}" type="pres">
      <dgm:prSet presAssocID="{F0061020-7CED-42A6-864E-66ACD21781C6}" presName="Name17" presStyleLbl="parChTrans1D3" presStyleIdx="0" presStyleCnt="3"/>
      <dgm:spPr/>
      <dgm:t>
        <a:bodyPr/>
        <a:lstStyle/>
        <a:p>
          <a:endParaRPr lang="en-US"/>
        </a:p>
      </dgm:t>
    </dgm:pt>
    <dgm:pt modelId="{0986B695-9376-4B84-9E41-3F53753C7FF3}" type="pres">
      <dgm:prSet presAssocID="{A132CD0B-A2D4-4018-8C77-8FFB7BE4E6D9}" presName="hierRoot3" presStyleCnt="0"/>
      <dgm:spPr/>
    </dgm:pt>
    <dgm:pt modelId="{571FD387-CA4B-4966-A153-18BAD355C2DD}" type="pres">
      <dgm:prSet presAssocID="{A132CD0B-A2D4-4018-8C77-8FFB7BE4E6D9}" presName="composite3" presStyleCnt="0"/>
      <dgm:spPr/>
    </dgm:pt>
    <dgm:pt modelId="{B91C8DFC-3626-4A9F-A53F-D1C8B8A3EC01}" type="pres">
      <dgm:prSet presAssocID="{A132CD0B-A2D4-4018-8C77-8FFB7BE4E6D9}" presName="image3" presStyleLbl="node3" presStyleIdx="0" presStyleCnt="3"/>
      <dgm:spPr/>
    </dgm:pt>
    <dgm:pt modelId="{C9770372-4071-4000-B6B8-319C5ADEB13C}" type="pres">
      <dgm:prSet presAssocID="{A132CD0B-A2D4-4018-8C77-8FFB7BE4E6D9}" presName="text3" presStyleLbl="revTx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B3A9DE0-C293-42A3-87CE-24F5A2243756}" type="pres">
      <dgm:prSet presAssocID="{A132CD0B-A2D4-4018-8C77-8FFB7BE4E6D9}" presName="hierChild4" presStyleCnt="0"/>
      <dgm:spPr/>
    </dgm:pt>
    <dgm:pt modelId="{3F87C6D7-01BF-4062-8595-F0290167BFAC}" type="pres">
      <dgm:prSet presAssocID="{82BF698E-34DA-4DA0-870B-B85096D6B297}" presName="Name17" presStyleLbl="parChTrans1D3" presStyleIdx="1" presStyleCnt="3"/>
      <dgm:spPr/>
      <dgm:t>
        <a:bodyPr/>
        <a:lstStyle/>
        <a:p>
          <a:endParaRPr lang="en-US"/>
        </a:p>
      </dgm:t>
    </dgm:pt>
    <dgm:pt modelId="{072DEE42-FD22-435C-B842-384892C11A03}" type="pres">
      <dgm:prSet presAssocID="{F5B59FA4-A795-4F00-B01C-007EF938E462}" presName="hierRoot3" presStyleCnt="0"/>
      <dgm:spPr/>
    </dgm:pt>
    <dgm:pt modelId="{0B5ECF6B-E259-47FA-B22B-ECE2665DAA88}" type="pres">
      <dgm:prSet presAssocID="{F5B59FA4-A795-4F00-B01C-007EF938E462}" presName="composite3" presStyleCnt="0"/>
      <dgm:spPr/>
    </dgm:pt>
    <dgm:pt modelId="{EE850304-84E9-40E5-97EB-A546B079D31F}" type="pres">
      <dgm:prSet presAssocID="{F5B59FA4-A795-4F00-B01C-007EF938E462}" presName="image3" presStyleLbl="node3" presStyleIdx="1" presStyleCnt="3"/>
      <dgm:spPr/>
    </dgm:pt>
    <dgm:pt modelId="{E9EC83EF-4A7A-4DDA-AD19-E3C480BE42D5}" type="pres">
      <dgm:prSet presAssocID="{F5B59FA4-A795-4F00-B01C-007EF938E462}" presName="text3" presStyleLbl="revTx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6C27CB-5C85-4327-9022-C92EC9FF7FCF}" type="pres">
      <dgm:prSet presAssocID="{F5B59FA4-A795-4F00-B01C-007EF938E462}" presName="hierChild4" presStyleCnt="0"/>
      <dgm:spPr/>
    </dgm:pt>
    <dgm:pt modelId="{65519E81-1F06-4E23-AFC5-A5236131E37A}" type="pres">
      <dgm:prSet presAssocID="{9E425B98-6372-4981-A55A-A5B4F008A226}" presName="Name10" presStyleLbl="parChTrans1D2" presStyleIdx="1" presStyleCnt="2"/>
      <dgm:spPr/>
      <dgm:t>
        <a:bodyPr/>
        <a:lstStyle/>
        <a:p>
          <a:endParaRPr lang="en-US"/>
        </a:p>
      </dgm:t>
    </dgm:pt>
    <dgm:pt modelId="{74BB2BB0-3263-4793-AC6D-DCC3324DDBC7}" type="pres">
      <dgm:prSet presAssocID="{2DDC6E71-F052-44CF-9E40-785C8F633948}" presName="hierRoot2" presStyleCnt="0"/>
      <dgm:spPr/>
    </dgm:pt>
    <dgm:pt modelId="{07003C6F-7DD1-49F7-9560-5DB5447A6DE4}" type="pres">
      <dgm:prSet presAssocID="{2DDC6E71-F052-44CF-9E40-785C8F633948}" presName="composite2" presStyleCnt="0"/>
      <dgm:spPr/>
    </dgm:pt>
    <dgm:pt modelId="{4C012B50-7447-419F-BA3C-2FD1868D026A}" type="pres">
      <dgm:prSet presAssocID="{2DDC6E71-F052-44CF-9E40-785C8F633948}" presName="image2" presStyleLbl="node2" presStyleIdx="1" presStyleCnt="2"/>
      <dgm:spPr/>
    </dgm:pt>
    <dgm:pt modelId="{C5253428-7F21-48A1-BB20-C98021959321}" type="pres">
      <dgm:prSet presAssocID="{2DDC6E71-F052-44CF-9E40-785C8F633948}" presName="text2" presStyleLbl="revTx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C2700D5-E1BD-4C62-A5B9-9D472C6C75B9}" type="pres">
      <dgm:prSet presAssocID="{2DDC6E71-F052-44CF-9E40-785C8F633948}" presName="hierChild3" presStyleCnt="0"/>
      <dgm:spPr/>
    </dgm:pt>
    <dgm:pt modelId="{C20C7709-DBA9-4590-99DA-EACF2603B0D6}" type="pres">
      <dgm:prSet presAssocID="{251259E8-EC55-4C80-9637-5FED442BA9B5}" presName="Name17" presStyleLbl="parChTrans1D3" presStyleIdx="2" presStyleCnt="3"/>
      <dgm:spPr/>
      <dgm:t>
        <a:bodyPr/>
        <a:lstStyle/>
        <a:p>
          <a:endParaRPr lang="en-US"/>
        </a:p>
      </dgm:t>
    </dgm:pt>
    <dgm:pt modelId="{CF9E8A6A-889D-4F93-8ED1-5D4667FFA0B6}" type="pres">
      <dgm:prSet presAssocID="{E090171D-6252-4BF0-8B4C-ABA0B89B1827}" presName="hierRoot3" presStyleCnt="0"/>
      <dgm:spPr/>
    </dgm:pt>
    <dgm:pt modelId="{FB73AF46-D3EF-435D-8111-C64BAF49CE66}" type="pres">
      <dgm:prSet presAssocID="{E090171D-6252-4BF0-8B4C-ABA0B89B1827}" presName="composite3" presStyleCnt="0"/>
      <dgm:spPr/>
    </dgm:pt>
    <dgm:pt modelId="{006B66D4-8614-4AD1-862D-6E8118F14D68}" type="pres">
      <dgm:prSet presAssocID="{E090171D-6252-4BF0-8B4C-ABA0B89B1827}" presName="image3" presStyleLbl="node3" presStyleIdx="2" presStyleCnt="3"/>
      <dgm:spPr/>
    </dgm:pt>
    <dgm:pt modelId="{21FAB048-2320-4502-8B86-ED264876AEB0}" type="pres">
      <dgm:prSet presAssocID="{E090171D-6252-4BF0-8B4C-ABA0B89B1827}" presName="text3" presStyleLbl="revTx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1FE0730-8273-4521-98BC-5910E32B7F27}" type="pres">
      <dgm:prSet presAssocID="{E090171D-6252-4BF0-8B4C-ABA0B89B1827}" presName="hierChild4" presStyleCnt="0"/>
      <dgm:spPr/>
    </dgm:pt>
  </dgm:ptLst>
  <dgm:cxnLst>
    <dgm:cxn modelId="{12DE0EB0-C58C-4690-81CE-315FCDF680A5}" srcId="{E252410D-6E48-4982-94C4-80A001D93944}" destId="{F5B59FA4-A795-4F00-B01C-007EF938E462}" srcOrd="1" destOrd="0" parTransId="{82BF698E-34DA-4DA0-870B-B85096D6B297}" sibTransId="{2A2D3C09-918D-4EAE-8896-FDBBCB8D76E7}"/>
    <dgm:cxn modelId="{B0CBE85C-7690-453A-8C4A-51BB8FE049C8}" srcId="{E0B3FD9E-9410-4D4E-94EB-404FE26141C0}" destId="{2DDC6E71-F052-44CF-9E40-785C8F633948}" srcOrd="1" destOrd="0" parTransId="{9E425B98-6372-4981-A55A-A5B4F008A226}" sibTransId="{A456B902-EE4E-4891-A1D9-22A36F176F0C}"/>
    <dgm:cxn modelId="{EEEB2E8A-32EF-450D-93EB-9266018C9493}" type="presOf" srcId="{E0B3FD9E-9410-4D4E-94EB-404FE26141C0}" destId="{BFD19DB0-8CB1-4F6C-8A85-BF8F044726A4}" srcOrd="0" destOrd="0" presId="urn:microsoft.com/office/officeart/2009/layout/CirclePictureHierarchy"/>
    <dgm:cxn modelId="{ED6994B7-7667-4D7B-BADA-E6ED9D89AB86}" type="presOf" srcId="{E090171D-6252-4BF0-8B4C-ABA0B89B1827}" destId="{21FAB048-2320-4502-8B86-ED264876AEB0}" srcOrd="0" destOrd="0" presId="urn:microsoft.com/office/officeart/2009/layout/CirclePictureHierarchy"/>
    <dgm:cxn modelId="{9620AF63-995E-4B12-9DCB-6182CE636819}" srcId="{E252410D-6E48-4982-94C4-80A001D93944}" destId="{A132CD0B-A2D4-4018-8C77-8FFB7BE4E6D9}" srcOrd="0" destOrd="0" parTransId="{F0061020-7CED-42A6-864E-66ACD21781C6}" sibTransId="{A3ACE1B6-9140-4329-8930-CF1D538FEABA}"/>
    <dgm:cxn modelId="{677006C6-9670-4D85-AF32-A9D411C064C7}" type="presOf" srcId="{F5B59FA4-A795-4F00-B01C-007EF938E462}" destId="{E9EC83EF-4A7A-4DDA-AD19-E3C480BE42D5}" srcOrd="0" destOrd="0" presId="urn:microsoft.com/office/officeart/2009/layout/CirclePictureHierarchy"/>
    <dgm:cxn modelId="{C9A45B4F-C20A-405E-B199-94D35520876F}" type="presOf" srcId="{EE7F9BAA-FD61-42A3-8D7F-BD58C8A7616E}" destId="{0CCC1A6D-0D97-4EBF-BEA9-31AC45109512}" srcOrd="0" destOrd="0" presId="urn:microsoft.com/office/officeart/2009/layout/CirclePictureHierarchy"/>
    <dgm:cxn modelId="{1DFCF3D1-CE34-4630-8904-A193FFE40ED1}" type="presOf" srcId="{A132CD0B-A2D4-4018-8C77-8FFB7BE4E6D9}" destId="{C9770372-4071-4000-B6B8-319C5ADEB13C}" srcOrd="0" destOrd="0" presId="urn:microsoft.com/office/officeart/2009/layout/CirclePictureHierarchy"/>
    <dgm:cxn modelId="{EF3CA963-AAA4-41ED-B2D2-64E54D2435A8}" type="presOf" srcId="{251259E8-EC55-4C80-9637-5FED442BA9B5}" destId="{C20C7709-DBA9-4590-99DA-EACF2603B0D6}" srcOrd="0" destOrd="0" presId="urn:microsoft.com/office/officeart/2009/layout/CirclePictureHierarchy"/>
    <dgm:cxn modelId="{0545AA30-32BA-4094-8ECE-C78AA60AE39D}" type="presOf" srcId="{82BF698E-34DA-4DA0-870B-B85096D6B297}" destId="{3F87C6D7-01BF-4062-8595-F0290167BFAC}" srcOrd="0" destOrd="0" presId="urn:microsoft.com/office/officeart/2009/layout/CirclePictureHierarchy"/>
    <dgm:cxn modelId="{6CF1B4E5-F8CC-4D25-8029-56BD134B7207}" type="presOf" srcId="{E252410D-6E48-4982-94C4-80A001D93944}" destId="{60E501A5-D24E-43D8-9282-7E27FA587AF2}" srcOrd="0" destOrd="0" presId="urn:microsoft.com/office/officeart/2009/layout/CirclePictureHierarchy"/>
    <dgm:cxn modelId="{D96214E9-6F2F-486B-8359-1CC6285D8A74}" type="presOf" srcId="{2DDC6E71-F052-44CF-9E40-785C8F633948}" destId="{C5253428-7F21-48A1-BB20-C98021959321}" srcOrd="0" destOrd="0" presId="urn:microsoft.com/office/officeart/2009/layout/CirclePictureHierarchy"/>
    <dgm:cxn modelId="{A699D4F1-88F7-4D8F-AE61-8D52596AAB8C}" srcId="{2DDC6E71-F052-44CF-9E40-785C8F633948}" destId="{E090171D-6252-4BF0-8B4C-ABA0B89B1827}" srcOrd="0" destOrd="0" parTransId="{251259E8-EC55-4C80-9637-5FED442BA9B5}" sibTransId="{E81746E2-C07C-4789-9864-726BDBFD4D11}"/>
    <dgm:cxn modelId="{3F5D8F3F-777A-41AA-8627-717E4B06D42E}" srcId="{D869DEB8-4179-4C75-9E56-2104A0460C58}" destId="{E0B3FD9E-9410-4D4E-94EB-404FE26141C0}" srcOrd="0" destOrd="0" parTransId="{6293F658-08EA-4895-A217-E35681232204}" sibTransId="{C93C913D-5610-4B4A-92D5-DABAAFBC6097}"/>
    <dgm:cxn modelId="{C4859D96-A25E-4465-B434-9380692028D3}" srcId="{E0B3FD9E-9410-4D4E-94EB-404FE26141C0}" destId="{E252410D-6E48-4982-94C4-80A001D93944}" srcOrd="0" destOrd="0" parTransId="{EE7F9BAA-FD61-42A3-8D7F-BD58C8A7616E}" sibTransId="{60388B76-CB7E-422D-AC1B-5A944BD96A85}"/>
    <dgm:cxn modelId="{CE7726B9-0717-4758-8F61-AFEEFFD76B55}" type="presOf" srcId="{9E425B98-6372-4981-A55A-A5B4F008A226}" destId="{65519E81-1F06-4E23-AFC5-A5236131E37A}" srcOrd="0" destOrd="0" presId="urn:microsoft.com/office/officeart/2009/layout/CirclePictureHierarchy"/>
    <dgm:cxn modelId="{B0065567-2EBE-4E57-B72E-B51E00ACC416}" type="presOf" srcId="{F0061020-7CED-42A6-864E-66ACD21781C6}" destId="{011A318F-E75C-49A4-832A-9CF49EEC0041}" srcOrd="0" destOrd="0" presId="urn:microsoft.com/office/officeart/2009/layout/CirclePictureHierarchy"/>
    <dgm:cxn modelId="{3DB25C41-A906-4228-9586-8BB6070A6D74}" type="presOf" srcId="{D869DEB8-4179-4C75-9E56-2104A0460C58}" destId="{AA081524-6004-4F53-9DC5-E6A1D59EEB34}" srcOrd="0" destOrd="0" presId="urn:microsoft.com/office/officeart/2009/layout/CirclePictureHierarchy"/>
    <dgm:cxn modelId="{0908DEC1-893F-4122-9E9C-4F1FB2A2BC39}" type="presParOf" srcId="{AA081524-6004-4F53-9DC5-E6A1D59EEB34}" destId="{4376B838-1B01-4259-9489-07118DE81C20}" srcOrd="0" destOrd="0" presId="urn:microsoft.com/office/officeart/2009/layout/CirclePictureHierarchy"/>
    <dgm:cxn modelId="{68527E57-ED9D-483A-AFA3-7BC957A20751}" type="presParOf" srcId="{4376B838-1B01-4259-9489-07118DE81C20}" destId="{0D2D92D1-74E3-439A-80C3-47B39CC65D08}" srcOrd="0" destOrd="0" presId="urn:microsoft.com/office/officeart/2009/layout/CirclePictureHierarchy"/>
    <dgm:cxn modelId="{839E720F-DADA-4900-B98D-0A421730C350}" type="presParOf" srcId="{0D2D92D1-74E3-439A-80C3-47B39CC65D08}" destId="{E9C9704F-A563-422A-911D-02E789F5E3ED}" srcOrd="0" destOrd="0" presId="urn:microsoft.com/office/officeart/2009/layout/CirclePictureHierarchy"/>
    <dgm:cxn modelId="{21E4E3ED-8861-4FE5-9C60-8F9F4EB62198}" type="presParOf" srcId="{0D2D92D1-74E3-439A-80C3-47B39CC65D08}" destId="{BFD19DB0-8CB1-4F6C-8A85-BF8F044726A4}" srcOrd="1" destOrd="0" presId="urn:microsoft.com/office/officeart/2009/layout/CirclePictureHierarchy"/>
    <dgm:cxn modelId="{5C32E97B-6612-4198-9B8D-ACDFA2E3B614}" type="presParOf" srcId="{4376B838-1B01-4259-9489-07118DE81C20}" destId="{47977849-DAB7-4DF3-8FAB-20B44EE62EE3}" srcOrd="1" destOrd="0" presId="urn:microsoft.com/office/officeart/2009/layout/CirclePictureHierarchy"/>
    <dgm:cxn modelId="{80C9439C-D115-4203-A8C8-31DFF2B02505}" type="presParOf" srcId="{47977849-DAB7-4DF3-8FAB-20B44EE62EE3}" destId="{0CCC1A6D-0D97-4EBF-BEA9-31AC45109512}" srcOrd="0" destOrd="0" presId="urn:microsoft.com/office/officeart/2009/layout/CirclePictureHierarchy"/>
    <dgm:cxn modelId="{7DCDFC1F-B53A-4A78-BCCB-F637B0F559F4}" type="presParOf" srcId="{47977849-DAB7-4DF3-8FAB-20B44EE62EE3}" destId="{9FD35648-A055-427A-B207-C64A865FBFFC}" srcOrd="1" destOrd="0" presId="urn:microsoft.com/office/officeart/2009/layout/CirclePictureHierarchy"/>
    <dgm:cxn modelId="{94B565C7-1ED6-4A2A-8BC3-92441B5D14D7}" type="presParOf" srcId="{9FD35648-A055-427A-B207-C64A865FBFFC}" destId="{D241AAEF-CAF0-4451-B8F0-BB213FDE2AC7}" srcOrd="0" destOrd="0" presId="urn:microsoft.com/office/officeart/2009/layout/CirclePictureHierarchy"/>
    <dgm:cxn modelId="{61ABE50B-8942-4DA9-AEA0-C78AB8F28D64}" type="presParOf" srcId="{D241AAEF-CAF0-4451-B8F0-BB213FDE2AC7}" destId="{88AE5480-C1EA-4762-A199-60E4398239BA}" srcOrd="0" destOrd="0" presId="urn:microsoft.com/office/officeart/2009/layout/CirclePictureHierarchy"/>
    <dgm:cxn modelId="{9862662E-A537-45BD-AE19-EC32E3FAD1E8}" type="presParOf" srcId="{D241AAEF-CAF0-4451-B8F0-BB213FDE2AC7}" destId="{60E501A5-D24E-43D8-9282-7E27FA587AF2}" srcOrd="1" destOrd="0" presId="urn:microsoft.com/office/officeart/2009/layout/CirclePictureHierarchy"/>
    <dgm:cxn modelId="{F855EF16-67F9-4206-AE83-76E3CE74B3E9}" type="presParOf" srcId="{9FD35648-A055-427A-B207-C64A865FBFFC}" destId="{880B66D8-9C19-4572-A468-C353C85F8FCA}" srcOrd="1" destOrd="0" presId="urn:microsoft.com/office/officeart/2009/layout/CirclePictureHierarchy"/>
    <dgm:cxn modelId="{FEC0B54F-401A-4E24-972B-14F0ABF2AD7A}" type="presParOf" srcId="{880B66D8-9C19-4572-A468-C353C85F8FCA}" destId="{011A318F-E75C-49A4-832A-9CF49EEC0041}" srcOrd="0" destOrd="0" presId="urn:microsoft.com/office/officeart/2009/layout/CirclePictureHierarchy"/>
    <dgm:cxn modelId="{70B34BA6-271C-459E-B275-E2B5495C9E1D}" type="presParOf" srcId="{880B66D8-9C19-4572-A468-C353C85F8FCA}" destId="{0986B695-9376-4B84-9E41-3F53753C7FF3}" srcOrd="1" destOrd="0" presId="urn:microsoft.com/office/officeart/2009/layout/CirclePictureHierarchy"/>
    <dgm:cxn modelId="{44832CD8-DF2E-4B24-8721-BF25C4D12D3A}" type="presParOf" srcId="{0986B695-9376-4B84-9E41-3F53753C7FF3}" destId="{571FD387-CA4B-4966-A153-18BAD355C2DD}" srcOrd="0" destOrd="0" presId="urn:microsoft.com/office/officeart/2009/layout/CirclePictureHierarchy"/>
    <dgm:cxn modelId="{59066B71-8074-486D-AB73-06A6DDBCC394}" type="presParOf" srcId="{571FD387-CA4B-4966-A153-18BAD355C2DD}" destId="{B91C8DFC-3626-4A9F-A53F-D1C8B8A3EC01}" srcOrd="0" destOrd="0" presId="urn:microsoft.com/office/officeart/2009/layout/CirclePictureHierarchy"/>
    <dgm:cxn modelId="{2BF1017D-DF64-4ECC-834C-121806E14EEA}" type="presParOf" srcId="{571FD387-CA4B-4966-A153-18BAD355C2DD}" destId="{C9770372-4071-4000-B6B8-319C5ADEB13C}" srcOrd="1" destOrd="0" presId="urn:microsoft.com/office/officeart/2009/layout/CirclePictureHierarchy"/>
    <dgm:cxn modelId="{AED6D1E0-4EA7-4ED5-B4F0-295F5D346A11}" type="presParOf" srcId="{0986B695-9376-4B84-9E41-3F53753C7FF3}" destId="{FB3A9DE0-C293-42A3-87CE-24F5A2243756}" srcOrd="1" destOrd="0" presId="urn:microsoft.com/office/officeart/2009/layout/CirclePictureHierarchy"/>
    <dgm:cxn modelId="{8471BC14-BC69-4E19-AB9D-787BE8504FA0}" type="presParOf" srcId="{880B66D8-9C19-4572-A468-C353C85F8FCA}" destId="{3F87C6D7-01BF-4062-8595-F0290167BFAC}" srcOrd="2" destOrd="0" presId="urn:microsoft.com/office/officeart/2009/layout/CirclePictureHierarchy"/>
    <dgm:cxn modelId="{031C3139-BF28-4364-8807-49E1E2923C7D}" type="presParOf" srcId="{880B66D8-9C19-4572-A468-C353C85F8FCA}" destId="{072DEE42-FD22-435C-B842-384892C11A03}" srcOrd="3" destOrd="0" presId="urn:microsoft.com/office/officeart/2009/layout/CirclePictureHierarchy"/>
    <dgm:cxn modelId="{FDB47AD8-8237-40CB-87EB-C6DA4243E412}" type="presParOf" srcId="{072DEE42-FD22-435C-B842-384892C11A03}" destId="{0B5ECF6B-E259-47FA-B22B-ECE2665DAA88}" srcOrd="0" destOrd="0" presId="urn:microsoft.com/office/officeart/2009/layout/CirclePictureHierarchy"/>
    <dgm:cxn modelId="{4D700666-866B-4ED4-8865-D4E608609175}" type="presParOf" srcId="{0B5ECF6B-E259-47FA-B22B-ECE2665DAA88}" destId="{EE850304-84E9-40E5-97EB-A546B079D31F}" srcOrd="0" destOrd="0" presId="urn:microsoft.com/office/officeart/2009/layout/CirclePictureHierarchy"/>
    <dgm:cxn modelId="{865FDE52-3E7B-4058-AD6A-C581C5B261B7}" type="presParOf" srcId="{0B5ECF6B-E259-47FA-B22B-ECE2665DAA88}" destId="{E9EC83EF-4A7A-4DDA-AD19-E3C480BE42D5}" srcOrd="1" destOrd="0" presId="urn:microsoft.com/office/officeart/2009/layout/CirclePictureHierarchy"/>
    <dgm:cxn modelId="{1EC21EB1-2AAA-47B4-BAB4-B60FD3803A77}" type="presParOf" srcId="{072DEE42-FD22-435C-B842-384892C11A03}" destId="{586C27CB-5C85-4327-9022-C92EC9FF7FCF}" srcOrd="1" destOrd="0" presId="urn:microsoft.com/office/officeart/2009/layout/CirclePictureHierarchy"/>
    <dgm:cxn modelId="{7471F9A1-52A2-41E6-8632-D69F0BFF65B9}" type="presParOf" srcId="{47977849-DAB7-4DF3-8FAB-20B44EE62EE3}" destId="{65519E81-1F06-4E23-AFC5-A5236131E37A}" srcOrd="2" destOrd="0" presId="urn:microsoft.com/office/officeart/2009/layout/CirclePictureHierarchy"/>
    <dgm:cxn modelId="{10D5E3BC-6F01-4F02-9142-0DDB409F5171}" type="presParOf" srcId="{47977849-DAB7-4DF3-8FAB-20B44EE62EE3}" destId="{74BB2BB0-3263-4793-AC6D-DCC3324DDBC7}" srcOrd="3" destOrd="0" presId="urn:microsoft.com/office/officeart/2009/layout/CirclePictureHierarchy"/>
    <dgm:cxn modelId="{9BEAA6F9-6918-4823-B518-00FD31A4E9BD}" type="presParOf" srcId="{74BB2BB0-3263-4793-AC6D-DCC3324DDBC7}" destId="{07003C6F-7DD1-49F7-9560-5DB5447A6DE4}" srcOrd="0" destOrd="0" presId="urn:microsoft.com/office/officeart/2009/layout/CirclePictureHierarchy"/>
    <dgm:cxn modelId="{D5CD5350-1980-4FEC-B81D-AC388DD6AD6D}" type="presParOf" srcId="{07003C6F-7DD1-49F7-9560-5DB5447A6DE4}" destId="{4C012B50-7447-419F-BA3C-2FD1868D026A}" srcOrd="0" destOrd="0" presId="urn:microsoft.com/office/officeart/2009/layout/CirclePictureHierarchy"/>
    <dgm:cxn modelId="{15B1DF79-9356-4072-B3E3-8B01C94C5C6B}" type="presParOf" srcId="{07003C6F-7DD1-49F7-9560-5DB5447A6DE4}" destId="{C5253428-7F21-48A1-BB20-C98021959321}" srcOrd="1" destOrd="0" presId="urn:microsoft.com/office/officeart/2009/layout/CirclePictureHierarchy"/>
    <dgm:cxn modelId="{E3A241A0-995F-45C2-9431-74F85F64A973}" type="presParOf" srcId="{74BB2BB0-3263-4793-AC6D-DCC3324DDBC7}" destId="{3C2700D5-E1BD-4C62-A5B9-9D472C6C75B9}" srcOrd="1" destOrd="0" presId="urn:microsoft.com/office/officeart/2009/layout/CirclePictureHierarchy"/>
    <dgm:cxn modelId="{AF35AAC4-E6C2-4151-A909-FCDD2C7E044D}" type="presParOf" srcId="{3C2700D5-E1BD-4C62-A5B9-9D472C6C75B9}" destId="{C20C7709-DBA9-4590-99DA-EACF2603B0D6}" srcOrd="0" destOrd="0" presId="urn:microsoft.com/office/officeart/2009/layout/CirclePictureHierarchy"/>
    <dgm:cxn modelId="{AF2D0069-3FB2-40ED-A791-053AD349ED0E}" type="presParOf" srcId="{3C2700D5-E1BD-4C62-A5B9-9D472C6C75B9}" destId="{CF9E8A6A-889D-4F93-8ED1-5D4667FFA0B6}" srcOrd="1" destOrd="0" presId="urn:microsoft.com/office/officeart/2009/layout/CirclePictureHierarchy"/>
    <dgm:cxn modelId="{62AAE5DA-B475-40F1-97F8-48481BE4EE69}" type="presParOf" srcId="{CF9E8A6A-889D-4F93-8ED1-5D4667FFA0B6}" destId="{FB73AF46-D3EF-435D-8111-C64BAF49CE66}" srcOrd="0" destOrd="0" presId="urn:microsoft.com/office/officeart/2009/layout/CirclePictureHierarchy"/>
    <dgm:cxn modelId="{DDD52354-4DC8-4FA7-A09E-2B28EFE3A834}" type="presParOf" srcId="{FB73AF46-D3EF-435D-8111-C64BAF49CE66}" destId="{006B66D4-8614-4AD1-862D-6E8118F14D68}" srcOrd="0" destOrd="0" presId="urn:microsoft.com/office/officeart/2009/layout/CirclePictureHierarchy"/>
    <dgm:cxn modelId="{310588C7-6007-43AE-9693-F7002E40F87C}" type="presParOf" srcId="{FB73AF46-D3EF-435D-8111-C64BAF49CE66}" destId="{21FAB048-2320-4502-8B86-ED264876AEB0}" srcOrd="1" destOrd="0" presId="urn:microsoft.com/office/officeart/2009/layout/CirclePictureHierarchy"/>
    <dgm:cxn modelId="{5A2C0BF8-3FA2-4EBE-AF8E-407E1FE68F49}" type="presParOf" srcId="{CF9E8A6A-889D-4F93-8ED1-5D4667FFA0B6}" destId="{D1FE0730-8273-4521-98BC-5910E32B7F27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90ED5C-2447-43F3-B008-1395A91CAA5E}">
      <dsp:nvSpPr>
        <dsp:cNvPr id="0" name=""/>
        <dsp:cNvSpPr/>
      </dsp:nvSpPr>
      <dsp:spPr>
        <a:xfrm>
          <a:off x="1047261" y="472937"/>
          <a:ext cx="578034" cy="578034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3</a:t>
          </a:r>
        </a:p>
      </dsp:txBody>
      <dsp:txXfrm>
        <a:off x="1163472" y="608339"/>
        <a:ext cx="345612" cy="297121"/>
      </dsp:txXfrm>
    </dsp:sp>
    <dsp:sp modelId="{DD7E065D-7324-4084-A868-B59748CADF76}">
      <dsp:nvSpPr>
        <dsp:cNvPr id="0" name=""/>
        <dsp:cNvSpPr/>
      </dsp:nvSpPr>
      <dsp:spPr>
        <a:xfrm>
          <a:off x="744006" y="299211"/>
          <a:ext cx="420388" cy="420388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2</a:t>
          </a:r>
        </a:p>
      </dsp:txBody>
      <dsp:txXfrm>
        <a:off x="849840" y="405685"/>
        <a:ext cx="208720" cy="207440"/>
      </dsp:txXfrm>
    </dsp:sp>
    <dsp:sp modelId="{D8205375-7EB0-40B7-AD1E-65A69909FCA5}">
      <dsp:nvSpPr>
        <dsp:cNvPr id="0" name=""/>
        <dsp:cNvSpPr/>
      </dsp:nvSpPr>
      <dsp:spPr>
        <a:xfrm rot="20700000">
          <a:off x="946411" y="46285"/>
          <a:ext cx="411895" cy="411895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1</a:t>
          </a:r>
        </a:p>
      </dsp:txBody>
      <dsp:txXfrm rot="-20700000">
        <a:off x="1036752" y="136626"/>
        <a:ext cx="231213" cy="231213"/>
      </dsp:txXfrm>
    </dsp:sp>
    <dsp:sp modelId="{32E87EE1-9069-4DA7-B681-CE9BE4EB1690}">
      <dsp:nvSpPr>
        <dsp:cNvPr id="0" name=""/>
        <dsp:cNvSpPr/>
      </dsp:nvSpPr>
      <dsp:spPr>
        <a:xfrm>
          <a:off x="974881" y="400074"/>
          <a:ext cx="739884" cy="739884"/>
        </a:xfrm>
        <a:prstGeom prst="circularArrow">
          <a:avLst>
            <a:gd name="adj1" fmla="val 4687"/>
            <a:gd name="adj2" fmla="val 299029"/>
            <a:gd name="adj3" fmla="val 2305538"/>
            <a:gd name="adj4" fmla="val 16429801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40C042-468F-4241-B074-25001B1A52BE}">
      <dsp:nvSpPr>
        <dsp:cNvPr id="0" name=""/>
        <dsp:cNvSpPr/>
      </dsp:nvSpPr>
      <dsp:spPr>
        <a:xfrm>
          <a:off x="636500" y="256784"/>
          <a:ext cx="537572" cy="53757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AC5CDA-9B66-4A7D-B1FB-DD2D551487AE}">
      <dsp:nvSpPr>
        <dsp:cNvPr id="0" name=""/>
        <dsp:cNvSpPr/>
      </dsp:nvSpPr>
      <dsp:spPr>
        <a:xfrm>
          <a:off x="851135" y="-30445"/>
          <a:ext cx="579611" cy="57961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90ED5C-2447-43F3-B008-1395A91CAA5E}">
      <dsp:nvSpPr>
        <dsp:cNvPr id="0" name=""/>
        <dsp:cNvSpPr/>
      </dsp:nvSpPr>
      <dsp:spPr>
        <a:xfrm>
          <a:off x="1047261" y="472937"/>
          <a:ext cx="578034" cy="578034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3</a:t>
          </a:r>
        </a:p>
      </dsp:txBody>
      <dsp:txXfrm>
        <a:off x="1163472" y="608339"/>
        <a:ext cx="345612" cy="297121"/>
      </dsp:txXfrm>
    </dsp:sp>
    <dsp:sp modelId="{DD7E065D-7324-4084-A868-B59748CADF76}">
      <dsp:nvSpPr>
        <dsp:cNvPr id="0" name=""/>
        <dsp:cNvSpPr/>
      </dsp:nvSpPr>
      <dsp:spPr>
        <a:xfrm>
          <a:off x="744006" y="299211"/>
          <a:ext cx="420388" cy="420388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2</a:t>
          </a:r>
        </a:p>
      </dsp:txBody>
      <dsp:txXfrm>
        <a:off x="849840" y="405685"/>
        <a:ext cx="208720" cy="207440"/>
      </dsp:txXfrm>
    </dsp:sp>
    <dsp:sp modelId="{D8205375-7EB0-40B7-AD1E-65A69909FCA5}">
      <dsp:nvSpPr>
        <dsp:cNvPr id="0" name=""/>
        <dsp:cNvSpPr/>
      </dsp:nvSpPr>
      <dsp:spPr>
        <a:xfrm rot="20700000">
          <a:off x="946411" y="46285"/>
          <a:ext cx="411895" cy="411895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1</a:t>
          </a:r>
        </a:p>
      </dsp:txBody>
      <dsp:txXfrm rot="-20700000">
        <a:off x="1036752" y="136626"/>
        <a:ext cx="231213" cy="231213"/>
      </dsp:txXfrm>
    </dsp:sp>
    <dsp:sp modelId="{32E87EE1-9069-4DA7-B681-CE9BE4EB1690}">
      <dsp:nvSpPr>
        <dsp:cNvPr id="0" name=""/>
        <dsp:cNvSpPr/>
      </dsp:nvSpPr>
      <dsp:spPr>
        <a:xfrm>
          <a:off x="974881" y="400074"/>
          <a:ext cx="739884" cy="739884"/>
        </a:xfrm>
        <a:prstGeom prst="circularArrow">
          <a:avLst>
            <a:gd name="adj1" fmla="val 4687"/>
            <a:gd name="adj2" fmla="val 299029"/>
            <a:gd name="adj3" fmla="val 2305538"/>
            <a:gd name="adj4" fmla="val 16429801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40C042-468F-4241-B074-25001B1A52BE}">
      <dsp:nvSpPr>
        <dsp:cNvPr id="0" name=""/>
        <dsp:cNvSpPr/>
      </dsp:nvSpPr>
      <dsp:spPr>
        <a:xfrm>
          <a:off x="636500" y="256784"/>
          <a:ext cx="537572" cy="53757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AC5CDA-9B66-4A7D-B1FB-DD2D551487AE}">
      <dsp:nvSpPr>
        <dsp:cNvPr id="0" name=""/>
        <dsp:cNvSpPr/>
      </dsp:nvSpPr>
      <dsp:spPr>
        <a:xfrm>
          <a:off x="851135" y="-30445"/>
          <a:ext cx="579611" cy="57961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E30D0B-A401-41E1-BF31-1A7D8FF05F36}">
      <dsp:nvSpPr>
        <dsp:cNvPr id="0" name=""/>
        <dsp:cNvSpPr/>
      </dsp:nvSpPr>
      <dsp:spPr>
        <a:xfrm>
          <a:off x="148589" y="0"/>
          <a:ext cx="1684020" cy="70582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A2E2C6-C6AB-4119-AB53-07EDB3E30B0E}">
      <dsp:nvSpPr>
        <dsp:cNvPr id="0" name=""/>
        <dsp:cNvSpPr/>
      </dsp:nvSpPr>
      <dsp:spPr>
        <a:xfrm>
          <a:off x="2128" y="211746"/>
          <a:ext cx="637698" cy="2823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Query 34</a:t>
          </a:r>
        </a:p>
      </dsp:txBody>
      <dsp:txXfrm>
        <a:off x="15910" y="225528"/>
        <a:ext cx="610134" cy="254764"/>
      </dsp:txXfrm>
    </dsp:sp>
    <dsp:sp modelId="{5DC3BB9D-766F-4E59-B73A-5898C8330E2D}">
      <dsp:nvSpPr>
        <dsp:cNvPr id="0" name=""/>
        <dsp:cNvSpPr/>
      </dsp:nvSpPr>
      <dsp:spPr>
        <a:xfrm>
          <a:off x="671750" y="211746"/>
          <a:ext cx="637698" cy="2823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Query 22</a:t>
          </a:r>
        </a:p>
      </dsp:txBody>
      <dsp:txXfrm>
        <a:off x="685532" y="225528"/>
        <a:ext cx="610134" cy="254764"/>
      </dsp:txXfrm>
    </dsp:sp>
    <dsp:sp modelId="{18E54326-53A0-45BA-8860-00636B4EAA5C}">
      <dsp:nvSpPr>
        <dsp:cNvPr id="0" name=""/>
        <dsp:cNvSpPr/>
      </dsp:nvSpPr>
      <dsp:spPr>
        <a:xfrm>
          <a:off x="1341373" y="211746"/>
          <a:ext cx="637698" cy="2823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Query 16</a:t>
          </a:r>
        </a:p>
      </dsp:txBody>
      <dsp:txXfrm>
        <a:off x="1355155" y="225528"/>
        <a:ext cx="610134" cy="2547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C7709-DBA9-4590-99DA-EACF2603B0D6}">
      <dsp:nvSpPr>
        <dsp:cNvPr id="0" name=""/>
        <dsp:cNvSpPr/>
      </dsp:nvSpPr>
      <dsp:spPr>
        <a:xfrm>
          <a:off x="868680" y="551370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937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519E81-1F06-4E23-AFC5-A5236131E37A}">
      <dsp:nvSpPr>
        <dsp:cNvPr id="0" name=""/>
        <dsp:cNvSpPr/>
      </dsp:nvSpPr>
      <dsp:spPr>
        <a:xfrm>
          <a:off x="600075" y="350964"/>
          <a:ext cx="31432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9913"/>
              </a:lnTo>
              <a:lnTo>
                <a:pt x="314325" y="69913"/>
              </a:lnTo>
              <a:lnTo>
                <a:pt x="314325" y="937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87C6D7-01BF-4062-8595-F0290167BFAC}">
      <dsp:nvSpPr>
        <dsp:cNvPr id="0" name=""/>
        <dsp:cNvSpPr/>
      </dsp:nvSpPr>
      <dsp:spPr>
        <a:xfrm>
          <a:off x="285749" y="551370"/>
          <a:ext cx="20954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9913"/>
              </a:lnTo>
              <a:lnTo>
                <a:pt x="209549" y="69913"/>
              </a:lnTo>
              <a:lnTo>
                <a:pt x="209549" y="937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1A318F-E75C-49A4-832A-9CF49EEC0041}">
      <dsp:nvSpPr>
        <dsp:cNvPr id="0" name=""/>
        <dsp:cNvSpPr/>
      </dsp:nvSpPr>
      <dsp:spPr>
        <a:xfrm>
          <a:off x="76199" y="551370"/>
          <a:ext cx="209549" cy="91440"/>
        </a:xfrm>
        <a:custGeom>
          <a:avLst/>
          <a:gdLst/>
          <a:ahLst/>
          <a:cxnLst/>
          <a:rect l="0" t="0" r="0" b="0"/>
          <a:pathLst>
            <a:path>
              <a:moveTo>
                <a:pt x="209549" y="45720"/>
              </a:moveTo>
              <a:lnTo>
                <a:pt x="209549" y="69913"/>
              </a:lnTo>
              <a:lnTo>
                <a:pt x="0" y="69913"/>
              </a:lnTo>
              <a:lnTo>
                <a:pt x="0" y="937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CC1A6D-0D97-4EBF-BEA9-31AC45109512}">
      <dsp:nvSpPr>
        <dsp:cNvPr id="0" name=""/>
        <dsp:cNvSpPr/>
      </dsp:nvSpPr>
      <dsp:spPr>
        <a:xfrm>
          <a:off x="285749" y="350964"/>
          <a:ext cx="314325" cy="91440"/>
        </a:xfrm>
        <a:custGeom>
          <a:avLst/>
          <a:gdLst/>
          <a:ahLst/>
          <a:cxnLst/>
          <a:rect l="0" t="0" r="0" b="0"/>
          <a:pathLst>
            <a:path>
              <a:moveTo>
                <a:pt x="314325" y="45720"/>
              </a:moveTo>
              <a:lnTo>
                <a:pt x="314325" y="69913"/>
              </a:lnTo>
              <a:lnTo>
                <a:pt x="0" y="69913"/>
              </a:lnTo>
              <a:lnTo>
                <a:pt x="0" y="937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C9704F-A563-422A-911D-02E789F5E3ED}">
      <dsp:nvSpPr>
        <dsp:cNvPr id="0" name=""/>
        <dsp:cNvSpPr/>
      </dsp:nvSpPr>
      <dsp:spPr>
        <a:xfrm>
          <a:off x="523875" y="244284"/>
          <a:ext cx="152399" cy="15239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D19DB0-8CB1-4F6C-8A85-BF8F044726A4}">
      <dsp:nvSpPr>
        <dsp:cNvPr id="0" name=""/>
        <dsp:cNvSpPr/>
      </dsp:nvSpPr>
      <dsp:spPr>
        <a:xfrm>
          <a:off x="676275" y="243903"/>
          <a:ext cx="228600" cy="152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chemeClr val="bg1"/>
              </a:solidFill>
            </a:rPr>
            <a:t>O1</a:t>
          </a:r>
        </a:p>
      </dsp:txBody>
      <dsp:txXfrm>
        <a:off x="676275" y="243903"/>
        <a:ext cx="228600" cy="152399"/>
      </dsp:txXfrm>
    </dsp:sp>
    <dsp:sp modelId="{88AE5480-C1EA-4762-A199-60E4398239BA}">
      <dsp:nvSpPr>
        <dsp:cNvPr id="0" name=""/>
        <dsp:cNvSpPr/>
      </dsp:nvSpPr>
      <dsp:spPr>
        <a:xfrm>
          <a:off x="209549" y="444690"/>
          <a:ext cx="152399" cy="15239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0E501A5-D24E-43D8-9282-7E27FA587AF2}">
      <dsp:nvSpPr>
        <dsp:cNvPr id="0" name=""/>
        <dsp:cNvSpPr/>
      </dsp:nvSpPr>
      <dsp:spPr>
        <a:xfrm>
          <a:off x="361950" y="444309"/>
          <a:ext cx="228600" cy="152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chemeClr val="bg1"/>
              </a:solidFill>
            </a:rPr>
            <a:t>O2</a:t>
          </a:r>
        </a:p>
      </dsp:txBody>
      <dsp:txXfrm>
        <a:off x="361950" y="444309"/>
        <a:ext cx="228600" cy="152399"/>
      </dsp:txXfrm>
    </dsp:sp>
    <dsp:sp modelId="{B91C8DFC-3626-4A9F-A53F-D1C8B8A3EC01}">
      <dsp:nvSpPr>
        <dsp:cNvPr id="0" name=""/>
        <dsp:cNvSpPr/>
      </dsp:nvSpPr>
      <dsp:spPr>
        <a:xfrm>
          <a:off x="0" y="645096"/>
          <a:ext cx="152399" cy="15239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9770372-4071-4000-B6B8-319C5ADEB13C}">
      <dsp:nvSpPr>
        <dsp:cNvPr id="0" name=""/>
        <dsp:cNvSpPr/>
      </dsp:nvSpPr>
      <dsp:spPr>
        <a:xfrm>
          <a:off x="152399" y="644715"/>
          <a:ext cx="228600" cy="152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chemeClr val="bg1"/>
              </a:solidFill>
            </a:rPr>
            <a:t>O4</a:t>
          </a:r>
        </a:p>
      </dsp:txBody>
      <dsp:txXfrm>
        <a:off x="152399" y="644715"/>
        <a:ext cx="228600" cy="152399"/>
      </dsp:txXfrm>
    </dsp:sp>
    <dsp:sp modelId="{EE850304-84E9-40E5-97EB-A546B079D31F}">
      <dsp:nvSpPr>
        <dsp:cNvPr id="0" name=""/>
        <dsp:cNvSpPr/>
      </dsp:nvSpPr>
      <dsp:spPr>
        <a:xfrm>
          <a:off x="419099" y="645096"/>
          <a:ext cx="152399" cy="15239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9EC83EF-4A7A-4DDA-AD19-E3C480BE42D5}">
      <dsp:nvSpPr>
        <dsp:cNvPr id="0" name=""/>
        <dsp:cNvSpPr/>
      </dsp:nvSpPr>
      <dsp:spPr>
        <a:xfrm>
          <a:off x="571500" y="644715"/>
          <a:ext cx="228600" cy="152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chemeClr val="bg1"/>
              </a:solidFill>
            </a:rPr>
            <a:t>O5</a:t>
          </a:r>
        </a:p>
      </dsp:txBody>
      <dsp:txXfrm>
        <a:off x="571500" y="644715"/>
        <a:ext cx="228600" cy="152399"/>
      </dsp:txXfrm>
    </dsp:sp>
    <dsp:sp modelId="{4C012B50-7447-419F-BA3C-2FD1868D026A}">
      <dsp:nvSpPr>
        <dsp:cNvPr id="0" name=""/>
        <dsp:cNvSpPr/>
      </dsp:nvSpPr>
      <dsp:spPr>
        <a:xfrm>
          <a:off x="838200" y="444690"/>
          <a:ext cx="152399" cy="15239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5253428-7F21-48A1-BB20-C98021959321}">
      <dsp:nvSpPr>
        <dsp:cNvPr id="0" name=""/>
        <dsp:cNvSpPr/>
      </dsp:nvSpPr>
      <dsp:spPr>
        <a:xfrm>
          <a:off x="990600" y="444309"/>
          <a:ext cx="228600" cy="152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chemeClr val="bg1"/>
              </a:solidFill>
            </a:rPr>
            <a:t>O3</a:t>
          </a:r>
        </a:p>
      </dsp:txBody>
      <dsp:txXfrm>
        <a:off x="990600" y="444309"/>
        <a:ext cx="228600" cy="152399"/>
      </dsp:txXfrm>
    </dsp:sp>
    <dsp:sp modelId="{006B66D4-8614-4AD1-862D-6E8118F14D68}">
      <dsp:nvSpPr>
        <dsp:cNvPr id="0" name=""/>
        <dsp:cNvSpPr/>
      </dsp:nvSpPr>
      <dsp:spPr>
        <a:xfrm>
          <a:off x="838200" y="645096"/>
          <a:ext cx="152399" cy="15239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1FAB048-2320-4502-8B86-ED264876AEB0}">
      <dsp:nvSpPr>
        <dsp:cNvPr id="0" name=""/>
        <dsp:cNvSpPr/>
      </dsp:nvSpPr>
      <dsp:spPr>
        <a:xfrm>
          <a:off x="990600" y="644715"/>
          <a:ext cx="228600" cy="152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chemeClr val="bg1"/>
              </a:solidFill>
            </a:rPr>
            <a:t>O6</a:t>
          </a:r>
        </a:p>
      </dsp:txBody>
      <dsp:txXfrm>
        <a:off x="990600" y="644715"/>
        <a:ext cx="228600" cy="1523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C7709-DBA9-4590-99DA-EACF2603B0D6}">
      <dsp:nvSpPr>
        <dsp:cNvPr id="0" name=""/>
        <dsp:cNvSpPr/>
      </dsp:nvSpPr>
      <dsp:spPr>
        <a:xfrm>
          <a:off x="868680" y="551370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937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519E81-1F06-4E23-AFC5-A5236131E37A}">
      <dsp:nvSpPr>
        <dsp:cNvPr id="0" name=""/>
        <dsp:cNvSpPr/>
      </dsp:nvSpPr>
      <dsp:spPr>
        <a:xfrm>
          <a:off x="600075" y="350964"/>
          <a:ext cx="31432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9913"/>
              </a:lnTo>
              <a:lnTo>
                <a:pt x="314325" y="69913"/>
              </a:lnTo>
              <a:lnTo>
                <a:pt x="314325" y="937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87C6D7-01BF-4062-8595-F0290167BFAC}">
      <dsp:nvSpPr>
        <dsp:cNvPr id="0" name=""/>
        <dsp:cNvSpPr/>
      </dsp:nvSpPr>
      <dsp:spPr>
        <a:xfrm>
          <a:off x="285749" y="551370"/>
          <a:ext cx="20954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9913"/>
              </a:lnTo>
              <a:lnTo>
                <a:pt x="209549" y="69913"/>
              </a:lnTo>
              <a:lnTo>
                <a:pt x="209549" y="937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1A318F-E75C-49A4-832A-9CF49EEC0041}">
      <dsp:nvSpPr>
        <dsp:cNvPr id="0" name=""/>
        <dsp:cNvSpPr/>
      </dsp:nvSpPr>
      <dsp:spPr>
        <a:xfrm>
          <a:off x="76199" y="551370"/>
          <a:ext cx="209549" cy="91440"/>
        </a:xfrm>
        <a:custGeom>
          <a:avLst/>
          <a:gdLst/>
          <a:ahLst/>
          <a:cxnLst/>
          <a:rect l="0" t="0" r="0" b="0"/>
          <a:pathLst>
            <a:path>
              <a:moveTo>
                <a:pt x="209549" y="45720"/>
              </a:moveTo>
              <a:lnTo>
                <a:pt x="209549" y="69913"/>
              </a:lnTo>
              <a:lnTo>
                <a:pt x="0" y="69913"/>
              </a:lnTo>
              <a:lnTo>
                <a:pt x="0" y="937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CC1A6D-0D97-4EBF-BEA9-31AC45109512}">
      <dsp:nvSpPr>
        <dsp:cNvPr id="0" name=""/>
        <dsp:cNvSpPr/>
      </dsp:nvSpPr>
      <dsp:spPr>
        <a:xfrm>
          <a:off x="285749" y="350964"/>
          <a:ext cx="314325" cy="91440"/>
        </a:xfrm>
        <a:custGeom>
          <a:avLst/>
          <a:gdLst/>
          <a:ahLst/>
          <a:cxnLst/>
          <a:rect l="0" t="0" r="0" b="0"/>
          <a:pathLst>
            <a:path>
              <a:moveTo>
                <a:pt x="314325" y="45720"/>
              </a:moveTo>
              <a:lnTo>
                <a:pt x="314325" y="69913"/>
              </a:lnTo>
              <a:lnTo>
                <a:pt x="0" y="69913"/>
              </a:lnTo>
              <a:lnTo>
                <a:pt x="0" y="937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C9704F-A563-422A-911D-02E789F5E3ED}">
      <dsp:nvSpPr>
        <dsp:cNvPr id="0" name=""/>
        <dsp:cNvSpPr/>
      </dsp:nvSpPr>
      <dsp:spPr>
        <a:xfrm>
          <a:off x="523875" y="244284"/>
          <a:ext cx="152399" cy="15239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D19DB0-8CB1-4F6C-8A85-BF8F044726A4}">
      <dsp:nvSpPr>
        <dsp:cNvPr id="0" name=""/>
        <dsp:cNvSpPr/>
      </dsp:nvSpPr>
      <dsp:spPr>
        <a:xfrm>
          <a:off x="676275" y="243903"/>
          <a:ext cx="228600" cy="152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chemeClr val="bg1"/>
              </a:solidFill>
            </a:rPr>
            <a:t>O1</a:t>
          </a:r>
        </a:p>
      </dsp:txBody>
      <dsp:txXfrm>
        <a:off x="676275" y="243903"/>
        <a:ext cx="228600" cy="152399"/>
      </dsp:txXfrm>
    </dsp:sp>
    <dsp:sp modelId="{88AE5480-C1EA-4762-A199-60E4398239BA}">
      <dsp:nvSpPr>
        <dsp:cNvPr id="0" name=""/>
        <dsp:cNvSpPr/>
      </dsp:nvSpPr>
      <dsp:spPr>
        <a:xfrm>
          <a:off x="209549" y="444690"/>
          <a:ext cx="152399" cy="15239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0E501A5-D24E-43D8-9282-7E27FA587AF2}">
      <dsp:nvSpPr>
        <dsp:cNvPr id="0" name=""/>
        <dsp:cNvSpPr/>
      </dsp:nvSpPr>
      <dsp:spPr>
        <a:xfrm>
          <a:off x="361950" y="444309"/>
          <a:ext cx="228600" cy="152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chemeClr val="bg1"/>
              </a:solidFill>
            </a:rPr>
            <a:t>O2</a:t>
          </a:r>
        </a:p>
      </dsp:txBody>
      <dsp:txXfrm>
        <a:off x="361950" y="444309"/>
        <a:ext cx="228600" cy="152399"/>
      </dsp:txXfrm>
    </dsp:sp>
    <dsp:sp modelId="{B91C8DFC-3626-4A9F-A53F-D1C8B8A3EC01}">
      <dsp:nvSpPr>
        <dsp:cNvPr id="0" name=""/>
        <dsp:cNvSpPr/>
      </dsp:nvSpPr>
      <dsp:spPr>
        <a:xfrm>
          <a:off x="0" y="645096"/>
          <a:ext cx="152399" cy="15239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9770372-4071-4000-B6B8-319C5ADEB13C}">
      <dsp:nvSpPr>
        <dsp:cNvPr id="0" name=""/>
        <dsp:cNvSpPr/>
      </dsp:nvSpPr>
      <dsp:spPr>
        <a:xfrm>
          <a:off x="152399" y="644715"/>
          <a:ext cx="228600" cy="152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chemeClr val="bg1"/>
              </a:solidFill>
            </a:rPr>
            <a:t>O4</a:t>
          </a:r>
        </a:p>
      </dsp:txBody>
      <dsp:txXfrm>
        <a:off x="152399" y="644715"/>
        <a:ext cx="228600" cy="152399"/>
      </dsp:txXfrm>
    </dsp:sp>
    <dsp:sp modelId="{EE850304-84E9-40E5-97EB-A546B079D31F}">
      <dsp:nvSpPr>
        <dsp:cNvPr id="0" name=""/>
        <dsp:cNvSpPr/>
      </dsp:nvSpPr>
      <dsp:spPr>
        <a:xfrm>
          <a:off x="419099" y="645096"/>
          <a:ext cx="152399" cy="15239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9EC83EF-4A7A-4DDA-AD19-E3C480BE42D5}">
      <dsp:nvSpPr>
        <dsp:cNvPr id="0" name=""/>
        <dsp:cNvSpPr/>
      </dsp:nvSpPr>
      <dsp:spPr>
        <a:xfrm>
          <a:off x="571500" y="644715"/>
          <a:ext cx="228600" cy="152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chemeClr val="bg1"/>
              </a:solidFill>
            </a:rPr>
            <a:t>O5</a:t>
          </a:r>
        </a:p>
      </dsp:txBody>
      <dsp:txXfrm>
        <a:off x="571500" y="644715"/>
        <a:ext cx="228600" cy="152399"/>
      </dsp:txXfrm>
    </dsp:sp>
    <dsp:sp modelId="{4C012B50-7447-419F-BA3C-2FD1868D026A}">
      <dsp:nvSpPr>
        <dsp:cNvPr id="0" name=""/>
        <dsp:cNvSpPr/>
      </dsp:nvSpPr>
      <dsp:spPr>
        <a:xfrm>
          <a:off x="838200" y="444690"/>
          <a:ext cx="152399" cy="15239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5253428-7F21-48A1-BB20-C98021959321}">
      <dsp:nvSpPr>
        <dsp:cNvPr id="0" name=""/>
        <dsp:cNvSpPr/>
      </dsp:nvSpPr>
      <dsp:spPr>
        <a:xfrm>
          <a:off x="990600" y="444309"/>
          <a:ext cx="228600" cy="152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chemeClr val="bg1"/>
              </a:solidFill>
            </a:rPr>
            <a:t>O3</a:t>
          </a:r>
        </a:p>
      </dsp:txBody>
      <dsp:txXfrm>
        <a:off x="990600" y="444309"/>
        <a:ext cx="228600" cy="152399"/>
      </dsp:txXfrm>
    </dsp:sp>
    <dsp:sp modelId="{006B66D4-8614-4AD1-862D-6E8118F14D68}">
      <dsp:nvSpPr>
        <dsp:cNvPr id="0" name=""/>
        <dsp:cNvSpPr/>
      </dsp:nvSpPr>
      <dsp:spPr>
        <a:xfrm>
          <a:off x="838200" y="645096"/>
          <a:ext cx="152399" cy="15239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1FAB048-2320-4502-8B86-ED264876AEB0}">
      <dsp:nvSpPr>
        <dsp:cNvPr id="0" name=""/>
        <dsp:cNvSpPr/>
      </dsp:nvSpPr>
      <dsp:spPr>
        <a:xfrm>
          <a:off x="990600" y="644715"/>
          <a:ext cx="228600" cy="152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chemeClr val="bg1"/>
              </a:solidFill>
            </a:rPr>
            <a:t>O6</a:t>
          </a:r>
        </a:p>
      </dsp:txBody>
      <dsp:txXfrm>
        <a:off x="990600" y="644715"/>
        <a:ext cx="228600" cy="1523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C7709-DBA9-4590-99DA-EACF2603B0D6}">
      <dsp:nvSpPr>
        <dsp:cNvPr id="0" name=""/>
        <dsp:cNvSpPr/>
      </dsp:nvSpPr>
      <dsp:spPr>
        <a:xfrm>
          <a:off x="868680" y="551370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937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519E81-1F06-4E23-AFC5-A5236131E37A}">
      <dsp:nvSpPr>
        <dsp:cNvPr id="0" name=""/>
        <dsp:cNvSpPr/>
      </dsp:nvSpPr>
      <dsp:spPr>
        <a:xfrm>
          <a:off x="600075" y="350964"/>
          <a:ext cx="31432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9913"/>
              </a:lnTo>
              <a:lnTo>
                <a:pt x="314325" y="69913"/>
              </a:lnTo>
              <a:lnTo>
                <a:pt x="314325" y="937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87C6D7-01BF-4062-8595-F0290167BFAC}">
      <dsp:nvSpPr>
        <dsp:cNvPr id="0" name=""/>
        <dsp:cNvSpPr/>
      </dsp:nvSpPr>
      <dsp:spPr>
        <a:xfrm>
          <a:off x="285749" y="551370"/>
          <a:ext cx="20954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9913"/>
              </a:lnTo>
              <a:lnTo>
                <a:pt x="209549" y="69913"/>
              </a:lnTo>
              <a:lnTo>
                <a:pt x="209549" y="937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1A318F-E75C-49A4-832A-9CF49EEC0041}">
      <dsp:nvSpPr>
        <dsp:cNvPr id="0" name=""/>
        <dsp:cNvSpPr/>
      </dsp:nvSpPr>
      <dsp:spPr>
        <a:xfrm>
          <a:off x="76199" y="551370"/>
          <a:ext cx="209549" cy="91440"/>
        </a:xfrm>
        <a:custGeom>
          <a:avLst/>
          <a:gdLst/>
          <a:ahLst/>
          <a:cxnLst/>
          <a:rect l="0" t="0" r="0" b="0"/>
          <a:pathLst>
            <a:path>
              <a:moveTo>
                <a:pt x="209549" y="45720"/>
              </a:moveTo>
              <a:lnTo>
                <a:pt x="209549" y="69913"/>
              </a:lnTo>
              <a:lnTo>
                <a:pt x="0" y="69913"/>
              </a:lnTo>
              <a:lnTo>
                <a:pt x="0" y="937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CC1A6D-0D97-4EBF-BEA9-31AC45109512}">
      <dsp:nvSpPr>
        <dsp:cNvPr id="0" name=""/>
        <dsp:cNvSpPr/>
      </dsp:nvSpPr>
      <dsp:spPr>
        <a:xfrm>
          <a:off x="285749" y="350964"/>
          <a:ext cx="314325" cy="91440"/>
        </a:xfrm>
        <a:custGeom>
          <a:avLst/>
          <a:gdLst/>
          <a:ahLst/>
          <a:cxnLst/>
          <a:rect l="0" t="0" r="0" b="0"/>
          <a:pathLst>
            <a:path>
              <a:moveTo>
                <a:pt x="314325" y="45720"/>
              </a:moveTo>
              <a:lnTo>
                <a:pt x="314325" y="69913"/>
              </a:lnTo>
              <a:lnTo>
                <a:pt x="0" y="69913"/>
              </a:lnTo>
              <a:lnTo>
                <a:pt x="0" y="937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C9704F-A563-422A-911D-02E789F5E3ED}">
      <dsp:nvSpPr>
        <dsp:cNvPr id="0" name=""/>
        <dsp:cNvSpPr/>
      </dsp:nvSpPr>
      <dsp:spPr>
        <a:xfrm>
          <a:off x="523875" y="244284"/>
          <a:ext cx="152399" cy="15239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D19DB0-8CB1-4F6C-8A85-BF8F044726A4}">
      <dsp:nvSpPr>
        <dsp:cNvPr id="0" name=""/>
        <dsp:cNvSpPr/>
      </dsp:nvSpPr>
      <dsp:spPr>
        <a:xfrm>
          <a:off x="676275" y="243903"/>
          <a:ext cx="228600" cy="152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chemeClr val="bg1"/>
              </a:solidFill>
            </a:rPr>
            <a:t>O1</a:t>
          </a:r>
        </a:p>
      </dsp:txBody>
      <dsp:txXfrm>
        <a:off x="676275" y="243903"/>
        <a:ext cx="228600" cy="152399"/>
      </dsp:txXfrm>
    </dsp:sp>
    <dsp:sp modelId="{88AE5480-C1EA-4762-A199-60E4398239BA}">
      <dsp:nvSpPr>
        <dsp:cNvPr id="0" name=""/>
        <dsp:cNvSpPr/>
      </dsp:nvSpPr>
      <dsp:spPr>
        <a:xfrm>
          <a:off x="209549" y="444690"/>
          <a:ext cx="152399" cy="15239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0E501A5-D24E-43D8-9282-7E27FA587AF2}">
      <dsp:nvSpPr>
        <dsp:cNvPr id="0" name=""/>
        <dsp:cNvSpPr/>
      </dsp:nvSpPr>
      <dsp:spPr>
        <a:xfrm>
          <a:off x="361950" y="444309"/>
          <a:ext cx="228600" cy="152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chemeClr val="bg1"/>
              </a:solidFill>
            </a:rPr>
            <a:t>O2</a:t>
          </a:r>
        </a:p>
      </dsp:txBody>
      <dsp:txXfrm>
        <a:off x="361950" y="444309"/>
        <a:ext cx="228600" cy="152399"/>
      </dsp:txXfrm>
    </dsp:sp>
    <dsp:sp modelId="{B91C8DFC-3626-4A9F-A53F-D1C8B8A3EC01}">
      <dsp:nvSpPr>
        <dsp:cNvPr id="0" name=""/>
        <dsp:cNvSpPr/>
      </dsp:nvSpPr>
      <dsp:spPr>
        <a:xfrm>
          <a:off x="0" y="645096"/>
          <a:ext cx="152399" cy="15239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9770372-4071-4000-B6B8-319C5ADEB13C}">
      <dsp:nvSpPr>
        <dsp:cNvPr id="0" name=""/>
        <dsp:cNvSpPr/>
      </dsp:nvSpPr>
      <dsp:spPr>
        <a:xfrm>
          <a:off x="152399" y="644715"/>
          <a:ext cx="228600" cy="152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chemeClr val="bg1"/>
              </a:solidFill>
            </a:rPr>
            <a:t>O4</a:t>
          </a:r>
        </a:p>
      </dsp:txBody>
      <dsp:txXfrm>
        <a:off x="152399" y="644715"/>
        <a:ext cx="228600" cy="152399"/>
      </dsp:txXfrm>
    </dsp:sp>
    <dsp:sp modelId="{EE850304-84E9-40E5-97EB-A546B079D31F}">
      <dsp:nvSpPr>
        <dsp:cNvPr id="0" name=""/>
        <dsp:cNvSpPr/>
      </dsp:nvSpPr>
      <dsp:spPr>
        <a:xfrm>
          <a:off x="419099" y="645096"/>
          <a:ext cx="152399" cy="15239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9EC83EF-4A7A-4DDA-AD19-E3C480BE42D5}">
      <dsp:nvSpPr>
        <dsp:cNvPr id="0" name=""/>
        <dsp:cNvSpPr/>
      </dsp:nvSpPr>
      <dsp:spPr>
        <a:xfrm>
          <a:off x="571500" y="644715"/>
          <a:ext cx="228600" cy="152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chemeClr val="bg1"/>
              </a:solidFill>
            </a:rPr>
            <a:t>O5</a:t>
          </a:r>
        </a:p>
      </dsp:txBody>
      <dsp:txXfrm>
        <a:off x="571500" y="644715"/>
        <a:ext cx="228600" cy="152399"/>
      </dsp:txXfrm>
    </dsp:sp>
    <dsp:sp modelId="{4C012B50-7447-419F-BA3C-2FD1868D026A}">
      <dsp:nvSpPr>
        <dsp:cNvPr id="0" name=""/>
        <dsp:cNvSpPr/>
      </dsp:nvSpPr>
      <dsp:spPr>
        <a:xfrm>
          <a:off x="838200" y="444690"/>
          <a:ext cx="152399" cy="15239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5253428-7F21-48A1-BB20-C98021959321}">
      <dsp:nvSpPr>
        <dsp:cNvPr id="0" name=""/>
        <dsp:cNvSpPr/>
      </dsp:nvSpPr>
      <dsp:spPr>
        <a:xfrm>
          <a:off x="990600" y="444309"/>
          <a:ext cx="228600" cy="152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chemeClr val="bg1"/>
              </a:solidFill>
            </a:rPr>
            <a:t>O3</a:t>
          </a:r>
        </a:p>
      </dsp:txBody>
      <dsp:txXfrm>
        <a:off x="990600" y="444309"/>
        <a:ext cx="228600" cy="152399"/>
      </dsp:txXfrm>
    </dsp:sp>
    <dsp:sp modelId="{006B66D4-8614-4AD1-862D-6E8118F14D68}">
      <dsp:nvSpPr>
        <dsp:cNvPr id="0" name=""/>
        <dsp:cNvSpPr/>
      </dsp:nvSpPr>
      <dsp:spPr>
        <a:xfrm>
          <a:off x="838200" y="645096"/>
          <a:ext cx="152399" cy="15239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1FAB048-2320-4502-8B86-ED264876AEB0}">
      <dsp:nvSpPr>
        <dsp:cNvPr id="0" name=""/>
        <dsp:cNvSpPr/>
      </dsp:nvSpPr>
      <dsp:spPr>
        <a:xfrm>
          <a:off x="990600" y="644715"/>
          <a:ext cx="228600" cy="152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chemeClr val="bg1"/>
              </a:solidFill>
            </a:rPr>
            <a:t>O6</a:t>
          </a:r>
        </a:p>
      </dsp:txBody>
      <dsp:txXfrm>
        <a:off x="990600" y="644715"/>
        <a:ext cx="228600" cy="152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EC851-7E2E-4507-9A37-0497D8D197E1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69D8B-5BF4-4ED4-8D0D-1E9761650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197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69D8B-5BF4-4ED4-8D0D-1E976165031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0158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30F4E-5413-4E62-8E1A-8CE4F93604D1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612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30F4E-5413-4E62-8E1A-8CE4F93604D1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812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30F4E-5413-4E62-8E1A-8CE4F93604D1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528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30F4E-5413-4E62-8E1A-8CE4F93604D1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41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30F4E-5413-4E62-8E1A-8CE4F93604D1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9991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</a:t>
            </a:r>
            <a:r>
              <a:rPr lang="en-US" baseline="0" dirty="0"/>
              <a:t> KSC slides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30F4E-5413-4E62-8E1A-8CE4F93604D1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0242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30F4E-5413-4E62-8E1A-8CE4F93604D1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00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Internet is your computer for IoT apps 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69D8B-5BF4-4ED4-8D0D-1E976165031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31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&lt;click&gt;</a:t>
            </a:r>
          </a:p>
          <a:p>
            <a:r>
              <a:rPr lang="en-US" dirty="0"/>
              <a:t>For query processing, event states are sampled in discrete time intervals and dynamic tables are created.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&lt;click&gt;</a:t>
            </a:r>
          </a:p>
          <a:p>
            <a:r>
              <a:rPr lang="en-US" baseline="0" dirty="0"/>
              <a:t>Logical and temporal q</a:t>
            </a:r>
            <a:r>
              <a:rPr lang="en-US" dirty="0"/>
              <a:t>uery operations </a:t>
            </a:r>
            <a:r>
              <a:rPr lang="en-US" baseline="0" dirty="0"/>
              <a:t>are</a:t>
            </a:r>
            <a:r>
              <a:rPr lang="en-US" dirty="0"/>
              <a:t> performed on</a:t>
            </a:r>
            <a:r>
              <a:rPr lang="en-US" baseline="0" dirty="0"/>
              <a:t> dynamic event tables.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AAC87-C664-440E-AABA-27937486A879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2510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</a:t>
            </a:r>
            <a:r>
              <a:rPr lang="en-US" baseline="0" dirty="0"/>
              <a:t> KSC slides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30F4E-5413-4E62-8E1A-8CE4F93604D1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354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5465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</a:t>
            </a:r>
            <a:r>
              <a:rPr lang="en-US" baseline="0" dirty="0"/>
              <a:t> KSC slides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30F4E-5413-4E62-8E1A-8CE4F93604D1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2308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</a:t>
            </a:r>
            <a:r>
              <a:rPr lang="en-US" baseline="0" dirty="0"/>
              <a:t> KSC slides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530F4E-5413-4E62-8E1A-8CE4F9360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0212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69D8B-5BF4-4ED4-8D0D-1E976165031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657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30F4E-5413-4E62-8E1A-8CE4F93604D1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507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30F4E-5413-4E62-8E1A-8CE4F93604D1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9041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30F4E-5413-4E62-8E1A-8CE4F93604D1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9049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4494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0445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0015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30F4E-5413-4E62-8E1A-8CE4F93604D1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704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30F4E-5413-4E62-8E1A-8CE4F93604D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1150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530F4E-5413-4E62-8E1A-8CE4F9360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391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530F4E-5413-4E62-8E1A-8CE4F9360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7052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226BE-445B-4CED-8D8F-B4E54FBC0C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2808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226BE-445B-4CED-8D8F-B4E54FBC0C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2975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69D8B-5BF4-4ED4-8D0D-1E9761650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4220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530F4E-5413-4E62-8E1A-8CE4F9360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415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93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642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69D8B-5BF4-4ED4-8D0D-1E976165031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504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</a:t>
            </a:r>
            <a:r>
              <a:rPr lang="en-US" baseline="0" dirty="0"/>
              <a:t> KSC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30F4E-5413-4E62-8E1A-8CE4F93604D1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69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</a:t>
            </a:r>
            <a:r>
              <a:rPr lang="en-US" baseline="0" dirty="0"/>
              <a:t> KSC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30F4E-5413-4E62-8E1A-8CE4F93604D1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883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30F4E-5413-4E62-8E1A-8CE4F93604D1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350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9712-5A45-4381-8392-EB92D51AAD74}" type="datetime1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81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2F12-DDA2-4EC3-A451-8D96A55F7230}" type="datetime1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246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EFD3-52C7-4B9D-8E24-DC653FFB35F4}" type="datetime1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51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475BA-D95C-4CA8-85F6-D36E5E8A80EA}" type="datetime1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9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A655-1079-4F6B-802D-A7E1A00541E3}" type="datetime1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84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EE173-D11A-40D1-ABD5-3258C50C0E17}" type="datetime1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29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B5A29-65D5-4818-8906-5B50A36C104C}" type="datetime1">
              <a:rPr lang="en-US" smtClean="0"/>
              <a:t>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05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66D59-A286-44A0-9C9E-895194A79A39}" type="datetime1">
              <a:rPr lang="en-US" smtClean="0"/>
              <a:t>2/1/2022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147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E232-645F-4C61-9B5C-634784387895}" type="datetime1">
              <a:rPr lang="en-US" smtClean="0"/>
              <a:t>2/1/2022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5819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4E857-5D4F-45FE-B780-DD39F374BF7D}" type="datetime1">
              <a:rPr lang="en-US" smtClean="0"/>
              <a:t>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93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F13BE-447B-4D04-B7B3-42B60F74ADF8}" type="datetime1">
              <a:rPr lang="en-US" smtClean="0"/>
              <a:t>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49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D193-24D5-483B-BC21-44DA3E4F7976}" type="datetime1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637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D6DB1-411F-4764-85D9-5286005862D9}" type="datetime1">
              <a:rPr lang="en-US" smtClean="0"/>
              <a:t>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72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96398-841A-47F3-BC7E-5D32BEB39C3F}" type="datetime1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61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48C8D-BE13-48CE-8C48-50225B1FFA5C}" type="datetime1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35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5046-CDB6-448B-A0F8-18DF4FE3207E}" type="datetime1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04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28DEF-55F8-42BD-8802-7A07D11E3BB6}" type="datetime1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779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2A7D1-819F-4D61-AC9C-BDC91E1DF34D}" type="datetime1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746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6008-565F-46C7-AA58-9C9D6B44398E}" type="datetime1">
              <a:rPr lang="en-US" smtClean="0"/>
              <a:t>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584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8FFD-B042-4317-94B8-C7F1F017C56A}" type="datetime1">
              <a:rPr lang="en-US" smtClean="0"/>
              <a:t>2/1/2022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8442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82696-4394-4807-8942-AEEA8457C910}" type="datetime1">
              <a:rPr lang="en-US" smtClean="0"/>
              <a:t>2/1/2022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915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B142E-E1DB-4E0C-BD70-7C4FAC114E9F}" type="datetime1">
              <a:rPr lang="en-US" smtClean="0"/>
              <a:t>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46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D0C1B-DFE1-48B8-AF4F-9BAE24477079}" type="datetime1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44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DF11-3AA1-44E7-9928-5A9C0552F7B5}" type="datetime1">
              <a:rPr lang="en-US" smtClean="0"/>
              <a:t>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68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BAE5-26CC-4E64-92F0-10830A579DF4}" type="datetime1">
              <a:rPr lang="en-US" smtClean="0"/>
              <a:t>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095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DDAC-A496-4EAF-B845-EA0A17166F0A}" type="datetime1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553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413DF-95DC-4773-A31E-ACE96017FAC1}" type="datetime1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70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A8FAB-8C8E-4886-A6DF-AB7701AACFB0}" type="datetime1">
              <a:rPr lang="en-US" smtClean="0"/>
              <a:t>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1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8A79-211C-40DB-929E-52A839E33C69}" type="datetime1">
              <a:rPr lang="en-US" smtClean="0"/>
              <a:t>2/1/2022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641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2C134-06BA-402B-B0C4-47D8C49E1426}" type="datetime1">
              <a:rPr lang="en-US" smtClean="0"/>
              <a:t>2/1/2022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7945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6F9FE-A2B5-489F-B66D-1FAE05051F41}" type="datetime1">
              <a:rPr lang="en-US" smtClean="0"/>
              <a:t>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4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12C8-FEBD-4F81-A3EA-F4038C23546D}" type="datetime1">
              <a:rPr lang="en-US" smtClean="0"/>
              <a:t>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34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ACAD1-856A-475A-AE75-161F7B7D2B8C}" type="datetime1">
              <a:rPr lang="en-US" smtClean="0"/>
              <a:t>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36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5406E83-F8D6-4EFB-B0D6-26A98A4FCE5A}" type="datetime1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55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BED636A-0F4D-4D96-9A98-91E851926291}" type="datetime1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9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E062E-1E1D-4D9D-A514-D1AB9D35B08E}" type="datetime1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813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8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7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7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8.png"/><Relationship Id="rId9" Type="http://schemas.microsoft.com/office/2007/relationships/diagramDrawing" Target="../diagrams/drawing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7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8.png"/><Relationship Id="rId9" Type="http://schemas.microsoft.com/office/2007/relationships/diagramDrawing" Target="../diagrams/drawing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8.pn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9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diagramData" Target="../diagrams/data4.xml"/><Relationship Id="rId18" Type="http://schemas.openxmlformats.org/officeDocument/2006/relationships/diagramData" Target="../diagrams/data5.xml"/><Relationship Id="rId26" Type="http://schemas.openxmlformats.org/officeDocument/2006/relationships/diagramColors" Target="../diagrams/colors6.xml"/><Relationship Id="rId3" Type="http://schemas.openxmlformats.org/officeDocument/2006/relationships/image" Target="../media/image48.wmf"/><Relationship Id="rId21" Type="http://schemas.openxmlformats.org/officeDocument/2006/relationships/diagramColors" Target="../diagrams/colors5.xml"/><Relationship Id="rId7" Type="http://schemas.openxmlformats.org/officeDocument/2006/relationships/diagramLayout" Target="../diagrams/layout3.xml"/><Relationship Id="rId12" Type="http://schemas.openxmlformats.org/officeDocument/2006/relationships/image" Target="../media/image52.wmf"/><Relationship Id="rId17" Type="http://schemas.microsoft.com/office/2007/relationships/diagramDrawing" Target="../diagrams/drawing4.xml"/><Relationship Id="rId25" Type="http://schemas.openxmlformats.org/officeDocument/2006/relationships/diagramQuickStyle" Target="../diagrams/quickStyle6.xml"/><Relationship Id="rId2" Type="http://schemas.openxmlformats.org/officeDocument/2006/relationships/notesSlide" Target="../notesSlides/notesSlide28.xml"/><Relationship Id="rId16" Type="http://schemas.openxmlformats.org/officeDocument/2006/relationships/diagramColors" Target="../diagrams/colors4.xml"/><Relationship Id="rId20" Type="http://schemas.openxmlformats.org/officeDocument/2006/relationships/diagramQuickStyle" Target="../diagrams/quickStyle5.xml"/><Relationship Id="rId1" Type="http://schemas.openxmlformats.org/officeDocument/2006/relationships/slideLayout" Target="../slideLayouts/slideLayout24.xml"/><Relationship Id="rId6" Type="http://schemas.openxmlformats.org/officeDocument/2006/relationships/diagramData" Target="../diagrams/data3.xml"/><Relationship Id="rId11" Type="http://schemas.openxmlformats.org/officeDocument/2006/relationships/image" Target="../media/image51.wmf"/><Relationship Id="rId24" Type="http://schemas.openxmlformats.org/officeDocument/2006/relationships/diagramLayout" Target="../diagrams/layout6.xml"/><Relationship Id="rId5" Type="http://schemas.openxmlformats.org/officeDocument/2006/relationships/image" Target="../media/image50.wmf"/><Relationship Id="rId15" Type="http://schemas.openxmlformats.org/officeDocument/2006/relationships/diagramQuickStyle" Target="../diagrams/quickStyle4.xml"/><Relationship Id="rId23" Type="http://schemas.openxmlformats.org/officeDocument/2006/relationships/diagramData" Target="../diagrams/data6.xml"/><Relationship Id="rId10" Type="http://schemas.microsoft.com/office/2007/relationships/diagramDrawing" Target="../diagrams/drawing3.xml"/><Relationship Id="rId19" Type="http://schemas.openxmlformats.org/officeDocument/2006/relationships/diagramLayout" Target="../diagrams/layout5.xml"/><Relationship Id="rId4" Type="http://schemas.openxmlformats.org/officeDocument/2006/relationships/image" Target="../media/image49.wmf"/><Relationship Id="rId9" Type="http://schemas.openxmlformats.org/officeDocument/2006/relationships/diagramColors" Target="../diagrams/colors3.xml"/><Relationship Id="rId14" Type="http://schemas.openxmlformats.org/officeDocument/2006/relationships/diagramLayout" Target="../diagrams/layout4.xml"/><Relationship Id="rId22" Type="http://schemas.microsoft.com/office/2007/relationships/diagramDrawing" Target="../diagrams/drawing5.xml"/><Relationship Id="rId27" Type="http://schemas.microsoft.com/office/2007/relationships/diagramDrawing" Target="../diagrams/drawing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6.jpg"/><Relationship Id="rId5" Type="http://schemas.openxmlformats.org/officeDocument/2006/relationships/image" Target="../media/image3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7.png"/><Relationship Id="rId7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11" Type="http://schemas.openxmlformats.org/officeDocument/2006/relationships/image" Target="../media/image74.png"/><Relationship Id="rId5" Type="http://schemas.openxmlformats.org/officeDocument/2006/relationships/image" Target="../media/image40.png"/><Relationship Id="rId10" Type="http://schemas.openxmlformats.org/officeDocument/2006/relationships/image" Target="../media/image73.png"/><Relationship Id="rId4" Type="http://schemas.openxmlformats.org/officeDocument/2006/relationships/image" Target="../media/image28.png"/><Relationship Id="rId9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.png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3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3000"/>
                <a:satMod val="150000"/>
                <a:shade val="98000"/>
                <a:lumMod val="0"/>
                <a:lumOff val="100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rgbClr val="54647A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895" y="810365"/>
            <a:ext cx="8590208" cy="163999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en-US" sz="44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Internet of Things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/>
            </a:r>
            <a:b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</a:br>
            <a:r>
              <a:rPr lang="en-US" sz="60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THINGSTORE</a:t>
            </a:r>
            <a:endParaRPr lang="en-US" sz="4200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22263" y="4463605"/>
            <a:ext cx="5241289" cy="1997672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2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Kien A. Hua</a:t>
            </a:r>
          </a:p>
          <a:p>
            <a:pPr algn="l"/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Department of Computer Science</a:t>
            </a: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University of Central Florida</a:t>
            </a:r>
          </a:p>
          <a:p>
            <a:pPr>
              <a:spcBef>
                <a:spcPts val="0"/>
              </a:spcBef>
            </a:pPr>
            <a:endParaRPr lang="en-US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910" y="3693068"/>
            <a:ext cx="1278961" cy="126836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92589" y="3100498"/>
            <a:ext cx="1495930" cy="3476892"/>
            <a:chOff x="425318" y="3171583"/>
            <a:chExt cx="1495930" cy="3476892"/>
          </a:xfrm>
        </p:grpSpPr>
        <p:sp>
          <p:nvSpPr>
            <p:cNvPr id="8" name="Oval 7"/>
            <p:cNvSpPr/>
            <p:nvPr/>
          </p:nvSpPr>
          <p:spPr>
            <a:xfrm>
              <a:off x="504824" y="3368503"/>
              <a:ext cx="990600" cy="815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 rot="20628650">
              <a:off x="1042791" y="3487344"/>
              <a:ext cx="202012" cy="36944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 rot="20628650">
              <a:off x="1058729" y="3599737"/>
              <a:ext cx="178625" cy="17249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1311648" y="4120428"/>
              <a:ext cx="609600" cy="1990165"/>
            </a:xfrm>
            <a:custGeom>
              <a:avLst/>
              <a:gdLst>
                <a:gd name="connsiteX0" fmla="*/ 0 w 609600"/>
                <a:gd name="connsiteY0" fmla="*/ 0 h 1990165"/>
                <a:gd name="connsiteX1" fmla="*/ 35858 w 609600"/>
                <a:gd name="connsiteY1" fmla="*/ 98612 h 1990165"/>
                <a:gd name="connsiteX2" fmla="*/ 53788 w 609600"/>
                <a:gd name="connsiteY2" fmla="*/ 125506 h 1990165"/>
                <a:gd name="connsiteX3" fmla="*/ 62752 w 609600"/>
                <a:gd name="connsiteY3" fmla="*/ 161365 h 1990165"/>
                <a:gd name="connsiteX4" fmla="*/ 71717 w 609600"/>
                <a:gd name="connsiteY4" fmla="*/ 188259 h 1990165"/>
                <a:gd name="connsiteX5" fmla="*/ 80682 w 609600"/>
                <a:gd name="connsiteY5" fmla="*/ 233082 h 1990165"/>
                <a:gd name="connsiteX6" fmla="*/ 98611 w 609600"/>
                <a:gd name="connsiteY6" fmla="*/ 286871 h 1990165"/>
                <a:gd name="connsiteX7" fmla="*/ 116541 w 609600"/>
                <a:gd name="connsiteY7" fmla="*/ 385482 h 1990165"/>
                <a:gd name="connsiteX8" fmla="*/ 107576 w 609600"/>
                <a:gd name="connsiteY8" fmla="*/ 1102659 h 1990165"/>
                <a:gd name="connsiteX9" fmla="*/ 98611 w 609600"/>
                <a:gd name="connsiteY9" fmla="*/ 1165412 h 1990165"/>
                <a:gd name="connsiteX10" fmla="*/ 80682 w 609600"/>
                <a:gd name="connsiteY10" fmla="*/ 1246094 h 1990165"/>
                <a:gd name="connsiteX11" fmla="*/ 71717 w 609600"/>
                <a:gd name="connsiteY11" fmla="*/ 1317812 h 1990165"/>
                <a:gd name="connsiteX12" fmla="*/ 62752 w 609600"/>
                <a:gd name="connsiteY12" fmla="*/ 1353671 h 1990165"/>
                <a:gd name="connsiteX13" fmla="*/ 53788 w 609600"/>
                <a:gd name="connsiteY13" fmla="*/ 1425388 h 1990165"/>
                <a:gd name="connsiteX14" fmla="*/ 35858 w 609600"/>
                <a:gd name="connsiteY14" fmla="*/ 1541930 h 1990165"/>
                <a:gd name="connsiteX15" fmla="*/ 44823 w 609600"/>
                <a:gd name="connsiteY15" fmla="*/ 1810871 h 1990165"/>
                <a:gd name="connsiteX16" fmla="*/ 53788 w 609600"/>
                <a:gd name="connsiteY16" fmla="*/ 1837765 h 1990165"/>
                <a:gd name="connsiteX17" fmla="*/ 80682 w 609600"/>
                <a:gd name="connsiteY17" fmla="*/ 1927412 h 1990165"/>
                <a:gd name="connsiteX18" fmla="*/ 98611 w 609600"/>
                <a:gd name="connsiteY18" fmla="*/ 1954306 h 1990165"/>
                <a:gd name="connsiteX19" fmla="*/ 134470 w 609600"/>
                <a:gd name="connsiteY19" fmla="*/ 1990165 h 1990165"/>
                <a:gd name="connsiteX20" fmla="*/ 224117 w 609600"/>
                <a:gd name="connsiteY20" fmla="*/ 1981200 h 1990165"/>
                <a:gd name="connsiteX21" fmla="*/ 286870 w 609600"/>
                <a:gd name="connsiteY21" fmla="*/ 1954306 h 1990165"/>
                <a:gd name="connsiteX22" fmla="*/ 331694 w 609600"/>
                <a:gd name="connsiteY22" fmla="*/ 1945341 h 1990165"/>
                <a:gd name="connsiteX23" fmla="*/ 358588 w 609600"/>
                <a:gd name="connsiteY23" fmla="*/ 1936377 h 1990165"/>
                <a:gd name="connsiteX24" fmla="*/ 484094 w 609600"/>
                <a:gd name="connsiteY24" fmla="*/ 1918447 h 1990165"/>
                <a:gd name="connsiteX25" fmla="*/ 609600 w 609600"/>
                <a:gd name="connsiteY25" fmla="*/ 1900518 h 199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09600" h="1990165">
                  <a:moveTo>
                    <a:pt x="0" y="0"/>
                  </a:moveTo>
                  <a:cubicBezTo>
                    <a:pt x="8366" y="25100"/>
                    <a:pt x="23386" y="73667"/>
                    <a:pt x="35858" y="98612"/>
                  </a:cubicBezTo>
                  <a:cubicBezTo>
                    <a:pt x="40676" y="108249"/>
                    <a:pt x="47811" y="116541"/>
                    <a:pt x="53788" y="125506"/>
                  </a:cubicBezTo>
                  <a:cubicBezTo>
                    <a:pt x="56776" y="137459"/>
                    <a:pt x="59367" y="149518"/>
                    <a:pt x="62752" y="161365"/>
                  </a:cubicBezTo>
                  <a:cubicBezTo>
                    <a:pt x="65348" y="170451"/>
                    <a:pt x="69425" y="179092"/>
                    <a:pt x="71717" y="188259"/>
                  </a:cubicBezTo>
                  <a:cubicBezTo>
                    <a:pt x="75413" y="203041"/>
                    <a:pt x="76673" y="218382"/>
                    <a:pt x="80682" y="233082"/>
                  </a:cubicBezTo>
                  <a:cubicBezTo>
                    <a:pt x="85655" y="251316"/>
                    <a:pt x="94904" y="268339"/>
                    <a:pt x="98611" y="286871"/>
                  </a:cubicBezTo>
                  <a:cubicBezTo>
                    <a:pt x="111141" y="349518"/>
                    <a:pt x="105071" y="316664"/>
                    <a:pt x="116541" y="385482"/>
                  </a:cubicBezTo>
                  <a:cubicBezTo>
                    <a:pt x="113553" y="624541"/>
                    <a:pt x="113071" y="863644"/>
                    <a:pt x="107576" y="1102659"/>
                  </a:cubicBezTo>
                  <a:cubicBezTo>
                    <a:pt x="107090" y="1123783"/>
                    <a:pt x="101824" y="1144528"/>
                    <a:pt x="98611" y="1165412"/>
                  </a:cubicBezTo>
                  <a:cubicBezTo>
                    <a:pt x="89595" y="1224017"/>
                    <a:pt x="94615" y="1204298"/>
                    <a:pt x="80682" y="1246094"/>
                  </a:cubicBezTo>
                  <a:cubicBezTo>
                    <a:pt x="77694" y="1270000"/>
                    <a:pt x="75678" y="1294048"/>
                    <a:pt x="71717" y="1317812"/>
                  </a:cubicBezTo>
                  <a:cubicBezTo>
                    <a:pt x="69691" y="1329965"/>
                    <a:pt x="64778" y="1341518"/>
                    <a:pt x="62752" y="1353671"/>
                  </a:cubicBezTo>
                  <a:cubicBezTo>
                    <a:pt x="58791" y="1377435"/>
                    <a:pt x="56972" y="1401508"/>
                    <a:pt x="53788" y="1425388"/>
                  </a:cubicBezTo>
                  <a:cubicBezTo>
                    <a:pt x="46100" y="1483051"/>
                    <a:pt x="44987" y="1487156"/>
                    <a:pt x="35858" y="1541930"/>
                  </a:cubicBezTo>
                  <a:cubicBezTo>
                    <a:pt x="38846" y="1631577"/>
                    <a:pt x="39397" y="1721338"/>
                    <a:pt x="44823" y="1810871"/>
                  </a:cubicBezTo>
                  <a:cubicBezTo>
                    <a:pt x="45395" y="1820303"/>
                    <a:pt x="51192" y="1828679"/>
                    <a:pt x="53788" y="1837765"/>
                  </a:cubicBezTo>
                  <a:cubicBezTo>
                    <a:pt x="60053" y="1859694"/>
                    <a:pt x="70026" y="1911427"/>
                    <a:pt x="80682" y="1927412"/>
                  </a:cubicBezTo>
                  <a:cubicBezTo>
                    <a:pt x="86658" y="1936377"/>
                    <a:pt x="91599" y="1946126"/>
                    <a:pt x="98611" y="1954306"/>
                  </a:cubicBezTo>
                  <a:cubicBezTo>
                    <a:pt x="109612" y="1967141"/>
                    <a:pt x="134470" y="1990165"/>
                    <a:pt x="134470" y="1990165"/>
                  </a:cubicBezTo>
                  <a:cubicBezTo>
                    <a:pt x="164352" y="1987177"/>
                    <a:pt x="194435" y="1985767"/>
                    <a:pt x="224117" y="1981200"/>
                  </a:cubicBezTo>
                  <a:cubicBezTo>
                    <a:pt x="253208" y="1976724"/>
                    <a:pt x="257382" y="1964135"/>
                    <a:pt x="286870" y="1954306"/>
                  </a:cubicBezTo>
                  <a:cubicBezTo>
                    <a:pt x="301325" y="1949488"/>
                    <a:pt x="316912" y="1949036"/>
                    <a:pt x="331694" y="1945341"/>
                  </a:cubicBezTo>
                  <a:cubicBezTo>
                    <a:pt x="340861" y="1943049"/>
                    <a:pt x="349363" y="1938427"/>
                    <a:pt x="358588" y="1936377"/>
                  </a:cubicBezTo>
                  <a:cubicBezTo>
                    <a:pt x="409383" y="1925089"/>
                    <a:pt x="429805" y="1927495"/>
                    <a:pt x="484094" y="1918447"/>
                  </a:cubicBezTo>
                  <a:cubicBezTo>
                    <a:pt x="605734" y="1898174"/>
                    <a:pt x="535316" y="1900518"/>
                    <a:pt x="609600" y="190051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504824" y="4210075"/>
              <a:ext cx="430306" cy="2438400"/>
            </a:xfrm>
            <a:custGeom>
              <a:avLst/>
              <a:gdLst>
                <a:gd name="connsiteX0" fmla="*/ 430306 w 430306"/>
                <a:gd name="connsiteY0" fmla="*/ 0 h 2438400"/>
                <a:gd name="connsiteX1" fmla="*/ 412376 w 430306"/>
                <a:gd name="connsiteY1" fmla="*/ 89647 h 2438400"/>
                <a:gd name="connsiteX2" fmla="*/ 394447 w 430306"/>
                <a:gd name="connsiteY2" fmla="*/ 143435 h 2438400"/>
                <a:gd name="connsiteX3" fmla="*/ 367553 w 430306"/>
                <a:gd name="connsiteY3" fmla="*/ 268941 h 2438400"/>
                <a:gd name="connsiteX4" fmla="*/ 349624 w 430306"/>
                <a:gd name="connsiteY4" fmla="*/ 457200 h 2438400"/>
                <a:gd name="connsiteX5" fmla="*/ 340659 w 430306"/>
                <a:gd name="connsiteY5" fmla="*/ 573741 h 2438400"/>
                <a:gd name="connsiteX6" fmla="*/ 331694 w 430306"/>
                <a:gd name="connsiteY6" fmla="*/ 618565 h 2438400"/>
                <a:gd name="connsiteX7" fmla="*/ 322729 w 430306"/>
                <a:gd name="connsiteY7" fmla="*/ 708212 h 2438400"/>
                <a:gd name="connsiteX8" fmla="*/ 304800 w 430306"/>
                <a:gd name="connsiteY8" fmla="*/ 833718 h 2438400"/>
                <a:gd name="connsiteX9" fmla="*/ 286871 w 430306"/>
                <a:gd name="connsiteY9" fmla="*/ 1066800 h 2438400"/>
                <a:gd name="connsiteX10" fmla="*/ 277906 w 430306"/>
                <a:gd name="connsiteY10" fmla="*/ 1183341 h 2438400"/>
                <a:gd name="connsiteX11" fmla="*/ 286871 w 430306"/>
                <a:gd name="connsiteY11" fmla="*/ 1927412 h 2438400"/>
                <a:gd name="connsiteX12" fmla="*/ 295835 w 430306"/>
                <a:gd name="connsiteY12" fmla="*/ 1963271 h 2438400"/>
                <a:gd name="connsiteX13" fmla="*/ 313765 w 430306"/>
                <a:gd name="connsiteY13" fmla="*/ 2052918 h 2438400"/>
                <a:gd name="connsiteX14" fmla="*/ 259976 w 430306"/>
                <a:gd name="connsiteY14" fmla="*/ 2124635 h 2438400"/>
                <a:gd name="connsiteX15" fmla="*/ 188259 w 430306"/>
                <a:gd name="connsiteY15" fmla="*/ 2196353 h 2438400"/>
                <a:gd name="connsiteX16" fmla="*/ 170329 w 430306"/>
                <a:gd name="connsiteY16" fmla="*/ 2214283 h 2438400"/>
                <a:gd name="connsiteX17" fmla="*/ 143435 w 430306"/>
                <a:gd name="connsiteY17" fmla="*/ 2232212 h 2438400"/>
                <a:gd name="connsiteX18" fmla="*/ 134471 w 430306"/>
                <a:gd name="connsiteY18" fmla="*/ 2259106 h 2438400"/>
                <a:gd name="connsiteX19" fmla="*/ 98612 w 430306"/>
                <a:gd name="connsiteY19" fmla="*/ 2294965 h 2438400"/>
                <a:gd name="connsiteX20" fmla="*/ 80682 w 430306"/>
                <a:gd name="connsiteY20" fmla="*/ 2321859 h 2438400"/>
                <a:gd name="connsiteX21" fmla="*/ 44824 w 430306"/>
                <a:gd name="connsiteY21" fmla="*/ 2393577 h 2438400"/>
                <a:gd name="connsiteX22" fmla="*/ 35859 w 430306"/>
                <a:gd name="connsiteY22" fmla="*/ 2420471 h 2438400"/>
                <a:gd name="connsiteX23" fmla="*/ 8965 w 430306"/>
                <a:gd name="connsiteY23" fmla="*/ 2429435 h 2438400"/>
                <a:gd name="connsiteX24" fmla="*/ 0 w 430306"/>
                <a:gd name="connsiteY24" fmla="*/ 243840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0306" h="2438400">
                  <a:moveTo>
                    <a:pt x="430306" y="0"/>
                  </a:moveTo>
                  <a:cubicBezTo>
                    <a:pt x="424329" y="29882"/>
                    <a:pt x="422013" y="60737"/>
                    <a:pt x="412376" y="89647"/>
                  </a:cubicBezTo>
                  <a:cubicBezTo>
                    <a:pt x="406400" y="107576"/>
                    <a:pt x="399031" y="125100"/>
                    <a:pt x="394447" y="143435"/>
                  </a:cubicBezTo>
                  <a:cubicBezTo>
                    <a:pt x="380933" y="197492"/>
                    <a:pt x="374061" y="216882"/>
                    <a:pt x="367553" y="268941"/>
                  </a:cubicBezTo>
                  <a:cubicBezTo>
                    <a:pt x="364083" y="296702"/>
                    <a:pt x="351658" y="432792"/>
                    <a:pt x="349624" y="457200"/>
                  </a:cubicBezTo>
                  <a:cubicBezTo>
                    <a:pt x="346388" y="496027"/>
                    <a:pt x="344962" y="535018"/>
                    <a:pt x="340659" y="573741"/>
                  </a:cubicBezTo>
                  <a:cubicBezTo>
                    <a:pt x="338976" y="588885"/>
                    <a:pt x="333708" y="603461"/>
                    <a:pt x="331694" y="618565"/>
                  </a:cubicBezTo>
                  <a:cubicBezTo>
                    <a:pt x="327725" y="648333"/>
                    <a:pt x="326454" y="678413"/>
                    <a:pt x="322729" y="708212"/>
                  </a:cubicBezTo>
                  <a:cubicBezTo>
                    <a:pt x="301036" y="881757"/>
                    <a:pt x="327641" y="616730"/>
                    <a:pt x="304800" y="833718"/>
                  </a:cubicBezTo>
                  <a:cubicBezTo>
                    <a:pt x="294288" y="933581"/>
                    <a:pt x="294600" y="958585"/>
                    <a:pt x="286871" y="1066800"/>
                  </a:cubicBezTo>
                  <a:cubicBezTo>
                    <a:pt x="284095" y="1105663"/>
                    <a:pt x="280894" y="1144494"/>
                    <a:pt x="277906" y="1183341"/>
                  </a:cubicBezTo>
                  <a:cubicBezTo>
                    <a:pt x="280894" y="1431365"/>
                    <a:pt x="281171" y="1679436"/>
                    <a:pt x="286871" y="1927412"/>
                  </a:cubicBezTo>
                  <a:cubicBezTo>
                    <a:pt x="287154" y="1939730"/>
                    <a:pt x="293631" y="1951149"/>
                    <a:pt x="295835" y="1963271"/>
                  </a:cubicBezTo>
                  <a:cubicBezTo>
                    <a:pt x="312315" y="2053914"/>
                    <a:pt x="295355" y="1997689"/>
                    <a:pt x="313765" y="2052918"/>
                  </a:cubicBezTo>
                  <a:cubicBezTo>
                    <a:pt x="298118" y="2099858"/>
                    <a:pt x="311483" y="2073128"/>
                    <a:pt x="259976" y="2124635"/>
                  </a:cubicBezTo>
                  <a:lnTo>
                    <a:pt x="188259" y="2196353"/>
                  </a:lnTo>
                  <a:cubicBezTo>
                    <a:pt x="182282" y="2202330"/>
                    <a:pt x="177362" y="2209595"/>
                    <a:pt x="170329" y="2214283"/>
                  </a:cubicBezTo>
                  <a:lnTo>
                    <a:pt x="143435" y="2232212"/>
                  </a:lnTo>
                  <a:cubicBezTo>
                    <a:pt x="140447" y="2241177"/>
                    <a:pt x="139963" y="2251417"/>
                    <a:pt x="134471" y="2259106"/>
                  </a:cubicBezTo>
                  <a:cubicBezTo>
                    <a:pt x="124646" y="2272861"/>
                    <a:pt x="107989" y="2280900"/>
                    <a:pt x="98612" y="2294965"/>
                  </a:cubicBezTo>
                  <a:lnTo>
                    <a:pt x="80682" y="2321859"/>
                  </a:lnTo>
                  <a:cubicBezTo>
                    <a:pt x="60080" y="2383665"/>
                    <a:pt x="76116" y="2362283"/>
                    <a:pt x="44824" y="2393577"/>
                  </a:cubicBezTo>
                  <a:cubicBezTo>
                    <a:pt x="41836" y="2402542"/>
                    <a:pt x="42541" y="2413789"/>
                    <a:pt x="35859" y="2420471"/>
                  </a:cubicBezTo>
                  <a:cubicBezTo>
                    <a:pt x="29177" y="2427153"/>
                    <a:pt x="17417" y="2425209"/>
                    <a:pt x="8965" y="2429435"/>
                  </a:cubicBezTo>
                  <a:cubicBezTo>
                    <a:pt x="5185" y="2431325"/>
                    <a:pt x="2988" y="2435412"/>
                    <a:pt x="0" y="24384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186142" y="3286710"/>
              <a:ext cx="44823" cy="107577"/>
            </a:xfrm>
            <a:custGeom>
              <a:avLst/>
              <a:gdLst>
                <a:gd name="connsiteX0" fmla="*/ 0 w 44823"/>
                <a:gd name="connsiteY0" fmla="*/ 107577 h 107577"/>
                <a:gd name="connsiteX1" fmla="*/ 44823 w 44823"/>
                <a:gd name="connsiteY1" fmla="*/ 8965 h 107577"/>
                <a:gd name="connsiteX2" fmla="*/ 44823 w 44823"/>
                <a:gd name="connsiteY2" fmla="*/ 0 h 10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823" h="107577">
                  <a:moveTo>
                    <a:pt x="0" y="107577"/>
                  </a:moveTo>
                  <a:cubicBezTo>
                    <a:pt x="15007" y="82564"/>
                    <a:pt x="44823" y="40218"/>
                    <a:pt x="44823" y="8965"/>
                  </a:cubicBezTo>
                  <a:lnTo>
                    <a:pt x="44823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558612" y="3358428"/>
              <a:ext cx="161365" cy="242047"/>
            </a:xfrm>
            <a:custGeom>
              <a:avLst/>
              <a:gdLst>
                <a:gd name="connsiteX0" fmla="*/ 161365 w 161365"/>
                <a:gd name="connsiteY0" fmla="*/ 242047 h 242047"/>
                <a:gd name="connsiteX1" fmla="*/ 134471 w 161365"/>
                <a:gd name="connsiteY1" fmla="*/ 197224 h 242047"/>
                <a:gd name="connsiteX2" fmla="*/ 125506 w 161365"/>
                <a:gd name="connsiteY2" fmla="*/ 170330 h 242047"/>
                <a:gd name="connsiteX3" fmla="*/ 107577 w 161365"/>
                <a:gd name="connsiteY3" fmla="*/ 143435 h 242047"/>
                <a:gd name="connsiteX4" fmla="*/ 98612 w 161365"/>
                <a:gd name="connsiteY4" fmla="*/ 116541 h 242047"/>
                <a:gd name="connsiteX5" fmla="*/ 80683 w 161365"/>
                <a:gd name="connsiteY5" fmla="*/ 89647 h 242047"/>
                <a:gd name="connsiteX6" fmla="*/ 44824 w 161365"/>
                <a:gd name="connsiteY6" fmla="*/ 53788 h 242047"/>
                <a:gd name="connsiteX7" fmla="*/ 35859 w 161365"/>
                <a:gd name="connsiteY7" fmla="*/ 26894 h 242047"/>
                <a:gd name="connsiteX8" fmla="*/ 8965 w 161365"/>
                <a:gd name="connsiteY8" fmla="*/ 8965 h 242047"/>
                <a:gd name="connsiteX9" fmla="*/ 0 w 161365"/>
                <a:gd name="connsiteY9" fmla="*/ 0 h 24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365" h="242047">
                  <a:moveTo>
                    <a:pt x="161365" y="242047"/>
                  </a:moveTo>
                  <a:cubicBezTo>
                    <a:pt x="152400" y="227106"/>
                    <a:pt x="142263" y="212809"/>
                    <a:pt x="134471" y="197224"/>
                  </a:cubicBezTo>
                  <a:cubicBezTo>
                    <a:pt x="130245" y="188772"/>
                    <a:pt x="129732" y="178782"/>
                    <a:pt x="125506" y="170330"/>
                  </a:cubicBezTo>
                  <a:cubicBezTo>
                    <a:pt x="120688" y="160693"/>
                    <a:pt x="112395" y="153072"/>
                    <a:pt x="107577" y="143435"/>
                  </a:cubicBezTo>
                  <a:cubicBezTo>
                    <a:pt x="103351" y="134983"/>
                    <a:pt x="102838" y="124993"/>
                    <a:pt x="98612" y="116541"/>
                  </a:cubicBezTo>
                  <a:cubicBezTo>
                    <a:pt x="93794" y="106904"/>
                    <a:pt x="87695" y="97827"/>
                    <a:pt x="80683" y="89647"/>
                  </a:cubicBezTo>
                  <a:cubicBezTo>
                    <a:pt x="69682" y="76812"/>
                    <a:pt x="44824" y="53788"/>
                    <a:pt x="44824" y="53788"/>
                  </a:cubicBezTo>
                  <a:cubicBezTo>
                    <a:pt x="41836" y="44823"/>
                    <a:pt x="41762" y="34273"/>
                    <a:pt x="35859" y="26894"/>
                  </a:cubicBezTo>
                  <a:cubicBezTo>
                    <a:pt x="29128" y="18481"/>
                    <a:pt x="17584" y="15429"/>
                    <a:pt x="8965" y="8965"/>
                  </a:cubicBezTo>
                  <a:cubicBezTo>
                    <a:pt x="5584" y="6429"/>
                    <a:pt x="2988" y="2988"/>
                    <a:pt x="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" name="Flowchart: Terminator 15"/>
            <p:cNvSpPr/>
            <p:nvPr/>
          </p:nvSpPr>
          <p:spPr>
            <a:xfrm rot="1181499">
              <a:off x="1108278" y="3171583"/>
              <a:ext cx="300775" cy="112568"/>
            </a:xfrm>
            <a:prstGeom prst="flowChartTermina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7" name="Flowchart: Terminator 16"/>
            <p:cNvSpPr/>
            <p:nvPr/>
          </p:nvSpPr>
          <p:spPr>
            <a:xfrm rot="19719383">
              <a:off x="425318" y="3301352"/>
              <a:ext cx="300775" cy="112568"/>
            </a:xfrm>
            <a:prstGeom prst="flowChartTermina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18" name="Picture 2" descr="http://icons.iconarchive.com/icons/dapino/medical/64/heart-beat-no-sh-icon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811" y="3966721"/>
              <a:ext cx="431613" cy="43161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 descr="Image result for person clipart fre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130" y="2651277"/>
            <a:ext cx="30384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42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297" y="5937456"/>
            <a:ext cx="468006" cy="457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836" y="5958916"/>
            <a:ext cx="468006" cy="457201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3010749" y="3205768"/>
            <a:ext cx="1535220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>
                <a:solidFill>
                  <a:prstClr val="white"/>
                </a:solidFill>
                <a:latin typeface="Bradley Hand ITC" panose="03070402050302030203" pitchFamily="66" charset="0"/>
              </a:rPr>
              <a:t>Event notification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61153" y="3958429"/>
            <a:ext cx="1095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DFFD2"/>
                </a:solidFill>
              </a:rPr>
              <a:t>End users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889233" y="5950156"/>
            <a:ext cx="422563" cy="408709"/>
            <a:chOff x="4897582" y="3713017"/>
            <a:chExt cx="422563" cy="40870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7" name="Oval 36"/>
            <p:cNvSpPr/>
            <p:nvPr/>
          </p:nvSpPr>
          <p:spPr>
            <a:xfrm>
              <a:off x="4897582" y="3713017"/>
              <a:ext cx="422563" cy="408709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800" dirty="0">
                <a:solidFill>
                  <a:prstClr val="white"/>
                </a:solidFill>
              </a:endParaRPr>
            </a:p>
          </p:txBody>
        </p:sp>
        <p:pic>
          <p:nvPicPr>
            <p:cNvPr id="38" name="Picture 7" descr="C:\Users\Kien\Pictures\Thin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283" y="3753401"/>
              <a:ext cx="177159" cy="340617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pic>
      </p:grpSp>
      <p:sp>
        <p:nvSpPr>
          <p:cNvPr id="46" name="Terminator 13"/>
          <p:cNvSpPr/>
          <p:nvPr/>
        </p:nvSpPr>
        <p:spPr>
          <a:xfrm>
            <a:off x="2011934" y="4411234"/>
            <a:ext cx="1819961" cy="571500"/>
          </a:xfrm>
          <a:prstGeom prst="flowChartTerminator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45720" rIns="0" bIns="0" rtlCol="0" anchor="ctr"/>
          <a:lstStyle/>
          <a:p>
            <a:pPr algn="ctr">
              <a:lnSpc>
                <a:spcPct val="70000"/>
              </a:lnSpc>
            </a:pPr>
            <a:r>
              <a:rPr lang="en-US" sz="2800" dirty="0">
                <a:solidFill>
                  <a:prstClr val="white"/>
                </a:solidFill>
              </a:rPr>
              <a:t>IoT App</a:t>
            </a:r>
          </a:p>
        </p:txBody>
      </p:sp>
      <p:sp>
        <p:nvSpPr>
          <p:cNvPr id="31" name="Rounded Rectangular Callout 30"/>
          <p:cNvSpPr/>
          <p:nvPr/>
        </p:nvSpPr>
        <p:spPr>
          <a:xfrm>
            <a:off x="432396" y="5507141"/>
            <a:ext cx="1223801" cy="680375"/>
          </a:xfrm>
          <a:prstGeom prst="wedgeRoundRectCallout">
            <a:avLst>
              <a:gd name="adj1" fmla="val 66338"/>
              <a:gd name="adj2" fmla="val 35009"/>
              <a:gd name="adj3" fmla="val 16667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Any kind of sensor</a:t>
            </a:r>
          </a:p>
        </p:txBody>
      </p:sp>
      <p:sp>
        <p:nvSpPr>
          <p:cNvPr id="28" name="Bent Arrow 27"/>
          <p:cNvSpPr/>
          <p:nvPr/>
        </p:nvSpPr>
        <p:spPr>
          <a:xfrm flipH="1">
            <a:off x="1956266" y="3358262"/>
            <a:ext cx="1112408" cy="1049595"/>
          </a:xfrm>
          <a:prstGeom prst="bentArrow">
            <a:avLst>
              <a:gd name="adj1" fmla="val 25000"/>
              <a:gd name="adj2" fmla="val 24203"/>
              <a:gd name="adj3" fmla="val 25000"/>
              <a:gd name="adj4" fmla="val 43750"/>
            </a:avLst>
          </a:prstGeom>
          <a:solidFill>
            <a:srgbClr val="9999FF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47" name="Right Arrow 46"/>
          <p:cNvSpPr/>
          <p:nvPr/>
        </p:nvSpPr>
        <p:spPr>
          <a:xfrm rot="17900371">
            <a:off x="1961520" y="5296623"/>
            <a:ext cx="1056308" cy="314602"/>
          </a:xfrm>
          <a:prstGeom prst="rightArrow">
            <a:avLst/>
          </a:prstGeom>
          <a:solidFill>
            <a:srgbClr val="9999FF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62" name="Right Arrow 61"/>
          <p:cNvSpPr/>
          <p:nvPr/>
        </p:nvSpPr>
        <p:spPr>
          <a:xfrm rot="15203759">
            <a:off x="2858796" y="5333133"/>
            <a:ext cx="1009796" cy="314602"/>
          </a:xfrm>
          <a:prstGeom prst="rightArrow">
            <a:avLst/>
          </a:prstGeom>
          <a:solidFill>
            <a:srgbClr val="9999FF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64" name="Rounded Rectangular Callout 63"/>
          <p:cNvSpPr/>
          <p:nvPr/>
        </p:nvSpPr>
        <p:spPr>
          <a:xfrm>
            <a:off x="4013994" y="5453924"/>
            <a:ext cx="1223801" cy="680375"/>
          </a:xfrm>
          <a:prstGeom prst="wedgeRoundRectCallout">
            <a:avLst>
              <a:gd name="adj1" fmla="val -70079"/>
              <a:gd name="adj2" fmla="val 40100"/>
              <a:gd name="adj3" fmla="val 16667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Any kind of camera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10190" y="78048"/>
            <a:ext cx="4827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C000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IoT Challenge #2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321D9DF7-A7BE-46E3-898F-4EC0FF04C1B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27" name="Picture 14" descr="Communication wlm green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60" y="2975904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5447287" y="4114169"/>
            <a:ext cx="3139052" cy="1411259"/>
          </a:xfrm>
          <a:prstGeom prst="wedgeRoundRectCallout">
            <a:avLst>
              <a:gd name="adj1" fmla="val -61582"/>
              <a:gd name="adj2" fmla="val 46673"/>
              <a:gd name="adj3" fmla="val 16667"/>
            </a:avLst>
          </a:prstGeom>
          <a:solidFill>
            <a:schemeClr val="accent3">
              <a:lumMod val="75000"/>
            </a:schemeClr>
          </a:solidFill>
          <a:ln w="127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600" i="1" dirty="0">
                <a:solidFill>
                  <a:prstClr val="white"/>
                </a:solidFill>
              </a:rPr>
              <a:t>‘Thing’ heterogeneity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prstClr val="white"/>
                </a:solidFill>
              </a:rPr>
              <a:t>Software development is complex </a:t>
            </a:r>
            <a:endParaRPr lang="en-US" sz="2400" i="1" dirty="0">
              <a:solidFill>
                <a:prstClr val="white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8121747" y="5141659"/>
            <a:ext cx="557225" cy="512702"/>
          </a:xfrm>
          <a:prstGeom prst="ellipse">
            <a:avLst/>
          </a:prstGeom>
          <a:solidFill>
            <a:srgbClr val="9148C8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tIns="0" bIns="45720" rtlCol="0" anchor="ctr" anchorCtr="1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2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2073" y="832503"/>
            <a:ext cx="3966253" cy="2996347"/>
          </a:xfrm>
          <a:prstGeom prst="rect">
            <a:avLst/>
          </a:prstGeom>
        </p:spPr>
      </p:pic>
      <p:pic>
        <p:nvPicPr>
          <p:cNvPr id="22" name="Picture 4" descr="http://www.cornwallattractions.com/communities/1/004/012/867/991//images/4616815667_276x17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450" y="322062"/>
            <a:ext cx="2637095" cy="16779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967005" y="1141806"/>
            <a:ext cx="2370129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FFCC"/>
                </a:solidFill>
              </a:rPr>
              <a:t>Today Focus in 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FFCC"/>
                </a:solidFill>
              </a:rPr>
              <a:t>Big Data research</a:t>
            </a:r>
          </a:p>
        </p:txBody>
      </p:sp>
    </p:spTree>
    <p:extLst>
      <p:ext uri="{BB962C8B-B14F-4D97-AF65-F5344CB8AC3E}">
        <p14:creationId xmlns:p14="http://schemas.microsoft.com/office/powerpoint/2010/main" val="99095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316" y="4018244"/>
            <a:ext cx="1231763" cy="12317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297" y="5937456"/>
            <a:ext cx="468006" cy="457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836" y="5958916"/>
            <a:ext cx="468006" cy="457201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3041095" y="1267470"/>
            <a:ext cx="1535220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>
                <a:solidFill>
                  <a:prstClr val="white"/>
                </a:solidFill>
                <a:latin typeface="Bradley Hand ITC" panose="03070402050302030203" pitchFamily="66" charset="0"/>
              </a:rPr>
              <a:t>Event notification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91499" y="2020131"/>
            <a:ext cx="1095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DFFD2"/>
                </a:solidFill>
              </a:rPr>
              <a:t>End users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889233" y="5950156"/>
            <a:ext cx="422563" cy="408709"/>
            <a:chOff x="4897582" y="3713017"/>
            <a:chExt cx="422563" cy="40870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7" name="Oval 36"/>
            <p:cNvSpPr/>
            <p:nvPr/>
          </p:nvSpPr>
          <p:spPr>
            <a:xfrm>
              <a:off x="4897582" y="3713017"/>
              <a:ext cx="422563" cy="408709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800" dirty="0">
                <a:solidFill>
                  <a:prstClr val="white"/>
                </a:solidFill>
              </a:endParaRPr>
            </a:p>
          </p:txBody>
        </p:sp>
        <p:pic>
          <p:nvPicPr>
            <p:cNvPr id="38" name="Picture 7" descr="C:\Users\Kien\Pictures\Thing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283" y="3753401"/>
              <a:ext cx="177159" cy="340617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pic>
      </p:grpSp>
      <p:grpSp>
        <p:nvGrpSpPr>
          <p:cNvPr id="4" name="Group 3"/>
          <p:cNvGrpSpPr/>
          <p:nvPr/>
        </p:nvGrpSpPr>
        <p:grpSpPr>
          <a:xfrm>
            <a:off x="1889233" y="2285375"/>
            <a:ext cx="2124761" cy="876300"/>
            <a:chOff x="2063299" y="2427036"/>
            <a:chExt cx="2124761" cy="876300"/>
          </a:xfrm>
        </p:grpSpPr>
        <p:sp>
          <p:nvSpPr>
            <p:cNvPr id="40" name="Terminator 13"/>
            <p:cNvSpPr/>
            <p:nvPr/>
          </p:nvSpPr>
          <p:spPr>
            <a:xfrm>
              <a:off x="2063299" y="2427036"/>
              <a:ext cx="1819961" cy="571500"/>
            </a:xfrm>
            <a:prstGeom prst="flowChartTerminator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0" tIns="45720" rIns="0" bIns="0" rtlCol="0" anchor="ctr"/>
            <a:lstStyle/>
            <a:p>
              <a:pPr algn="ctr">
                <a:lnSpc>
                  <a:spcPct val="70000"/>
                </a:lnSpc>
              </a:pPr>
              <a:r>
                <a:rPr lang="en-US" sz="2800" dirty="0">
                  <a:solidFill>
                    <a:prstClr val="white"/>
                  </a:solidFill>
                </a:rPr>
                <a:t>IoT App</a:t>
              </a:r>
            </a:p>
          </p:txBody>
        </p:sp>
        <p:sp>
          <p:nvSpPr>
            <p:cNvPr id="43" name="Terminator 13"/>
            <p:cNvSpPr/>
            <p:nvPr/>
          </p:nvSpPr>
          <p:spPr>
            <a:xfrm>
              <a:off x="2215699" y="2579436"/>
              <a:ext cx="1819961" cy="571500"/>
            </a:xfrm>
            <a:prstGeom prst="flowChartTerminator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0" tIns="45720" rIns="0" bIns="0" rtlCol="0" anchor="ctr"/>
            <a:lstStyle/>
            <a:p>
              <a:pPr algn="ctr">
                <a:lnSpc>
                  <a:spcPct val="70000"/>
                </a:lnSpc>
              </a:pPr>
              <a:r>
                <a:rPr lang="en-US" sz="2800" dirty="0">
                  <a:solidFill>
                    <a:prstClr val="white"/>
                  </a:solidFill>
                </a:rPr>
                <a:t>IoT App</a:t>
              </a:r>
            </a:p>
          </p:txBody>
        </p:sp>
        <p:sp>
          <p:nvSpPr>
            <p:cNvPr id="46" name="Terminator 13"/>
            <p:cNvSpPr/>
            <p:nvPr/>
          </p:nvSpPr>
          <p:spPr>
            <a:xfrm>
              <a:off x="2368099" y="2731836"/>
              <a:ext cx="1819961" cy="571500"/>
            </a:xfrm>
            <a:prstGeom prst="flowChartTerminator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0" tIns="45720" rIns="0" bIns="0" rtlCol="0" anchor="ctr"/>
            <a:lstStyle/>
            <a:p>
              <a:pPr algn="ctr">
                <a:lnSpc>
                  <a:spcPct val="70000"/>
                </a:lnSpc>
              </a:pPr>
              <a:r>
                <a:rPr lang="en-US" sz="2800" dirty="0">
                  <a:solidFill>
                    <a:prstClr val="white"/>
                  </a:solidFill>
                </a:rPr>
                <a:t>IoT App</a:t>
              </a:r>
            </a:p>
          </p:txBody>
        </p:sp>
      </p:grpSp>
      <p:sp>
        <p:nvSpPr>
          <p:cNvPr id="31" name="Rounded Rectangular Callout 30"/>
          <p:cNvSpPr/>
          <p:nvPr/>
        </p:nvSpPr>
        <p:spPr>
          <a:xfrm>
            <a:off x="432396" y="5507141"/>
            <a:ext cx="1223801" cy="680375"/>
          </a:xfrm>
          <a:prstGeom prst="wedgeRoundRectCallout">
            <a:avLst>
              <a:gd name="adj1" fmla="val 66338"/>
              <a:gd name="adj2" fmla="val 35009"/>
              <a:gd name="adj3" fmla="val 16667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Any kind of sensor</a:t>
            </a:r>
          </a:p>
        </p:txBody>
      </p:sp>
      <p:sp>
        <p:nvSpPr>
          <p:cNvPr id="28" name="Bent Arrow 27"/>
          <p:cNvSpPr/>
          <p:nvPr/>
        </p:nvSpPr>
        <p:spPr>
          <a:xfrm flipH="1">
            <a:off x="1986612" y="1419964"/>
            <a:ext cx="1112408" cy="1049595"/>
          </a:xfrm>
          <a:prstGeom prst="bentArrow">
            <a:avLst>
              <a:gd name="adj1" fmla="val 25000"/>
              <a:gd name="adj2" fmla="val 24203"/>
              <a:gd name="adj3" fmla="val 25000"/>
              <a:gd name="adj4" fmla="val 43750"/>
            </a:avLst>
          </a:prstGeom>
          <a:solidFill>
            <a:srgbClr val="9999FF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47" name="Right Arrow 46"/>
          <p:cNvSpPr/>
          <p:nvPr/>
        </p:nvSpPr>
        <p:spPr>
          <a:xfrm rot="17900371">
            <a:off x="1961520" y="5296623"/>
            <a:ext cx="1056308" cy="314602"/>
          </a:xfrm>
          <a:prstGeom prst="rightArrow">
            <a:avLst/>
          </a:prstGeom>
          <a:solidFill>
            <a:srgbClr val="9999FF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62" name="Right Arrow 61"/>
          <p:cNvSpPr/>
          <p:nvPr/>
        </p:nvSpPr>
        <p:spPr>
          <a:xfrm rot="15203759">
            <a:off x="2858796" y="5333133"/>
            <a:ext cx="1009796" cy="314602"/>
          </a:xfrm>
          <a:prstGeom prst="rightArrow">
            <a:avLst/>
          </a:prstGeom>
          <a:solidFill>
            <a:srgbClr val="9999FF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63" name="Right Arrow 62"/>
          <p:cNvSpPr/>
          <p:nvPr/>
        </p:nvSpPr>
        <p:spPr>
          <a:xfrm rot="16200000">
            <a:off x="2552339" y="3456254"/>
            <a:ext cx="937287" cy="314602"/>
          </a:xfrm>
          <a:prstGeom prst="rightArrow">
            <a:avLst/>
          </a:prstGeom>
          <a:solidFill>
            <a:srgbClr val="9999FF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64" name="Rounded Rectangular Callout 63"/>
          <p:cNvSpPr/>
          <p:nvPr/>
        </p:nvSpPr>
        <p:spPr>
          <a:xfrm>
            <a:off x="4013994" y="5453924"/>
            <a:ext cx="1223801" cy="680375"/>
          </a:xfrm>
          <a:prstGeom prst="wedgeRoundRectCallout">
            <a:avLst>
              <a:gd name="adj1" fmla="val -70079"/>
              <a:gd name="adj2" fmla="val 40100"/>
              <a:gd name="adj3" fmla="val 16667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Any kind of camera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321D9DF7-A7BE-46E3-898F-4EC0FF04C1B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27" name="Picture 14" descr="Communication wlm green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33" y="1060651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ounded Rectangular Callout 59"/>
          <p:cNvSpPr/>
          <p:nvPr/>
        </p:nvSpPr>
        <p:spPr>
          <a:xfrm>
            <a:off x="4634872" y="2825041"/>
            <a:ext cx="3460589" cy="1813409"/>
          </a:xfrm>
          <a:prstGeom prst="wedgeRoundRectCallout">
            <a:avLst>
              <a:gd name="adj1" fmla="val -84327"/>
              <a:gd name="adj2" fmla="val 44834"/>
              <a:gd name="adj3" fmla="val 16667"/>
            </a:avLst>
          </a:prstGeom>
          <a:solidFill>
            <a:schemeClr val="accent3">
              <a:lumMod val="75000"/>
            </a:schemeClr>
          </a:solidFill>
          <a:ln w="127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i="1" dirty="0">
                <a:solidFill>
                  <a:prstClr val="white"/>
                </a:solidFill>
              </a:rPr>
              <a:t>No standard for IoT application development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prstClr val="white"/>
                </a:solidFill>
              </a:rPr>
              <a:t>How to share IoT infrastructure ? </a:t>
            </a:r>
            <a:endParaRPr lang="en-US" sz="2400" i="1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564626" y="2590175"/>
            <a:ext cx="557225" cy="512702"/>
          </a:xfrm>
          <a:prstGeom prst="ellipse">
            <a:avLst/>
          </a:prstGeom>
          <a:solidFill>
            <a:srgbClr val="9148C8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tIns="0" bIns="0" rtlCol="0" anchor="ctr" anchorCtr="1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10190" y="78048"/>
            <a:ext cx="4827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C000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IoT Challenge #3</a:t>
            </a:r>
          </a:p>
        </p:txBody>
      </p:sp>
    </p:spTree>
    <p:extLst>
      <p:ext uri="{BB962C8B-B14F-4D97-AF65-F5344CB8AC3E}">
        <p14:creationId xmlns:p14="http://schemas.microsoft.com/office/powerpoint/2010/main" val="330404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800823" y="324292"/>
            <a:ext cx="7174913" cy="14003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5100"/>
              </a:lnSpc>
            </a:pPr>
            <a:r>
              <a:rPr lang="en-US" sz="5400" b="1" dirty="0">
                <a:ln w="0"/>
                <a:solidFill>
                  <a:srgbClr val="FFC000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cs typeface="Bradley Hand Bold"/>
              </a:rPr>
              <a:t>ThingStore </a:t>
            </a:r>
          </a:p>
          <a:p>
            <a:pPr>
              <a:lnSpc>
                <a:spcPts val="5100"/>
              </a:lnSpc>
            </a:pPr>
            <a:r>
              <a:rPr lang="en-US" sz="4800" dirty="0">
                <a:ln w="0"/>
                <a:solidFill>
                  <a:srgbClr val="C1C1FF"/>
                </a:solidFill>
                <a:effectLst>
                  <a:reflection blurRad="6350" stA="53000" endA="300" endPos="35500" dir="5400000" sy="-90000" algn="bl" rotWithShape="0"/>
                </a:effectLst>
                <a:cs typeface="Bradley Hand Bold"/>
              </a:rPr>
              <a:t>Addresses These Challenges</a:t>
            </a:r>
          </a:p>
        </p:txBody>
      </p:sp>
      <p:pic>
        <p:nvPicPr>
          <p:cNvPr id="4" name="Picture 2" descr="http://www.ti.com/lsds/media/images/wireless_connectivity/50BillionThin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777" y="2400499"/>
            <a:ext cx="4266307" cy="42663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54579" y="2820956"/>
            <a:ext cx="81593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white"/>
                </a:solidFill>
              </a:rPr>
              <a:t>Avoids flooding the Internet</a:t>
            </a:r>
          </a:p>
          <a:p>
            <a:pPr marL="3460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white"/>
                </a:solidFill>
              </a:rPr>
              <a:t>Simplifies software development</a:t>
            </a:r>
          </a:p>
          <a:p>
            <a:pPr marL="3460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white"/>
                </a:solidFill>
              </a:rPr>
              <a:t>Enables sharing of IoT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149102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656973" y="4787986"/>
            <a:ext cx="3542033" cy="1557635"/>
          </a:xfrm>
          <a:prstGeom prst="roundRect">
            <a:avLst>
              <a:gd name="adj" fmla="val 8523"/>
            </a:avLst>
          </a:prstGeom>
          <a:solidFill>
            <a:srgbClr val="C1C1FF"/>
          </a:solidFill>
          <a:ln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71522" y="173372"/>
            <a:ext cx="6303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C000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‘Things’ in </a:t>
            </a:r>
            <a:r>
              <a:rPr lang="en-US" sz="5400" b="1" dirty="0">
                <a:ln w="0"/>
                <a:solidFill>
                  <a:srgbClr val="FFC000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cs typeface="Bradley Hand Bold"/>
              </a:rPr>
              <a:t>ThingStore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83843" y="4887249"/>
            <a:ext cx="1136712" cy="7130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i="1" dirty="0">
                <a:ln w="12700">
                  <a:solidFill>
                    <a:srgbClr val="E7E6E6">
                      <a:satMod val="155000"/>
                    </a:srgbClr>
                  </a:solidFill>
                  <a:prstDash val="solid"/>
                </a:ln>
                <a:solidFill>
                  <a:srgbClr val="A5A5A5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venir Black Oblique"/>
                <a:cs typeface="Avenir Black Oblique"/>
              </a:rPr>
              <a:t>Thing Server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995190" y="4957205"/>
            <a:ext cx="838200" cy="761999"/>
            <a:chOff x="1205131" y="4951504"/>
            <a:chExt cx="838200" cy="761999"/>
          </a:xfrm>
        </p:grpSpPr>
        <p:sp>
          <p:nvSpPr>
            <p:cNvPr id="7" name="Oval 6"/>
            <p:cNvSpPr/>
            <p:nvPr/>
          </p:nvSpPr>
          <p:spPr>
            <a:xfrm>
              <a:off x="1205131" y="4951504"/>
              <a:ext cx="444500" cy="457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</a:rPr>
                <a:t>S1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395631" y="4951504"/>
              <a:ext cx="444500" cy="4572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</a:rPr>
                <a:t>S1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1598831" y="4964204"/>
              <a:ext cx="444500" cy="4572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</a:rPr>
                <a:t>S1</a:t>
              </a:r>
            </a:p>
          </p:txBody>
        </p:sp>
        <p:cxnSp>
          <p:nvCxnSpPr>
            <p:cNvPr id="10" name="Straight Connector 9"/>
            <p:cNvCxnSpPr>
              <a:stCxn id="7" idx="4"/>
            </p:cNvCxnSpPr>
            <p:nvPr/>
          </p:nvCxnSpPr>
          <p:spPr>
            <a:xfrm>
              <a:off x="1427381" y="5408704"/>
              <a:ext cx="139283" cy="304799"/>
            </a:xfrm>
            <a:prstGeom prst="line">
              <a:avLst/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8" idx="4"/>
            </p:cNvCxnSpPr>
            <p:nvPr/>
          </p:nvCxnSpPr>
          <p:spPr>
            <a:xfrm flipH="1">
              <a:off x="1566664" y="5408704"/>
              <a:ext cx="51217" cy="304799"/>
            </a:xfrm>
            <a:prstGeom prst="line">
              <a:avLst/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566664" y="5421404"/>
              <a:ext cx="248067" cy="292099"/>
            </a:xfrm>
            <a:prstGeom prst="line">
              <a:avLst/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2992725" y="4943757"/>
            <a:ext cx="892732" cy="1267556"/>
            <a:chOff x="767127" y="4916596"/>
            <a:chExt cx="892732" cy="126755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714" y="5726951"/>
              <a:ext cx="468006" cy="457201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767127" y="4916596"/>
              <a:ext cx="444500" cy="4572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</a:rPr>
                <a:t>S1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1004691" y="4938153"/>
              <a:ext cx="444500" cy="4572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</a:rPr>
                <a:t>S1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1215359" y="4944455"/>
              <a:ext cx="444500" cy="457200"/>
            </a:xfrm>
            <a:prstGeom prst="ellipse">
              <a:avLst/>
            </a:prstGeom>
            <a:solidFill>
              <a:srgbClr val="10A214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</a:rPr>
                <a:t>S2</a:t>
              </a:r>
            </a:p>
          </p:txBody>
        </p:sp>
        <p:cxnSp>
          <p:nvCxnSpPr>
            <p:cNvPr id="20" name="Straight Connector 19"/>
            <p:cNvCxnSpPr>
              <a:stCxn id="17" idx="4"/>
              <a:endCxn id="16" idx="0"/>
            </p:cNvCxnSpPr>
            <p:nvPr/>
          </p:nvCxnSpPr>
          <p:spPr>
            <a:xfrm>
              <a:off x="989377" y="5373796"/>
              <a:ext cx="308340" cy="353155"/>
            </a:xfrm>
            <a:prstGeom prst="line">
              <a:avLst/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16" idx="0"/>
            </p:cNvCxnSpPr>
            <p:nvPr/>
          </p:nvCxnSpPr>
          <p:spPr>
            <a:xfrm>
              <a:off x="1213493" y="5368457"/>
              <a:ext cx="84224" cy="358494"/>
            </a:xfrm>
            <a:prstGeom prst="line">
              <a:avLst/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9" idx="4"/>
              <a:endCxn id="16" idx="0"/>
            </p:cNvCxnSpPr>
            <p:nvPr/>
          </p:nvCxnSpPr>
          <p:spPr>
            <a:xfrm flipH="1">
              <a:off x="1297717" y="5401655"/>
              <a:ext cx="139892" cy="325296"/>
            </a:xfrm>
            <a:prstGeom prst="line">
              <a:avLst/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656973" y="5579013"/>
            <a:ext cx="1597376" cy="691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A5A5A5">
                    <a:lumMod val="50000"/>
                  </a:srgbClr>
                </a:solidFill>
              </a:rPr>
              <a:t>Deploy “things” with smart services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2139366" y="5744403"/>
            <a:ext cx="422563" cy="408709"/>
            <a:chOff x="4897582" y="3713017"/>
            <a:chExt cx="422563" cy="40870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88" name="Oval 87"/>
            <p:cNvSpPr/>
            <p:nvPr/>
          </p:nvSpPr>
          <p:spPr>
            <a:xfrm>
              <a:off x="4897582" y="3713017"/>
              <a:ext cx="422563" cy="408709"/>
            </a:xfrm>
            <a:prstGeom prst="ellipse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800" dirty="0">
                <a:solidFill>
                  <a:prstClr val="white"/>
                </a:solidFill>
              </a:endParaRPr>
            </a:p>
          </p:txBody>
        </p:sp>
        <p:pic>
          <p:nvPicPr>
            <p:cNvPr id="89" name="Picture 7" descr="C:\Users\Kien\Pictures\Thin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283" y="3753401"/>
              <a:ext cx="177159" cy="340617"/>
            </a:xfrm>
            <a:prstGeom prst="rect">
              <a:avLst/>
            </a:prstGeom>
            <a:grpFill/>
          </p:spPr>
        </p:pic>
      </p:grpSp>
      <p:sp>
        <p:nvSpPr>
          <p:cNvPr id="29" name="TextBox 28"/>
          <p:cNvSpPr txBox="1"/>
          <p:nvPr/>
        </p:nvSpPr>
        <p:spPr>
          <a:xfrm>
            <a:off x="474680" y="1293997"/>
            <a:ext cx="815935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</a:rPr>
              <a:t>Internet of Things are made intelligent with event detection software, </a:t>
            </a:r>
            <a:r>
              <a:rPr lang="en-US" sz="2800" i="1" dirty="0">
                <a:solidFill>
                  <a:srgbClr val="FFFF00"/>
                </a:solidFill>
              </a:rPr>
              <a:t>smart services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</a:rPr>
              <a:t>Smart services carry out computations upon raw data generated by their physically collocated or decoupled sensing components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76" y="4812498"/>
            <a:ext cx="1347986" cy="134798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538" y="4945350"/>
            <a:ext cx="1435774" cy="1435774"/>
          </a:xfrm>
          <a:prstGeom prst="rect">
            <a:avLst/>
          </a:prstGeom>
        </p:spPr>
      </p:pic>
      <p:sp>
        <p:nvSpPr>
          <p:cNvPr id="41" name="Left Arrow 40"/>
          <p:cNvSpPr/>
          <p:nvPr/>
        </p:nvSpPr>
        <p:spPr>
          <a:xfrm>
            <a:off x="3757015" y="5488671"/>
            <a:ext cx="787527" cy="310978"/>
          </a:xfrm>
          <a:prstGeom prst="lef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24577" y="5810316"/>
            <a:ext cx="1235869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900"/>
              </a:lnSpc>
            </a:pPr>
            <a:r>
              <a:rPr lang="en-US" dirty="0">
                <a:solidFill>
                  <a:prstClr val="white"/>
                </a:solidFill>
              </a:rPr>
              <a:t>Thing Provider</a:t>
            </a:r>
          </a:p>
        </p:txBody>
      </p:sp>
      <p:sp>
        <p:nvSpPr>
          <p:cNvPr id="2" name="Line Callout 2 (Accent Bar) 1"/>
          <p:cNvSpPr/>
          <p:nvPr/>
        </p:nvSpPr>
        <p:spPr>
          <a:xfrm>
            <a:off x="5274588" y="3761192"/>
            <a:ext cx="2708374" cy="612648"/>
          </a:xfrm>
          <a:prstGeom prst="accentCallout2">
            <a:avLst>
              <a:gd name="adj1" fmla="val 52591"/>
              <a:gd name="adj2" fmla="val -7855"/>
              <a:gd name="adj3" fmla="val 56821"/>
              <a:gd name="adj4" fmla="val -19538"/>
              <a:gd name="adj5" fmla="val 203853"/>
              <a:gd name="adj6" fmla="val -53863"/>
            </a:avLst>
          </a:prstGeom>
          <a:solidFill>
            <a:schemeClr val="bg1"/>
          </a:solidFill>
          <a:ln w="76200" cmpd="sng">
            <a:solidFill>
              <a:srgbClr val="FF6600"/>
            </a:solidFill>
            <a:headEnd type="none"/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91440"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Smart services</a:t>
            </a:r>
          </a:p>
        </p:txBody>
      </p:sp>
    </p:spTree>
    <p:extLst>
      <p:ext uri="{BB962C8B-B14F-4D97-AF65-F5344CB8AC3E}">
        <p14:creationId xmlns:p14="http://schemas.microsoft.com/office/powerpoint/2010/main" val="3654572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656973" y="4787986"/>
            <a:ext cx="3542033" cy="1557635"/>
          </a:xfrm>
          <a:prstGeom prst="roundRect">
            <a:avLst>
              <a:gd name="adj" fmla="val 8523"/>
            </a:avLst>
          </a:prstGeom>
          <a:solidFill>
            <a:srgbClr val="C1C1FF"/>
          </a:solidFill>
          <a:ln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0" name="Rounded Rectangular Callout 89"/>
          <p:cNvSpPr/>
          <p:nvPr/>
        </p:nvSpPr>
        <p:spPr>
          <a:xfrm>
            <a:off x="4792135" y="1368014"/>
            <a:ext cx="3751677" cy="3815358"/>
          </a:xfrm>
          <a:prstGeom prst="wedgeRoundRectCallout">
            <a:avLst>
              <a:gd name="adj1" fmla="val -77395"/>
              <a:gd name="adj2" fmla="val 46307"/>
              <a:gd name="adj3" fmla="val 16667"/>
            </a:avLst>
          </a:prstGeom>
          <a:solidFill>
            <a:srgbClr val="867A96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0" name="rocket 4.mp4_Result_v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2514" y="1689230"/>
            <a:ext cx="2873847" cy="323307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683843" y="4887249"/>
            <a:ext cx="1136712" cy="7130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i="1" dirty="0">
                <a:ln w="12700">
                  <a:solidFill>
                    <a:srgbClr val="E7E6E6">
                      <a:satMod val="155000"/>
                    </a:srgbClr>
                  </a:solidFill>
                  <a:prstDash val="solid"/>
                </a:ln>
                <a:solidFill>
                  <a:srgbClr val="A5A5A5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venir Black Oblique"/>
                <a:cs typeface="Avenir Black Oblique"/>
              </a:rPr>
              <a:t>Thing Server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995190" y="4957205"/>
            <a:ext cx="838200" cy="761999"/>
            <a:chOff x="1205131" y="4951504"/>
            <a:chExt cx="838200" cy="761999"/>
          </a:xfrm>
        </p:grpSpPr>
        <p:sp>
          <p:nvSpPr>
            <p:cNvPr id="7" name="Oval 6"/>
            <p:cNvSpPr/>
            <p:nvPr/>
          </p:nvSpPr>
          <p:spPr>
            <a:xfrm>
              <a:off x="1205131" y="4951504"/>
              <a:ext cx="444500" cy="457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</a:rPr>
                <a:t>S1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395631" y="4951504"/>
              <a:ext cx="444500" cy="4572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</a:rPr>
                <a:t>S1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1598831" y="4964204"/>
              <a:ext cx="444500" cy="4572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</a:rPr>
                <a:t>S1</a:t>
              </a:r>
            </a:p>
          </p:txBody>
        </p:sp>
        <p:cxnSp>
          <p:nvCxnSpPr>
            <p:cNvPr id="10" name="Straight Connector 9"/>
            <p:cNvCxnSpPr>
              <a:stCxn id="7" idx="4"/>
            </p:cNvCxnSpPr>
            <p:nvPr/>
          </p:nvCxnSpPr>
          <p:spPr>
            <a:xfrm>
              <a:off x="1427381" y="5408704"/>
              <a:ext cx="139283" cy="304799"/>
            </a:xfrm>
            <a:prstGeom prst="line">
              <a:avLst/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8" idx="4"/>
            </p:cNvCxnSpPr>
            <p:nvPr/>
          </p:nvCxnSpPr>
          <p:spPr>
            <a:xfrm flipH="1">
              <a:off x="1566664" y="5408704"/>
              <a:ext cx="51217" cy="304799"/>
            </a:xfrm>
            <a:prstGeom prst="line">
              <a:avLst/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566664" y="5421404"/>
              <a:ext cx="248067" cy="292099"/>
            </a:xfrm>
            <a:prstGeom prst="line">
              <a:avLst/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2992725" y="4943757"/>
            <a:ext cx="892732" cy="1267556"/>
            <a:chOff x="767127" y="4916596"/>
            <a:chExt cx="892732" cy="126755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714" y="5726951"/>
              <a:ext cx="468006" cy="457201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767127" y="4916596"/>
              <a:ext cx="444500" cy="4572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</a:rPr>
                <a:t>S1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1004691" y="4938153"/>
              <a:ext cx="444500" cy="4572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</a:rPr>
                <a:t>S1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1215359" y="4944455"/>
              <a:ext cx="444500" cy="457200"/>
            </a:xfrm>
            <a:prstGeom prst="ellipse">
              <a:avLst/>
            </a:prstGeom>
            <a:solidFill>
              <a:srgbClr val="10A214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</a:rPr>
                <a:t>S2</a:t>
              </a:r>
            </a:p>
          </p:txBody>
        </p:sp>
        <p:cxnSp>
          <p:nvCxnSpPr>
            <p:cNvPr id="20" name="Straight Connector 19"/>
            <p:cNvCxnSpPr>
              <a:stCxn id="17" idx="4"/>
              <a:endCxn id="16" idx="0"/>
            </p:cNvCxnSpPr>
            <p:nvPr/>
          </p:nvCxnSpPr>
          <p:spPr>
            <a:xfrm>
              <a:off x="989377" y="5373796"/>
              <a:ext cx="308340" cy="353155"/>
            </a:xfrm>
            <a:prstGeom prst="line">
              <a:avLst/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16" idx="0"/>
            </p:cNvCxnSpPr>
            <p:nvPr/>
          </p:nvCxnSpPr>
          <p:spPr>
            <a:xfrm>
              <a:off x="1213493" y="5368457"/>
              <a:ext cx="84224" cy="358494"/>
            </a:xfrm>
            <a:prstGeom prst="line">
              <a:avLst/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9" idx="4"/>
              <a:endCxn id="16" idx="0"/>
            </p:cNvCxnSpPr>
            <p:nvPr/>
          </p:nvCxnSpPr>
          <p:spPr>
            <a:xfrm flipH="1">
              <a:off x="1297717" y="5401655"/>
              <a:ext cx="139892" cy="325296"/>
            </a:xfrm>
            <a:prstGeom prst="line">
              <a:avLst/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656973" y="5579013"/>
            <a:ext cx="1597376" cy="691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A5A5A5">
                    <a:lumMod val="50000"/>
                  </a:srgbClr>
                </a:solidFill>
              </a:rPr>
              <a:t>Deploy “things” with smart services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2139366" y="5744403"/>
            <a:ext cx="422563" cy="408709"/>
            <a:chOff x="4897582" y="3713017"/>
            <a:chExt cx="422563" cy="40870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88" name="Oval 87"/>
            <p:cNvSpPr/>
            <p:nvPr/>
          </p:nvSpPr>
          <p:spPr>
            <a:xfrm>
              <a:off x="4897582" y="3713017"/>
              <a:ext cx="422563" cy="408709"/>
            </a:xfrm>
            <a:prstGeom prst="ellipse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800" dirty="0">
                <a:solidFill>
                  <a:prstClr val="white"/>
                </a:solidFill>
              </a:endParaRPr>
            </a:p>
          </p:txBody>
        </p:sp>
        <p:pic>
          <p:nvPicPr>
            <p:cNvPr id="89" name="Picture 7" descr="C:\Users\Kien\Pictures\Thing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283" y="3753401"/>
              <a:ext cx="177159" cy="340617"/>
            </a:xfrm>
            <a:prstGeom prst="rect">
              <a:avLst/>
            </a:prstGeom>
            <a:grpFill/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76" y="4812498"/>
            <a:ext cx="1347986" cy="134798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538" y="4945350"/>
            <a:ext cx="1435774" cy="1435774"/>
          </a:xfrm>
          <a:prstGeom prst="rect">
            <a:avLst/>
          </a:prstGeom>
        </p:spPr>
      </p:pic>
      <p:sp>
        <p:nvSpPr>
          <p:cNvPr id="41" name="Left Arrow 40"/>
          <p:cNvSpPr/>
          <p:nvPr/>
        </p:nvSpPr>
        <p:spPr>
          <a:xfrm>
            <a:off x="3757015" y="5488671"/>
            <a:ext cx="787527" cy="310978"/>
          </a:xfrm>
          <a:prstGeom prst="lef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24577" y="5810316"/>
            <a:ext cx="1235869" cy="599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900"/>
              </a:lnSpc>
            </a:pPr>
            <a:r>
              <a:rPr lang="en-US" sz="2400" dirty="0">
                <a:solidFill>
                  <a:prstClr val="white"/>
                </a:solidFill>
              </a:rPr>
              <a:t>Thing Provider</a:t>
            </a:r>
          </a:p>
        </p:txBody>
      </p:sp>
      <p:sp>
        <p:nvSpPr>
          <p:cNvPr id="43" name="Oval 42"/>
          <p:cNvSpPr/>
          <p:nvPr/>
        </p:nvSpPr>
        <p:spPr>
          <a:xfrm>
            <a:off x="6158933" y="2864886"/>
            <a:ext cx="471055" cy="450273"/>
          </a:xfrm>
          <a:prstGeom prst="ellips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>
              <a:defRPr/>
            </a:pPr>
            <a:endParaRPr lang="en-US" sz="2800" kern="0" dirty="0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6158933" y="4471376"/>
            <a:ext cx="471055" cy="450273"/>
          </a:xfrm>
          <a:prstGeom prst="ellips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>
              <a:defRPr/>
            </a:pPr>
            <a:endParaRPr lang="en-US" sz="2800" kern="0" dirty="0">
              <a:solidFill>
                <a:prstClr val="white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958300" y="1927545"/>
            <a:ext cx="1523167" cy="66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Simulated live camera view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969280" y="3531520"/>
            <a:ext cx="1574532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Smoke detected by smart service</a:t>
            </a:r>
          </a:p>
          <a:p>
            <a:pPr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(color coded)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249" y="1861592"/>
            <a:ext cx="468006" cy="45720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8" name="Oval 47"/>
          <p:cNvSpPr/>
          <p:nvPr/>
        </p:nvSpPr>
        <p:spPr>
          <a:xfrm>
            <a:off x="5084167" y="3471374"/>
            <a:ext cx="444500" cy="457200"/>
          </a:xfrm>
          <a:prstGeom prst="ellipse">
            <a:avLst/>
          </a:prstGeom>
          <a:solidFill>
            <a:srgbClr val="10A214"/>
          </a:solidFill>
          <a:ln/>
          <a:effectLst>
            <a:glow rad="228600">
              <a:schemeClr val="accent6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S2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26431" y="96292"/>
            <a:ext cx="6577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ED7D31">
                    <a:lumMod val="20000"/>
                    <a:lumOff val="8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Smart Service Example</a:t>
            </a:r>
            <a:endParaRPr lang="en-US" sz="5400" b="1" dirty="0">
              <a:ln w="0"/>
              <a:solidFill>
                <a:srgbClr val="ED7D31">
                  <a:lumMod val="20000"/>
                  <a:lumOff val="80000"/>
                </a:srgbClr>
              </a:solidFill>
              <a:effectLst>
                <a:reflection blurRad="6350" stA="53000" endA="300" endPos="35500" dir="5400000" sy="-90000" algn="bl" rotWithShape="0"/>
              </a:effectLst>
              <a:latin typeface="Bradley Hand Bold"/>
              <a:cs typeface="Bradley Hand 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8D41DB-4811-4475-80DD-974C8E859443}"/>
              </a:ext>
            </a:extLst>
          </p:cNvPr>
          <p:cNvSpPr txBox="1"/>
          <p:nvPr/>
        </p:nvSpPr>
        <p:spPr>
          <a:xfrm>
            <a:off x="3134386" y="1434890"/>
            <a:ext cx="1294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Camera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90E507B-890A-466F-9ACB-9792FEE2F53D}"/>
              </a:ext>
            </a:extLst>
          </p:cNvPr>
          <p:cNvSpPr txBox="1"/>
          <p:nvPr/>
        </p:nvSpPr>
        <p:spPr>
          <a:xfrm>
            <a:off x="2127695" y="2284110"/>
            <a:ext cx="2494130" cy="837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US" sz="2800" dirty="0"/>
              <a:t>A smart service of the camera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D471C35-6BF1-4F08-8884-1D9DB0809CE8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4428971" y="1696500"/>
            <a:ext cx="661775" cy="31693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FE334D5-3D6D-4093-A3D7-06B77385F0EE}"/>
              </a:ext>
            </a:extLst>
          </p:cNvPr>
          <p:cNvCxnSpPr>
            <a:cxnSpLocks/>
            <a:endCxn id="48" idx="1"/>
          </p:cNvCxnSpPr>
          <p:nvPr/>
        </p:nvCxnSpPr>
        <p:spPr>
          <a:xfrm>
            <a:off x="4428971" y="2784914"/>
            <a:ext cx="720292" cy="75341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3663207" y="4220705"/>
            <a:ext cx="0" cy="7230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16200000">
            <a:off x="3160226" y="3876496"/>
            <a:ext cx="553998" cy="6222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400" dirty="0"/>
              <a:t>“1”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266101B-7736-46AA-A812-291ED9915D19}"/>
              </a:ext>
            </a:extLst>
          </p:cNvPr>
          <p:cNvSpPr txBox="1"/>
          <p:nvPr/>
        </p:nvSpPr>
        <p:spPr>
          <a:xfrm>
            <a:off x="482832" y="3305834"/>
            <a:ext cx="2494130" cy="1209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US" sz="2800" dirty="0"/>
              <a:t>Other smart services of the camera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AC03626-4AF9-44FC-A3A5-AA3F989CAEB4}"/>
              </a:ext>
            </a:extLst>
          </p:cNvPr>
          <p:cNvCxnSpPr>
            <a:cxnSpLocks/>
          </p:cNvCxnSpPr>
          <p:nvPr/>
        </p:nvCxnSpPr>
        <p:spPr>
          <a:xfrm>
            <a:off x="1870028" y="4168234"/>
            <a:ext cx="1170966" cy="79708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32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1463">
                <p:cTn id="22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  <p:bldLst>
      <p:bldP spid="43" grpId="0" animBg="1"/>
      <p:bldP spid="44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656973" y="4787986"/>
            <a:ext cx="3542033" cy="1557635"/>
          </a:xfrm>
          <a:prstGeom prst="roundRect">
            <a:avLst>
              <a:gd name="adj" fmla="val 8523"/>
            </a:avLst>
          </a:prstGeom>
          <a:solidFill>
            <a:srgbClr val="C1C1FF"/>
          </a:solidFill>
          <a:ln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83843" y="4887249"/>
            <a:ext cx="1136712" cy="7130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i="1" dirty="0">
                <a:ln w="12700">
                  <a:solidFill>
                    <a:srgbClr val="E7E6E6">
                      <a:satMod val="155000"/>
                    </a:srgbClr>
                  </a:solidFill>
                  <a:prstDash val="solid"/>
                </a:ln>
                <a:solidFill>
                  <a:srgbClr val="A5A5A5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venir Black Oblique"/>
                <a:cs typeface="Avenir Black Oblique"/>
              </a:rPr>
              <a:t>Thing Server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995190" y="4957205"/>
            <a:ext cx="838200" cy="761999"/>
            <a:chOff x="1205131" y="4951504"/>
            <a:chExt cx="838200" cy="761999"/>
          </a:xfrm>
        </p:grpSpPr>
        <p:sp>
          <p:nvSpPr>
            <p:cNvPr id="7" name="Oval 6"/>
            <p:cNvSpPr/>
            <p:nvPr/>
          </p:nvSpPr>
          <p:spPr>
            <a:xfrm>
              <a:off x="1205131" y="4951504"/>
              <a:ext cx="444500" cy="457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</a:rPr>
                <a:t>S1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395631" y="4951504"/>
              <a:ext cx="444500" cy="4572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</a:rPr>
                <a:t>S1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1598831" y="4964204"/>
              <a:ext cx="444500" cy="4572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</a:rPr>
                <a:t>S1</a:t>
              </a:r>
            </a:p>
          </p:txBody>
        </p:sp>
        <p:cxnSp>
          <p:nvCxnSpPr>
            <p:cNvPr id="10" name="Straight Connector 9"/>
            <p:cNvCxnSpPr>
              <a:stCxn id="7" idx="4"/>
            </p:cNvCxnSpPr>
            <p:nvPr/>
          </p:nvCxnSpPr>
          <p:spPr>
            <a:xfrm>
              <a:off x="1427381" y="5408704"/>
              <a:ext cx="139283" cy="304799"/>
            </a:xfrm>
            <a:prstGeom prst="line">
              <a:avLst/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8" idx="4"/>
            </p:cNvCxnSpPr>
            <p:nvPr/>
          </p:nvCxnSpPr>
          <p:spPr>
            <a:xfrm flipH="1">
              <a:off x="1566664" y="5408704"/>
              <a:ext cx="51217" cy="304799"/>
            </a:xfrm>
            <a:prstGeom prst="line">
              <a:avLst/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566664" y="5421404"/>
              <a:ext cx="248067" cy="292099"/>
            </a:xfrm>
            <a:prstGeom prst="line">
              <a:avLst/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2992725" y="4943757"/>
            <a:ext cx="892732" cy="1267556"/>
            <a:chOff x="767127" y="4916596"/>
            <a:chExt cx="892732" cy="126755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714" y="5726951"/>
              <a:ext cx="468006" cy="457201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767127" y="4916596"/>
              <a:ext cx="444500" cy="4572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</a:rPr>
                <a:t>S1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1004691" y="4938153"/>
              <a:ext cx="444500" cy="4572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</a:rPr>
                <a:t>S1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1215359" y="4944455"/>
              <a:ext cx="444500" cy="457200"/>
            </a:xfrm>
            <a:prstGeom prst="ellipse">
              <a:avLst/>
            </a:prstGeom>
            <a:solidFill>
              <a:srgbClr val="10A214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</a:rPr>
                <a:t>S2</a:t>
              </a:r>
            </a:p>
          </p:txBody>
        </p:sp>
        <p:cxnSp>
          <p:nvCxnSpPr>
            <p:cNvPr id="20" name="Straight Connector 19"/>
            <p:cNvCxnSpPr>
              <a:stCxn id="17" idx="4"/>
              <a:endCxn id="16" idx="0"/>
            </p:cNvCxnSpPr>
            <p:nvPr/>
          </p:nvCxnSpPr>
          <p:spPr>
            <a:xfrm>
              <a:off x="989377" y="5373796"/>
              <a:ext cx="308340" cy="353155"/>
            </a:xfrm>
            <a:prstGeom prst="line">
              <a:avLst/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16" idx="0"/>
            </p:cNvCxnSpPr>
            <p:nvPr/>
          </p:nvCxnSpPr>
          <p:spPr>
            <a:xfrm>
              <a:off x="1213493" y="5368457"/>
              <a:ext cx="84224" cy="358494"/>
            </a:xfrm>
            <a:prstGeom prst="line">
              <a:avLst/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9" idx="4"/>
              <a:endCxn id="16" idx="0"/>
            </p:cNvCxnSpPr>
            <p:nvPr/>
          </p:nvCxnSpPr>
          <p:spPr>
            <a:xfrm flipH="1">
              <a:off x="1297717" y="5401655"/>
              <a:ext cx="139892" cy="325296"/>
            </a:xfrm>
            <a:prstGeom prst="line">
              <a:avLst/>
            </a:prstGeom>
            <a:ln w="38100" cmpd="sng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656973" y="5579013"/>
            <a:ext cx="1597376" cy="691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A5A5A5">
                    <a:lumMod val="50000"/>
                  </a:srgbClr>
                </a:solidFill>
              </a:rPr>
              <a:t>Deploy “things” with smart services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2139366" y="5744403"/>
            <a:ext cx="422563" cy="408709"/>
            <a:chOff x="4897582" y="3713017"/>
            <a:chExt cx="422563" cy="40870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88" name="Oval 87"/>
            <p:cNvSpPr/>
            <p:nvPr/>
          </p:nvSpPr>
          <p:spPr>
            <a:xfrm>
              <a:off x="4897582" y="3713017"/>
              <a:ext cx="422563" cy="408709"/>
            </a:xfrm>
            <a:prstGeom prst="ellipse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800" dirty="0">
                <a:solidFill>
                  <a:prstClr val="white"/>
                </a:solidFill>
              </a:endParaRPr>
            </a:p>
          </p:txBody>
        </p:sp>
        <p:pic>
          <p:nvPicPr>
            <p:cNvPr id="89" name="Picture 7" descr="C:\Users\Kien\Pictures\Thin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283" y="3753401"/>
              <a:ext cx="177159" cy="340617"/>
            </a:xfrm>
            <a:prstGeom prst="rect">
              <a:avLst/>
            </a:prstGeom>
            <a:grpFill/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76" y="4812498"/>
            <a:ext cx="1347986" cy="134798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538" y="4945350"/>
            <a:ext cx="1435774" cy="1435774"/>
          </a:xfrm>
          <a:prstGeom prst="rect">
            <a:avLst/>
          </a:prstGeom>
        </p:spPr>
      </p:pic>
      <p:sp>
        <p:nvSpPr>
          <p:cNvPr id="41" name="Left Arrow 40"/>
          <p:cNvSpPr/>
          <p:nvPr/>
        </p:nvSpPr>
        <p:spPr>
          <a:xfrm>
            <a:off x="3757015" y="5488671"/>
            <a:ext cx="787527" cy="310978"/>
          </a:xfrm>
          <a:prstGeom prst="lef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24577" y="5810316"/>
            <a:ext cx="1235869" cy="599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900"/>
              </a:lnSpc>
            </a:pPr>
            <a:r>
              <a:rPr lang="en-US" sz="2400" dirty="0">
                <a:solidFill>
                  <a:prstClr val="white"/>
                </a:solidFill>
              </a:rPr>
              <a:t>Thing Provider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32500" y="224639"/>
            <a:ext cx="41953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ED7D31">
                    <a:lumMod val="20000"/>
                    <a:lumOff val="8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Smart Service</a:t>
            </a:r>
            <a:endParaRPr lang="en-US" sz="5400" b="1" dirty="0">
              <a:ln w="0"/>
              <a:solidFill>
                <a:srgbClr val="ED7D31">
                  <a:lumMod val="20000"/>
                  <a:lumOff val="80000"/>
                </a:srgbClr>
              </a:solidFill>
              <a:effectLst>
                <a:reflection blurRad="6350" stA="53000" endA="300" endPos="35500" dir="5400000" sy="-90000" algn="bl" rotWithShape="0"/>
              </a:effectLst>
              <a:latin typeface="Bradley Hand Bold"/>
              <a:cs typeface="Bradley Hand Bold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75693" y="1725598"/>
            <a:ext cx="8248376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200" dirty="0">
                <a:solidFill>
                  <a:prstClr val="white"/>
                </a:solidFill>
              </a:rPr>
              <a:t>Smart services transform raw data into meaningful information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prstClr val="white"/>
                </a:solidFill>
              </a:rPr>
              <a:t>Development of </a:t>
            </a:r>
            <a:r>
              <a:rPr lang="en-US" sz="3200" i="1" dirty="0">
                <a:solidFill>
                  <a:srgbClr val="FFFF00"/>
                </a:solidFill>
              </a:rPr>
              <a:t>smart services </a:t>
            </a:r>
            <a:r>
              <a:rPr lang="en-US" sz="3200" dirty="0">
                <a:solidFill>
                  <a:prstClr val="white"/>
                </a:solidFill>
              </a:rPr>
              <a:t>(thing operators) is left to Thing experts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5662503" y="3891559"/>
            <a:ext cx="2513791" cy="1419848"/>
          </a:xfrm>
          <a:prstGeom prst="cloudCallout">
            <a:avLst>
              <a:gd name="adj1" fmla="val -52890"/>
              <a:gd name="adj2" fmla="val 41464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 have a PhD in multimedia computing</a:t>
            </a:r>
          </a:p>
        </p:txBody>
      </p:sp>
    </p:spTree>
    <p:extLst>
      <p:ext uri="{BB962C8B-B14F-4D97-AF65-F5344CB8AC3E}">
        <p14:creationId xmlns:p14="http://schemas.microsoft.com/office/powerpoint/2010/main" val="346563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ounded Rectangle 82"/>
          <p:cNvSpPr/>
          <p:nvPr/>
        </p:nvSpPr>
        <p:spPr>
          <a:xfrm>
            <a:off x="684868" y="283725"/>
            <a:ext cx="6073871" cy="1198213"/>
          </a:xfrm>
          <a:prstGeom prst="roundRect">
            <a:avLst/>
          </a:prstGeom>
          <a:solidFill>
            <a:srgbClr val="C1C1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544813" y="420981"/>
            <a:ext cx="6073871" cy="119821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92413" y="539513"/>
            <a:ext cx="6073871" cy="119821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039345" y="4407986"/>
            <a:ext cx="3178364" cy="2066602"/>
            <a:chOff x="5565313" y="3295720"/>
            <a:chExt cx="3178364" cy="2066602"/>
          </a:xfrm>
        </p:grpSpPr>
        <p:grpSp>
          <p:nvGrpSpPr>
            <p:cNvPr id="54" name="Group 53"/>
            <p:cNvGrpSpPr/>
            <p:nvPr/>
          </p:nvGrpSpPr>
          <p:grpSpPr>
            <a:xfrm>
              <a:off x="5565313" y="3295720"/>
              <a:ext cx="3178364" cy="1795378"/>
              <a:chOff x="1585448" y="4514921"/>
              <a:chExt cx="3178364" cy="1795378"/>
            </a:xfrm>
          </p:grpSpPr>
          <p:sp>
            <p:nvSpPr>
              <p:cNvPr id="55" name="Rounded Rectangle 54"/>
              <p:cNvSpPr/>
              <p:nvPr/>
            </p:nvSpPr>
            <p:spPr>
              <a:xfrm>
                <a:off x="1662689" y="5115653"/>
                <a:ext cx="1913535" cy="1106890"/>
              </a:xfrm>
              <a:prstGeom prst="roundRect">
                <a:avLst/>
              </a:prstGeom>
              <a:noFill/>
              <a:ln w="127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1625364" y="5082519"/>
                <a:ext cx="1623741" cy="1227780"/>
                <a:chOff x="488570" y="4969820"/>
                <a:chExt cx="1623741" cy="1227780"/>
              </a:xfrm>
            </p:grpSpPr>
            <p:sp>
              <p:nvSpPr>
                <p:cNvPr id="69" name="Oval 68"/>
                <p:cNvSpPr/>
                <p:nvPr/>
              </p:nvSpPr>
              <p:spPr>
                <a:xfrm>
                  <a:off x="488570" y="4969820"/>
                  <a:ext cx="444500" cy="457200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2000" dirty="0">
                      <a:solidFill>
                        <a:prstClr val="white"/>
                      </a:solidFill>
                    </a:rPr>
                    <a:t>S4</a:t>
                  </a:r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1013725" y="4978400"/>
                  <a:ext cx="444500" cy="45720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2000" dirty="0">
                      <a:solidFill>
                        <a:prstClr val="white"/>
                      </a:solidFill>
                    </a:rPr>
                    <a:t>S3</a:t>
                  </a:r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1542999" y="4973938"/>
                  <a:ext cx="444500" cy="457200"/>
                </a:xfrm>
                <a:prstGeom prst="ellipse">
                  <a:avLst/>
                </a:prstGeom>
                <a:solidFill>
                  <a:srgbClr val="10A214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2000" dirty="0">
                      <a:solidFill>
                        <a:prstClr val="white"/>
                      </a:solidFill>
                    </a:rPr>
                    <a:t>S2</a:t>
                  </a:r>
                </a:p>
              </p:txBody>
            </p:sp>
            <p:cxnSp>
              <p:nvCxnSpPr>
                <p:cNvPr id="72" name="Straight Connector 71"/>
                <p:cNvCxnSpPr>
                  <a:stCxn id="69" idx="5"/>
                  <a:endCxn id="75" idx="0"/>
                </p:cNvCxnSpPr>
                <p:nvPr/>
              </p:nvCxnSpPr>
              <p:spPr>
                <a:xfrm>
                  <a:off x="867974" y="5360065"/>
                  <a:ext cx="651213" cy="380334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>
                  <a:endCxn id="75" idx="0"/>
                </p:cNvCxnSpPr>
                <p:nvPr/>
              </p:nvCxnSpPr>
              <p:spPr>
                <a:xfrm>
                  <a:off x="1329576" y="5432337"/>
                  <a:ext cx="189611" cy="308062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>
                  <a:stCxn id="57" idx="3"/>
                  <a:endCxn id="75" idx="0"/>
                </p:cNvCxnSpPr>
                <p:nvPr/>
              </p:nvCxnSpPr>
              <p:spPr>
                <a:xfrm flipH="1">
                  <a:off x="1519187" y="5379287"/>
                  <a:ext cx="593124" cy="361112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85184" y="5740399"/>
                  <a:ext cx="468006" cy="457201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</p:pic>
          </p:grpSp>
          <p:sp>
            <p:nvSpPr>
              <p:cNvPr id="57" name="Oval 56"/>
              <p:cNvSpPr/>
              <p:nvPr/>
            </p:nvSpPr>
            <p:spPr>
              <a:xfrm>
                <a:off x="3184009" y="5101741"/>
                <a:ext cx="444500" cy="457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S1</a:t>
                </a:r>
              </a:p>
            </p:txBody>
          </p:sp>
          <p:cxnSp>
            <p:nvCxnSpPr>
              <p:cNvPr id="58" name="Straight Connector 57"/>
              <p:cNvCxnSpPr>
                <a:endCxn id="75" idx="0"/>
              </p:cNvCxnSpPr>
              <p:nvPr/>
            </p:nvCxnSpPr>
            <p:spPr>
              <a:xfrm flipH="1">
                <a:off x="2655981" y="5545036"/>
                <a:ext cx="191389" cy="308062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Up Arrow 58"/>
              <p:cNvSpPr/>
              <p:nvPr/>
            </p:nvSpPr>
            <p:spPr>
              <a:xfrm>
                <a:off x="1585448" y="4514921"/>
                <a:ext cx="484632" cy="532312"/>
              </a:xfrm>
              <a:prstGeom prst="upArrow">
                <a:avLst/>
              </a:prstGeom>
              <a:noFill/>
              <a:ln w="127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Up Arrow 60"/>
              <p:cNvSpPr/>
              <p:nvPr/>
            </p:nvSpPr>
            <p:spPr>
              <a:xfrm>
                <a:off x="2132569" y="4514921"/>
                <a:ext cx="484632" cy="521682"/>
              </a:xfrm>
              <a:prstGeom prst="upArrow">
                <a:avLst/>
              </a:prstGeom>
              <a:noFill/>
              <a:ln w="127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Up Arrow 64"/>
              <p:cNvSpPr/>
              <p:nvPr/>
            </p:nvSpPr>
            <p:spPr>
              <a:xfrm>
                <a:off x="2656002" y="4514921"/>
                <a:ext cx="484632" cy="521682"/>
              </a:xfrm>
              <a:prstGeom prst="upArrow">
                <a:avLst/>
              </a:prstGeom>
              <a:noFill/>
              <a:ln w="12700">
                <a:solidFill>
                  <a:srgbClr val="2DFF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Up Arrow 65"/>
              <p:cNvSpPr/>
              <p:nvPr/>
            </p:nvSpPr>
            <p:spPr>
              <a:xfrm>
                <a:off x="3162274" y="4514921"/>
                <a:ext cx="484632" cy="530262"/>
              </a:xfrm>
              <a:prstGeom prst="upArrow">
                <a:avLst/>
              </a:prstGeom>
              <a:noFill/>
              <a:ln w="1270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685855" y="5668432"/>
                <a:ext cx="7056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solidFill>
                      <a:prstClr val="white"/>
                    </a:solidFill>
                  </a:rPr>
                  <a:t>Thing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3656879" y="5091099"/>
                <a:ext cx="1106933" cy="544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FFFF00"/>
                    </a:solidFill>
                  </a:rPr>
                  <a:t>4 smart services</a:t>
                </a:r>
              </a:p>
            </p:txBody>
          </p:sp>
        </p:grpSp>
        <p:sp>
          <p:nvSpPr>
            <p:cNvPr id="64" name="Rounded Rectangular Callout 63"/>
            <p:cNvSpPr/>
            <p:nvPr/>
          </p:nvSpPr>
          <p:spPr>
            <a:xfrm>
              <a:off x="7069373" y="4681947"/>
              <a:ext cx="1223801" cy="680375"/>
            </a:xfrm>
            <a:prstGeom prst="wedgeRoundRectCallout">
              <a:avLst>
                <a:gd name="adj1" fmla="val -73538"/>
                <a:gd name="adj2" fmla="val -23365"/>
                <a:gd name="adj3" fmla="val 16667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Any kind of Camera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215919" y="4387805"/>
            <a:ext cx="3336257" cy="2279883"/>
            <a:chOff x="1515815" y="3287253"/>
            <a:chExt cx="3336257" cy="2279883"/>
          </a:xfrm>
        </p:grpSpPr>
        <p:sp>
          <p:nvSpPr>
            <p:cNvPr id="25" name="Rounded Rectangle 24"/>
            <p:cNvSpPr/>
            <p:nvPr/>
          </p:nvSpPr>
          <p:spPr>
            <a:xfrm>
              <a:off x="2540532" y="3896452"/>
              <a:ext cx="1362688" cy="1106890"/>
            </a:xfrm>
            <a:prstGeom prst="roundRect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480508" y="3854851"/>
              <a:ext cx="1115733" cy="770687"/>
              <a:chOff x="734112" y="4961353"/>
              <a:chExt cx="1115733" cy="770687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734112" y="4961353"/>
                <a:ext cx="444500" cy="457200"/>
              </a:xfrm>
              <a:prstGeom prst="ellipse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S6</a:t>
                </a: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1263599" y="4965471"/>
                <a:ext cx="444500" cy="457200"/>
              </a:xfrm>
              <a:prstGeom prst="ellipse">
                <a:avLst/>
              </a:prstGeom>
              <a:solidFill>
                <a:srgbClr val="10A214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S5</a:t>
                </a:r>
              </a:p>
            </p:txBody>
          </p:sp>
          <p:cxnSp>
            <p:nvCxnSpPr>
              <p:cNvPr id="49" name="Straight Connector 48"/>
              <p:cNvCxnSpPr>
                <a:stCxn id="42" idx="5"/>
                <a:endCxn id="37" idx="0"/>
              </p:cNvCxnSpPr>
              <p:nvPr/>
            </p:nvCxnSpPr>
            <p:spPr>
              <a:xfrm>
                <a:off x="1113516" y="5351598"/>
                <a:ext cx="422605" cy="380442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stCxn id="29" idx="3"/>
                <a:endCxn id="37" idx="0"/>
              </p:cNvCxnSpPr>
              <p:nvPr/>
            </p:nvCxnSpPr>
            <p:spPr>
              <a:xfrm flipH="1">
                <a:off x="1536121" y="5370820"/>
                <a:ext cx="313724" cy="36122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Oval 28"/>
            <p:cNvSpPr/>
            <p:nvPr/>
          </p:nvSpPr>
          <p:spPr>
            <a:xfrm>
              <a:off x="3531145" y="3874073"/>
              <a:ext cx="444500" cy="457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</a:rPr>
                <a:t>S4</a:t>
              </a:r>
            </a:p>
          </p:txBody>
        </p:sp>
        <p:cxnSp>
          <p:nvCxnSpPr>
            <p:cNvPr id="30" name="Straight Connector 29"/>
            <p:cNvCxnSpPr>
              <a:stCxn id="48" idx="4"/>
            </p:cNvCxnSpPr>
            <p:nvPr/>
          </p:nvCxnSpPr>
          <p:spPr>
            <a:xfrm>
              <a:off x="3232245" y="4316169"/>
              <a:ext cx="16405" cy="31772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Up Arrow 31"/>
            <p:cNvSpPr/>
            <p:nvPr/>
          </p:nvSpPr>
          <p:spPr>
            <a:xfrm>
              <a:off x="2449059" y="3287253"/>
              <a:ext cx="484632" cy="532312"/>
            </a:xfrm>
            <a:prstGeom prst="upArrow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Up Arrow 33"/>
            <p:cNvSpPr/>
            <p:nvPr/>
          </p:nvSpPr>
          <p:spPr>
            <a:xfrm>
              <a:off x="2986204" y="3287253"/>
              <a:ext cx="484632" cy="521682"/>
            </a:xfrm>
            <a:prstGeom prst="upArrow">
              <a:avLst/>
            </a:prstGeom>
            <a:noFill/>
            <a:ln w="12700">
              <a:solidFill>
                <a:srgbClr val="2DFF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Up Arrow 34"/>
            <p:cNvSpPr/>
            <p:nvPr/>
          </p:nvSpPr>
          <p:spPr>
            <a:xfrm>
              <a:off x="3526344" y="3287253"/>
              <a:ext cx="484632" cy="530262"/>
            </a:xfrm>
            <a:prstGeom prst="upArrow">
              <a:avLst/>
            </a:prstGeom>
            <a:noFill/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73171" y="4373587"/>
              <a:ext cx="705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prstClr val="white"/>
                  </a:solidFill>
                </a:rPr>
                <a:t>Thing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515815" y="3858958"/>
              <a:ext cx="944062" cy="54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>
                  <a:solidFill>
                    <a:srgbClr val="FFFF00"/>
                  </a:solidFill>
                </a:rPr>
                <a:t>3 smart services</a:t>
              </a:r>
            </a:p>
          </p:txBody>
        </p:sp>
        <p:sp>
          <p:nvSpPr>
            <p:cNvPr id="37" name="Oval 36"/>
            <p:cNvSpPr/>
            <p:nvPr/>
          </p:nvSpPr>
          <p:spPr>
            <a:xfrm>
              <a:off x="3071235" y="4625538"/>
              <a:ext cx="422563" cy="40870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800" dirty="0">
                <a:solidFill>
                  <a:prstClr val="white"/>
                </a:solidFill>
              </a:endParaRPr>
            </a:p>
          </p:txBody>
        </p:sp>
        <p:pic>
          <p:nvPicPr>
            <p:cNvPr id="38" name="Picture 7" descr="C:\Users\Kien\Pictures\Thin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3936" y="4665922"/>
              <a:ext cx="177159" cy="34061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sp>
          <p:nvSpPr>
            <p:cNvPr id="31" name="Rounded Rectangular Callout 30"/>
            <p:cNvSpPr/>
            <p:nvPr/>
          </p:nvSpPr>
          <p:spPr>
            <a:xfrm>
              <a:off x="3628271" y="4886761"/>
              <a:ext cx="1223801" cy="680375"/>
            </a:xfrm>
            <a:prstGeom prst="wedgeRoundRectCallout">
              <a:avLst>
                <a:gd name="adj1" fmla="val -63383"/>
                <a:gd name="adj2" fmla="val -41561"/>
                <a:gd name="adj3" fmla="val 16667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Any kind of sensor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49745" y="3191032"/>
            <a:ext cx="3766566" cy="1217810"/>
            <a:chOff x="3335084" y="2210058"/>
            <a:chExt cx="3766566" cy="1217810"/>
          </a:xfrm>
        </p:grpSpPr>
        <p:sp>
          <p:nvSpPr>
            <p:cNvPr id="12" name="TextBox 11"/>
            <p:cNvSpPr txBox="1"/>
            <p:nvPr/>
          </p:nvSpPr>
          <p:spPr>
            <a:xfrm>
              <a:off x="6799964" y="2217938"/>
              <a:ext cx="3016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284613" y="2227539"/>
              <a:ext cx="3016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762322" y="2217938"/>
              <a:ext cx="3016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207050" y="2214543"/>
              <a:ext cx="3016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408987" y="2210058"/>
              <a:ext cx="3016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868235" y="2210058"/>
              <a:ext cx="3016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335084" y="2217119"/>
              <a:ext cx="3016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</p:txBody>
        </p:sp>
      </p:grpSp>
      <p:graphicFrame>
        <p:nvGraphicFramePr>
          <p:cNvPr id="18" name="Diagram 17"/>
          <p:cNvGraphicFramePr/>
          <p:nvPr/>
        </p:nvGraphicFramePr>
        <p:xfrm>
          <a:off x="98150" y="585155"/>
          <a:ext cx="2199621" cy="1050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605323" y="611625"/>
            <a:ext cx="2735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9148C8"/>
                </a:solidFill>
              </a:rPr>
              <a:t>Applications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2291247" y="1419720"/>
            <a:ext cx="3766566" cy="940811"/>
            <a:chOff x="3335084" y="2210058"/>
            <a:chExt cx="3766566" cy="940811"/>
          </a:xfrm>
        </p:grpSpPr>
        <p:sp>
          <p:nvSpPr>
            <p:cNvPr id="62" name="TextBox 61"/>
            <p:cNvSpPr txBox="1"/>
            <p:nvPr/>
          </p:nvSpPr>
          <p:spPr>
            <a:xfrm>
              <a:off x="6799964" y="2217938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A5A5A5">
                      <a:lumMod val="50000"/>
                    </a:srgbClr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284613" y="2227539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A5A5A5">
                      <a:lumMod val="50000"/>
                    </a:srgbClr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762322" y="2217938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A5A5A5">
                      <a:lumMod val="50000"/>
                    </a:srgbClr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207050" y="2214543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A5A5A5">
                      <a:lumMod val="50000"/>
                    </a:srgbClr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408987" y="2210058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A5A5A5">
                      <a:lumMod val="50000"/>
                    </a:srgbClr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868235" y="2210058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A5A5A5">
                      <a:lumMod val="50000"/>
                    </a:srgbClr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5084" y="2217119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A5A5A5">
                      <a:lumMod val="50000"/>
                    </a:srgbClr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</p:txBody>
        </p:sp>
      </p:grpSp>
      <p:sp>
        <p:nvSpPr>
          <p:cNvPr id="90" name="Rounded Rectangle 89"/>
          <p:cNvSpPr/>
          <p:nvPr/>
        </p:nvSpPr>
        <p:spPr>
          <a:xfrm>
            <a:off x="1956775" y="2356355"/>
            <a:ext cx="4289871" cy="832806"/>
          </a:xfrm>
          <a:prstGeom prst="roundRect">
            <a:avLst/>
          </a:prstGeom>
          <a:solidFill>
            <a:srgbClr val="FF7171"/>
          </a:solidFill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white"/>
                </a:solidFill>
              </a:rPr>
              <a:t>EQL Processor</a:t>
            </a:r>
          </a:p>
          <a:p>
            <a:pPr algn="ctr"/>
            <a:r>
              <a:rPr lang="en-US" sz="2200" dirty="0">
                <a:solidFill>
                  <a:prstClr val="white"/>
                </a:solidFill>
              </a:rPr>
              <a:t>(Boolean Query Processing)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1029186" y="3591677"/>
            <a:ext cx="966972" cy="578224"/>
          </a:xfrm>
          <a:prstGeom prst="wedgeRoundRectCallout">
            <a:avLst>
              <a:gd name="adj1" fmla="val 80282"/>
              <a:gd name="adj2" fmla="val -3227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en-US" dirty="0">
                <a:solidFill>
                  <a:prstClr val="white"/>
                </a:solidFill>
              </a:rPr>
              <a:t>Atomic events</a:t>
            </a:r>
          </a:p>
        </p:txBody>
      </p:sp>
      <p:sp>
        <p:nvSpPr>
          <p:cNvPr id="91" name="Rounded Rectangular Callout 90"/>
          <p:cNvSpPr/>
          <p:nvPr/>
        </p:nvSpPr>
        <p:spPr>
          <a:xfrm>
            <a:off x="565702" y="1949111"/>
            <a:ext cx="1138603" cy="578224"/>
          </a:xfrm>
          <a:prstGeom prst="wedgeRoundRectCallout">
            <a:avLst>
              <a:gd name="adj1" fmla="val 99590"/>
              <a:gd name="adj2" fmla="val -1250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en-US" dirty="0">
                <a:solidFill>
                  <a:prstClr val="white"/>
                </a:solidFill>
              </a:rPr>
              <a:t>Complex events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17340" y="241211"/>
            <a:ext cx="2076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>
                    <a:lumMod val="40000"/>
                    <a:lumOff val="60000"/>
                  </a:srgbClr>
                </a:solidFill>
              </a:rPr>
              <a:t>System Overview</a:t>
            </a:r>
          </a:p>
        </p:txBody>
      </p:sp>
    </p:spTree>
    <p:extLst>
      <p:ext uri="{BB962C8B-B14F-4D97-AF65-F5344CB8AC3E}">
        <p14:creationId xmlns:p14="http://schemas.microsoft.com/office/powerpoint/2010/main" val="409307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2" grpId="0" animBg="1"/>
      <p:bldP spid="9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0981" y="4813193"/>
            <a:ext cx="5895384" cy="1543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684868" y="283725"/>
            <a:ext cx="6073871" cy="1198213"/>
          </a:xfrm>
          <a:prstGeom prst="roundRect">
            <a:avLst/>
          </a:prstGeom>
          <a:solidFill>
            <a:srgbClr val="C1C1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544813" y="420981"/>
            <a:ext cx="6073871" cy="119821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92413" y="539513"/>
            <a:ext cx="6073871" cy="119821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4039345" y="4407986"/>
            <a:ext cx="2061458" cy="1795378"/>
            <a:chOff x="1585448" y="4514921"/>
            <a:chExt cx="2061458" cy="1795378"/>
          </a:xfrm>
        </p:grpSpPr>
        <p:sp>
          <p:nvSpPr>
            <p:cNvPr id="55" name="Rounded Rectangle 54"/>
            <p:cNvSpPr/>
            <p:nvPr/>
          </p:nvSpPr>
          <p:spPr>
            <a:xfrm>
              <a:off x="1662689" y="5115653"/>
              <a:ext cx="1913535" cy="1106890"/>
            </a:xfrm>
            <a:prstGeom prst="roundRect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1625364" y="5082519"/>
              <a:ext cx="1623741" cy="1227780"/>
              <a:chOff x="488570" y="4969820"/>
              <a:chExt cx="1623741" cy="1227780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488570" y="4969820"/>
                <a:ext cx="444500" cy="457200"/>
              </a:xfrm>
              <a:prstGeom prst="ellipse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S4</a:t>
                </a: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1013725" y="4978400"/>
                <a:ext cx="444500" cy="4572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S3</a:t>
                </a: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1542999" y="4973938"/>
                <a:ext cx="444500" cy="457200"/>
              </a:xfrm>
              <a:prstGeom prst="ellipse">
                <a:avLst/>
              </a:prstGeom>
              <a:solidFill>
                <a:srgbClr val="10A214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S2</a:t>
                </a:r>
              </a:p>
            </p:txBody>
          </p:sp>
          <p:cxnSp>
            <p:nvCxnSpPr>
              <p:cNvPr id="72" name="Straight Connector 71"/>
              <p:cNvCxnSpPr>
                <a:stCxn id="69" idx="5"/>
                <a:endCxn id="75" idx="0"/>
              </p:cNvCxnSpPr>
              <p:nvPr/>
            </p:nvCxnSpPr>
            <p:spPr>
              <a:xfrm>
                <a:off x="867974" y="5360065"/>
                <a:ext cx="651213" cy="380334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>
                <a:endCxn id="75" idx="0"/>
              </p:cNvCxnSpPr>
              <p:nvPr/>
            </p:nvCxnSpPr>
            <p:spPr>
              <a:xfrm>
                <a:off x="1329576" y="5432337"/>
                <a:ext cx="189611" cy="308062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>
                <a:stCxn id="57" idx="3"/>
                <a:endCxn id="75" idx="0"/>
              </p:cNvCxnSpPr>
              <p:nvPr/>
            </p:nvCxnSpPr>
            <p:spPr>
              <a:xfrm flipH="1">
                <a:off x="1519187" y="5379287"/>
                <a:ext cx="593124" cy="361112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5184" y="5740399"/>
                <a:ext cx="468006" cy="457201"/>
              </a:xfrm>
              <a:prstGeom prst="rect">
                <a:avLst/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</p:pic>
        </p:grpSp>
        <p:sp>
          <p:nvSpPr>
            <p:cNvPr id="57" name="Oval 56"/>
            <p:cNvSpPr/>
            <p:nvPr/>
          </p:nvSpPr>
          <p:spPr>
            <a:xfrm>
              <a:off x="3184009" y="5101741"/>
              <a:ext cx="444500" cy="457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</a:rPr>
                <a:t>S1</a:t>
              </a:r>
            </a:p>
          </p:txBody>
        </p:sp>
        <p:cxnSp>
          <p:nvCxnSpPr>
            <p:cNvPr id="58" name="Straight Connector 57"/>
            <p:cNvCxnSpPr>
              <a:endCxn id="75" idx="0"/>
            </p:cNvCxnSpPr>
            <p:nvPr/>
          </p:nvCxnSpPr>
          <p:spPr>
            <a:xfrm flipH="1">
              <a:off x="2655981" y="5545036"/>
              <a:ext cx="191389" cy="30806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Up Arrow 58"/>
            <p:cNvSpPr/>
            <p:nvPr/>
          </p:nvSpPr>
          <p:spPr>
            <a:xfrm>
              <a:off x="1585448" y="4514921"/>
              <a:ext cx="484632" cy="532312"/>
            </a:xfrm>
            <a:prstGeom prst="upArrow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Up Arrow 60"/>
            <p:cNvSpPr/>
            <p:nvPr/>
          </p:nvSpPr>
          <p:spPr>
            <a:xfrm>
              <a:off x="2132569" y="4514921"/>
              <a:ext cx="484632" cy="521682"/>
            </a:xfrm>
            <a:prstGeom prst="upArrow">
              <a:avLst/>
            </a:prstGeom>
            <a:noFill/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Up Arrow 64"/>
            <p:cNvSpPr/>
            <p:nvPr/>
          </p:nvSpPr>
          <p:spPr>
            <a:xfrm>
              <a:off x="2656002" y="4514921"/>
              <a:ext cx="484632" cy="521682"/>
            </a:xfrm>
            <a:prstGeom prst="upArrow">
              <a:avLst/>
            </a:prstGeom>
            <a:noFill/>
            <a:ln w="12700">
              <a:solidFill>
                <a:srgbClr val="2DFF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Up Arrow 65"/>
            <p:cNvSpPr/>
            <p:nvPr/>
          </p:nvSpPr>
          <p:spPr>
            <a:xfrm>
              <a:off x="3162274" y="4514921"/>
              <a:ext cx="484632" cy="530262"/>
            </a:xfrm>
            <a:prstGeom prst="upArrow">
              <a:avLst/>
            </a:prstGeom>
            <a:noFill/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685855" y="5668432"/>
              <a:ext cx="705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prstClr val="white"/>
                  </a:solidFill>
                </a:rPr>
                <a:t>Thing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49163" y="4387805"/>
            <a:ext cx="1561917" cy="1746994"/>
            <a:chOff x="2449059" y="3287253"/>
            <a:chExt cx="1561917" cy="1746994"/>
          </a:xfrm>
        </p:grpSpPr>
        <p:sp>
          <p:nvSpPr>
            <p:cNvPr id="25" name="Rounded Rectangle 24"/>
            <p:cNvSpPr/>
            <p:nvPr/>
          </p:nvSpPr>
          <p:spPr>
            <a:xfrm>
              <a:off x="2540532" y="3896452"/>
              <a:ext cx="1362688" cy="1106890"/>
            </a:xfrm>
            <a:prstGeom prst="roundRect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480508" y="3854851"/>
              <a:ext cx="1115733" cy="770687"/>
              <a:chOff x="734112" y="4961353"/>
              <a:chExt cx="1115733" cy="770687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734112" y="4961353"/>
                <a:ext cx="444500" cy="457200"/>
              </a:xfrm>
              <a:prstGeom prst="ellipse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S6</a:t>
                </a: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1263599" y="4965471"/>
                <a:ext cx="444500" cy="457200"/>
              </a:xfrm>
              <a:prstGeom prst="ellipse">
                <a:avLst/>
              </a:prstGeom>
              <a:solidFill>
                <a:srgbClr val="10A214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S5</a:t>
                </a:r>
              </a:p>
            </p:txBody>
          </p:sp>
          <p:cxnSp>
            <p:nvCxnSpPr>
              <p:cNvPr id="49" name="Straight Connector 48"/>
              <p:cNvCxnSpPr>
                <a:stCxn id="42" idx="5"/>
                <a:endCxn id="37" idx="0"/>
              </p:cNvCxnSpPr>
              <p:nvPr/>
            </p:nvCxnSpPr>
            <p:spPr>
              <a:xfrm>
                <a:off x="1113516" y="5351598"/>
                <a:ext cx="422605" cy="380442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stCxn id="29" idx="3"/>
                <a:endCxn id="37" idx="0"/>
              </p:cNvCxnSpPr>
              <p:nvPr/>
            </p:nvCxnSpPr>
            <p:spPr>
              <a:xfrm flipH="1">
                <a:off x="1536121" y="5370820"/>
                <a:ext cx="313724" cy="36122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Oval 28"/>
            <p:cNvSpPr/>
            <p:nvPr/>
          </p:nvSpPr>
          <p:spPr>
            <a:xfrm>
              <a:off x="3531145" y="3874073"/>
              <a:ext cx="444500" cy="457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</a:rPr>
                <a:t>S4</a:t>
              </a:r>
            </a:p>
          </p:txBody>
        </p:sp>
        <p:cxnSp>
          <p:nvCxnSpPr>
            <p:cNvPr id="30" name="Straight Connector 29"/>
            <p:cNvCxnSpPr>
              <a:stCxn id="48" idx="4"/>
            </p:cNvCxnSpPr>
            <p:nvPr/>
          </p:nvCxnSpPr>
          <p:spPr>
            <a:xfrm>
              <a:off x="3232245" y="4316169"/>
              <a:ext cx="16405" cy="31772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Up Arrow 31"/>
            <p:cNvSpPr/>
            <p:nvPr/>
          </p:nvSpPr>
          <p:spPr>
            <a:xfrm>
              <a:off x="2449059" y="3287253"/>
              <a:ext cx="484632" cy="532312"/>
            </a:xfrm>
            <a:prstGeom prst="upArrow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Up Arrow 33"/>
            <p:cNvSpPr/>
            <p:nvPr/>
          </p:nvSpPr>
          <p:spPr>
            <a:xfrm>
              <a:off x="2986204" y="3287253"/>
              <a:ext cx="484632" cy="521682"/>
            </a:xfrm>
            <a:prstGeom prst="upArrow">
              <a:avLst/>
            </a:prstGeom>
            <a:noFill/>
            <a:ln w="12700">
              <a:solidFill>
                <a:srgbClr val="2DFF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Up Arrow 34"/>
            <p:cNvSpPr/>
            <p:nvPr/>
          </p:nvSpPr>
          <p:spPr>
            <a:xfrm>
              <a:off x="3526344" y="3287253"/>
              <a:ext cx="484632" cy="530262"/>
            </a:xfrm>
            <a:prstGeom prst="upArrow">
              <a:avLst/>
            </a:prstGeom>
            <a:noFill/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73171" y="4373587"/>
              <a:ext cx="705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prstClr val="white"/>
                  </a:solidFill>
                </a:rPr>
                <a:t>Thing</a:t>
              </a:r>
            </a:p>
          </p:txBody>
        </p:sp>
        <p:sp>
          <p:nvSpPr>
            <p:cNvPr id="37" name="Oval 36"/>
            <p:cNvSpPr/>
            <p:nvPr/>
          </p:nvSpPr>
          <p:spPr>
            <a:xfrm>
              <a:off x="3071235" y="4625538"/>
              <a:ext cx="422563" cy="40870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800" dirty="0">
                <a:solidFill>
                  <a:prstClr val="white"/>
                </a:solidFill>
              </a:endParaRPr>
            </a:p>
          </p:txBody>
        </p:sp>
        <p:pic>
          <p:nvPicPr>
            <p:cNvPr id="38" name="Picture 7" descr="C:\Users\Kien\Pictures\Thin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3936" y="4665922"/>
              <a:ext cx="177159" cy="34061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</p:grpSp>
      <p:grpSp>
        <p:nvGrpSpPr>
          <p:cNvPr id="20" name="Group 19"/>
          <p:cNvGrpSpPr/>
          <p:nvPr/>
        </p:nvGrpSpPr>
        <p:grpSpPr>
          <a:xfrm>
            <a:off x="2249745" y="3191032"/>
            <a:ext cx="3766566" cy="1217810"/>
            <a:chOff x="3335084" y="2210058"/>
            <a:chExt cx="3766566" cy="1217810"/>
          </a:xfrm>
        </p:grpSpPr>
        <p:sp>
          <p:nvSpPr>
            <p:cNvPr id="12" name="TextBox 11"/>
            <p:cNvSpPr txBox="1"/>
            <p:nvPr/>
          </p:nvSpPr>
          <p:spPr>
            <a:xfrm>
              <a:off x="6799964" y="2217938"/>
              <a:ext cx="3016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284613" y="2227539"/>
              <a:ext cx="3016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762322" y="2217938"/>
              <a:ext cx="3016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207050" y="2214543"/>
              <a:ext cx="3016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408987" y="2210058"/>
              <a:ext cx="3016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868235" y="2210058"/>
              <a:ext cx="3016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335084" y="2217119"/>
              <a:ext cx="3016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</p:txBody>
        </p:sp>
      </p:grpSp>
      <p:graphicFrame>
        <p:nvGraphicFramePr>
          <p:cNvPr id="18" name="Diagram 17"/>
          <p:cNvGraphicFramePr/>
          <p:nvPr/>
        </p:nvGraphicFramePr>
        <p:xfrm>
          <a:off x="98150" y="585155"/>
          <a:ext cx="2199621" cy="1050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605323" y="611625"/>
            <a:ext cx="2735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9148C8"/>
                </a:solidFill>
              </a:rPr>
              <a:t>Applications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2291247" y="1419720"/>
            <a:ext cx="3766566" cy="940811"/>
            <a:chOff x="3335084" y="2210058"/>
            <a:chExt cx="3766566" cy="940811"/>
          </a:xfrm>
        </p:grpSpPr>
        <p:sp>
          <p:nvSpPr>
            <p:cNvPr id="62" name="TextBox 61"/>
            <p:cNvSpPr txBox="1"/>
            <p:nvPr/>
          </p:nvSpPr>
          <p:spPr>
            <a:xfrm>
              <a:off x="6799964" y="2217938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A5A5A5">
                      <a:lumMod val="50000"/>
                    </a:srgbClr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284613" y="2227539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A5A5A5">
                      <a:lumMod val="50000"/>
                    </a:srgbClr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762322" y="2217938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A5A5A5">
                      <a:lumMod val="50000"/>
                    </a:srgbClr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207050" y="2214543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A5A5A5">
                      <a:lumMod val="50000"/>
                    </a:srgbClr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408987" y="2210058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A5A5A5">
                      <a:lumMod val="50000"/>
                    </a:srgbClr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868235" y="2210058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A5A5A5">
                      <a:lumMod val="50000"/>
                    </a:srgbClr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5084" y="2217119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A5A5A5">
                      <a:lumMod val="50000"/>
                    </a:srgbClr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0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</p:txBody>
        </p:sp>
      </p:grpSp>
      <p:sp>
        <p:nvSpPr>
          <p:cNvPr id="90" name="Rounded Rectangle 89"/>
          <p:cNvSpPr/>
          <p:nvPr/>
        </p:nvSpPr>
        <p:spPr>
          <a:xfrm>
            <a:off x="1956775" y="2356355"/>
            <a:ext cx="4289871" cy="832806"/>
          </a:xfrm>
          <a:prstGeom prst="roundRect">
            <a:avLst/>
          </a:prstGeom>
          <a:solidFill>
            <a:srgbClr val="FF7171"/>
          </a:solidFill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white"/>
                </a:solidFill>
              </a:rPr>
              <a:t>EQL Processor</a:t>
            </a:r>
          </a:p>
          <a:p>
            <a:pPr algn="ctr"/>
            <a:r>
              <a:rPr lang="en-US" sz="2200" dirty="0">
                <a:solidFill>
                  <a:prstClr val="white"/>
                </a:solidFill>
              </a:rPr>
              <a:t>(Boolean Query Processing)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6779196" y="1633658"/>
            <a:ext cx="1776584" cy="990343"/>
          </a:xfrm>
          <a:prstGeom prst="wedgeRoundRectCallout">
            <a:avLst>
              <a:gd name="adj1" fmla="val -83003"/>
              <a:gd name="adj2" fmla="val 45660"/>
              <a:gd name="adj3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en-US" dirty="0">
                <a:solidFill>
                  <a:prstClr val="white"/>
                </a:solidFill>
              </a:rPr>
              <a:t>A programming interface for sharing IoT Infrastructure</a:t>
            </a:r>
          </a:p>
        </p:txBody>
      </p:sp>
      <p:sp>
        <p:nvSpPr>
          <p:cNvPr id="91" name="Rounded Rectangular Callout 90"/>
          <p:cNvSpPr/>
          <p:nvPr/>
        </p:nvSpPr>
        <p:spPr>
          <a:xfrm>
            <a:off x="6605024" y="4846963"/>
            <a:ext cx="1956058" cy="787725"/>
          </a:xfrm>
          <a:prstGeom prst="wedgeRoundRectCallout">
            <a:avLst>
              <a:gd name="adj1" fmla="val -75600"/>
              <a:gd name="adj2" fmla="val 1028"/>
              <a:gd name="adj3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en-US" dirty="0">
                <a:solidFill>
                  <a:prstClr val="white"/>
                </a:solidFill>
              </a:rPr>
              <a:t>Edge computing → No need to stream raw data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44276" y="310004"/>
            <a:ext cx="210844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US" sz="3200" dirty="0">
                <a:solidFill>
                  <a:srgbClr val="FFC000">
                    <a:lumMod val="40000"/>
                    <a:lumOff val="60000"/>
                  </a:srgbClr>
                </a:solidFill>
              </a:rPr>
              <a:t>Addressing Challenges</a:t>
            </a:r>
          </a:p>
        </p:txBody>
      </p:sp>
      <p:sp>
        <p:nvSpPr>
          <p:cNvPr id="88" name="Rounded Rectangular Callout 87"/>
          <p:cNvSpPr/>
          <p:nvPr/>
        </p:nvSpPr>
        <p:spPr>
          <a:xfrm>
            <a:off x="6421000" y="3151360"/>
            <a:ext cx="2180961" cy="1077524"/>
          </a:xfrm>
          <a:prstGeom prst="wedgeRoundRectCallout">
            <a:avLst>
              <a:gd name="adj1" fmla="val -69719"/>
              <a:gd name="adj2" fmla="val 23185"/>
              <a:gd name="adj3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en-US" dirty="0">
                <a:solidFill>
                  <a:prstClr val="white"/>
                </a:solidFill>
              </a:rPr>
              <a:t>Boolean abstraction hides complexity due to device heterogeneity</a:t>
            </a:r>
          </a:p>
        </p:txBody>
      </p:sp>
      <p:sp>
        <p:nvSpPr>
          <p:cNvPr id="92" name="Oval 91"/>
          <p:cNvSpPr/>
          <p:nvPr/>
        </p:nvSpPr>
        <p:spPr>
          <a:xfrm>
            <a:off x="8331680" y="5537200"/>
            <a:ext cx="491578" cy="501609"/>
          </a:xfrm>
          <a:prstGeom prst="ellipse">
            <a:avLst/>
          </a:prstGeom>
          <a:solidFill>
            <a:schemeClr val="tx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tIns="0" bIns="45720" rtlCol="0" anchor="ctr" anchorCtr="1"/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93" name="Oval 92"/>
          <p:cNvSpPr/>
          <p:nvPr/>
        </p:nvSpPr>
        <p:spPr>
          <a:xfrm>
            <a:off x="8345800" y="4125846"/>
            <a:ext cx="491578" cy="501609"/>
          </a:xfrm>
          <a:prstGeom prst="ellipse">
            <a:avLst/>
          </a:prstGeom>
          <a:solidFill>
            <a:schemeClr val="tx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tIns="0" bIns="45720" rtlCol="0" anchor="ctr" anchorCtr="1"/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94" name="Oval 93"/>
          <p:cNvSpPr/>
          <p:nvPr/>
        </p:nvSpPr>
        <p:spPr>
          <a:xfrm>
            <a:off x="8307188" y="2505625"/>
            <a:ext cx="491578" cy="501609"/>
          </a:xfrm>
          <a:prstGeom prst="ellipse">
            <a:avLst/>
          </a:prstGeom>
          <a:solidFill>
            <a:schemeClr val="tx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tIns="0" bIns="45720" rtlCol="0" anchor="ctr" anchorCtr="1"/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96" name="Up Arrow 95"/>
          <p:cNvSpPr/>
          <p:nvPr/>
        </p:nvSpPr>
        <p:spPr>
          <a:xfrm rot="2159274">
            <a:off x="1373872" y="1218604"/>
            <a:ext cx="417321" cy="1849143"/>
          </a:xfrm>
          <a:prstGeom prst="upArrow">
            <a:avLst/>
          </a:prstGeom>
          <a:solidFill>
            <a:srgbClr val="CC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03055" y="2648547"/>
            <a:ext cx="17894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70AD47">
                    <a:lumMod val="20000"/>
                    <a:lumOff val="80000"/>
                  </a:srgbClr>
                </a:solidFill>
              </a:rPr>
              <a:t>App Developers only focus on the application logic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0278" y="4828963"/>
            <a:ext cx="1409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Thing servers at the “edge” of network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34601" y="5639500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Challenge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7334601" y="4224447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Challenge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306021" y="2604420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Challenge</a:t>
            </a:r>
          </a:p>
        </p:txBody>
      </p:sp>
      <p:sp>
        <p:nvSpPr>
          <p:cNvPr id="8" name="Rectangle 7"/>
          <p:cNvSpPr/>
          <p:nvPr/>
        </p:nvSpPr>
        <p:spPr>
          <a:xfrm>
            <a:off x="743477" y="6200910"/>
            <a:ext cx="6349399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en-US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This runs counter to the theme of consolidation and massive data centers that has dominated the discourse on cloud computing. 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19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91" grpId="0" animBg="1"/>
      <p:bldP spid="88" grpId="0" animBg="1"/>
      <p:bldP spid="92" grpId="0" animBg="1"/>
      <p:bldP spid="93" grpId="0" animBg="1"/>
      <p:bldP spid="94" grpId="0" animBg="1"/>
      <p:bldP spid="96" grpId="0" animBg="1"/>
      <p:bldP spid="97" grpId="0"/>
      <p:bldP spid="6" grpId="0"/>
      <p:bldP spid="95" grpId="0"/>
      <p:bldP spid="9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471975" y="145975"/>
            <a:ext cx="3966433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dirty="0">
                <a:ln w="0"/>
                <a:solidFill>
                  <a:srgbClr val="FFC000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EQL Example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299" y="2532192"/>
            <a:ext cx="468006" cy="457201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4196379" y="1705701"/>
            <a:ext cx="2516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</a:rPr>
              <a:t>Internet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142257" y="1925784"/>
            <a:ext cx="3997815" cy="2095958"/>
          </a:xfrm>
          <a:prstGeom prst="rect">
            <a:avLst/>
          </a:prstGeom>
          <a:ln>
            <a:solidFill>
              <a:srgbClr val="E2F0D9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74625" lvl="1" algn="just">
              <a:lnSpc>
                <a:spcPct val="70000"/>
              </a:lnSpc>
            </a:pPr>
            <a:endParaRPr lang="en-US" sz="800" dirty="0">
              <a:solidFill>
                <a:srgbClr val="FFC000"/>
              </a:solidFill>
            </a:endParaRPr>
          </a:p>
          <a:p>
            <a:pPr marL="114300" lvl="1" algn="just">
              <a:lnSpc>
                <a:spcPct val="70000"/>
              </a:lnSpc>
              <a:spcBef>
                <a:spcPts val="600"/>
              </a:spcBef>
              <a:spcAft>
                <a:spcPts val="900"/>
              </a:spcAft>
            </a:pPr>
            <a:r>
              <a:rPr lang="en-US" sz="2400" dirty="0">
                <a:solidFill>
                  <a:srgbClr val="FFC000"/>
                </a:solidFill>
              </a:rPr>
              <a:t>SELECT    </a:t>
            </a:r>
            <a:r>
              <a:rPr lang="en-US" sz="2400" i="1" dirty="0">
                <a:solidFill>
                  <a:srgbClr val="FFC000"/>
                </a:solidFill>
              </a:rPr>
              <a:t>event-handler </a:t>
            </a:r>
          </a:p>
          <a:p>
            <a:pPr marL="114300" lvl="1">
              <a:lnSpc>
                <a:spcPct val="70000"/>
              </a:lnSpc>
              <a:spcAft>
                <a:spcPts val="900"/>
              </a:spcAft>
            </a:pPr>
            <a:r>
              <a:rPr lang="en-US" sz="2400" dirty="0">
                <a:solidFill>
                  <a:srgbClr val="FFC000"/>
                </a:solidFill>
              </a:rPr>
              <a:t>FROM      </a:t>
            </a:r>
            <a:r>
              <a:rPr lang="en-US" sz="2400" i="1" dirty="0">
                <a:solidFill>
                  <a:srgbClr val="FFC000"/>
                </a:solidFill>
              </a:rPr>
              <a:t>Thing1  T1</a:t>
            </a:r>
            <a:endParaRPr lang="en-US" sz="2400" dirty="0">
              <a:solidFill>
                <a:srgbClr val="FFC000"/>
              </a:solidFill>
            </a:endParaRPr>
          </a:p>
          <a:p>
            <a:pPr marL="114300" lvl="1">
              <a:lnSpc>
                <a:spcPct val="70000"/>
              </a:lnSpc>
              <a:spcAft>
                <a:spcPts val="900"/>
              </a:spcAft>
            </a:pPr>
            <a:r>
              <a:rPr lang="en-US" sz="2400" dirty="0">
                <a:solidFill>
                  <a:srgbClr val="FFC000"/>
                </a:solidFill>
              </a:rPr>
              <a:t>WHEN     Before(</a:t>
            </a:r>
            <a:r>
              <a:rPr lang="en-US" sz="2400" i="1" dirty="0">
                <a:solidFill>
                  <a:srgbClr val="FFC000"/>
                </a:solidFill>
              </a:rPr>
              <a:t>T1</a:t>
            </a:r>
            <a:r>
              <a:rPr lang="en-US" sz="2400" dirty="0">
                <a:solidFill>
                  <a:srgbClr val="FFC000"/>
                </a:solidFill>
              </a:rPr>
              <a:t>.</a:t>
            </a:r>
            <a:r>
              <a:rPr lang="en-US" sz="2400" i="1" dirty="0">
                <a:solidFill>
                  <a:srgbClr val="FFC000"/>
                </a:solidFill>
              </a:rPr>
              <a:t>S3</a:t>
            </a:r>
            <a:r>
              <a:rPr lang="en-US" sz="2400" dirty="0">
                <a:solidFill>
                  <a:srgbClr val="FFC000"/>
                </a:solidFill>
              </a:rPr>
              <a:t>, </a:t>
            </a:r>
            <a:r>
              <a:rPr lang="en-US" sz="2400" i="1" dirty="0">
                <a:solidFill>
                  <a:srgbClr val="FFC000"/>
                </a:solidFill>
              </a:rPr>
              <a:t>T1</a:t>
            </a:r>
            <a:r>
              <a:rPr lang="en-US" sz="2400" dirty="0">
                <a:solidFill>
                  <a:srgbClr val="FFC000"/>
                </a:solidFill>
              </a:rPr>
              <a:t>.</a:t>
            </a:r>
            <a:r>
              <a:rPr lang="en-US" sz="2400" i="1" dirty="0">
                <a:solidFill>
                  <a:srgbClr val="FFC000"/>
                </a:solidFill>
              </a:rPr>
              <a:t>S1</a:t>
            </a:r>
            <a:r>
              <a:rPr lang="en-US" sz="2400" dirty="0">
                <a:solidFill>
                  <a:srgbClr val="FFC000"/>
                </a:solidFill>
              </a:rPr>
              <a:t>)</a:t>
            </a:r>
          </a:p>
          <a:p>
            <a:pPr marL="114300" lvl="1">
              <a:lnSpc>
                <a:spcPct val="70000"/>
              </a:lnSpc>
              <a:spcAft>
                <a:spcPts val="900"/>
              </a:spcAft>
            </a:pPr>
            <a:r>
              <a:rPr lang="en-US" sz="2400" dirty="0">
                <a:solidFill>
                  <a:srgbClr val="FFC000"/>
                </a:solidFill>
              </a:rPr>
              <a:t>WITHIN   30 seconds</a:t>
            </a:r>
          </a:p>
          <a:p>
            <a:pPr marL="114300" lvl="1">
              <a:lnSpc>
                <a:spcPct val="70000"/>
              </a:lnSpc>
            </a:pPr>
            <a:r>
              <a:rPr lang="en-US" sz="2400" dirty="0">
                <a:solidFill>
                  <a:srgbClr val="FFC000"/>
                </a:solidFill>
              </a:rPr>
              <a:t>UNTIL      60 minutes</a:t>
            </a:r>
          </a:p>
          <a:p>
            <a:pPr marL="114300" lvl="1">
              <a:lnSpc>
                <a:spcPct val="70000"/>
              </a:lnSpc>
            </a:pPr>
            <a:endParaRPr lang="en-US" sz="800" dirty="0">
              <a:solidFill>
                <a:srgbClr val="FFC000"/>
              </a:solidFill>
            </a:endParaRPr>
          </a:p>
        </p:txBody>
      </p:sp>
      <p:sp>
        <p:nvSpPr>
          <p:cNvPr id="68" name="Oval Callout 67"/>
          <p:cNvSpPr/>
          <p:nvPr/>
        </p:nvSpPr>
        <p:spPr>
          <a:xfrm>
            <a:off x="4595359" y="1065491"/>
            <a:ext cx="1657683" cy="788284"/>
          </a:xfrm>
          <a:prstGeom prst="wedgeEllipseCallout">
            <a:avLst>
              <a:gd name="adj1" fmla="val 17742"/>
              <a:gd name="adj2" fmla="val 81428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prstClr val="black"/>
                </a:solidFill>
              </a:rPr>
              <a:t>Computer program</a:t>
            </a:r>
          </a:p>
        </p:txBody>
      </p:sp>
      <p:sp>
        <p:nvSpPr>
          <p:cNvPr id="69" name="Oval Callout 68"/>
          <p:cNvSpPr/>
          <p:nvPr/>
        </p:nvSpPr>
        <p:spPr>
          <a:xfrm>
            <a:off x="6838731" y="1088590"/>
            <a:ext cx="1852636" cy="887603"/>
          </a:xfrm>
          <a:prstGeom prst="wedgeEllipseCallout">
            <a:avLst>
              <a:gd name="adj1" fmla="val -11875"/>
              <a:gd name="adj2" fmla="val 140989"/>
            </a:avLst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45720" rIns="0" bIns="182880" rtlCol="0" anchor="ctr" anchorCtr="1"/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prstClr val="white"/>
                </a:solidFill>
              </a:rPr>
              <a:t>Event specification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18" y="6085404"/>
            <a:ext cx="468006" cy="45720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057" y="6106864"/>
            <a:ext cx="468006" cy="457201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1507454" y="6098104"/>
            <a:ext cx="422563" cy="408709"/>
            <a:chOff x="4897582" y="3713017"/>
            <a:chExt cx="422563" cy="40870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71" name="Oval 70"/>
            <p:cNvSpPr/>
            <p:nvPr/>
          </p:nvSpPr>
          <p:spPr>
            <a:xfrm>
              <a:off x="4897582" y="3713017"/>
              <a:ext cx="422563" cy="408709"/>
            </a:xfrm>
            <a:prstGeom prst="ellipse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800" dirty="0">
                <a:solidFill>
                  <a:prstClr val="white"/>
                </a:solidFill>
              </a:endParaRPr>
            </a:p>
          </p:txBody>
        </p:sp>
        <p:pic>
          <p:nvPicPr>
            <p:cNvPr id="72" name="Picture 7" descr="C:\Users\Kien\Pictures\Thin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283" y="3753401"/>
              <a:ext cx="177159" cy="340617"/>
            </a:xfrm>
            <a:prstGeom prst="rect">
              <a:avLst/>
            </a:prstGeom>
            <a:grpFill/>
          </p:spPr>
        </p:pic>
      </p:grpSp>
      <p:grpSp>
        <p:nvGrpSpPr>
          <p:cNvPr id="73" name="Group 72"/>
          <p:cNvGrpSpPr/>
          <p:nvPr/>
        </p:nvGrpSpPr>
        <p:grpSpPr>
          <a:xfrm>
            <a:off x="1507454" y="2433323"/>
            <a:ext cx="2124761" cy="876300"/>
            <a:chOff x="2063299" y="2427036"/>
            <a:chExt cx="2124761" cy="876300"/>
          </a:xfrm>
        </p:grpSpPr>
        <p:sp>
          <p:nvSpPr>
            <p:cNvPr id="74" name="Terminator 13"/>
            <p:cNvSpPr/>
            <p:nvPr/>
          </p:nvSpPr>
          <p:spPr>
            <a:xfrm>
              <a:off x="2063299" y="2427036"/>
              <a:ext cx="1819961" cy="571500"/>
            </a:xfrm>
            <a:prstGeom prst="flowChartTerminator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0" tIns="45720" rIns="0" bIns="0" rtlCol="0" anchor="ctr"/>
            <a:lstStyle/>
            <a:p>
              <a:pPr algn="ctr">
                <a:lnSpc>
                  <a:spcPct val="70000"/>
                </a:lnSpc>
              </a:pPr>
              <a:r>
                <a:rPr lang="en-US" sz="2800" dirty="0">
                  <a:solidFill>
                    <a:prstClr val="white"/>
                  </a:solidFill>
                </a:rPr>
                <a:t>IoT App</a:t>
              </a:r>
            </a:p>
          </p:txBody>
        </p:sp>
        <p:sp>
          <p:nvSpPr>
            <p:cNvPr id="75" name="Terminator 13"/>
            <p:cNvSpPr/>
            <p:nvPr/>
          </p:nvSpPr>
          <p:spPr>
            <a:xfrm>
              <a:off x="2215699" y="2579436"/>
              <a:ext cx="1819961" cy="571500"/>
            </a:xfrm>
            <a:prstGeom prst="flowChartTerminator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0" tIns="45720" rIns="0" bIns="0" rtlCol="0" anchor="ctr"/>
            <a:lstStyle/>
            <a:p>
              <a:pPr algn="ctr">
                <a:lnSpc>
                  <a:spcPct val="70000"/>
                </a:lnSpc>
              </a:pPr>
              <a:r>
                <a:rPr lang="en-US" sz="2800" dirty="0">
                  <a:solidFill>
                    <a:prstClr val="white"/>
                  </a:solidFill>
                </a:rPr>
                <a:t>IoT App</a:t>
              </a:r>
            </a:p>
          </p:txBody>
        </p:sp>
        <p:sp>
          <p:nvSpPr>
            <p:cNvPr id="76" name="Terminator 13"/>
            <p:cNvSpPr/>
            <p:nvPr/>
          </p:nvSpPr>
          <p:spPr>
            <a:xfrm>
              <a:off x="2368099" y="2731836"/>
              <a:ext cx="1819961" cy="571500"/>
            </a:xfrm>
            <a:prstGeom prst="flowChartTerminator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0" tIns="45720" rIns="0" bIns="0" rtlCol="0" anchor="ctr"/>
            <a:lstStyle/>
            <a:p>
              <a:pPr algn="ctr">
                <a:lnSpc>
                  <a:spcPct val="70000"/>
                </a:lnSpc>
              </a:pPr>
              <a:r>
                <a:rPr lang="en-US" sz="2800" dirty="0">
                  <a:solidFill>
                    <a:prstClr val="white"/>
                  </a:solidFill>
                </a:rPr>
                <a:t>IoT App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393988" y="3341347"/>
            <a:ext cx="2273739" cy="2765517"/>
            <a:chOff x="1812757" y="3341347"/>
            <a:chExt cx="2273739" cy="2765517"/>
          </a:xfrm>
        </p:grpSpPr>
        <p:grpSp>
          <p:nvGrpSpPr>
            <p:cNvPr id="79" name="Group 78"/>
            <p:cNvGrpSpPr/>
            <p:nvPr/>
          </p:nvGrpSpPr>
          <p:grpSpPr>
            <a:xfrm>
              <a:off x="2257257" y="4627415"/>
              <a:ext cx="1231476" cy="675501"/>
              <a:chOff x="2063299" y="4544291"/>
              <a:chExt cx="1231476" cy="675501"/>
            </a:xfrm>
          </p:grpSpPr>
          <p:cxnSp>
            <p:nvCxnSpPr>
              <p:cNvPr id="105" name="Straight Arrow Connector 104"/>
              <p:cNvCxnSpPr/>
              <p:nvPr/>
            </p:nvCxnSpPr>
            <p:spPr>
              <a:xfrm flipV="1">
                <a:off x="2063299" y="4544292"/>
                <a:ext cx="190500" cy="660197"/>
              </a:xfrm>
              <a:prstGeom prst="straightConnector1">
                <a:avLst/>
              </a:prstGeom>
              <a:ln w="57150" cmpd="sng">
                <a:solidFill>
                  <a:schemeClr val="accent5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/>
              <p:cNvCxnSpPr/>
              <p:nvPr/>
            </p:nvCxnSpPr>
            <p:spPr>
              <a:xfrm flipH="1" flipV="1">
                <a:off x="3244838" y="4544291"/>
                <a:ext cx="49937" cy="675501"/>
              </a:xfrm>
              <a:prstGeom prst="straightConnector1">
                <a:avLst/>
              </a:prstGeom>
              <a:ln w="57150" cmpd="sng">
                <a:solidFill>
                  <a:schemeClr val="accent5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Oval 79"/>
            <p:cNvSpPr/>
            <p:nvPr/>
          </p:nvSpPr>
          <p:spPr>
            <a:xfrm>
              <a:off x="1812757" y="5323405"/>
              <a:ext cx="444500" cy="457200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</a:rPr>
                <a:t>S1</a:t>
              </a:r>
            </a:p>
          </p:txBody>
        </p:sp>
        <p:sp>
          <p:nvSpPr>
            <p:cNvPr id="81" name="Oval 80"/>
            <p:cNvSpPr/>
            <p:nvPr/>
          </p:nvSpPr>
          <p:spPr>
            <a:xfrm>
              <a:off x="2003257" y="5323405"/>
              <a:ext cx="444500" cy="457200"/>
            </a:xfrm>
            <a:prstGeom prst="ellipse">
              <a:avLst/>
            </a:prstGeom>
            <a:solidFill>
              <a:srgbClr val="10A214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</a:rPr>
                <a:t>S1</a:t>
              </a:r>
            </a:p>
          </p:txBody>
        </p:sp>
        <p:sp>
          <p:nvSpPr>
            <p:cNvPr id="82" name="Oval 81"/>
            <p:cNvSpPr/>
            <p:nvPr/>
          </p:nvSpPr>
          <p:spPr>
            <a:xfrm>
              <a:off x="2206457" y="5336105"/>
              <a:ext cx="444500" cy="457200"/>
            </a:xfrm>
            <a:prstGeom prst="ellipse">
              <a:avLst/>
            </a:prstGeom>
            <a:solidFill>
              <a:srgbClr val="FF660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</a:rPr>
                <a:t>S1</a:t>
              </a:r>
            </a:p>
          </p:txBody>
        </p:sp>
        <p:cxnSp>
          <p:nvCxnSpPr>
            <p:cNvPr id="83" name="Straight Connector 82"/>
            <p:cNvCxnSpPr>
              <a:stCxn id="80" idx="4"/>
              <a:endCxn id="60" idx="0"/>
            </p:cNvCxnSpPr>
            <p:nvPr/>
          </p:nvCxnSpPr>
          <p:spPr>
            <a:xfrm>
              <a:off x="2035007" y="5780605"/>
              <a:ext cx="126710" cy="30479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stCxn id="81" idx="4"/>
              <a:endCxn id="60" idx="0"/>
            </p:cNvCxnSpPr>
            <p:nvPr/>
          </p:nvCxnSpPr>
          <p:spPr>
            <a:xfrm flipH="1">
              <a:off x="2161717" y="5780605"/>
              <a:ext cx="63790" cy="30479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>
              <a:off x="2174290" y="5793305"/>
              <a:ext cx="248067" cy="29209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85"/>
            <p:cNvSpPr/>
            <p:nvPr/>
          </p:nvSpPr>
          <p:spPr>
            <a:xfrm>
              <a:off x="3248296" y="5344865"/>
              <a:ext cx="444500" cy="457200"/>
            </a:xfrm>
            <a:prstGeom prst="ellipse">
              <a:avLst/>
            </a:prstGeom>
            <a:solidFill>
              <a:srgbClr val="10A214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</a:rPr>
                <a:t>S1</a:t>
              </a:r>
            </a:p>
          </p:txBody>
        </p:sp>
        <p:sp>
          <p:nvSpPr>
            <p:cNvPr id="87" name="Oval 86"/>
            <p:cNvSpPr/>
            <p:nvPr/>
          </p:nvSpPr>
          <p:spPr>
            <a:xfrm>
              <a:off x="3438796" y="5344865"/>
              <a:ext cx="444500" cy="4572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</a:rPr>
                <a:t>S1</a:t>
              </a:r>
            </a:p>
          </p:txBody>
        </p:sp>
        <p:sp>
          <p:nvSpPr>
            <p:cNvPr id="88" name="Oval 87"/>
            <p:cNvSpPr/>
            <p:nvPr/>
          </p:nvSpPr>
          <p:spPr>
            <a:xfrm>
              <a:off x="3641996" y="5357565"/>
              <a:ext cx="444500" cy="457200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</a:rPr>
                <a:t>S2</a:t>
              </a:r>
            </a:p>
          </p:txBody>
        </p:sp>
        <p:cxnSp>
          <p:nvCxnSpPr>
            <p:cNvPr id="89" name="Straight Connector 88"/>
            <p:cNvCxnSpPr>
              <a:stCxn id="86" idx="4"/>
              <a:endCxn id="65" idx="0"/>
            </p:cNvCxnSpPr>
            <p:nvPr/>
          </p:nvCxnSpPr>
          <p:spPr>
            <a:xfrm>
              <a:off x="3470546" y="5802065"/>
              <a:ext cx="126710" cy="30479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stCxn id="87" idx="4"/>
              <a:endCxn id="65" idx="0"/>
            </p:cNvCxnSpPr>
            <p:nvPr/>
          </p:nvCxnSpPr>
          <p:spPr>
            <a:xfrm flipH="1">
              <a:off x="3597256" y="5802065"/>
              <a:ext cx="63790" cy="30479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H="1">
              <a:off x="3596870" y="5814765"/>
              <a:ext cx="248067" cy="29209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Group 91"/>
            <p:cNvGrpSpPr/>
            <p:nvPr/>
          </p:nvGrpSpPr>
          <p:grpSpPr>
            <a:xfrm>
              <a:off x="1882477" y="3695125"/>
              <a:ext cx="2124761" cy="876300"/>
              <a:chOff x="1543023" y="4089976"/>
              <a:chExt cx="2124761" cy="876300"/>
            </a:xfrm>
          </p:grpSpPr>
          <p:sp>
            <p:nvSpPr>
              <p:cNvPr id="102" name="Terminator 101"/>
              <p:cNvSpPr/>
              <p:nvPr/>
            </p:nvSpPr>
            <p:spPr>
              <a:xfrm>
                <a:off x="1543023" y="4089976"/>
                <a:ext cx="1819961" cy="571500"/>
              </a:xfrm>
              <a:prstGeom prst="flowChartTerminator">
                <a:avLst/>
              </a:prstGeom>
              <a:solidFill>
                <a:srgbClr val="10A214"/>
              </a:solidFill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lIns="0" tIns="45720" rIns="0" bIns="0" rtlCol="0" anchor="ctr"/>
              <a:lstStyle/>
              <a:p>
                <a:pPr algn="ctr">
                  <a:lnSpc>
                    <a:spcPct val="70000"/>
                  </a:lnSpc>
                </a:pPr>
                <a:r>
                  <a:rPr lang="en-US" sz="2800" dirty="0">
                    <a:solidFill>
                      <a:prstClr val="white"/>
                    </a:solidFill>
                  </a:rPr>
                  <a:t>EQL query</a:t>
                </a:r>
              </a:p>
            </p:txBody>
          </p:sp>
          <p:sp>
            <p:nvSpPr>
              <p:cNvPr id="103" name="Terminator 13"/>
              <p:cNvSpPr/>
              <p:nvPr/>
            </p:nvSpPr>
            <p:spPr>
              <a:xfrm>
                <a:off x="1695423" y="4242376"/>
                <a:ext cx="1819961" cy="571500"/>
              </a:xfrm>
              <a:prstGeom prst="flowChartTerminator">
                <a:avLst/>
              </a:prstGeom>
              <a:solidFill>
                <a:srgbClr val="10A214"/>
              </a:solidFill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lIns="0" tIns="45720" rIns="0" bIns="0" rtlCol="0" anchor="ctr"/>
              <a:lstStyle/>
              <a:p>
                <a:pPr algn="ctr">
                  <a:lnSpc>
                    <a:spcPct val="70000"/>
                  </a:lnSpc>
                </a:pPr>
                <a:r>
                  <a:rPr lang="en-US" sz="2800" dirty="0">
                    <a:solidFill>
                      <a:prstClr val="white"/>
                    </a:solidFill>
                  </a:rPr>
                  <a:t>EQL query</a:t>
                </a:r>
              </a:p>
            </p:txBody>
          </p:sp>
          <p:sp>
            <p:nvSpPr>
              <p:cNvPr id="104" name="Terminator 13"/>
              <p:cNvSpPr/>
              <p:nvPr/>
            </p:nvSpPr>
            <p:spPr>
              <a:xfrm>
                <a:off x="1847823" y="4394776"/>
                <a:ext cx="1819961" cy="571500"/>
              </a:xfrm>
              <a:prstGeom prst="flowChartTerminator">
                <a:avLst/>
              </a:prstGeom>
              <a:solidFill>
                <a:srgbClr val="10A214"/>
              </a:solidFill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lIns="0" tIns="45720" rIns="0" bIns="0" rtlCol="0" anchor="ctr"/>
              <a:lstStyle/>
              <a:p>
                <a:pPr algn="ctr">
                  <a:lnSpc>
                    <a:spcPct val="70000"/>
                  </a:lnSpc>
                </a:pPr>
                <a:r>
                  <a:rPr lang="en-US" sz="2800" dirty="0">
                    <a:solidFill>
                      <a:prstClr val="white"/>
                    </a:solidFill>
                  </a:rPr>
                  <a:t>EQL query</a:t>
                </a:r>
              </a:p>
            </p:txBody>
          </p:sp>
        </p:grpSp>
        <p:sp>
          <p:nvSpPr>
            <p:cNvPr id="93" name="Up Arrow 92"/>
            <p:cNvSpPr/>
            <p:nvPr/>
          </p:nvSpPr>
          <p:spPr>
            <a:xfrm>
              <a:off x="2833109" y="3341347"/>
              <a:ext cx="445171" cy="596751"/>
            </a:xfrm>
            <a:prstGeom prst="upArrow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077735" y="4540834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036932" y="4715743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prstClr val="white"/>
                  </a:solidFill>
                </a:rPr>
                <a:t>0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987676" y="4872706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prstClr val="white"/>
                  </a:solidFill>
                </a:rPr>
                <a:t>0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933360" y="5043770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3497565" y="4897501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488733" y="4730892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prstClr val="white"/>
                  </a:solidFill>
                </a:rPr>
                <a:t>0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3480882" y="4558947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prstClr val="white"/>
                  </a:solidFill>
                </a:rPr>
                <a:t>0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499695" y="5064110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prstClr val="white"/>
                  </a:solidFill>
                </a:rPr>
                <a:t>0</a:t>
              </a:r>
            </a:p>
          </p:txBody>
        </p:sp>
      </p:grpSp>
      <p:sp>
        <p:nvSpPr>
          <p:cNvPr id="108" name="TextBox 107"/>
          <p:cNvSpPr txBox="1"/>
          <p:nvPr/>
        </p:nvSpPr>
        <p:spPr>
          <a:xfrm>
            <a:off x="2506417" y="1295139"/>
            <a:ext cx="1535220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>
                <a:latin typeface="Bradley Hand ITC" panose="03070402050302030203" pitchFamily="66" charset="0"/>
              </a:rPr>
              <a:t>Event notification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558049" y="1950623"/>
            <a:ext cx="1095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DFFD2"/>
                </a:solidFill>
              </a:rPr>
              <a:t>End users</a:t>
            </a:r>
          </a:p>
        </p:txBody>
      </p:sp>
      <p:sp>
        <p:nvSpPr>
          <p:cNvPr id="110" name="Bent Arrow 109"/>
          <p:cNvSpPr/>
          <p:nvPr/>
        </p:nvSpPr>
        <p:spPr>
          <a:xfrm flipH="1">
            <a:off x="1706461" y="1567912"/>
            <a:ext cx="997821" cy="1049595"/>
          </a:xfrm>
          <a:prstGeom prst="bentArrow">
            <a:avLst>
              <a:gd name="adj1" fmla="val 25000"/>
              <a:gd name="adj2" fmla="val 24203"/>
              <a:gd name="adj3" fmla="val 25000"/>
              <a:gd name="adj4" fmla="val 43750"/>
            </a:avLst>
          </a:prstGeom>
          <a:solidFill>
            <a:srgbClr val="9999FF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111" name="Picture 14" descr="Communication wlm green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11" y="998914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 flipH="1">
            <a:off x="3533132" y="3520953"/>
            <a:ext cx="616097" cy="553293"/>
          </a:xfrm>
          <a:prstGeom prst="straightConnector1">
            <a:avLst/>
          </a:prstGeom>
          <a:ln w="57150" cmpd="sng">
            <a:solidFill>
              <a:schemeClr val="accent6">
                <a:lumMod val="20000"/>
                <a:lumOff val="80000"/>
              </a:schemeClr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ounded Rectangular Callout 3"/>
          <p:cNvSpPr/>
          <p:nvPr/>
        </p:nvSpPr>
        <p:spPr>
          <a:xfrm>
            <a:off x="4777897" y="4401192"/>
            <a:ext cx="2665561" cy="1835926"/>
          </a:xfrm>
          <a:prstGeom prst="wedgeRoundRectCallout">
            <a:avLst>
              <a:gd name="adj1" fmla="val -41196"/>
              <a:gd name="adj2" fmla="val -76711"/>
              <a:gd name="adj3" fmla="val 16667"/>
            </a:avLst>
          </a:prstGeom>
          <a:solidFill>
            <a:srgbClr val="8542B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700"/>
              </a:spcAft>
            </a:pPr>
            <a:r>
              <a:rPr lang="en-US" sz="2200" dirty="0">
                <a:solidFill>
                  <a:prstClr val="white"/>
                </a:solidFill>
              </a:rPr>
              <a:t>Termination Clause:</a:t>
            </a:r>
          </a:p>
          <a:p>
            <a:pPr marL="227013" indent="-176213">
              <a:spcAft>
                <a:spcPts val="400"/>
              </a:spcAft>
              <a:buFont typeface="Arial"/>
              <a:buChar char="•"/>
            </a:pPr>
            <a:r>
              <a:rPr lang="en-US" sz="2000" dirty="0">
                <a:solidFill>
                  <a:prstClr val="white"/>
                </a:solidFill>
              </a:rPr>
              <a:t>UNTIL  </a:t>
            </a:r>
            <a:r>
              <a:rPr lang="en-US" sz="2000" i="1" dirty="0">
                <a:solidFill>
                  <a:prstClr val="white"/>
                </a:solidFill>
              </a:rPr>
              <a:t>time</a:t>
            </a:r>
          </a:p>
          <a:p>
            <a:pPr marL="227013" indent="-176213">
              <a:spcAft>
                <a:spcPts val="400"/>
              </a:spcAft>
              <a:buFont typeface="Arial"/>
              <a:buChar char="•"/>
            </a:pPr>
            <a:r>
              <a:rPr lang="en-US" sz="2000" dirty="0">
                <a:solidFill>
                  <a:prstClr val="white"/>
                </a:solidFill>
              </a:rPr>
              <a:t>UNTIL  </a:t>
            </a:r>
            <a:r>
              <a:rPr lang="en-US" sz="2000" i="1" dirty="0">
                <a:solidFill>
                  <a:prstClr val="white"/>
                </a:solidFill>
              </a:rPr>
              <a:t>true</a:t>
            </a:r>
          </a:p>
          <a:p>
            <a:pPr marL="227013" indent="-176213">
              <a:buFont typeface="Arial"/>
              <a:buChar char="•"/>
            </a:pPr>
            <a:r>
              <a:rPr lang="en-US" sz="2000" dirty="0">
                <a:solidFill>
                  <a:prstClr val="white"/>
                </a:solidFill>
              </a:rPr>
              <a:t>UNTIL  </a:t>
            </a:r>
            <a:r>
              <a:rPr lang="en-US" sz="2000" i="1" dirty="0">
                <a:solidFill>
                  <a:prstClr val="white"/>
                </a:solidFill>
              </a:rPr>
              <a:t>forever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97633" y="6032933"/>
            <a:ext cx="663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T1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959546" y="6015120"/>
            <a:ext cx="663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T2</a:t>
            </a:r>
          </a:p>
        </p:txBody>
      </p:sp>
    </p:spTree>
    <p:extLst>
      <p:ext uri="{BB962C8B-B14F-4D97-AF65-F5344CB8AC3E}">
        <p14:creationId xmlns:p14="http://schemas.microsoft.com/office/powerpoint/2010/main" val="361045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426253" y="133543"/>
            <a:ext cx="44078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C000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Event Evidence</a:t>
            </a:r>
            <a:endParaRPr lang="en-US" sz="5400" b="1" dirty="0">
              <a:ln w="0"/>
              <a:solidFill>
                <a:srgbClr val="FFC000">
                  <a:lumMod val="40000"/>
                  <a:lumOff val="60000"/>
                </a:srgbClr>
              </a:solidFill>
              <a:effectLst>
                <a:reflection blurRad="6350" stA="53000" endA="300" endPos="35500" dir="5400000" sy="-90000" algn="bl" rotWithShape="0"/>
              </a:effectLst>
              <a:cs typeface="Bradley Hand Bold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2057" y="1111028"/>
            <a:ext cx="8159359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  <a:spcAft>
                <a:spcPts val="1200"/>
              </a:spcAft>
            </a:pPr>
            <a:r>
              <a:rPr lang="en-US" sz="3200" dirty="0">
                <a:solidFill>
                  <a:srgbClr val="C1C1FF"/>
                </a:solidFill>
              </a:rPr>
              <a:t>App may request event evidence for further processing</a:t>
            </a:r>
            <a:endParaRPr lang="en-US" sz="3200" i="1" dirty="0">
              <a:solidFill>
                <a:srgbClr val="C1C1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4506" y="2364568"/>
            <a:ext cx="787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App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88382" y="2231558"/>
            <a:ext cx="1606027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100"/>
              </a:lnSpc>
            </a:pPr>
            <a:r>
              <a:rPr lang="en-US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Thing Server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64219" y="3485499"/>
            <a:ext cx="461665" cy="4135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4E2CAA4-5393-4F15-82D0-5C7E57AEFBD5}"/>
              </a:ext>
            </a:extLst>
          </p:cNvPr>
          <p:cNvGrpSpPr/>
          <p:nvPr/>
        </p:nvGrpSpPr>
        <p:grpSpPr>
          <a:xfrm>
            <a:off x="2616397" y="2787710"/>
            <a:ext cx="3850589" cy="573724"/>
            <a:chOff x="2616397" y="2787710"/>
            <a:chExt cx="3850589" cy="573724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2616397" y="2993836"/>
              <a:ext cx="3850589" cy="367598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 rot="313088">
              <a:off x="4103696" y="2787710"/>
              <a:ext cx="8963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Query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BDB658-36F4-433F-BC22-0684DF64632B}"/>
              </a:ext>
            </a:extLst>
          </p:cNvPr>
          <p:cNvGrpSpPr/>
          <p:nvPr/>
        </p:nvGrpSpPr>
        <p:grpSpPr>
          <a:xfrm>
            <a:off x="2616397" y="3763072"/>
            <a:ext cx="3850590" cy="585793"/>
            <a:chOff x="2616397" y="3763072"/>
            <a:chExt cx="3850590" cy="585793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2616397" y="3899047"/>
              <a:ext cx="3850590" cy="449818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 rot="21118597">
              <a:off x="4267434" y="3763072"/>
              <a:ext cx="512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“1”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5D71189-363C-4FE8-9FC8-68CF2442D2B1}"/>
              </a:ext>
            </a:extLst>
          </p:cNvPr>
          <p:cNvGrpSpPr/>
          <p:nvPr/>
        </p:nvGrpSpPr>
        <p:grpSpPr>
          <a:xfrm>
            <a:off x="2664851" y="4566959"/>
            <a:ext cx="3850589" cy="590082"/>
            <a:chOff x="2664851" y="4566959"/>
            <a:chExt cx="3850589" cy="590082"/>
          </a:xfrm>
        </p:grpSpPr>
        <p:cxnSp>
          <p:nvCxnSpPr>
            <p:cNvPr id="13" name="Straight Arrow Connector 12"/>
            <p:cNvCxnSpPr>
              <a:cxnSpLocks/>
            </p:cNvCxnSpPr>
            <p:nvPr/>
          </p:nvCxnSpPr>
          <p:spPr>
            <a:xfrm>
              <a:off x="2664851" y="4583572"/>
              <a:ext cx="3850589" cy="573469"/>
            </a:xfrm>
            <a:prstGeom prst="straightConnector1">
              <a:avLst/>
            </a:prstGeom>
            <a:ln w="38100">
              <a:solidFill>
                <a:srgbClr val="FF717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 rot="518463">
              <a:off x="4412268" y="4566959"/>
              <a:ext cx="12143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Evidence 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851A387-76C9-4353-B74E-F6D833EE7E0F}"/>
              </a:ext>
            </a:extLst>
          </p:cNvPr>
          <p:cNvGrpSpPr/>
          <p:nvPr/>
        </p:nvGrpSpPr>
        <p:grpSpPr>
          <a:xfrm>
            <a:off x="2685239" y="5234163"/>
            <a:ext cx="3830201" cy="676059"/>
            <a:chOff x="2685239" y="5234163"/>
            <a:chExt cx="3830201" cy="676059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2685239" y="5306148"/>
              <a:ext cx="3830201" cy="505447"/>
            </a:xfrm>
            <a:prstGeom prst="straightConnector1">
              <a:avLst/>
            </a:prstGeom>
            <a:ln w="38100">
              <a:solidFill>
                <a:srgbClr val="FF717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 rot="21109557">
              <a:off x="3860569" y="5234163"/>
              <a:ext cx="1061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Raw data</a:t>
              </a:r>
            </a:p>
          </p:txBody>
        </p:sp>
        <p:pic>
          <p:nvPicPr>
            <p:cNvPr id="1032" name="Picture 8" descr="Related ima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599" y="5502373"/>
              <a:ext cx="1279525" cy="407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0FE1E6-A293-4A70-9E9C-66D4A10720B7}"/>
              </a:ext>
            </a:extLst>
          </p:cNvPr>
          <p:cNvGrpSpPr/>
          <p:nvPr/>
        </p:nvGrpSpPr>
        <p:grpSpPr>
          <a:xfrm>
            <a:off x="6515440" y="5840320"/>
            <a:ext cx="1635970" cy="461665"/>
            <a:chOff x="6515440" y="5840320"/>
            <a:chExt cx="1635970" cy="461665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6515440" y="6071153"/>
              <a:ext cx="372226" cy="2466"/>
            </a:xfrm>
            <a:prstGeom prst="straightConnector1">
              <a:avLst/>
            </a:prstGeom>
            <a:ln w="38100">
              <a:solidFill>
                <a:srgbClr val="FF717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6887666" y="5840320"/>
              <a:ext cx="12637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7171"/>
                  </a:solidFill>
                </a:rPr>
                <a:t>Optional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6E3428-BBA5-4B8C-98D6-215B695ACB21}"/>
              </a:ext>
            </a:extLst>
          </p:cNvPr>
          <p:cNvGrpSpPr/>
          <p:nvPr/>
        </p:nvGrpSpPr>
        <p:grpSpPr>
          <a:xfrm>
            <a:off x="1112362" y="5297553"/>
            <a:ext cx="1543079" cy="1055889"/>
            <a:chOff x="1112362" y="5297553"/>
            <a:chExt cx="1543079" cy="1055889"/>
          </a:xfrm>
        </p:grpSpPr>
        <p:pic>
          <p:nvPicPr>
            <p:cNvPr id="1038" name="Picture 14" descr="Related ima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2362" y="5297553"/>
              <a:ext cx="1543079" cy="1055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369641" y="5487414"/>
              <a:ext cx="1034288" cy="519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2000" dirty="0">
                  <a:solidFill>
                    <a:schemeClr val="bg1"/>
                  </a:solidFill>
                </a:rPr>
                <a:t>Further analysis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C472F38-ACBF-44C6-BABF-EFFB6A4B75D1}"/>
              </a:ext>
            </a:extLst>
          </p:cNvPr>
          <p:cNvGrpSpPr/>
          <p:nvPr/>
        </p:nvGrpSpPr>
        <p:grpSpPr>
          <a:xfrm>
            <a:off x="1079426" y="3795368"/>
            <a:ext cx="1543079" cy="1055889"/>
            <a:chOff x="1079426" y="3795368"/>
            <a:chExt cx="1543079" cy="1055889"/>
          </a:xfrm>
        </p:grpSpPr>
        <p:pic>
          <p:nvPicPr>
            <p:cNvPr id="27" name="Picture 14" descr="Related ima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426" y="3795368"/>
              <a:ext cx="1543079" cy="1055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1291895" y="3947738"/>
              <a:ext cx="111203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2000" dirty="0">
                  <a:solidFill>
                    <a:schemeClr val="bg1"/>
                  </a:solidFill>
                </a:rPr>
                <a:t>Event handling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428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44113" y="473312"/>
            <a:ext cx="6221882" cy="265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8" indent="-573088">
              <a:lnSpc>
                <a:spcPct val="90000"/>
              </a:lnSpc>
              <a:spcAft>
                <a:spcPts val="1200"/>
              </a:spcAft>
            </a:pPr>
            <a:r>
              <a:rPr lang="en-US" sz="54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ThingStore</a:t>
            </a:r>
            <a:endParaRPr lang="en-US" sz="5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573088" indent="-573088">
              <a:lnSpc>
                <a:spcPct val="90000"/>
              </a:lnSpc>
            </a:pPr>
            <a:r>
              <a:rPr lang="en-US" sz="4000" dirty="0">
                <a:solidFill>
                  <a:srgbClr val="CCFFCC"/>
                </a:solidFill>
              </a:rPr>
              <a:t>     Collaboration in </a:t>
            </a:r>
            <a:r>
              <a:rPr lang="en-US" sz="4000" dirty="0" err="1">
                <a:solidFill>
                  <a:srgbClr val="CCFFCC"/>
                </a:solidFill>
              </a:rPr>
              <a:t>IoT</a:t>
            </a:r>
            <a:r>
              <a:rPr lang="en-US" sz="4000" dirty="0">
                <a:solidFill>
                  <a:srgbClr val="CCFFCC"/>
                </a:solidFill>
              </a:rPr>
              <a:t> Development and Deployment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863245" y="2766411"/>
            <a:ext cx="3438939" cy="3438939"/>
            <a:chOff x="4234071" y="2917412"/>
            <a:chExt cx="3438939" cy="343893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4071" y="2917412"/>
              <a:ext cx="3438939" cy="3438939"/>
            </a:xfrm>
            <a:prstGeom prst="rect">
              <a:avLst/>
            </a:prstGeom>
          </p:spPr>
        </p:pic>
        <p:pic>
          <p:nvPicPr>
            <p:cNvPr id="1026" name="Picture 2" descr="http://www.ti.com/lsds/media/images/wireless_connectivity/50BillionThing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1766" y="4745894"/>
              <a:ext cx="581114" cy="58111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24580" y="5327009"/>
              <a:ext cx="1489283" cy="54607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101214" y="3064731"/>
              <a:ext cx="17462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545E86"/>
                  </a:solidFill>
                  <a:latin typeface="Forte" panose="03060902040502070203" pitchFamily="66" charset="0"/>
                </a:rPr>
                <a:t>ThingStore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940" y="5280310"/>
            <a:ext cx="1797825" cy="10723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11" y="5369990"/>
            <a:ext cx="1909173" cy="11336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607173" y="4697835"/>
            <a:ext cx="444308" cy="924624"/>
            <a:chOff x="425318" y="3171583"/>
            <a:chExt cx="1495930" cy="3476892"/>
          </a:xfrm>
        </p:grpSpPr>
        <p:sp>
          <p:nvSpPr>
            <p:cNvPr id="16" name="Oval 15"/>
            <p:cNvSpPr/>
            <p:nvPr/>
          </p:nvSpPr>
          <p:spPr>
            <a:xfrm>
              <a:off x="504824" y="3368503"/>
              <a:ext cx="990600" cy="815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 rot="20628650">
              <a:off x="1042791" y="3487344"/>
              <a:ext cx="202012" cy="36944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 rot="20628650">
              <a:off x="1058729" y="3599737"/>
              <a:ext cx="178625" cy="17249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1311648" y="4120428"/>
              <a:ext cx="609600" cy="1990165"/>
            </a:xfrm>
            <a:custGeom>
              <a:avLst/>
              <a:gdLst>
                <a:gd name="connsiteX0" fmla="*/ 0 w 609600"/>
                <a:gd name="connsiteY0" fmla="*/ 0 h 1990165"/>
                <a:gd name="connsiteX1" fmla="*/ 35858 w 609600"/>
                <a:gd name="connsiteY1" fmla="*/ 98612 h 1990165"/>
                <a:gd name="connsiteX2" fmla="*/ 53788 w 609600"/>
                <a:gd name="connsiteY2" fmla="*/ 125506 h 1990165"/>
                <a:gd name="connsiteX3" fmla="*/ 62752 w 609600"/>
                <a:gd name="connsiteY3" fmla="*/ 161365 h 1990165"/>
                <a:gd name="connsiteX4" fmla="*/ 71717 w 609600"/>
                <a:gd name="connsiteY4" fmla="*/ 188259 h 1990165"/>
                <a:gd name="connsiteX5" fmla="*/ 80682 w 609600"/>
                <a:gd name="connsiteY5" fmla="*/ 233082 h 1990165"/>
                <a:gd name="connsiteX6" fmla="*/ 98611 w 609600"/>
                <a:gd name="connsiteY6" fmla="*/ 286871 h 1990165"/>
                <a:gd name="connsiteX7" fmla="*/ 116541 w 609600"/>
                <a:gd name="connsiteY7" fmla="*/ 385482 h 1990165"/>
                <a:gd name="connsiteX8" fmla="*/ 107576 w 609600"/>
                <a:gd name="connsiteY8" fmla="*/ 1102659 h 1990165"/>
                <a:gd name="connsiteX9" fmla="*/ 98611 w 609600"/>
                <a:gd name="connsiteY9" fmla="*/ 1165412 h 1990165"/>
                <a:gd name="connsiteX10" fmla="*/ 80682 w 609600"/>
                <a:gd name="connsiteY10" fmla="*/ 1246094 h 1990165"/>
                <a:gd name="connsiteX11" fmla="*/ 71717 w 609600"/>
                <a:gd name="connsiteY11" fmla="*/ 1317812 h 1990165"/>
                <a:gd name="connsiteX12" fmla="*/ 62752 w 609600"/>
                <a:gd name="connsiteY12" fmla="*/ 1353671 h 1990165"/>
                <a:gd name="connsiteX13" fmla="*/ 53788 w 609600"/>
                <a:gd name="connsiteY13" fmla="*/ 1425388 h 1990165"/>
                <a:gd name="connsiteX14" fmla="*/ 35858 w 609600"/>
                <a:gd name="connsiteY14" fmla="*/ 1541930 h 1990165"/>
                <a:gd name="connsiteX15" fmla="*/ 44823 w 609600"/>
                <a:gd name="connsiteY15" fmla="*/ 1810871 h 1990165"/>
                <a:gd name="connsiteX16" fmla="*/ 53788 w 609600"/>
                <a:gd name="connsiteY16" fmla="*/ 1837765 h 1990165"/>
                <a:gd name="connsiteX17" fmla="*/ 80682 w 609600"/>
                <a:gd name="connsiteY17" fmla="*/ 1927412 h 1990165"/>
                <a:gd name="connsiteX18" fmla="*/ 98611 w 609600"/>
                <a:gd name="connsiteY18" fmla="*/ 1954306 h 1990165"/>
                <a:gd name="connsiteX19" fmla="*/ 134470 w 609600"/>
                <a:gd name="connsiteY19" fmla="*/ 1990165 h 1990165"/>
                <a:gd name="connsiteX20" fmla="*/ 224117 w 609600"/>
                <a:gd name="connsiteY20" fmla="*/ 1981200 h 1990165"/>
                <a:gd name="connsiteX21" fmla="*/ 286870 w 609600"/>
                <a:gd name="connsiteY21" fmla="*/ 1954306 h 1990165"/>
                <a:gd name="connsiteX22" fmla="*/ 331694 w 609600"/>
                <a:gd name="connsiteY22" fmla="*/ 1945341 h 1990165"/>
                <a:gd name="connsiteX23" fmla="*/ 358588 w 609600"/>
                <a:gd name="connsiteY23" fmla="*/ 1936377 h 1990165"/>
                <a:gd name="connsiteX24" fmla="*/ 484094 w 609600"/>
                <a:gd name="connsiteY24" fmla="*/ 1918447 h 1990165"/>
                <a:gd name="connsiteX25" fmla="*/ 609600 w 609600"/>
                <a:gd name="connsiteY25" fmla="*/ 1900518 h 199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09600" h="1990165">
                  <a:moveTo>
                    <a:pt x="0" y="0"/>
                  </a:moveTo>
                  <a:cubicBezTo>
                    <a:pt x="8366" y="25100"/>
                    <a:pt x="23386" y="73667"/>
                    <a:pt x="35858" y="98612"/>
                  </a:cubicBezTo>
                  <a:cubicBezTo>
                    <a:pt x="40676" y="108249"/>
                    <a:pt x="47811" y="116541"/>
                    <a:pt x="53788" y="125506"/>
                  </a:cubicBezTo>
                  <a:cubicBezTo>
                    <a:pt x="56776" y="137459"/>
                    <a:pt x="59367" y="149518"/>
                    <a:pt x="62752" y="161365"/>
                  </a:cubicBezTo>
                  <a:cubicBezTo>
                    <a:pt x="65348" y="170451"/>
                    <a:pt x="69425" y="179092"/>
                    <a:pt x="71717" y="188259"/>
                  </a:cubicBezTo>
                  <a:cubicBezTo>
                    <a:pt x="75413" y="203041"/>
                    <a:pt x="76673" y="218382"/>
                    <a:pt x="80682" y="233082"/>
                  </a:cubicBezTo>
                  <a:cubicBezTo>
                    <a:pt x="85655" y="251316"/>
                    <a:pt x="94904" y="268339"/>
                    <a:pt x="98611" y="286871"/>
                  </a:cubicBezTo>
                  <a:cubicBezTo>
                    <a:pt x="111141" y="349518"/>
                    <a:pt x="105071" y="316664"/>
                    <a:pt x="116541" y="385482"/>
                  </a:cubicBezTo>
                  <a:cubicBezTo>
                    <a:pt x="113553" y="624541"/>
                    <a:pt x="113071" y="863644"/>
                    <a:pt x="107576" y="1102659"/>
                  </a:cubicBezTo>
                  <a:cubicBezTo>
                    <a:pt x="107090" y="1123783"/>
                    <a:pt x="101824" y="1144528"/>
                    <a:pt x="98611" y="1165412"/>
                  </a:cubicBezTo>
                  <a:cubicBezTo>
                    <a:pt x="89595" y="1224017"/>
                    <a:pt x="94615" y="1204298"/>
                    <a:pt x="80682" y="1246094"/>
                  </a:cubicBezTo>
                  <a:cubicBezTo>
                    <a:pt x="77694" y="1270000"/>
                    <a:pt x="75678" y="1294048"/>
                    <a:pt x="71717" y="1317812"/>
                  </a:cubicBezTo>
                  <a:cubicBezTo>
                    <a:pt x="69691" y="1329965"/>
                    <a:pt x="64778" y="1341518"/>
                    <a:pt x="62752" y="1353671"/>
                  </a:cubicBezTo>
                  <a:cubicBezTo>
                    <a:pt x="58791" y="1377435"/>
                    <a:pt x="56972" y="1401508"/>
                    <a:pt x="53788" y="1425388"/>
                  </a:cubicBezTo>
                  <a:cubicBezTo>
                    <a:pt x="46100" y="1483051"/>
                    <a:pt x="44987" y="1487156"/>
                    <a:pt x="35858" y="1541930"/>
                  </a:cubicBezTo>
                  <a:cubicBezTo>
                    <a:pt x="38846" y="1631577"/>
                    <a:pt x="39397" y="1721338"/>
                    <a:pt x="44823" y="1810871"/>
                  </a:cubicBezTo>
                  <a:cubicBezTo>
                    <a:pt x="45395" y="1820303"/>
                    <a:pt x="51192" y="1828679"/>
                    <a:pt x="53788" y="1837765"/>
                  </a:cubicBezTo>
                  <a:cubicBezTo>
                    <a:pt x="60053" y="1859694"/>
                    <a:pt x="70026" y="1911427"/>
                    <a:pt x="80682" y="1927412"/>
                  </a:cubicBezTo>
                  <a:cubicBezTo>
                    <a:pt x="86658" y="1936377"/>
                    <a:pt x="91599" y="1946126"/>
                    <a:pt x="98611" y="1954306"/>
                  </a:cubicBezTo>
                  <a:cubicBezTo>
                    <a:pt x="109612" y="1967141"/>
                    <a:pt x="134470" y="1990165"/>
                    <a:pt x="134470" y="1990165"/>
                  </a:cubicBezTo>
                  <a:cubicBezTo>
                    <a:pt x="164352" y="1987177"/>
                    <a:pt x="194435" y="1985767"/>
                    <a:pt x="224117" y="1981200"/>
                  </a:cubicBezTo>
                  <a:cubicBezTo>
                    <a:pt x="253208" y="1976724"/>
                    <a:pt x="257382" y="1964135"/>
                    <a:pt x="286870" y="1954306"/>
                  </a:cubicBezTo>
                  <a:cubicBezTo>
                    <a:pt x="301325" y="1949488"/>
                    <a:pt x="316912" y="1949036"/>
                    <a:pt x="331694" y="1945341"/>
                  </a:cubicBezTo>
                  <a:cubicBezTo>
                    <a:pt x="340861" y="1943049"/>
                    <a:pt x="349363" y="1938427"/>
                    <a:pt x="358588" y="1936377"/>
                  </a:cubicBezTo>
                  <a:cubicBezTo>
                    <a:pt x="409383" y="1925089"/>
                    <a:pt x="429805" y="1927495"/>
                    <a:pt x="484094" y="1918447"/>
                  </a:cubicBezTo>
                  <a:cubicBezTo>
                    <a:pt x="605734" y="1898174"/>
                    <a:pt x="535316" y="1900518"/>
                    <a:pt x="609600" y="190051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504824" y="4210075"/>
              <a:ext cx="430306" cy="2438400"/>
            </a:xfrm>
            <a:custGeom>
              <a:avLst/>
              <a:gdLst>
                <a:gd name="connsiteX0" fmla="*/ 430306 w 430306"/>
                <a:gd name="connsiteY0" fmla="*/ 0 h 2438400"/>
                <a:gd name="connsiteX1" fmla="*/ 412376 w 430306"/>
                <a:gd name="connsiteY1" fmla="*/ 89647 h 2438400"/>
                <a:gd name="connsiteX2" fmla="*/ 394447 w 430306"/>
                <a:gd name="connsiteY2" fmla="*/ 143435 h 2438400"/>
                <a:gd name="connsiteX3" fmla="*/ 367553 w 430306"/>
                <a:gd name="connsiteY3" fmla="*/ 268941 h 2438400"/>
                <a:gd name="connsiteX4" fmla="*/ 349624 w 430306"/>
                <a:gd name="connsiteY4" fmla="*/ 457200 h 2438400"/>
                <a:gd name="connsiteX5" fmla="*/ 340659 w 430306"/>
                <a:gd name="connsiteY5" fmla="*/ 573741 h 2438400"/>
                <a:gd name="connsiteX6" fmla="*/ 331694 w 430306"/>
                <a:gd name="connsiteY6" fmla="*/ 618565 h 2438400"/>
                <a:gd name="connsiteX7" fmla="*/ 322729 w 430306"/>
                <a:gd name="connsiteY7" fmla="*/ 708212 h 2438400"/>
                <a:gd name="connsiteX8" fmla="*/ 304800 w 430306"/>
                <a:gd name="connsiteY8" fmla="*/ 833718 h 2438400"/>
                <a:gd name="connsiteX9" fmla="*/ 286871 w 430306"/>
                <a:gd name="connsiteY9" fmla="*/ 1066800 h 2438400"/>
                <a:gd name="connsiteX10" fmla="*/ 277906 w 430306"/>
                <a:gd name="connsiteY10" fmla="*/ 1183341 h 2438400"/>
                <a:gd name="connsiteX11" fmla="*/ 286871 w 430306"/>
                <a:gd name="connsiteY11" fmla="*/ 1927412 h 2438400"/>
                <a:gd name="connsiteX12" fmla="*/ 295835 w 430306"/>
                <a:gd name="connsiteY12" fmla="*/ 1963271 h 2438400"/>
                <a:gd name="connsiteX13" fmla="*/ 313765 w 430306"/>
                <a:gd name="connsiteY13" fmla="*/ 2052918 h 2438400"/>
                <a:gd name="connsiteX14" fmla="*/ 259976 w 430306"/>
                <a:gd name="connsiteY14" fmla="*/ 2124635 h 2438400"/>
                <a:gd name="connsiteX15" fmla="*/ 188259 w 430306"/>
                <a:gd name="connsiteY15" fmla="*/ 2196353 h 2438400"/>
                <a:gd name="connsiteX16" fmla="*/ 170329 w 430306"/>
                <a:gd name="connsiteY16" fmla="*/ 2214283 h 2438400"/>
                <a:gd name="connsiteX17" fmla="*/ 143435 w 430306"/>
                <a:gd name="connsiteY17" fmla="*/ 2232212 h 2438400"/>
                <a:gd name="connsiteX18" fmla="*/ 134471 w 430306"/>
                <a:gd name="connsiteY18" fmla="*/ 2259106 h 2438400"/>
                <a:gd name="connsiteX19" fmla="*/ 98612 w 430306"/>
                <a:gd name="connsiteY19" fmla="*/ 2294965 h 2438400"/>
                <a:gd name="connsiteX20" fmla="*/ 80682 w 430306"/>
                <a:gd name="connsiteY20" fmla="*/ 2321859 h 2438400"/>
                <a:gd name="connsiteX21" fmla="*/ 44824 w 430306"/>
                <a:gd name="connsiteY21" fmla="*/ 2393577 h 2438400"/>
                <a:gd name="connsiteX22" fmla="*/ 35859 w 430306"/>
                <a:gd name="connsiteY22" fmla="*/ 2420471 h 2438400"/>
                <a:gd name="connsiteX23" fmla="*/ 8965 w 430306"/>
                <a:gd name="connsiteY23" fmla="*/ 2429435 h 2438400"/>
                <a:gd name="connsiteX24" fmla="*/ 0 w 430306"/>
                <a:gd name="connsiteY24" fmla="*/ 243840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0306" h="2438400">
                  <a:moveTo>
                    <a:pt x="430306" y="0"/>
                  </a:moveTo>
                  <a:cubicBezTo>
                    <a:pt x="424329" y="29882"/>
                    <a:pt x="422013" y="60737"/>
                    <a:pt x="412376" y="89647"/>
                  </a:cubicBezTo>
                  <a:cubicBezTo>
                    <a:pt x="406400" y="107576"/>
                    <a:pt x="399031" y="125100"/>
                    <a:pt x="394447" y="143435"/>
                  </a:cubicBezTo>
                  <a:cubicBezTo>
                    <a:pt x="380933" y="197492"/>
                    <a:pt x="374061" y="216882"/>
                    <a:pt x="367553" y="268941"/>
                  </a:cubicBezTo>
                  <a:cubicBezTo>
                    <a:pt x="364083" y="296702"/>
                    <a:pt x="351658" y="432792"/>
                    <a:pt x="349624" y="457200"/>
                  </a:cubicBezTo>
                  <a:cubicBezTo>
                    <a:pt x="346388" y="496027"/>
                    <a:pt x="344962" y="535018"/>
                    <a:pt x="340659" y="573741"/>
                  </a:cubicBezTo>
                  <a:cubicBezTo>
                    <a:pt x="338976" y="588885"/>
                    <a:pt x="333708" y="603461"/>
                    <a:pt x="331694" y="618565"/>
                  </a:cubicBezTo>
                  <a:cubicBezTo>
                    <a:pt x="327725" y="648333"/>
                    <a:pt x="326454" y="678413"/>
                    <a:pt x="322729" y="708212"/>
                  </a:cubicBezTo>
                  <a:cubicBezTo>
                    <a:pt x="301036" y="881757"/>
                    <a:pt x="327641" y="616730"/>
                    <a:pt x="304800" y="833718"/>
                  </a:cubicBezTo>
                  <a:cubicBezTo>
                    <a:pt x="294288" y="933581"/>
                    <a:pt x="294600" y="958585"/>
                    <a:pt x="286871" y="1066800"/>
                  </a:cubicBezTo>
                  <a:cubicBezTo>
                    <a:pt x="284095" y="1105663"/>
                    <a:pt x="280894" y="1144494"/>
                    <a:pt x="277906" y="1183341"/>
                  </a:cubicBezTo>
                  <a:cubicBezTo>
                    <a:pt x="280894" y="1431365"/>
                    <a:pt x="281171" y="1679436"/>
                    <a:pt x="286871" y="1927412"/>
                  </a:cubicBezTo>
                  <a:cubicBezTo>
                    <a:pt x="287154" y="1939730"/>
                    <a:pt x="293631" y="1951149"/>
                    <a:pt x="295835" y="1963271"/>
                  </a:cubicBezTo>
                  <a:cubicBezTo>
                    <a:pt x="312315" y="2053914"/>
                    <a:pt x="295355" y="1997689"/>
                    <a:pt x="313765" y="2052918"/>
                  </a:cubicBezTo>
                  <a:cubicBezTo>
                    <a:pt x="298118" y="2099858"/>
                    <a:pt x="311483" y="2073128"/>
                    <a:pt x="259976" y="2124635"/>
                  </a:cubicBezTo>
                  <a:lnTo>
                    <a:pt x="188259" y="2196353"/>
                  </a:lnTo>
                  <a:cubicBezTo>
                    <a:pt x="182282" y="2202330"/>
                    <a:pt x="177362" y="2209595"/>
                    <a:pt x="170329" y="2214283"/>
                  </a:cubicBezTo>
                  <a:lnTo>
                    <a:pt x="143435" y="2232212"/>
                  </a:lnTo>
                  <a:cubicBezTo>
                    <a:pt x="140447" y="2241177"/>
                    <a:pt x="139963" y="2251417"/>
                    <a:pt x="134471" y="2259106"/>
                  </a:cubicBezTo>
                  <a:cubicBezTo>
                    <a:pt x="124646" y="2272861"/>
                    <a:pt x="107989" y="2280900"/>
                    <a:pt x="98612" y="2294965"/>
                  </a:cubicBezTo>
                  <a:lnTo>
                    <a:pt x="80682" y="2321859"/>
                  </a:lnTo>
                  <a:cubicBezTo>
                    <a:pt x="60080" y="2383665"/>
                    <a:pt x="76116" y="2362283"/>
                    <a:pt x="44824" y="2393577"/>
                  </a:cubicBezTo>
                  <a:cubicBezTo>
                    <a:pt x="41836" y="2402542"/>
                    <a:pt x="42541" y="2413789"/>
                    <a:pt x="35859" y="2420471"/>
                  </a:cubicBezTo>
                  <a:cubicBezTo>
                    <a:pt x="29177" y="2427153"/>
                    <a:pt x="17417" y="2425209"/>
                    <a:pt x="8965" y="2429435"/>
                  </a:cubicBezTo>
                  <a:cubicBezTo>
                    <a:pt x="5185" y="2431325"/>
                    <a:pt x="2988" y="2435412"/>
                    <a:pt x="0" y="24384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1186142" y="3286710"/>
              <a:ext cx="44823" cy="107577"/>
            </a:xfrm>
            <a:custGeom>
              <a:avLst/>
              <a:gdLst>
                <a:gd name="connsiteX0" fmla="*/ 0 w 44823"/>
                <a:gd name="connsiteY0" fmla="*/ 107577 h 107577"/>
                <a:gd name="connsiteX1" fmla="*/ 44823 w 44823"/>
                <a:gd name="connsiteY1" fmla="*/ 8965 h 107577"/>
                <a:gd name="connsiteX2" fmla="*/ 44823 w 44823"/>
                <a:gd name="connsiteY2" fmla="*/ 0 h 10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823" h="107577">
                  <a:moveTo>
                    <a:pt x="0" y="107577"/>
                  </a:moveTo>
                  <a:cubicBezTo>
                    <a:pt x="15007" y="82564"/>
                    <a:pt x="44823" y="40218"/>
                    <a:pt x="44823" y="8965"/>
                  </a:cubicBezTo>
                  <a:lnTo>
                    <a:pt x="44823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558612" y="3358428"/>
              <a:ext cx="161365" cy="242047"/>
            </a:xfrm>
            <a:custGeom>
              <a:avLst/>
              <a:gdLst>
                <a:gd name="connsiteX0" fmla="*/ 161365 w 161365"/>
                <a:gd name="connsiteY0" fmla="*/ 242047 h 242047"/>
                <a:gd name="connsiteX1" fmla="*/ 134471 w 161365"/>
                <a:gd name="connsiteY1" fmla="*/ 197224 h 242047"/>
                <a:gd name="connsiteX2" fmla="*/ 125506 w 161365"/>
                <a:gd name="connsiteY2" fmla="*/ 170330 h 242047"/>
                <a:gd name="connsiteX3" fmla="*/ 107577 w 161365"/>
                <a:gd name="connsiteY3" fmla="*/ 143435 h 242047"/>
                <a:gd name="connsiteX4" fmla="*/ 98612 w 161365"/>
                <a:gd name="connsiteY4" fmla="*/ 116541 h 242047"/>
                <a:gd name="connsiteX5" fmla="*/ 80683 w 161365"/>
                <a:gd name="connsiteY5" fmla="*/ 89647 h 242047"/>
                <a:gd name="connsiteX6" fmla="*/ 44824 w 161365"/>
                <a:gd name="connsiteY6" fmla="*/ 53788 h 242047"/>
                <a:gd name="connsiteX7" fmla="*/ 35859 w 161365"/>
                <a:gd name="connsiteY7" fmla="*/ 26894 h 242047"/>
                <a:gd name="connsiteX8" fmla="*/ 8965 w 161365"/>
                <a:gd name="connsiteY8" fmla="*/ 8965 h 242047"/>
                <a:gd name="connsiteX9" fmla="*/ 0 w 161365"/>
                <a:gd name="connsiteY9" fmla="*/ 0 h 24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365" h="242047">
                  <a:moveTo>
                    <a:pt x="161365" y="242047"/>
                  </a:moveTo>
                  <a:cubicBezTo>
                    <a:pt x="152400" y="227106"/>
                    <a:pt x="142263" y="212809"/>
                    <a:pt x="134471" y="197224"/>
                  </a:cubicBezTo>
                  <a:cubicBezTo>
                    <a:pt x="130245" y="188772"/>
                    <a:pt x="129732" y="178782"/>
                    <a:pt x="125506" y="170330"/>
                  </a:cubicBezTo>
                  <a:cubicBezTo>
                    <a:pt x="120688" y="160693"/>
                    <a:pt x="112395" y="153072"/>
                    <a:pt x="107577" y="143435"/>
                  </a:cubicBezTo>
                  <a:cubicBezTo>
                    <a:pt x="103351" y="134983"/>
                    <a:pt x="102838" y="124993"/>
                    <a:pt x="98612" y="116541"/>
                  </a:cubicBezTo>
                  <a:cubicBezTo>
                    <a:pt x="93794" y="106904"/>
                    <a:pt x="87695" y="97827"/>
                    <a:pt x="80683" y="89647"/>
                  </a:cubicBezTo>
                  <a:cubicBezTo>
                    <a:pt x="69682" y="76812"/>
                    <a:pt x="44824" y="53788"/>
                    <a:pt x="44824" y="53788"/>
                  </a:cubicBezTo>
                  <a:cubicBezTo>
                    <a:pt x="41836" y="44823"/>
                    <a:pt x="41762" y="34273"/>
                    <a:pt x="35859" y="26894"/>
                  </a:cubicBezTo>
                  <a:cubicBezTo>
                    <a:pt x="29128" y="18481"/>
                    <a:pt x="17584" y="15429"/>
                    <a:pt x="8965" y="8965"/>
                  </a:cubicBezTo>
                  <a:cubicBezTo>
                    <a:pt x="5584" y="6429"/>
                    <a:pt x="2988" y="2988"/>
                    <a:pt x="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Flowchart: Terminator 22"/>
            <p:cNvSpPr/>
            <p:nvPr/>
          </p:nvSpPr>
          <p:spPr>
            <a:xfrm rot="1181499">
              <a:off x="1108278" y="3171583"/>
              <a:ext cx="300775" cy="112568"/>
            </a:xfrm>
            <a:prstGeom prst="flowChartTermina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Flowchart: Terminator 23"/>
            <p:cNvSpPr/>
            <p:nvPr/>
          </p:nvSpPr>
          <p:spPr>
            <a:xfrm rot="19719383">
              <a:off x="425318" y="3301352"/>
              <a:ext cx="300775" cy="112568"/>
            </a:xfrm>
            <a:prstGeom prst="flowChartTermina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5" name="Picture 2" descr="http://icons.iconarchive.com/icons/dapino/medical/64/heart-beat-no-sh-icon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811" y="3966721"/>
              <a:ext cx="431613" cy="43161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716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D9DF7-A7BE-46E3-898F-4EC0FF04C1B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69"/>
          <p:cNvSpPr txBox="1">
            <a:spLocks/>
          </p:cNvSpPr>
          <p:nvPr/>
        </p:nvSpPr>
        <p:spPr>
          <a:xfrm>
            <a:off x="224302" y="354430"/>
            <a:ext cx="4347698" cy="7571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C000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EQL vs SQL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C000">
                  <a:lumMod val="40000"/>
                  <a:lumOff val="60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42298" y="1477607"/>
            <a:ext cx="3820520" cy="503091"/>
          </a:xfrm>
        </p:spPr>
        <p:txBody>
          <a:bodyPr>
            <a:normAutofit/>
          </a:bodyPr>
          <a:lstStyle/>
          <a:p>
            <a:pPr marL="0" indent="0">
              <a:spcAft>
                <a:spcPts val="2400"/>
              </a:spcAft>
              <a:buNone/>
            </a:pPr>
            <a:r>
              <a:rPr lang="en-US" sz="2800" dirty="0"/>
              <a:t>SQL:  Value-based search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23449694-794E-4B39-93E3-4BF13961D759}"/>
              </a:ext>
            </a:extLst>
          </p:cNvPr>
          <p:cNvSpPr txBox="1">
            <a:spLocks/>
          </p:cNvSpPr>
          <p:nvPr/>
        </p:nvSpPr>
        <p:spPr>
          <a:xfrm>
            <a:off x="4820643" y="1502376"/>
            <a:ext cx="3820520" cy="4535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EQL:  Event-based search</a:t>
            </a:r>
          </a:p>
        </p:txBody>
      </p:sp>
      <p:pic>
        <p:nvPicPr>
          <p:cNvPr id="7" name="Picture 8" descr="Related image">
            <a:extLst>
              <a:ext uri="{FF2B5EF4-FFF2-40B4-BE49-F238E27FC236}">
                <a16:creationId xmlns:a16="http://schemas.microsoft.com/office/drawing/2014/main" id="{2ED8CE14-425E-497E-B917-E847AA81E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151" y="5223632"/>
            <a:ext cx="1699597" cy="54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C1B2DC9-EFD1-43DD-820E-7C57E1B37A14}"/>
              </a:ext>
            </a:extLst>
          </p:cNvPr>
          <p:cNvSpPr/>
          <p:nvPr/>
        </p:nvSpPr>
        <p:spPr>
          <a:xfrm>
            <a:off x="5620460" y="3951028"/>
            <a:ext cx="1702273" cy="6302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Search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69293A35-9E2C-4926-9CA6-6F3FB021EF2C}"/>
              </a:ext>
            </a:extLst>
          </p:cNvPr>
          <p:cNvSpPr/>
          <p:nvPr/>
        </p:nvSpPr>
        <p:spPr>
          <a:xfrm>
            <a:off x="6212288" y="4542404"/>
            <a:ext cx="518615" cy="541747"/>
          </a:xfrm>
          <a:prstGeom prst="downArrow">
            <a:avLst/>
          </a:prstGeom>
          <a:solidFill>
            <a:srgbClr val="C1C1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071DFC-03FA-4B1E-882F-A885CF89A156}"/>
              </a:ext>
            </a:extLst>
          </p:cNvPr>
          <p:cNvSpPr/>
          <p:nvPr/>
        </p:nvSpPr>
        <p:spPr>
          <a:xfrm>
            <a:off x="1520449" y="3951028"/>
            <a:ext cx="1702273" cy="6302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Search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9BB0AF23-7A05-421F-8C37-3D1F0400DFBD}"/>
              </a:ext>
            </a:extLst>
          </p:cNvPr>
          <p:cNvSpPr/>
          <p:nvPr/>
        </p:nvSpPr>
        <p:spPr>
          <a:xfrm>
            <a:off x="2112277" y="3525671"/>
            <a:ext cx="518615" cy="541747"/>
          </a:xfrm>
          <a:prstGeom prst="downArrow">
            <a:avLst/>
          </a:prstGeom>
          <a:solidFill>
            <a:srgbClr val="C1C1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7611D76E-0EA4-4D17-9531-CB7B5C61CE3F}"/>
              </a:ext>
            </a:extLst>
          </p:cNvPr>
          <p:cNvSpPr/>
          <p:nvPr/>
        </p:nvSpPr>
        <p:spPr>
          <a:xfrm>
            <a:off x="2112277" y="4542404"/>
            <a:ext cx="518615" cy="541747"/>
          </a:xfrm>
          <a:prstGeom prst="downArrow">
            <a:avLst/>
          </a:prstGeom>
          <a:solidFill>
            <a:srgbClr val="C1C1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9D85BA4A-D360-4326-956F-221A74E471BF}"/>
              </a:ext>
            </a:extLst>
          </p:cNvPr>
          <p:cNvGraphicFramePr>
            <a:graphicFrameLocks noGrp="1"/>
          </p:cNvGraphicFramePr>
          <p:nvPr/>
        </p:nvGraphicFramePr>
        <p:xfrm>
          <a:off x="1618681" y="2206261"/>
          <a:ext cx="1505805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115">
                  <a:extLst>
                    <a:ext uri="{9D8B030D-6E8A-4147-A177-3AD203B41FA5}">
                      <a16:colId xmlns:a16="http://schemas.microsoft.com/office/drawing/2014/main" val="838884163"/>
                    </a:ext>
                  </a:extLst>
                </a:gridCol>
                <a:gridCol w="215115">
                  <a:extLst>
                    <a:ext uri="{9D8B030D-6E8A-4147-A177-3AD203B41FA5}">
                      <a16:colId xmlns:a16="http://schemas.microsoft.com/office/drawing/2014/main" val="336751001"/>
                    </a:ext>
                  </a:extLst>
                </a:gridCol>
                <a:gridCol w="215115">
                  <a:extLst>
                    <a:ext uri="{9D8B030D-6E8A-4147-A177-3AD203B41FA5}">
                      <a16:colId xmlns:a16="http://schemas.microsoft.com/office/drawing/2014/main" val="615752985"/>
                    </a:ext>
                  </a:extLst>
                </a:gridCol>
                <a:gridCol w="215115">
                  <a:extLst>
                    <a:ext uri="{9D8B030D-6E8A-4147-A177-3AD203B41FA5}">
                      <a16:colId xmlns:a16="http://schemas.microsoft.com/office/drawing/2014/main" val="3497045272"/>
                    </a:ext>
                  </a:extLst>
                </a:gridCol>
                <a:gridCol w="215115">
                  <a:extLst>
                    <a:ext uri="{9D8B030D-6E8A-4147-A177-3AD203B41FA5}">
                      <a16:colId xmlns:a16="http://schemas.microsoft.com/office/drawing/2014/main" val="4261340154"/>
                    </a:ext>
                  </a:extLst>
                </a:gridCol>
                <a:gridCol w="215115">
                  <a:extLst>
                    <a:ext uri="{9D8B030D-6E8A-4147-A177-3AD203B41FA5}">
                      <a16:colId xmlns:a16="http://schemas.microsoft.com/office/drawing/2014/main" val="843285740"/>
                    </a:ext>
                  </a:extLst>
                </a:gridCol>
                <a:gridCol w="215115">
                  <a:extLst>
                    <a:ext uri="{9D8B030D-6E8A-4147-A177-3AD203B41FA5}">
                      <a16:colId xmlns:a16="http://schemas.microsoft.com/office/drawing/2014/main" val="36498247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84723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301772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22074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5432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50936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361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16234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077608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0A47099B-D615-4AAA-BEFC-15778BB02526}"/>
              </a:ext>
            </a:extLst>
          </p:cNvPr>
          <p:cNvGraphicFramePr>
            <a:graphicFrameLocks noGrp="1"/>
          </p:cNvGraphicFramePr>
          <p:nvPr/>
        </p:nvGraphicFramePr>
        <p:xfrm>
          <a:off x="1822671" y="5309714"/>
          <a:ext cx="1178256" cy="630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564">
                  <a:extLst>
                    <a:ext uri="{9D8B030D-6E8A-4147-A177-3AD203B41FA5}">
                      <a16:colId xmlns:a16="http://schemas.microsoft.com/office/drawing/2014/main" val="4005165511"/>
                    </a:ext>
                  </a:extLst>
                </a:gridCol>
                <a:gridCol w="294564">
                  <a:extLst>
                    <a:ext uri="{9D8B030D-6E8A-4147-A177-3AD203B41FA5}">
                      <a16:colId xmlns:a16="http://schemas.microsoft.com/office/drawing/2014/main" val="3857911182"/>
                    </a:ext>
                  </a:extLst>
                </a:gridCol>
                <a:gridCol w="294564">
                  <a:extLst>
                    <a:ext uri="{9D8B030D-6E8A-4147-A177-3AD203B41FA5}">
                      <a16:colId xmlns:a16="http://schemas.microsoft.com/office/drawing/2014/main" val="4164115379"/>
                    </a:ext>
                  </a:extLst>
                </a:gridCol>
                <a:gridCol w="294564">
                  <a:extLst>
                    <a:ext uri="{9D8B030D-6E8A-4147-A177-3AD203B41FA5}">
                      <a16:colId xmlns:a16="http://schemas.microsoft.com/office/drawing/2014/main" val="1640955683"/>
                    </a:ext>
                  </a:extLst>
                </a:gridCol>
              </a:tblGrid>
              <a:tr h="157574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592669"/>
                  </a:ext>
                </a:extLst>
              </a:tr>
              <a:tr h="157574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511711"/>
                  </a:ext>
                </a:extLst>
              </a:tr>
              <a:tr h="157574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504256"/>
                  </a:ext>
                </a:extLst>
              </a:tr>
              <a:tr h="157574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3621543"/>
                  </a:ext>
                </a:extLst>
              </a:tr>
            </a:tbl>
          </a:graphicData>
        </a:graphic>
      </p:graphicFrame>
      <p:pic>
        <p:nvPicPr>
          <p:cNvPr id="3" name="Graphic 2">
            <a:extLst>
              <a:ext uri="{FF2B5EF4-FFF2-40B4-BE49-F238E27FC236}">
                <a16:creationId xmlns:a16="http://schemas.microsoft.com/office/drawing/2014/main" id="{47B4027E-9CD8-4E88-B0F6-1456B9AC62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87410" y="2165060"/>
            <a:ext cx="1838207" cy="1473563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153FB72B-D988-4CC6-A64D-71EE8E19D370}"/>
              </a:ext>
            </a:extLst>
          </p:cNvPr>
          <p:cNvSpPr/>
          <p:nvPr/>
        </p:nvSpPr>
        <p:spPr>
          <a:xfrm>
            <a:off x="6212288" y="3525671"/>
            <a:ext cx="518615" cy="541747"/>
          </a:xfrm>
          <a:prstGeom prst="downArrow">
            <a:avLst/>
          </a:prstGeom>
          <a:solidFill>
            <a:srgbClr val="C1C1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812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9530" y="3758326"/>
            <a:ext cx="4628246" cy="1622856"/>
            <a:chOff x="4069324" y="3653981"/>
            <a:chExt cx="4628246" cy="1622856"/>
          </a:xfrm>
        </p:grpSpPr>
        <p:sp>
          <p:nvSpPr>
            <p:cNvPr id="6" name="Rounded Rectangle 5"/>
            <p:cNvSpPr/>
            <p:nvPr/>
          </p:nvSpPr>
          <p:spPr>
            <a:xfrm>
              <a:off x="4069324" y="4140911"/>
              <a:ext cx="1009449" cy="46138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T7.S1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74384" y="4151432"/>
              <a:ext cx="898118" cy="447227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T1.S3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564461" y="4152985"/>
              <a:ext cx="850607" cy="444120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T7.S4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7769828" y="4164316"/>
              <a:ext cx="927742" cy="456921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T1.S2</a:t>
              </a:r>
            </a:p>
          </p:txBody>
        </p:sp>
        <p:cxnSp>
          <p:nvCxnSpPr>
            <p:cNvPr id="51" name="Straight Arrow Connector 50"/>
            <p:cNvCxnSpPr>
              <a:endCxn id="9" idx="2"/>
            </p:cNvCxnSpPr>
            <p:nvPr/>
          </p:nvCxnSpPr>
          <p:spPr>
            <a:xfrm flipV="1">
              <a:off x="4894324" y="4598659"/>
              <a:ext cx="929119" cy="655653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H="1" flipV="1">
              <a:off x="5011668" y="4579433"/>
              <a:ext cx="3419047" cy="66001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endCxn id="11" idx="2"/>
            </p:cNvCxnSpPr>
            <p:nvPr/>
          </p:nvCxnSpPr>
          <p:spPr>
            <a:xfrm flipH="1" flipV="1">
              <a:off x="6989765" y="4597105"/>
              <a:ext cx="446053" cy="63703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373082" y="4514724"/>
              <a:ext cx="2428996" cy="762113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7758" y="3657564"/>
              <a:ext cx="419335" cy="294757"/>
            </a:xfrm>
            <a:prstGeom prst="rect">
              <a:avLst/>
            </a:prstGeom>
            <a:effectLst>
              <a:glow rad="228600">
                <a:schemeClr val="tx1">
                  <a:alpha val="83000"/>
                </a:schemeClr>
              </a:glow>
            </a:effectLst>
          </p:spPr>
        </p:pic>
        <p:cxnSp>
          <p:nvCxnSpPr>
            <p:cNvPr id="115" name="Straight Arrow Connector 114"/>
            <p:cNvCxnSpPr>
              <a:stCxn id="6" idx="0"/>
              <a:endCxn id="93" idx="2"/>
            </p:cNvCxnSpPr>
            <p:nvPr/>
          </p:nvCxnSpPr>
          <p:spPr>
            <a:xfrm flipV="1">
              <a:off x="4574049" y="3952321"/>
              <a:ext cx="3377" cy="18859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3775" y="3653981"/>
              <a:ext cx="419335" cy="294757"/>
            </a:xfrm>
            <a:prstGeom prst="rect">
              <a:avLst/>
            </a:prstGeom>
            <a:effectLst>
              <a:glow rad="228600">
                <a:schemeClr val="tx1">
                  <a:alpha val="83000"/>
                </a:schemeClr>
              </a:glow>
            </a:effectLst>
          </p:spPr>
        </p:pic>
        <p:cxnSp>
          <p:nvCxnSpPr>
            <p:cNvPr id="124" name="Straight Arrow Connector 123"/>
            <p:cNvCxnSpPr>
              <a:stCxn id="9" idx="0"/>
              <a:endCxn id="123" idx="2"/>
            </p:cNvCxnSpPr>
            <p:nvPr/>
          </p:nvCxnSpPr>
          <p:spPr>
            <a:xfrm flipV="1">
              <a:off x="5823443" y="3948738"/>
              <a:ext cx="0" cy="20269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096" y="3659084"/>
              <a:ext cx="419335" cy="294757"/>
            </a:xfrm>
            <a:prstGeom prst="rect">
              <a:avLst/>
            </a:prstGeom>
            <a:effectLst>
              <a:glow rad="228600">
                <a:schemeClr val="tx1">
                  <a:alpha val="83000"/>
                </a:schemeClr>
              </a:glow>
            </a:effectLst>
          </p:spPr>
        </p:pic>
        <p:cxnSp>
          <p:nvCxnSpPr>
            <p:cNvPr id="127" name="Straight Arrow Connector 126"/>
            <p:cNvCxnSpPr>
              <a:stCxn id="11" idx="0"/>
              <a:endCxn id="126" idx="2"/>
            </p:cNvCxnSpPr>
            <p:nvPr/>
          </p:nvCxnSpPr>
          <p:spPr>
            <a:xfrm flipH="1" flipV="1">
              <a:off x="6989764" y="3953841"/>
              <a:ext cx="1" cy="1991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7" name="Picture 1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4031" y="3662878"/>
              <a:ext cx="419335" cy="294757"/>
            </a:xfrm>
            <a:prstGeom prst="rect">
              <a:avLst/>
            </a:prstGeom>
            <a:effectLst>
              <a:glow rad="228600">
                <a:schemeClr val="tx1">
                  <a:alpha val="83000"/>
                </a:schemeClr>
              </a:glow>
            </a:effectLst>
          </p:spPr>
        </p:pic>
        <p:cxnSp>
          <p:nvCxnSpPr>
            <p:cNvPr id="138" name="Straight Arrow Connector 137"/>
            <p:cNvCxnSpPr>
              <a:stCxn id="12" idx="0"/>
              <a:endCxn id="137" idx="2"/>
            </p:cNvCxnSpPr>
            <p:nvPr/>
          </p:nvCxnSpPr>
          <p:spPr>
            <a:xfrm flipV="1">
              <a:off x="8233699" y="3957635"/>
              <a:ext cx="0" cy="20668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1036445" y="1000698"/>
            <a:ext cx="3649054" cy="2796317"/>
            <a:chOff x="4518217" y="846053"/>
            <a:chExt cx="3649054" cy="2796317"/>
          </a:xfrm>
        </p:grpSpPr>
        <p:sp>
          <p:nvSpPr>
            <p:cNvPr id="5" name="Rounded Rectangle 4"/>
            <p:cNvSpPr/>
            <p:nvPr/>
          </p:nvSpPr>
          <p:spPr>
            <a:xfrm>
              <a:off x="4897233" y="2761611"/>
              <a:ext cx="918314" cy="39568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Before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4518217" y="3074420"/>
              <a:ext cx="440816" cy="51484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ounded Rectangle 9"/>
            <p:cNvSpPr/>
            <p:nvPr/>
          </p:nvSpPr>
          <p:spPr>
            <a:xfrm>
              <a:off x="6975953" y="2763506"/>
              <a:ext cx="943877" cy="39568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Meets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933817" y="1461545"/>
              <a:ext cx="866142" cy="43483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And</a:t>
              </a:r>
            </a:p>
          </p:txBody>
        </p:sp>
        <p:cxnSp>
          <p:nvCxnSpPr>
            <p:cNvPr id="16" name="Straight Arrow Connector 15"/>
            <p:cNvCxnSpPr>
              <a:stCxn id="160" idx="0"/>
            </p:cNvCxnSpPr>
            <p:nvPr/>
          </p:nvCxnSpPr>
          <p:spPr>
            <a:xfrm flipH="1" flipV="1">
              <a:off x="6366887" y="846053"/>
              <a:ext cx="1" cy="17575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70" idx="0"/>
            </p:cNvCxnSpPr>
            <p:nvPr/>
          </p:nvCxnSpPr>
          <p:spPr>
            <a:xfrm flipH="1" flipV="1">
              <a:off x="6695750" y="1866725"/>
              <a:ext cx="748135" cy="45734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/>
            <p:cNvCxnSpPr/>
            <p:nvPr/>
          </p:nvCxnSpPr>
          <p:spPr>
            <a:xfrm flipH="1" flipV="1">
              <a:off x="5597129" y="3174595"/>
              <a:ext cx="156215" cy="45512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/>
            <p:cNvCxnSpPr/>
            <p:nvPr/>
          </p:nvCxnSpPr>
          <p:spPr>
            <a:xfrm flipV="1">
              <a:off x="6921254" y="3166478"/>
              <a:ext cx="250309" cy="47589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/>
            <p:nvPr/>
          </p:nvCxnSpPr>
          <p:spPr>
            <a:xfrm flipH="1" flipV="1">
              <a:off x="7727193" y="3157294"/>
              <a:ext cx="440078" cy="46057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6722" y="2320075"/>
              <a:ext cx="419335" cy="294757"/>
            </a:xfrm>
            <a:prstGeom prst="rect">
              <a:avLst/>
            </a:prstGeom>
            <a:effectLst>
              <a:glow rad="228600">
                <a:schemeClr val="tx1">
                  <a:alpha val="83000"/>
                </a:schemeClr>
              </a:glow>
            </a:effectLst>
          </p:spPr>
        </p:pic>
        <p:cxnSp>
          <p:nvCxnSpPr>
            <p:cNvPr id="155" name="Straight Arrow Connector 154"/>
            <p:cNvCxnSpPr>
              <a:stCxn id="5" idx="0"/>
              <a:endCxn id="154" idx="2"/>
            </p:cNvCxnSpPr>
            <p:nvPr/>
          </p:nvCxnSpPr>
          <p:spPr>
            <a:xfrm flipV="1">
              <a:off x="5356390" y="2614832"/>
              <a:ext cx="0" cy="14677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7220" y="1021804"/>
              <a:ext cx="419335" cy="294757"/>
            </a:xfrm>
            <a:prstGeom prst="rect">
              <a:avLst/>
            </a:prstGeom>
            <a:effectLst>
              <a:glow rad="228600">
                <a:schemeClr val="tx1">
                  <a:alpha val="83000"/>
                </a:schemeClr>
              </a:glow>
            </a:effectLst>
          </p:spPr>
        </p:pic>
        <p:cxnSp>
          <p:nvCxnSpPr>
            <p:cNvPr id="161" name="Straight Arrow Connector 160"/>
            <p:cNvCxnSpPr>
              <a:stCxn id="154" idx="0"/>
            </p:cNvCxnSpPr>
            <p:nvPr/>
          </p:nvCxnSpPr>
          <p:spPr>
            <a:xfrm flipV="1">
              <a:off x="5356390" y="1853351"/>
              <a:ext cx="689635" cy="46672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0" name="Picture 16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4217" y="2324067"/>
              <a:ext cx="419335" cy="294757"/>
            </a:xfrm>
            <a:prstGeom prst="rect">
              <a:avLst/>
            </a:prstGeom>
            <a:effectLst>
              <a:glow rad="228600">
                <a:schemeClr val="tx1">
                  <a:alpha val="83000"/>
                </a:schemeClr>
              </a:glow>
            </a:effectLst>
          </p:spPr>
        </p:pic>
        <p:cxnSp>
          <p:nvCxnSpPr>
            <p:cNvPr id="171" name="Straight Arrow Connector 170"/>
            <p:cNvCxnSpPr>
              <a:stCxn id="10" idx="0"/>
              <a:endCxn id="170" idx="2"/>
            </p:cNvCxnSpPr>
            <p:nvPr/>
          </p:nvCxnSpPr>
          <p:spPr>
            <a:xfrm flipH="1" flipV="1">
              <a:off x="7443885" y="2618824"/>
              <a:ext cx="4007" cy="14468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Arrow Connector 187"/>
            <p:cNvCxnSpPr>
              <a:stCxn id="15" idx="0"/>
              <a:endCxn id="160" idx="2"/>
            </p:cNvCxnSpPr>
            <p:nvPr/>
          </p:nvCxnSpPr>
          <p:spPr>
            <a:xfrm flipV="1">
              <a:off x="6366888" y="1316561"/>
              <a:ext cx="0" cy="1449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445149" y="5313310"/>
            <a:ext cx="4763948" cy="1296722"/>
            <a:chOff x="4014932" y="5158665"/>
            <a:chExt cx="4763948" cy="1296722"/>
          </a:xfrm>
        </p:grpSpPr>
        <p:sp>
          <p:nvSpPr>
            <p:cNvPr id="77" name="Rounded Rectangle 76"/>
            <p:cNvSpPr/>
            <p:nvPr/>
          </p:nvSpPr>
          <p:spPr>
            <a:xfrm>
              <a:off x="4052257" y="5265936"/>
              <a:ext cx="1913535" cy="1106890"/>
            </a:xfrm>
            <a:prstGeom prst="roundRect">
              <a:avLst/>
            </a:prstGeom>
            <a:noFill/>
            <a:ln w="19050">
              <a:solidFill>
                <a:srgbClr val="FFFF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4014932" y="5169927"/>
              <a:ext cx="1628257" cy="772205"/>
              <a:chOff x="488570" y="4969820"/>
              <a:chExt cx="1628257" cy="772205"/>
            </a:xfrm>
          </p:grpSpPr>
          <p:sp>
            <p:nvSpPr>
              <p:cNvPr id="79" name="Oval 78"/>
              <p:cNvSpPr/>
              <p:nvPr/>
            </p:nvSpPr>
            <p:spPr>
              <a:xfrm>
                <a:off x="488570" y="4969820"/>
                <a:ext cx="444500" cy="457200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black"/>
                    </a:solidFill>
                  </a:rPr>
                  <a:t>S4</a:t>
                </a:r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1013725" y="4978400"/>
                <a:ext cx="444500" cy="4572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black"/>
                    </a:solidFill>
                  </a:rPr>
                  <a:t>S3</a:t>
                </a:r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1542999" y="4973938"/>
                <a:ext cx="444500" cy="4572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black"/>
                    </a:solidFill>
                  </a:rPr>
                  <a:t>S2</a:t>
                </a:r>
              </a:p>
            </p:txBody>
          </p:sp>
          <p:cxnSp>
            <p:nvCxnSpPr>
              <p:cNvPr id="82" name="Straight Connector 81"/>
              <p:cNvCxnSpPr>
                <a:stCxn id="79" idx="5"/>
              </p:cNvCxnSpPr>
              <p:nvPr/>
            </p:nvCxnSpPr>
            <p:spPr>
              <a:xfrm>
                <a:off x="867974" y="5360065"/>
                <a:ext cx="634279" cy="380334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312642" y="5432337"/>
                <a:ext cx="189611" cy="308062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flipH="1">
                <a:off x="1506769" y="5380913"/>
                <a:ext cx="610058" cy="361112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6" name="Oval 85"/>
            <p:cNvSpPr/>
            <p:nvPr/>
          </p:nvSpPr>
          <p:spPr>
            <a:xfrm>
              <a:off x="5573577" y="5189149"/>
              <a:ext cx="444500" cy="45720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</a:rPr>
                <a:t>S1</a:t>
              </a:r>
            </a:p>
          </p:txBody>
        </p:sp>
        <p:cxnSp>
          <p:nvCxnSpPr>
            <p:cNvPr id="87" name="Straight Connector 86"/>
            <p:cNvCxnSpPr/>
            <p:nvPr/>
          </p:nvCxnSpPr>
          <p:spPr>
            <a:xfrm flipH="1">
              <a:off x="5028615" y="5632444"/>
              <a:ext cx="191389" cy="30806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4043677" y="5846593"/>
              <a:ext cx="822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prstClr val="white"/>
                  </a:solidFill>
                </a:rPr>
                <a:t>Thing1</a:t>
              </a:r>
            </a:p>
          </p:txBody>
        </p:sp>
        <p:sp>
          <p:nvSpPr>
            <p:cNvPr id="92" name="Rounded Rectangle 91"/>
            <p:cNvSpPr/>
            <p:nvPr/>
          </p:nvSpPr>
          <p:spPr>
            <a:xfrm>
              <a:off x="6813060" y="5265936"/>
              <a:ext cx="1913535" cy="1106890"/>
            </a:xfrm>
            <a:prstGeom prst="roundRect">
              <a:avLst/>
            </a:prstGeom>
            <a:noFill/>
            <a:ln w="19050">
              <a:solidFill>
                <a:srgbClr val="FFFF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6780096" y="5158665"/>
              <a:ext cx="1650607" cy="773435"/>
              <a:chOff x="488570" y="4969820"/>
              <a:chExt cx="1650607" cy="773435"/>
            </a:xfrm>
          </p:grpSpPr>
          <p:sp>
            <p:nvSpPr>
              <p:cNvPr id="95" name="Oval 94"/>
              <p:cNvSpPr/>
              <p:nvPr/>
            </p:nvSpPr>
            <p:spPr>
              <a:xfrm>
                <a:off x="488570" y="4969820"/>
                <a:ext cx="444500" cy="457200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black"/>
                    </a:solidFill>
                  </a:rPr>
                  <a:t>S6</a:t>
                </a:r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1013725" y="4978400"/>
                <a:ext cx="444500" cy="4572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black"/>
                    </a:solidFill>
                  </a:rPr>
                  <a:t>S4</a:t>
                </a: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1542999" y="4973938"/>
                <a:ext cx="444500" cy="4572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black"/>
                    </a:solidFill>
                  </a:rPr>
                  <a:t>S2</a:t>
                </a:r>
              </a:p>
            </p:txBody>
          </p:sp>
          <p:cxnSp>
            <p:nvCxnSpPr>
              <p:cNvPr id="98" name="Straight Connector 97"/>
              <p:cNvCxnSpPr>
                <a:stCxn id="95" idx="5"/>
              </p:cNvCxnSpPr>
              <p:nvPr/>
            </p:nvCxnSpPr>
            <p:spPr>
              <a:xfrm>
                <a:off x="867974" y="5360065"/>
                <a:ext cx="634279" cy="380334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1312642" y="5432337"/>
                <a:ext cx="189611" cy="308062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 flipH="1">
                <a:off x="1529119" y="5382143"/>
                <a:ext cx="610058" cy="361112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2" name="Oval 101"/>
            <p:cNvSpPr/>
            <p:nvPr/>
          </p:nvSpPr>
          <p:spPr>
            <a:xfrm>
              <a:off x="8334380" y="5176574"/>
              <a:ext cx="444500" cy="45720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</a:rPr>
                <a:t>S1</a:t>
              </a:r>
            </a:p>
          </p:txBody>
        </p:sp>
        <p:cxnSp>
          <p:nvCxnSpPr>
            <p:cNvPr id="103" name="Straight Connector 102"/>
            <p:cNvCxnSpPr/>
            <p:nvPr/>
          </p:nvCxnSpPr>
          <p:spPr>
            <a:xfrm flipH="1">
              <a:off x="7789418" y="5632444"/>
              <a:ext cx="191389" cy="30806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/>
            <p:cNvSpPr txBox="1"/>
            <p:nvPr/>
          </p:nvSpPr>
          <p:spPr>
            <a:xfrm>
              <a:off x="6804480" y="5846593"/>
              <a:ext cx="822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prstClr val="white"/>
                  </a:solidFill>
                </a:rPr>
                <a:t>Thing7</a:t>
              </a:r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7541016" y="5952001"/>
              <a:ext cx="486127" cy="49565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90" name="Group 89"/>
            <p:cNvGrpSpPr>
              <a:grpSpLocks noChangeAspect="1"/>
            </p:cNvGrpSpPr>
            <p:nvPr/>
          </p:nvGrpSpPr>
          <p:grpSpPr>
            <a:xfrm>
              <a:off x="7686842" y="5971671"/>
              <a:ext cx="194474" cy="456317"/>
              <a:chOff x="425318" y="3171583"/>
              <a:chExt cx="1495930" cy="3476892"/>
            </a:xfrm>
          </p:grpSpPr>
          <p:sp>
            <p:nvSpPr>
              <p:cNvPr id="91" name="Oval 90"/>
              <p:cNvSpPr/>
              <p:nvPr/>
            </p:nvSpPr>
            <p:spPr>
              <a:xfrm>
                <a:off x="504824" y="3368503"/>
                <a:ext cx="990600" cy="815037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 rot="20628650">
                <a:off x="1042791" y="3487344"/>
                <a:ext cx="202012" cy="369441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Oval 105"/>
              <p:cNvSpPr/>
              <p:nvPr/>
            </p:nvSpPr>
            <p:spPr>
              <a:xfrm rot="20628650">
                <a:off x="1058729" y="3599737"/>
                <a:ext cx="178625" cy="17249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Freeform 106"/>
              <p:cNvSpPr/>
              <p:nvPr/>
            </p:nvSpPr>
            <p:spPr>
              <a:xfrm>
                <a:off x="1311648" y="4120428"/>
                <a:ext cx="609600" cy="1990165"/>
              </a:xfrm>
              <a:custGeom>
                <a:avLst/>
                <a:gdLst>
                  <a:gd name="connsiteX0" fmla="*/ 0 w 609600"/>
                  <a:gd name="connsiteY0" fmla="*/ 0 h 1990165"/>
                  <a:gd name="connsiteX1" fmla="*/ 35858 w 609600"/>
                  <a:gd name="connsiteY1" fmla="*/ 98612 h 1990165"/>
                  <a:gd name="connsiteX2" fmla="*/ 53788 w 609600"/>
                  <a:gd name="connsiteY2" fmla="*/ 125506 h 1990165"/>
                  <a:gd name="connsiteX3" fmla="*/ 62752 w 609600"/>
                  <a:gd name="connsiteY3" fmla="*/ 161365 h 1990165"/>
                  <a:gd name="connsiteX4" fmla="*/ 71717 w 609600"/>
                  <a:gd name="connsiteY4" fmla="*/ 188259 h 1990165"/>
                  <a:gd name="connsiteX5" fmla="*/ 80682 w 609600"/>
                  <a:gd name="connsiteY5" fmla="*/ 233082 h 1990165"/>
                  <a:gd name="connsiteX6" fmla="*/ 98611 w 609600"/>
                  <a:gd name="connsiteY6" fmla="*/ 286871 h 1990165"/>
                  <a:gd name="connsiteX7" fmla="*/ 116541 w 609600"/>
                  <a:gd name="connsiteY7" fmla="*/ 385482 h 1990165"/>
                  <a:gd name="connsiteX8" fmla="*/ 107576 w 609600"/>
                  <a:gd name="connsiteY8" fmla="*/ 1102659 h 1990165"/>
                  <a:gd name="connsiteX9" fmla="*/ 98611 w 609600"/>
                  <a:gd name="connsiteY9" fmla="*/ 1165412 h 1990165"/>
                  <a:gd name="connsiteX10" fmla="*/ 80682 w 609600"/>
                  <a:gd name="connsiteY10" fmla="*/ 1246094 h 1990165"/>
                  <a:gd name="connsiteX11" fmla="*/ 71717 w 609600"/>
                  <a:gd name="connsiteY11" fmla="*/ 1317812 h 1990165"/>
                  <a:gd name="connsiteX12" fmla="*/ 62752 w 609600"/>
                  <a:gd name="connsiteY12" fmla="*/ 1353671 h 1990165"/>
                  <a:gd name="connsiteX13" fmla="*/ 53788 w 609600"/>
                  <a:gd name="connsiteY13" fmla="*/ 1425388 h 1990165"/>
                  <a:gd name="connsiteX14" fmla="*/ 35858 w 609600"/>
                  <a:gd name="connsiteY14" fmla="*/ 1541930 h 1990165"/>
                  <a:gd name="connsiteX15" fmla="*/ 44823 w 609600"/>
                  <a:gd name="connsiteY15" fmla="*/ 1810871 h 1990165"/>
                  <a:gd name="connsiteX16" fmla="*/ 53788 w 609600"/>
                  <a:gd name="connsiteY16" fmla="*/ 1837765 h 1990165"/>
                  <a:gd name="connsiteX17" fmla="*/ 80682 w 609600"/>
                  <a:gd name="connsiteY17" fmla="*/ 1927412 h 1990165"/>
                  <a:gd name="connsiteX18" fmla="*/ 98611 w 609600"/>
                  <a:gd name="connsiteY18" fmla="*/ 1954306 h 1990165"/>
                  <a:gd name="connsiteX19" fmla="*/ 134470 w 609600"/>
                  <a:gd name="connsiteY19" fmla="*/ 1990165 h 1990165"/>
                  <a:gd name="connsiteX20" fmla="*/ 224117 w 609600"/>
                  <a:gd name="connsiteY20" fmla="*/ 1981200 h 1990165"/>
                  <a:gd name="connsiteX21" fmla="*/ 286870 w 609600"/>
                  <a:gd name="connsiteY21" fmla="*/ 1954306 h 1990165"/>
                  <a:gd name="connsiteX22" fmla="*/ 331694 w 609600"/>
                  <a:gd name="connsiteY22" fmla="*/ 1945341 h 1990165"/>
                  <a:gd name="connsiteX23" fmla="*/ 358588 w 609600"/>
                  <a:gd name="connsiteY23" fmla="*/ 1936377 h 1990165"/>
                  <a:gd name="connsiteX24" fmla="*/ 484094 w 609600"/>
                  <a:gd name="connsiteY24" fmla="*/ 1918447 h 1990165"/>
                  <a:gd name="connsiteX25" fmla="*/ 609600 w 609600"/>
                  <a:gd name="connsiteY25" fmla="*/ 1900518 h 1990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09600" h="1990165">
                    <a:moveTo>
                      <a:pt x="0" y="0"/>
                    </a:moveTo>
                    <a:cubicBezTo>
                      <a:pt x="8366" y="25100"/>
                      <a:pt x="23386" y="73667"/>
                      <a:pt x="35858" y="98612"/>
                    </a:cubicBezTo>
                    <a:cubicBezTo>
                      <a:pt x="40676" y="108249"/>
                      <a:pt x="47811" y="116541"/>
                      <a:pt x="53788" y="125506"/>
                    </a:cubicBezTo>
                    <a:cubicBezTo>
                      <a:pt x="56776" y="137459"/>
                      <a:pt x="59367" y="149518"/>
                      <a:pt x="62752" y="161365"/>
                    </a:cubicBezTo>
                    <a:cubicBezTo>
                      <a:pt x="65348" y="170451"/>
                      <a:pt x="69425" y="179092"/>
                      <a:pt x="71717" y="188259"/>
                    </a:cubicBezTo>
                    <a:cubicBezTo>
                      <a:pt x="75413" y="203041"/>
                      <a:pt x="76673" y="218382"/>
                      <a:pt x="80682" y="233082"/>
                    </a:cubicBezTo>
                    <a:cubicBezTo>
                      <a:pt x="85655" y="251316"/>
                      <a:pt x="94904" y="268339"/>
                      <a:pt x="98611" y="286871"/>
                    </a:cubicBezTo>
                    <a:cubicBezTo>
                      <a:pt x="111141" y="349518"/>
                      <a:pt x="105071" y="316664"/>
                      <a:pt x="116541" y="385482"/>
                    </a:cubicBezTo>
                    <a:cubicBezTo>
                      <a:pt x="113553" y="624541"/>
                      <a:pt x="113071" y="863644"/>
                      <a:pt x="107576" y="1102659"/>
                    </a:cubicBezTo>
                    <a:cubicBezTo>
                      <a:pt x="107090" y="1123783"/>
                      <a:pt x="101824" y="1144528"/>
                      <a:pt x="98611" y="1165412"/>
                    </a:cubicBezTo>
                    <a:cubicBezTo>
                      <a:pt x="89595" y="1224017"/>
                      <a:pt x="94615" y="1204298"/>
                      <a:pt x="80682" y="1246094"/>
                    </a:cubicBezTo>
                    <a:cubicBezTo>
                      <a:pt x="77694" y="1270000"/>
                      <a:pt x="75678" y="1294048"/>
                      <a:pt x="71717" y="1317812"/>
                    </a:cubicBezTo>
                    <a:cubicBezTo>
                      <a:pt x="69691" y="1329965"/>
                      <a:pt x="64778" y="1341518"/>
                      <a:pt x="62752" y="1353671"/>
                    </a:cubicBezTo>
                    <a:cubicBezTo>
                      <a:pt x="58791" y="1377435"/>
                      <a:pt x="56972" y="1401508"/>
                      <a:pt x="53788" y="1425388"/>
                    </a:cubicBezTo>
                    <a:cubicBezTo>
                      <a:pt x="46100" y="1483051"/>
                      <a:pt x="44987" y="1487156"/>
                      <a:pt x="35858" y="1541930"/>
                    </a:cubicBezTo>
                    <a:cubicBezTo>
                      <a:pt x="38846" y="1631577"/>
                      <a:pt x="39397" y="1721338"/>
                      <a:pt x="44823" y="1810871"/>
                    </a:cubicBezTo>
                    <a:cubicBezTo>
                      <a:pt x="45395" y="1820303"/>
                      <a:pt x="51192" y="1828679"/>
                      <a:pt x="53788" y="1837765"/>
                    </a:cubicBezTo>
                    <a:cubicBezTo>
                      <a:pt x="60053" y="1859694"/>
                      <a:pt x="70026" y="1911427"/>
                      <a:pt x="80682" y="1927412"/>
                    </a:cubicBezTo>
                    <a:cubicBezTo>
                      <a:pt x="86658" y="1936377"/>
                      <a:pt x="91599" y="1946126"/>
                      <a:pt x="98611" y="1954306"/>
                    </a:cubicBezTo>
                    <a:cubicBezTo>
                      <a:pt x="109612" y="1967141"/>
                      <a:pt x="134470" y="1990165"/>
                      <a:pt x="134470" y="1990165"/>
                    </a:cubicBezTo>
                    <a:cubicBezTo>
                      <a:pt x="164352" y="1987177"/>
                      <a:pt x="194435" y="1985767"/>
                      <a:pt x="224117" y="1981200"/>
                    </a:cubicBezTo>
                    <a:cubicBezTo>
                      <a:pt x="253208" y="1976724"/>
                      <a:pt x="257382" y="1964135"/>
                      <a:pt x="286870" y="1954306"/>
                    </a:cubicBezTo>
                    <a:cubicBezTo>
                      <a:pt x="301325" y="1949488"/>
                      <a:pt x="316912" y="1949036"/>
                      <a:pt x="331694" y="1945341"/>
                    </a:cubicBezTo>
                    <a:cubicBezTo>
                      <a:pt x="340861" y="1943049"/>
                      <a:pt x="349363" y="1938427"/>
                      <a:pt x="358588" y="1936377"/>
                    </a:cubicBezTo>
                    <a:cubicBezTo>
                      <a:pt x="409383" y="1925089"/>
                      <a:pt x="429805" y="1927495"/>
                      <a:pt x="484094" y="1918447"/>
                    </a:cubicBezTo>
                    <a:cubicBezTo>
                      <a:pt x="605734" y="1898174"/>
                      <a:pt x="535316" y="1900518"/>
                      <a:pt x="609600" y="1900518"/>
                    </a:cubicBezTo>
                  </a:path>
                </a:pathLst>
              </a:cu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8" name="Freeform 107"/>
              <p:cNvSpPr/>
              <p:nvPr/>
            </p:nvSpPr>
            <p:spPr>
              <a:xfrm>
                <a:off x="504824" y="4210075"/>
                <a:ext cx="430306" cy="2438400"/>
              </a:xfrm>
              <a:custGeom>
                <a:avLst/>
                <a:gdLst>
                  <a:gd name="connsiteX0" fmla="*/ 430306 w 430306"/>
                  <a:gd name="connsiteY0" fmla="*/ 0 h 2438400"/>
                  <a:gd name="connsiteX1" fmla="*/ 412376 w 430306"/>
                  <a:gd name="connsiteY1" fmla="*/ 89647 h 2438400"/>
                  <a:gd name="connsiteX2" fmla="*/ 394447 w 430306"/>
                  <a:gd name="connsiteY2" fmla="*/ 143435 h 2438400"/>
                  <a:gd name="connsiteX3" fmla="*/ 367553 w 430306"/>
                  <a:gd name="connsiteY3" fmla="*/ 268941 h 2438400"/>
                  <a:gd name="connsiteX4" fmla="*/ 349624 w 430306"/>
                  <a:gd name="connsiteY4" fmla="*/ 457200 h 2438400"/>
                  <a:gd name="connsiteX5" fmla="*/ 340659 w 430306"/>
                  <a:gd name="connsiteY5" fmla="*/ 573741 h 2438400"/>
                  <a:gd name="connsiteX6" fmla="*/ 331694 w 430306"/>
                  <a:gd name="connsiteY6" fmla="*/ 618565 h 2438400"/>
                  <a:gd name="connsiteX7" fmla="*/ 322729 w 430306"/>
                  <a:gd name="connsiteY7" fmla="*/ 708212 h 2438400"/>
                  <a:gd name="connsiteX8" fmla="*/ 304800 w 430306"/>
                  <a:gd name="connsiteY8" fmla="*/ 833718 h 2438400"/>
                  <a:gd name="connsiteX9" fmla="*/ 286871 w 430306"/>
                  <a:gd name="connsiteY9" fmla="*/ 1066800 h 2438400"/>
                  <a:gd name="connsiteX10" fmla="*/ 277906 w 430306"/>
                  <a:gd name="connsiteY10" fmla="*/ 1183341 h 2438400"/>
                  <a:gd name="connsiteX11" fmla="*/ 286871 w 430306"/>
                  <a:gd name="connsiteY11" fmla="*/ 1927412 h 2438400"/>
                  <a:gd name="connsiteX12" fmla="*/ 295835 w 430306"/>
                  <a:gd name="connsiteY12" fmla="*/ 1963271 h 2438400"/>
                  <a:gd name="connsiteX13" fmla="*/ 313765 w 430306"/>
                  <a:gd name="connsiteY13" fmla="*/ 2052918 h 2438400"/>
                  <a:gd name="connsiteX14" fmla="*/ 259976 w 430306"/>
                  <a:gd name="connsiteY14" fmla="*/ 2124635 h 2438400"/>
                  <a:gd name="connsiteX15" fmla="*/ 188259 w 430306"/>
                  <a:gd name="connsiteY15" fmla="*/ 2196353 h 2438400"/>
                  <a:gd name="connsiteX16" fmla="*/ 170329 w 430306"/>
                  <a:gd name="connsiteY16" fmla="*/ 2214283 h 2438400"/>
                  <a:gd name="connsiteX17" fmla="*/ 143435 w 430306"/>
                  <a:gd name="connsiteY17" fmla="*/ 2232212 h 2438400"/>
                  <a:gd name="connsiteX18" fmla="*/ 134471 w 430306"/>
                  <a:gd name="connsiteY18" fmla="*/ 2259106 h 2438400"/>
                  <a:gd name="connsiteX19" fmla="*/ 98612 w 430306"/>
                  <a:gd name="connsiteY19" fmla="*/ 2294965 h 2438400"/>
                  <a:gd name="connsiteX20" fmla="*/ 80682 w 430306"/>
                  <a:gd name="connsiteY20" fmla="*/ 2321859 h 2438400"/>
                  <a:gd name="connsiteX21" fmla="*/ 44824 w 430306"/>
                  <a:gd name="connsiteY21" fmla="*/ 2393577 h 2438400"/>
                  <a:gd name="connsiteX22" fmla="*/ 35859 w 430306"/>
                  <a:gd name="connsiteY22" fmla="*/ 2420471 h 2438400"/>
                  <a:gd name="connsiteX23" fmla="*/ 8965 w 430306"/>
                  <a:gd name="connsiteY23" fmla="*/ 2429435 h 2438400"/>
                  <a:gd name="connsiteX24" fmla="*/ 0 w 430306"/>
                  <a:gd name="connsiteY24" fmla="*/ 2438400 h 2438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30306" h="2438400">
                    <a:moveTo>
                      <a:pt x="430306" y="0"/>
                    </a:moveTo>
                    <a:cubicBezTo>
                      <a:pt x="424329" y="29882"/>
                      <a:pt x="422013" y="60737"/>
                      <a:pt x="412376" y="89647"/>
                    </a:cubicBezTo>
                    <a:cubicBezTo>
                      <a:pt x="406400" y="107576"/>
                      <a:pt x="399031" y="125100"/>
                      <a:pt x="394447" y="143435"/>
                    </a:cubicBezTo>
                    <a:cubicBezTo>
                      <a:pt x="380933" y="197492"/>
                      <a:pt x="374061" y="216882"/>
                      <a:pt x="367553" y="268941"/>
                    </a:cubicBezTo>
                    <a:cubicBezTo>
                      <a:pt x="364083" y="296702"/>
                      <a:pt x="351658" y="432792"/>
                      <a:pt x="349624" y="457200"/>
                    </a:cubicBezTo>
                    <a:cubicBezTo>
                      <a:pt x="346388" y="496027"/>
                      <a:pt x="344962" y="535018"/>
                      <a:pt x="340659" y="573741"/>
                    </a:cubicBezTo>
                    <a:cubicBezTo>
                      <a:pt x="338976" y="588885"/>
                      <a:pt x="333708" y="603461"/>
                      <a:pt x="331694" y="618565"/>
                    </a:cubicBezTo>
                    <a:cubicBezTo>
                      <a:pt x="327725" y="648333"/>
                      <a:pt x="326454" y="678413"/>
                      <a:pt x="322729" y="708212"/>
                    </a:cubicBezTo>
                    <a:cubicBezTo>
                      <a:pt x="301036" y="881757"/>
                      <a:pt x="327641" y="616730"/>
                      <a:pt x="304800" y="833718"/>
                    </a:cubicBezTo>
                    <a:cubicBezTo>
                      <a:pt x="294288" y="933581"/>
                      <a:pt x="294600" y="958585"/>
                      <a:pt x="286871" y="1066800"/>
                    </a:cubicBezTo>
                    <a:cubicBezTo>
                      <a:pt x="284095" y="1105663"/>
                      <a:pt x="280894" y="1144494"/>
                      <a:pt x="277906" y="1183341"/>
                    </a:cubicBezTo>
                    <a:cubicBezTo>
                      <a:pt x="280894" y="1431365"/>
                      <a:pt x="281171" y="1679436"/>
                      <a:pt x="286871" y="1927412"/>
                    </a:cubicBezTo>
                    <a:cubicBezTo>
                      <a:pt x="287154" y="1939730"/>
                      <a:pt x="293631" y="1951149"/>
                      <a:pt x="295835" y="1963271"/>
                    </a:cubicBezTo>
                    <a:cubicBezTo>
                      <a:pt x="312315" y="2053914"/>
                      <a:pt x="295355" y="1997689"/>
                      <a:pt x="313765" y="2052918"/>
                    </a:cubicBezTo>
                    <a:cubicBezTo>
                      <a:pt x="298118" y="2099858"/>
                      <a:pt x="311483" y="2073128"/>
                      <a:pt x="259976" y="2124635"/>
                    </a:cubicBezTo>
                    <a:lnTo>
                      <a:pt x="188259" y="2196353"/>
                    </a:lnTo>
                    <a:cubicBezTo>
                      <a:pt x="182282" y="2202330"/>
                      <a:pt x="177362" y="2209595"/>
                      <a:pt x="170329" y="2214283"/>
                    </a:cubicBezTo>
                    <a:lnTo>
                      <a:pt x="143435" y="2232212"/>
                    </a:lnTo>
                    <a:cubicBezTo>
                      <a:pt x="140447" y="2241177"/>
                      <a:pt x="139963" y="2251417"/>
                      <a:pt x="134471" y="2259106"/>
                    </a:cubicBezTo>
                    <a:cubicBezTo>
                      <a:pt x="124646" y="2272861"/>
                      <a:pt x="107989" y="2280900"/>
                      <a:pt x="98612" y="2294965"/>
                    </a:cubicBezTo>
                    <a:lnTo>
                      <a:pt x="80682" y="2321859"/>
                    </a:lnTo>
                    <a:cubicBezTo>
                      <a:pt x="60080" y="2383665"/>
                      <a:pt x="76116" y="2362283"/>
                      <a:pt x="44824" y="2393577"/>
                    </a:cubicBezTo>
                    <a:cubicBezTo>
                      <a:pt x="41836" y="2402542"/>
                      <a:pt x="42541" y="2413789"/>
                      <a:pt x="35859" y="2420471"/>
                    </a:cubicBezTo>
                    <a:cubicBezTo>
                      <a:pt x="29177" y="2427153"/>
                      <a:pt x="17417" y="2425209"/>
                      <a:pt x="8965" y="2429435"/>
                    </a:cubicBezTo>
                    <a:cubicBezTo>
                      <a:pt x="5185" y="2431325"/>
                      <a:pt x="2988" y="2435412"/>
                      <a:pt x="0" y="2438400"/>
                    </a:cubicBezTo>
                  </a:path>
                </a:pathLst>
              </a:cu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9" name="Freeform 108"/>
              <p:cNvSpPr/>
              <p:nvPr/>
            </p:nvSpPr>
            <p:spPr>
              <a:xfrm>
                <a:off x="1186142" y="3286710"/>
                <a:ext cx="44823" cy="107577"/>
              </a:xfrm>
              <a:custGeom>
                <a:avLst/>
                <a:gdLst>
                  <a:gd name="connsiteX0" fmla="*/ 0 w 44823"/>
                  <a:gd name="connsiteY0" fmla="*/ 107577 h 107577"/>
                  <a:gd name="connsiteX1" fmla="*/ 44823 w 44823"/>
                  <a:gd name="connsiteY1" fmla="*/ 8965 h 107577"/>
                  <a:gd name="connsiteX2" fmla="*/ 44823 w 44823"/>
                  <a:gd name="connsiteY2" fmla="*/ 0 h 107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823" h="107577">
                    <a:moveTo>
                      <a:pt x="0" y="107577"/>
                    </a:moveTo>
                    <a:cubicBezTo>
                      <a:pt x="15007" y="82564"/>
                      <a:pt x="44823" y="40218"/>
                      <a:pt x="44823" y="8965"/>
                    </a:cubicBezTo>
                    <a:lnTo>
                      <a:pt x="44823" y="0"/>
                    </a:ln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Freeform 109"/>
              <p:cNvSpPr/>
              <p:nvPr/>
            </p:nvSpPr>
            <p:spPr>
              <a:xfrm>
                <a:off x="558612" y="3358428"/>
                <a:ext cx="161365" cy="242047"/>
              </a:xfrm>
              <a:custGeom>
                <a:avLst/>
                <a:gdLst>
                  <a:gd name="connsiteX0" fmla="*/ 161365 w 161365"/>
                  <a:gd name="connsiteY0" fmla="*/ 242047 h 242047"/>
                  <a:gd name="connsiteX1" fmla="*/ 134471 w 161365"/>
                  <a:gd name="connsiteY1" fmla="*/ 197224 h 242047"/>
                  <a:gd name="connsiteX2" fmla="*/ 125506 w 161365"/>
                  <a:gd name="connsiteY2" fmla="*/ 170330 h 242047"/>
                  <a:gd name="connsiteX3" fmla="*/ 107577 w 161365"/>
                  <a:gd name="connsiteY3" fmla="*/ 143435 h 242047"/>
                  <a:gd name="connsiteX4" fmla="*/ 98612 w 161365"/>
                  <a:gd name="connsiteY4" fmla="*/ 116541 h 242047"/>
                  <a:gd name="connsiteX5" fmla="*/ 80683 w 161365"/>
                  <a:gd name="connsiteY5" fmla="*/ 89647 h 242047"/>
                  <a:gd name="connsiteX6" fmla="*/ 44824 w 161365"/>
                  <a:gd name="connsiteY6" fmla="*/ 53788 h 242047"/>
                  <a:gd name="connsiteX7" fmla="*/ 35859 w 161365"/>
                  <a:gd name="connsiteY7" fmla="*/ 26894 h 242047"/>
                  <a:gd name="connsiteX8" fmla="*/ 8965 w 161365"/>
                  <a:gd name="connsiteY8" fmla="*/ 8965 h 242047"/>
                  <a:gd name="connsiteX9" fmla="*/ 0 w 161365"/>
                  <a:gd name="connsiteY9" fmla="*/ 0 h 242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365" h="242047">
                    <a:moveTo>
                      <a:pt x="161365" y="242047"/>
                    </a:moveTo>
                    <a:cubicBezTo>
                      <a:pt x="152400" y="227106"/>
                      <a:pt x="142263" y="212809"/>
                      <a:pt x="134471" y="197224"/>
                    </a:cubicBezTo>
                    <a:cubicBezTo>
                      <a:pt x="130245" y="188772"/>
                      <a:pt x="129732" y="178782"/>
                      <a:pt x="125506" y="170330"/>
                    </a:cubicBezTo>
                    <a:cubicBezTo>
                      <a:pt x="120688" y="160693"/>
                      <a:pt x="112395" y="153072"/>
                      <a:pt x="107577" y="143435"/>
                    </a:cubicBezTo>
                    <a:cubicBezTo>
                      <a:pt x="103351" y="134983"/>
                      <a:pt x="102838" y="124993"/>
                      <a:pt x="98612" y="116541"/>
                    </a:cubicBezTo>
                    <a:cubicBezTo>
                      <a:pt x="93794" y="106904"/>
                      <a:pt x="87695" y="97827"/>
                      <a:pt x="80683" y="89647"/>
                    </a:cubicBezTo>
                    <a:cubicBezTo>
                      <a:pt x="69682" y="76812"/>
                      <a:pt x="44824" y="53788"/>
                      <a:pt x="44824" y="53788"/>
                    </a:cubicBezTo>
                    <a:cubicBezTo>
                      <a:pt x="41836" y="44823"/>
                      <a:pt x="41762" y="34273"/>
                      <a:pt x="35859" y="26894"/>
                    </a:cubicBezTo>
                    <a:cubicBezTo>
                      <a:pt x="29128" y="18481"/>
                      <a:pt x="17584" y="15429"/>
                      <a:pt x="8965" y="8965"/>
                    </a:cubicBezTo>
                    <a:cubicBezTo>
                      <a:pt x="5584" y="6429"/>
                      <a:pt x="2988" y="2988"/>
                      <a:pt x="0" y="0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1" name="Flowchart: Terminator 110"/>
              <p:cNvSpPr/>
              <p:nvPr/>
            </p:nvSpPr>
            <p:spPr>
              <a:xfrm rot="1181499">
                <a:off x="1108278" y="3171583"/>
                <a:ext cx="300775" cy="112568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2" name="Flowchart: Terminator 111"/>
              <p:cNvSpPr/>
              <p:nvPr/>
            </p:nvSpPr>
            <p:spPr>
              <a:xfrm rot="19719383">
                <a:off x="425318" y="3301352"/>
                <a:ext cx="300775" cy="112568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3" name="Oval 112"/>
            <p:cNvSpPr>
              <a:spLocks noChangeAspect="1"/>
            </p:cNvSpPr>
            <p:nvPr/>
          </p:nvSpPr>
          <p:spPr>
            <a:xfrm>
              <a:off x="4799554" y="5959728"/>
              <a:ext cx="486127" cy="49565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14" name="Group 113"/>
            <p:cNvGrpSpPr>
              <a:grpSpLocks noChangeAspect="1"/>
            </p:cNvGrpSpPr>
            <p:nvPr/>
          </p:nvGrpSpPr>
          <p:grpSpPr>
            <a:xfrm>
              <a:off x="4945380" y="5979398"/>
              <a:ext cx="194474" cy="456317"/>
              <a:chOff x="425318" y="3171583"/>
              <a:chExt cx="1495930" cy="3476892"/>
            </a:xfrm>
          </p:grpSpPr>
          <p:sp>
            <p:nvSpPr>
              <p:cNvPr id="116" name="Oval 115"/>
              <p:cNvSpPr/>
              <p:nvPr/>
            </p:nvSpPr>
            <p:spPr>
              <a:xfrm>
                <a:off x="504824" y="3368503"/>
                <a:ext cx="990600" cy="815037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7" name="Oval 116"/>
              <p:cNvSpPr/>
              <p:nvPr/>
            </p:nvSpPr>
            <p:spPr>
              <a:xfrm rot="20628650">
                <a:off x="1042791" y="3487344"/>
                <a:ext cx="202012" cy="369441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Oval 117"/>
              <p:cNvSpPr/>
              <p:nvPr/>
            </p:nvSpPr>
            <p:spPr>
              <a:xfrm rot="20628650">
                <a:off x="1058729" y="3599737"/>
                <a:ext cx="178625" cy="17249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Freeform 118"/>
              <p:cNvSpPr/>
              <p:nvPr/>
            </p:nvSpPr>
            <p:spPr>
              <a:xfrm>
                <a:off x="1311648" y="4120428"/>
                <a:ext cx="609600" cy="1990165"/>
              </a:xfrm>
              <a:custGeom>
                <a:avLst/>
                <a:gdLst>
                  <a:gd name="connsiteX0" fmla="*/ 0 w 609600"/>
                  <a:gd name="connsiteY0" fmla="*/ 0 h 1990165"/>
                  <a:gd name="connsiteX1" fmla="*/ 35858 w 609600"/>
                  <a:gd name="connsiteY1" fmla="*/ 98612 h 1990165"/>
                  <a:gd name="connsiteX2" fmla="*/ 53788 w 609600"/>
                  <a:gd name="connsiteY2" fmla="*/ 125506 h 1990165"/>
                  <a:gd name="connsiteX3" fmla="*/ 62752 w 609600"/>
                  <a:gd name="connsiteY3" fmla="*/ 161365 h 1990165"/>
                  <a:gd name="connsiteX4" fmla="*/ 71717 w 609600"/>
                  <a:gd name="connsiteY4" fmla="*/ 188259 h 1990165"/>
                  <a:gd name="connsiteX5" fmla="*/ 80682 w 609600"/>
                  <a:gd name="connsiteY5" fmla="*/ 233082 h 1990165"/>
                  <a:gd name="connsiteX6" fmla="*/ 98611 w 609600"/>
                  <a:gd name="connsiteY6" fmla="*/ 286871 h 1990165"/>
                  <a:gd name="connsiteX7" fmla="*/ 116541 w 609600"/>
                  <a:gd name="connsiteY7" fmla="*/ 385482 h 1990165"/>
                  <a:gd name="connsiteX8" fmla="*/ 107576 w 609600"/>
                  <a:gd name="connsiteY8" fmla="*/ 1102659 h 1990165"/>
                  <a:gd name="connsiteX9" fmla="*/ 98611 w 609600"/>
                  <a:gd name="connsiteY9" fmla="*/ 1165412 h 1990165"/>
                  <a:gd name="connsiteX10" fmla="*/ 80682 w 609600"/>
                  <a:gd name="connsiteY10" fmla="*/ 1246094 h 1990165"/>
                  <a:gd name="connsiteX11" fmla="*/ 71717 w 609600"/>
                  <a:gd name="connsiteY11" fmla="*/ 1317812 h 1990165"/>
                  <a:gd name="connsiteX12" fmla="*/ 62752 w 609600"/>
                  <a:gd name="connsiteY12" fmla="*/ 1353671 h 1990165"/>
                  <a:gd name="connsiteX13" fmla="*/ 53788 w 609600"/>
                  <a:gd name="connsiteY13" fmla="*/ 1425388 h 1990165"/>
                  <a:gd name="connsiteX14" fmla="*/ 35858 w 609600"/>
                  <a:gd name="connsiteY14" fmla="*/ 1541930 h 1990165"/>
                  <a:gd name="connsiteX15" fmla="*/ 44823 w 609600"/>
                  <a:gd name="connsiteY15" fmla="*/ 1810871 h 1990165"/>
                  <a:gd name="connsiteX16" fmla="*/ 53788 w 609600"/>
                  <a:gd name="connsiteY16" fmla="*/ 1837765 h 1990165"/>
                  <a:gd name="connsiteX17" fmla="*/ 80682 w 609600"/>
                  <a:gd name="connsiteY17" fmla="*/ 1927412 h 1990165"/>
                  <a:gd name="connsiteX18" fmla="*/ 98611 w 609600"/>
                  <a:gd name="connsiteY18" fmla="*/ 1954306 h 1990165"/>
                  <a:gd name="connsiteX19" fmla="*/ 134470 w 609600"/>
                  <a:gd name="connsiteY19" fmla="*/ 1990165 h 1990165"/>
                  <a:gd name="connsiteX20" fmla="*/ 224117 w 609600"/>
                  <a:gd name="connsiteY20" fmla="*/ 1981200 h 1990165"/>
                  <a:gd name="connsiteX21" fmla="*/ 286870 w 609600"/>
                  <a:gd name="connsiteY21" fmla="*/ 1954306 h 1990165"/>
                  <a:gd name="connsiteX22" fmla="*/ 331694 w 609600"/>
                  <a:gd name="connsiteY22" fmla="*/ 1945341 h 1990165"/>
                  <a:gd name="connsiteX23" fmla="*/ 358588 w 609600"/>
                  <a:gd name="connsiteY23" fmla="*/ 1936377 h 1990165"/>
                  <a:gd name="connsiteX24" fmla="*/ 484094 w 609600"/>
                  <a:gd name="connsiteY24" fmla="*/ 1918447 h 1990165"/>
                  <a:gd name="connsiteX25" fmla="*/ 609600 w 609600"/>
                  <a:gd name="connsiteY25" fmla="*/ 1900518 h 1990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09600" h="1990165">
                    <a:moveTo>
                      <a:pt x="0" y="0"/>
                    </a:moveTo>
                    <a:cubicBezTo>
                      <a:pt x="8366" y="25100"/>
                      <a:pt x="23386" y="73667"/>
                      <a:pt x="35858" y="98612"/>
                    </a:cubicBezTo>
                    <a:cubicBezTo>
                      <a:pt x="40676" y="108249"/>
                      <a:pt x="47811" y="116541"/>
                      <a:pt x="53788" y="125506"/>
                    </a:cubicBezTo>
                    <a:cubicBezTo>
                      <a:pt x="56776" y="137459"/>
                      <a:pt x="59367" y="149518"/>
                      <a:pt x="62752" y="161365"/>
                    </a:cubicBezTo>
                    <a:cubicBezTo>
                      <a:pt x="65348" y="170451"/>
                      <a:pt x="69425" y="179092"/>
                      <a:pt x="71717" y="188259"/>
                    </a:cubicBezTo>
                    <a:cubicBezTo>
                      <a:pt x="75413" y="203041"/>
                      <a:pt x="76673" y="218382"/>
                      <a:pt x="80682" y="233082"/>
                    </a:cubicBezTo>
                    <a:cubicBezTo>
                      <a:pt x="85655" y="251316"/>
                      <a:pt x="94904" y="268339"/>
                      <a:pt x="98611" y="286871"/>
                    </a:cubicBezTo>
                    <a:cubicBezTo>
                      <a:pt x="111141" y="349518"/>
                      <a:pt x="105071" y="316664"/>
                      <a:pt x="116541" y="385482"/>
                    </a:cubicBezTo>
                    <a:cubicBezTo>
                      <a:pt x="113553" y="624541"/>
                      <a:pt x="113071" y="863644"/>
                      <a:pt x="107576" y="1102659"/>
                    </a:cubicBezTo>
                    <a:cubicBezTo>
                      <a:pt x="107090" y="1123783"/>
                      <a:pt x="101824" y="1144528"/>
                      <a:pt x="98611" y="1165412"/>
                    </a:cubicBezTo>
                    <a:cubicBezTo>
                      <a:pt x="89595" y="1224017"/>
                      <a:pt x="94615" y="1204298"/>
                      <a:pt x="80682" y="1246094"/>
                    </a:cubicBezTo>
                    <a:cubicBezTo>
                      <a:pt x="77694" y="1270000"/>
                      <a:pt x="75678" y="1294048"/>
                      <a:pt x="71717" y="1317812"/>
                    </a:cubicBezTo>
                    <a:cubicBezTo>
                      <a:pt x="69691" y="1329965"/>
                      <a:pt x="64778" y="1341518"/>
                      <a:pt x="62752" y="1353671"/>
                    </a:cubicBezTo>
                    <a:cubicBezTo>
                      <a:pt x="58791" y="1377435"/>
                      <a:pt x="56972" y="1401508"/>
                      <a:pt x="53788" y="1425388"/>
                    </a:cubicBezTo>
                    <a:cubicBezTo>
                      <a:pt x="46100" y="1483051"/>
                      <a:pt x="44987" y="1487156"/>
                      <a:pt x="35858" y="1541930"/>
                    </a:cubicBezTo>
                    <a:cubicBezTo>
                      <a:pt x="38846" y="1631577"/>
                      <a:pt x="39397" y="1721338"/>
                      <a:pt x="44823" y="1810871"/>
                    </a:cubicBezTo>
                    <a:cubicBezTo>
                      <a:pt x="45395" y="1820303"/>
                      <a:pt x="51192" y="1828679"/>
                      <a:pt x="53788" y="1837765"/>
                    </a:cubicBezTo>
                    <a:cubicBezTo>
                      <a:pt x="60053" y="1859694"/>
                      <a:pt x="70026" y="1911427"/>
                      <a:pt x="80682" y="1927412"/>
                    </a:cubicBezTo>
                    <a:cubicBezTo>
                      <a:pt x="86658" y="1936377"/>
                      <a:pt x="91599" y="1946126"/>
                      <a:pt x="98611" y="1954306"/>
                    </a:cubicBezTo>
                    <a:cubicBezTo>
                      <a:pt x="109612" y="1967141"/>
                      <a:pt x="134470" y="1990165"/>
                      <a:pt x="134470" y="1990165"/>
                    </a:cubicBezTo>
                    <a:cubicBezTo>
                      <a:pt x="164352" y="1987177"/>
                      <a:pt x="194435" y="1985767"/>
                      <a:pt x="224117" y="1981200"/>
                    </a:cubicBezTo>
                    <a:cubicBezTo>
                      <a:pt x="253208" y="1976724"/>
                      <a:pt x="257382" y="1964135"/>
                      <a:pt x="286870" y="1954306"/>
                    </a:cubicBezTo>
                    <a:cubicBezTo>
                      <a:pt x="301325" y="1949488"/>
                      <a:pt x="316912" y="1949036"/>
                      <a:pt x="331694" y="1945341"/>
                    </a:cubicBezTo>
                    <a:cubicBezTo>
                      <a:pt x="340861" y="1943049"/>
                      <a:pt x="349363" y="1938427"/>
                      <a:pt x="358588" y="1936377"/>
                    </a:cubicBezTo>
                    <a:cubicBezTo>
                      <a:pt x="409383" y="1925089"/>
                      <a:pt x="429805" y="1927495"/>
                      <a:pt x="484094" y="1918447"/>
                    </a:cubicBezTo>
                    <a:cubicBezTo>
                      <a:pt x="605734" y="1898174"/>
                      <a:pt x="535316" y="1900518"/>
                      <a:pt x="609600" y="1900518"/>
                    </a:cubicBezTo>
                  </a:path>
                </a:pathLst>
              </a:cu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0" name="Freeform 119"/>
              <p:cNvSpPr/>
              <p:nvPr/>
            </p:nvSpPr>
            <p:spPr>
              <a:xfrm>
                <a:off x="504824" y="4210075"/>
                <a:ext cx="430306" cy="2438400"/>
              </a:xfrm>
              <a:custGeom>
                <a:avLst/>
                <a:gdLst>
                  <a:gd name="connsiteX0" fmla="*/ 430306 w 430306"/>
                  <a:gd name="connsiteY0" fmla="*/ 0 h 2438400"/>
                  <a:gd name="connsiteX1" fmla="*/ 412376 w 430306"/>
                  <a:gd name="connsiteY1" fmla="*/ 89647 h 2438400"/>
                  <a:gd name="connsiteX2" fmla="*/ 394447 w 430306"/>
                  <a:gd name="connsiteY2" fmla="*/ 143435 h 2438400"/>
                  <a:gd name="connsiteX3" fmla="*/ 367553 w 430306"/>
                  <a:gd name="connsiteY3" fmla="*/ 268941 h 2438400"/>
                  <a:gd name="connsiteX4" fmla="*/ 349624 w 430306"/>
                  <a:gd name="connsiteY4" fmla="*/ 457200 h 2438400"/>
                  <a:gd name="connsiteX5" fmla="*/ 340659 w 430306"/>
                  <a:gd name="connsiteY5" fmla="*/ 573741 h 2438400"/>
                  <a:gd name="connsiteX6" fmla="*/ 331694 w 430306"/>
                  <a:gd name="connsiteY6" fmla="*/ 618565 h 2438400"/>
                  <a:gd name="connsiteX7" fmla="*/ 322729 w 430306"/>
                  <a:gd name="connsiteY7" fmla="*/ 708212 h 2438400"/>
                  <a:gd name="connsiteX8" fmla="*/ 304800 w 430306"/>
                  <a:gd name="connsiteY8" fmla="*/ 833718 h 2438400"/>
                  <a:gd name="connsiteX9" fmla="*/ 286871 w 430306"/>
                  <a:gd name="connsiteY9" fmla="*/ 1066800 h 2438400"/>
                  <a:gd name="connsiteX10" fmla="*/ 277906 w 430306"/>
                  <a:gd name="connsiteY10" fmla="*/ 1183341 h 2438400"/>
                  <a:gd name="connsiteX11" fmla="*/ 286871 w 430306"/>
                  <a:gd name="connsiteY11" fmla="*/ 1927412 h 2438400"/>
                  <a:gd name="connsiteX12" fmla="*/ 295835 w 430306"/>
                  <a:gd name="connsiteY12" fmla="*/ 1963271 h 2438400"/>
                  <a:gd name="connsiteX13" fmla="*/ 313765 w 430306"/>
                  <a:gd name="connsiteY13" fmla="*/ 2052918 h 2438400"/>
                  <a:gd name="connsiteX14" fmla="*/ 259976 w 430306"/>
                  <a:gd name="connsiteY14" fmla="*/ 2124635 h 2438400"/>
                  <a:gd name="connsiteX15" fmla="*/ 188259 w 430306"/>
                  <a:gd name="connsiteY15" fmla="*/ 2196353 h 2438400"/>
                  <a:gd name="connsiteX16" fmla="*/ 170329 w 430306"/>
                  <a:gd name="connsiteY16" fmla="*/ 2214283 h 2438400"/>
                  <a:gd name="connsiteX17" fmla="*/ 143435 w 430306"/>
                  <a:gd name="connsiteY17" fmla="*/ 2232212 h 2438400"/>
                  <a:gd name="connsiteX18" fmla="*/ 134471 w 430306"/>
                  <a:gd name="connsiteY18" fmla="*/ 2259106 h 2438400"/>
                  <a:gd name="connsiteX19" fmla="*/ 98612 w 430306"/>
                  <a:gd name="connsiteY19" fmla="*/ 2294965 h 2438400"/>
                  <a:gd name="connsiteX20" fmla="*/ 80682 w 430306"/>
                  <a:gd name="connsiteY20" fmla="*/ 2321859 h 2438400"/>
                  <a:gd name="connsiteX21" fmla="*/ 44824 w 430306"/>
                  <a:gd name="connsiteY21" fmla="*/ 2393577 h 2438400"/>
                  <a:gd name="connsiteX22" fmla="*/ 35859 w 430306"/>
                  <a:gd name="connsiteY22" fmla="*/ 2420471 h 2438400"/>
                  <a:gd name="connsiteX23" fmla="*/ 8965 w 430306"/>
                  <a:gd name="connsiteY23" fmla="*/ 2429435 h 2438400"/>
                  <a:gd name="connsiteX24" fmla="*/ 0 w 430306"/>
                  <a:gd name="connsiteY24" fmla="*/ 2438400 h 2438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30306" h="2438400">
                    <a:moveTo>
                      <a:pt x="430306" y="0"/>
                    </a:moveTo>
                    <a:cubicBezTo>
                      <a:pt x="424329" y="29882"/>
                      <a:pt x="422013" y="60737"/>
                      <a:pt x="412376" y="89647"/>
                    </a:cubicBezTo>
                    <a:cubicBezTo>
                      <a:pt x="406400" y="107576"/>
                      <a:pt x="399031" y="125100"/>
                      <a:pt x="394447" y="143435"/>
                    </a:cubicBezTo>
                    <a:cubicBezTo>
                      <a:pt x="380933" y="197492"/>
                      <a:pt x="374061" y="216882"/>
                      <a:pt x="367553" y="268941"/>
                    </a:cubicBezTo>
                    <a:cubicBezTo>
                      <a:pt x="364083" y="296702"/>
                      <a:pt x="351658" y="432792"/>
                      <a:pt x="349624" y="457200"/>
                    </a:cubicBezTo>
                    <a:cubicBezTo>
                      <a:pt x="346388" y="496027"/>
                      <a:pt x="344962" y="535018"/>
                      <a:pt x="340659" y="573741"/>
                    </a:cubicBezTo>
                    <a:cubicBezTo>
                      <a:pt x="338976" y="588885"/>
                      <a:pt x="333708" y="603461"/>
                      <a:pt x="331694" y="618565"/>
                    </a:cubicBezTo>
                    <a:cubicBezTo>
                      <a:pt x="327725" y="648333"/>
                      <a:pt x="326454" y="678413"/>
                      <a:pt x="322729" y="708212"/>
                    </a:cubicBezTo>
                    <a:cubicBezTo>
                      <a:pt x="301036" y="881757"/>
                      <a:pt x="327641" y="616730"/>
                      <a:pt x="304800" y="833718"/>
                    </a:cubicBezTo>
                    <a:cubicBezTo>
                      <a:pt x="294288" y="933581"/>
                      <a:pt x="294600" y="958585"/>
                      <a:pt x="286871" y="1066800"/>
                    </a:cubicBezTo>
                    <a:cubicBezTo>
                      <a:pt x="284095" y="1105663"/>
                      <a:pt x="280894" y="1144494"/>
                      <a:pt x="277906" y="1183341"/>
                    </a:cubicBezTo>
                    <a:cubicBezTo>
                      <a:pt x="280894" y="1431365"/>
                      <a:pt x="281171" y="1679436"/>
                      <a:pt x="286871" y="1927412"/>
                    </a:cubicBezTo>
                    <a:cubicBezTo>
                      <a:pt x="287154" y="1939730"/>
                      <a:pt x="293631" y="1951149"/>
                      <a:pt x="295835" y="1963271"/>
                    </a:cubicBezTo>
                    <a:cubicBezTo>
                      <a:pt x="312315" y="2053914"/>
                      <a:pt x="295355" y="1997689"/>
                      <a:pt x="313765" y="2052918"/>
                    </a:cubicBezTo>
                    <a:cubicBezTo>
                      <a:pt x="298118" y="2099858"/>
                      <a:pt x="311483" y="2073128"/>
                      <a:pt x="259976" y="2124635"/>
                    </a:cubicBezTo>
                    <a:lnTo>
                      <a:pt x="188259" y="2196353"/>
                    </a:lnTo>
                    <a:cubicBezTo>
                      <a:pt x="182282" y="2202330"/>
                      <a:pt x="177362" y="2209595"/>
                      <a:pt x="170329" y="2214283"/>
                    </a:cubicBezTo>
                    <a:lnTo>
                      <a:pt x="143435" y="2232212"/>
                    </a:lnTo>
                    <a:cubicBezTo>
                      <a:pt x="140447" y="2241177"/>
                      <a:pt x="139963" y="2251417"/>
                      <a:pt x="134471" y="2259106"/>
                    </a:cubicBezTo>
                    <a:cubicBezTo>
                      <a:pt x="124646" y="2272861"/>
                      <a:pt x="107989" y="2280900"/>
                      <a:pt x="98612" y="2294965"/>
                    </a:cubicBezTo>
                    <a:lnTo>
                      <a:pt x="80682" y="2321859"/>
                    </a:lnTo>
                    <a:cubicBezTo>
                      <a:pt x="60080" y="2383665"/>
                      <a:pt x="76116" y="2362283"/>
                      <a:pt x="44824" y="2393577"/>
                    </a:cubicBezTo>
                    <a:cubicBezTo>
                      <a:pt x="41836" y="2402542"/>
                      <a:pt x="42541" y="2413789"/>
                      <a:pt x="35859" y="2420471"/>
                    </a:cubicBezTo>
                    <a:cubicBezTo>
                      <a:pt x="29177" y="2427153"/>
                      <a:pt x="17417" y="2425209"/>
                      <a:pt x="8965" y="2429435"/>
                    </a:cubicBezTo>
                    <a:cubicBezTo>
                      <a:pt x="5185" y="2431325"/>
                      <a:pt x="2988" y="2435412"/>
                      <a:pt x="0" y="2438400"/>
                    </a:cubicBezTo>
                  </a:path>
                </a:pathLst>
              </a:cu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1" name="Freeform 120"/>
              <p:cNvSpPr/>
              <p:nvPr/>
            </p:nvSpPr>
            <p:spPr>
              <a:xfrm>
                <a:off x="1186142" y="3286710"/>
                <a:ext cx="44823" cy="107577"/>
              </a:xfrm>
              <a:custGeom>
                <a:avLst/>
                <a:gdLst>
                  <a:gd name="connsiteX0" fmla="*/ 0 w 44823"/>
                  <a:gd name="connsiteY0" fmla="*/ 107577 h 107577"/>
                  <a:gd name="connsiteX1" fmla="*/ 44823 w 44823"/>
                  <a:gd name="connsiteY1" fmla="*/ 8965 h 107577"/>
                  <a:gd name="connsiteX2" fmla="*/ 44823 w 44823"/>
                  <a:gd name="connsiteY2" fmla="*/ 0 h 107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823" h="107577">
                    <a:moveTo>
                      <a:pt x="0" y="107577"/>
                    </a:moveTo>
                    <a:cubicBezTo>
                      <a:pt x="15007" y="82564"/>
                      <a:pt x="44823" y="40218"/>
                      <a:pt x="44823" y="8965"/>
                    </a:cubicBezTo>
                    <a:lnTo>
                      <a:pt x="44823" y="0"/>
                    </a:ln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2" name="Freeform 121"/>
              <p:cNvSpPr/>
              <p:nvPr/>
            </p:nvSpPr>
            <p:spPr>
              <a:xfrm>
                <a:off x="558612" y="3358428"/>
                <a:ext cx="161365" cy="242047"/>
              </a:xfrm>
              <a:custGeom>
                <a:avLst/>
                <a:gdLst>
                  <a:gd name="connsiteX0" fmla="*/ 161365 w 161365"/>
                  <a:gd name="connsiteY0" fmla="*/ 242047 h 242047"/>
                  <a:gd name="connsiteX1" fmla="*/ 134471 w 161365"/>
                  <a:gd name="connsiteY1" fmla="*/ 197224 h 242047"/>
                  <a:gd name="connsiteX2" fmla="*/ 125506 w 161365"/>
                  <a:gd name="connsiteY2" fmla="*/ 170330 h 242047"/>
                  <a:gd name="connsiteX3" fmla="*/ 107577 w 161365"/>
                  <a:gd name="connsiteY3" fmla="*/ 143435 h 242047"/>
                  <a:gd name="connsiteX4" fmla="*/ 98612 w 161365"/>
                  <a:gd name="connsiteY4" fmla="*/ 116541 h 242047"/>
                  <a:gd name="connsiteX5" fmla="*/ 80683 w 161365"/>
                  <a:gd name="connsiteY5" fmla="*/ 89647 h 242047"/>
                  <a:gd name="connsiteX6" fmla="*/ 44824 w 161365"/>
                  <a:gd name="connsiteY6" fmla="*/ 53788 h 242047"/>
                  <a:gd name="connsiteX7" fmla="*/ 35859 w 161365"/>
                  <a:gd name="connsiteY7" fmla="*/ 26894 h 242047"/>
                  <a:gd name="connsiteX8" fmla="*/ 8965 w 161365"/>
                  <a:gd name="connsiteY8" fmla="*/ 8965 h 242047"/>
                  <a:gd name="connsiteX9" fmla="*/ 0 w 161365"/>
                  <a:gd name="connsiteY9" fmla="*/ 0 h 242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365" h="242047">
                    <a:moveTo>
                      <a:pt x="161365" y="242047"/>
                    </a:moveTo>
                    <a:cubicBezTo>
                      <a:pt x="152400" y="227106"/>
                      <a:pt x="142263" y="212809"/>
                      <a:pt x="134471" y="197224"/>
                    </a:cubicBezTo>
                    <a:cubicBezTo>
                      <a:pt x="130245" y="188772"/>
                      <a:pt x="129732" y="178782"/>
                      <a:pt x="125506" y="170330"/>
                    </a:cubicBezTo>
                    <a:cubicBezTo>
                      <a:pt x="120688" y="160693"/>
                      <a:pt x="112395" y="153072"/>
                      <a:pt x="107577" y="143435"/>
                    </a:cubicBezTo>
                    <a:cubicBezTo>
                      <a:pt x="103351" y="134983"/>
                      <a:pt x="102838" y="124993"/>
                      <a:pt x="98612" y="116541"/>
                    </a:cubicBezTo>
                    <a:cubicBezTo>
                      <a:pt x="93794" y="106904"/>
                      <a:pt x="87695" y="97827"/>
                      <a:pt x="80683" y="89647"/>
                    </a:cubicBezTo>
                    <a:cubicBezTo>
                      <a:pt x="69682" y="76812"/>
                      <a:pt x="44824" y="53788"/>
                      <a:pt x="44824" y="53788"/>
                    </a:cubicBezTo>
                    <a:cubicBezTo>
                      <a:pt x="41836" y="44823"/>
                      <a:pt x="41762" y="34273"/>
                      <a:pt x="35859" y="26894"/>
                    </a:cubicBezTo>
                    <a:cubicBezTo>
                      <a:pt x="29128" y="18481"/>
                      <a:pt x="17584" y="15429"/>
                      <a:pt x="8965" y="8965"/>
                    </a:cubicBezTo>
                    <a:cubicBezTo>
                      <a:pt x="5584" y="6429"/>
                      <a:pt x="2988" y="2988"/>
                      <a:pt x="0" y="0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5" name="Flowchart: Terminator 124"/>
              <p:cNvSpPr/>
              <p:nvPr/>
            </p:nvSpPr>
            <p:spPr>
              <a:xfrm rot="1181499">
                <a:off x="1108278" y="3171583"/>
                <a:ext cx="300775" cy="112568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Flowchart: Terminator 127"/>
              <p:cNvSpPr/>
              <p:nvPr/>
            </p:nvSpPr>
            <p:spPr>
              <a:xfrm rot="19719383">
                <a:off x="425318" y="3301352"/>
                <a:ext cx="300775" cy="112568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01" name="Rectangle 100"/>
          <p:cNvSpPr/>
          <p:nvPr/>
        </p:nvSpPr>
        <p:spPr>
          <a:xfrm>
            <a:off x="291375" y="82483"/>
            <a:ext cx="82239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dirty="0">
                <a:ln w="0"/>
                <a:solidFill>
                  <a:srgbClr val="FFC000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EQL Query Processing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9" name="Oval Callout 128"/>
          <p:cNvSpPr/>
          <p:nvPr/>
        </p:nvSpPr>
        <p:spPr>
          <a:xfrm>
            <a:off x="5299725" y="4674793"/>
            <a:ext cx="1818726" cy="788284"/>
          </a:xfrm>
          <a:prstGeom prst="wedgeEllipseCallout">
            <a:avLst>
              <a:gd name="adj1" fmla="val -54346"/>
              <a:gd name="adj2" fmla="val 45605"/>
            </a:avLst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prstClr val="black"/>
                </a:solidFill>
              </a:rPr>
              <a:t>Multimedia Computing</a:t>
            </a:r>
          </a:p>
        </p:txBody>
      </p:sp>
      <p:sp>
        <p:nvSpPr>
          <p:cNvPr id="25" name="Right Brace 24"/>
          <p:cNvSpPr/>
          <p:nvPr/>
        </p:nvSpPr>
        <p:spPr>
          <a:xfrm>
            <a:off x="5091806" y="1494827"/>
            <a:ext cx="224134" cy="2475508"/>
          </a:xfrm>
          <a:prstGeom prst="rightBrace">
            <a:avLst>
              <a:gd name="adj1" fmla="val 25930"/>
              <a:gd name="adj2" fmla="val 51630"/>
            </a:avLst>
          </a:prstGeom>
          <a:ln w="28575">
            <a:solidFill>
              <a:srgbClr val="C1C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0" name="Oval Callout 129"/>
          <p:cNvSpPr/>
          <p:nvPr/>
        </p:nvSpPr>
        <p:spPr>
          <a:xfrm>
            <a:off x="5696517" y="2797358"/>
            <a:ext cx="3078643" cy="1551228"/>
          </a:xfrm>
          <a:prstGeom prst="wedgeEllipseCallout">
            <a:avLst>
              <a:gd name="adj1" fmla="val -58806"/>
              <a:gd name="adj2" fmla="val -48190"/>
            </a:avLst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prstClr val="black"/>
                </a:solidFill>
              </a:rPr>
              <a:t>Processing “WHEN” clause in EQL - Asynchronous Data stream processing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5575660" y="852181"/>
            <a:ext cx="3190318" cy="1650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CCFFCC"/>
                </a:solidFill>
              </a:rPr>
              <a:t>Boolean abstraction as a framework for </a:t>
            </a:r>
            <a:r>
              <a:rPr lang="en-US" sz="2800" b="1" dirty="0">
                <a:solidFill>
                  <a:srgbClr val="CCFFCC"/>
                </a:solidFill>
              </a:rPr>
              <a:t>multimedia data stream processing</a:t>
            </a:r>
          </a:p>
        </p:txBody>
      </p:sp>
    </p:spTree>
    <p:extLst>
      <p:ext uri="{BB962C8B-B14F-4D97-AF65-F5344CB8AC3E}">
        <p14:creationId xmlns:p14="http://schemas.microsoft.com/office/powerpoint/2010/main" val="412236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25" grpId="0" animBg="1"/>
      <p:bldP spid="1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2967321" y="272106"/>
            <a:ext cx="5690152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dirty="0">
                <a:ln w="0"/>
                <a:solidFill>
                  <a:srgbClr val="FFC000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Ad Hoc EQL Query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23630" y="2051738"/>
            <a:ext cx="4166245" cy="2095958"/>
          </a:xfrm>
          <a:prstGeom prst="rect">
            <a:avLst/>
          </a:prstGeom>
          <a:ln>
            <a:solidFill>
              <a:srgbClr val="E2F0D9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74625" lvl="1" algn="just">
              <a:lnSpc>
                <a:spcPct val="70000"/>
              </a:lnSpc>
            </a:pPr>
            <a:endParaRPr lang="en-US" sz="800" dirty="0">
              <a:solidFill>
                <a:srgbClr val="FFC000"/>
              </a:solidFill>
            </a:endParaRPr>
          </a:p>
          <a:p>
            <a:pPr marL="114300" lvl="1" algn="just">
              <a:lnSpc>
                <a:spcPct val="70000"/>
              </a:lnSpc>
              <a:spcBef>
                <a:spcPts val="600"/>
              </a:spcBef>
              <a:spcAft>
                <a:spcPts val="900"/>
              </a:spcAft>
            </a:pPr>
            <a:r>
              <a:rPr lang="en-US" sz="2400" dirty="0">
                <a:solidFill>
                  <a:srgbClr val="FFC000"/>
                </a:solidFill>
              </a:rPr>
              <a:t>SELECT    </a:t>
            </a:r>
            <a:r>
              <a:rPr lang="en-US" sz="2400" i="1" dirty="0">
                <a:solidFill>
                  <a:srgbClr val="FFC000"/>
                </a:solidFill>
              </a:rPr>
              <a:t>event-handler </a:t>
            </a:r>
          </a:p>
          <a:p>
            <a:pPr marL="114300" lvl="1">
              <a:lnSpc>
                <a:spcPct val="70000"/>
              </a:lnSpc>
              <a:spcAft>
                <a:spcPts val="900"/>
              </a:spcAft>
            </a:pPr>
            <a:r>
              <a:rPr lang="en-US" sz="2400" dirty="0">
                <a:solidFill>
                  <a:srgbClr val="FFC000"/>
                </a:solidFill>
              </a:rPr>
              <a:t>FROM      </a:t>
            </a:r>
            <a:r>
              <a:rPr lang="en-US" sz="2400" i="1" dirty="0">
                <a:solidFill>
                  <a:srgbClr val="FFC000"/>
                </a:solidFill>
              </a:rPr>
              <a:t>Thing1  T1</a:t>
            </a:r>
            <a:endParaRPr lang="en-US" sz="2400" dirty="0">
              <a:solidFill>
                <a:srgbClr val="FFC000"/>
              </a:solidFill>
            </a:endParaRPr>
          </a:p>
          <a:p>
            <a:pPr marL="114300" lvl="1">
              <a:lnSpc>
                <a:spcPct val="70000"/>
              </a:lnSpc>
              <a:spcAft>
                <a:spcPts val="900"/>
              </a:spcAft>
            </a:pPr>
            <a:r>
              <a:rPr lang="en-US" sz="2400" dirty="0">
                <a:solidFill>
                  <a:srgbClr val="FFC000"/>
                </a:solidFill>
              </a:rPr>
              <a:t>WHEN     Before(</a:t>
            </a:r>
            <a:r>
              <a:rPr lang="en-US" sz="2400" i="1" dirty="0">
                <a:solidFill>
                  <a:srgbClr val="FFC000"/>
                </a:solidFill>
              </a:rPr>
              <a:t>T1</a:t>
            </a:r>
            <a:r>
              <a:rPr lang="en-US" sz="2400" dirty="0">
                <a:solidFill>
                  <a:srgbClr val="FFC000"/>
                </a:solidFill>
              </a:rPr>
              <a:t>.</a:t>
            </a:r>
            <a:r>
              <a:rPr lang="en-US" sz="2400" i="1" dirty="0">
                <a:solidFill>
                  <a:srgbClr val="FFC000"/>
                </a:solidFill>
              </a:rPr>
              <a:t>S3</a:t>
            </a:r>
            <a:r>
              <a:rPr lang="en-US" sz="2400" dirty="0">
                <a:solidFill>
                  <a:srgbClr val="FFC000"/>
                </a:solidFill>
              </a:rPr>
              <a:t>, </a:t>
            </a:r>
            <a:r>
              <a:rPr lang="en-US" sz="2400" i="1" dirty="0">
                <a:solidFill>
                  <a:srgbClr val="FFC000"/>
                </a:solidFill>
              </a:rPr>
              <a:t>T1</a:t>
            </a:r>
            <a:r>
              <a:rPr lang="en-US" sz="2400" dirty="0">
                <a:solidFill>
                  <a:srgbClr val="FFC000"/>
                </a:solidFill>
              </a:rPr>
              <a:t>.</a:t>
            </a:r>
            <a:r>
              <a:rPr lang="en-US" sz="2400" i="1" dirty="0">
                <a:solidFill>
                  <a:srgbClr val="FFC000"/>
                </a:solidFill>
              </a:rPr>
              <a:t>S1</a:t>
            </a:r>
            <a:r>
              <a:rPr lang="en-US" sz="2400" dirty="0">
                <a:solidFill>
                  <a:srgbClr val="FFC000"/>
                </a:solidFill>
              </a:rPr>
              <a:t>)</a:t>
            </a:r>
          </a:p>
          <a:p>
            <a:pPr marL="114300" lvl="1">
              <a:lnSpc>
                <a:spcPct val="70000"/>
              </a:lnSpc>
              <a:spcAft>
                <a:spcPts val="900"/>
              </a:spcAft>
            </a:pPr>
            <a:r>
              <a:rPr lang="en-US" sz="2400" dirty="0">
                <a:solidFill>
                  <a:srgbClr val="FFC000"/>
                </a:solidFill>
              </a:rPr>
              <a:t>WITHIN   30 seconds</a:t>
            </a:r>
          </a:p>
          <a:p>
            <a:pPr marL="114300" lvl="1">
              <a:lnSpc>
                <a:spcPct val="70000"/>
              </a:lnSpc>
            </a:pPr>
            <a:r>
              <a:rPr lang="en-US" sz="2400" dirty="0">
                <a:solidFill>
                  <a:srgbClr val="FFC000"/>
                </a:solidFill>
              </a:rPr>
              <a:t>UNTIL      60 minutes</a:t>
            </a:r>
          </a:p>
          <a:p>
            <a:pPr marL="114300" lvl="1">
              <a:lnSpc>
                <a:spcPct val="70000"/>
              </a:lnSpc>
            </a:pPr>
            <a:endParaRPr lang="en-US" sz="800" dirty="0">
              <a:solidFill>
                <a:srgbClr val="FFC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20663" y="4191626"/>
            <a:ext cx="2273739" cy="2023231"/>
            <a:chOff x="1683167" y="4540834"/>
            <a:chExt cx="2273739" cy="2023231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697" y="6085404"/>
              <a:ext cx="468006" cy="457201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6236" y="6106864"/>
              <a:ext cx="468006" cy="457201"/>
            </a:xfrm>
            <a:prstGeom prst="rect">
              <a:avLst/>
            </a:prstGeom>
          </p:spPr>
        </p:pic>
        <p:grpSp>
          <p:nvGrpSpPr>
            <p:cNvPr id="70" name="Group 69"/>
            <p:cNvGrpSpPr/>
            <p:nvPr/>
          </p:nvGrpSpPr>
          <p:grpSpPr>
            <a:xfrm>
              <a:off x="1796633" y="6098104"/>
              <a:ext cx="422563" cy="408709"/>
              <a:chOff x="4897582" y="3713017"/>
              <a:chExt cx="422563" cy="408709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71" name="Oval 70"/>
              <p:cNvSpPr/>
              <p:nvPr/>
            </p:nvSpPr>
            <p:spPr>
              <a:xfrm>
                <a:off x="4897582" y="3713017"/>
                <a:ext cx="422563" cy="408709"/>
              </a:xfrm>
              <a:prstGeom prst="ellipse">
                <a:avLst/>
              </a:prstGeom>
              <a:grpFill/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en-US" sz="2800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72" name="Picture 7" descr="C:\Users\Kien\Pictures\Thing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0283" y="3753401"/>
                <a:ext cx="177159" cy="340617"/>
              </a:xfrm>
              <a:prstGeom prst="rect">
                <a:avLst/>
              </a:prstGeom>
              <a:grpFill/>
            </p:spPr>
          </p:pic>
        </p:grpSp>
        <p:grpSp>
          <p:nvGrpSpPr>
            <p:cNvPr id="78" name="Group 77"/>
            <p:cNvGrpSpPr/>
            <p:nvPr/>
          </p:nvGrpSpPr>
          <p:grpSpPr>
            <a:xfrm>
              <a:off x="1683167" y="4540834"/>
              <a:ext cx="2273739" cy="1566030"/>
              <a:chOff x="1812757" y="4540834"/>
              <a:chExt cx="2273739" cy="1566030"/>
            </a:xfrm>
          </p:grpSpPr>
          <p:grpSp>
            <p:nvGrpSpPr>
              <p:cNvPr id="79" name="Group 78"/>
              <p:cNvGrpSpPr/>
              <p:nvPr/>
            </p:nvGrpSpPr>
            <p:grpSpPr>
              <a:xfrm>
                <a:off x="2257257" y="4627415"/>
                <a:ext cx="1231476" cy="675501"/>
                <a:chOff x="2063299" y="4544291"/>
                <a:chExt cx="1231476" cy="675501"/>
              </a:xfrm>
            </p:grpSpPr>
            <p:cxnSp>
              <p:nvCxnSpPr>
                <p:cNvPr id="105" name="Straight Arrow Connector 104"/>
                <p:cNvCxnSpPr/>
                <p:nvPr/>
              </p:nvCxnSpPr>
              <p:spPr>
                <a:xfrm flipV="1">
                  <a:off x="2063299" y="4544292"/>
                  <a:ext cx="190500" cy="660197"/>
                </a:xfrm>
                <a:prstGeom prst="straightConnector1">
                  <a:avLst/>
                </a:prstGeom>
                <a:ln w="57150" cmpd="sng">
                  <a:solidFill>
                    <a:schemeClr val="accent5">
                      <a:lumMod val="60000"/>
                      <a:lumOff val="4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Arrow Connector 105"/>
                <p:cNvCxnSpPr/>
                <p:nvPr/>
              </p:nvCxnSpPr>
              <p:spPr>
                <a:xfrm flipH="1" flipV="1">
                  <a:off x="3244838" y="4544291"/>
                  <a:ext cx="49937" cy="675501"/>
                </a:xfrm>
                <a:prstGeom prst="straightConnector1">
                  <a:avLst/>
                </a:prstGeom>
                <a:ln w="57150" cmpd="sng">
                  <a:solidFill>
                    <a:schemeClr val="accent5">
                      <a:lumMod val="60000"/>
                      <a:lumOff val="4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0" name="Oval 79"/>
              <p:cNvSpPr/>
              <p:nvPr/>
            </p:nvSpPr>
            <p:spPr>
              <a:xfrm>
                <a:off x="1812757" y="5323405"/>
                <a:ext cx="444500" cy="457200"/>
              </a:xfrm>
              <a:prstGeom prst="ellipse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S1</a:t>
                </a:r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2003257" y="5323405"/>
                <a:ext cx="444500" cy="457200"/>
              </a:xfrm>
              <a:prstGeom prst="ellipse">
                <a:avLst/>
              </a:prstGeom>
              <a:solidFill>
                <a:srgbClr val="10A214"/>
              </a:solidFill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S1</a:t>
                </a:r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2206457" y="5336105"/>
                <a:ext cx="444500" cy="457200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S1</a:t>
                </a:r>
              </a:p>
            </p:txBody>
          </p:sp>
          <p:cxnSp>
            <p:nvCxnSpPr>
              <p:cNvPr id="83" name="Straight Connector 82"/>
              <p:cNvCxnSpPr>
                <a:stCxn id="80" idx="4"/>
                <a:endCxn id="60" idx="0"/>
              </p:cNvCxnSpPr>
              <p:nvPr/>
            </p:nvCxnSpPr>
            <p:spPr>
              <a:xfrm>
                <a:off x="2035007" y="5780605"/>
                <a:ext cx="126324" cy="304799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>
                <a:stCxn id="81" idx="4"/>
                <a:endCxn id="60" idx="0"/>
              </p:cNvCxnSpPr>
              <p:nvPr/>
            </p:nvCxnSpPr>
            <p:spPr>
              <a:xfrm flipH="1">
                <a:off x="2161331" y="5780605"/>
                <a:ext cx="64176" cy="304799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H="1">
                <a:off x="2174290" y="5793305"/>
                <a:ext cx="248067" cy="292099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Oval 85"/>
              <p:cNvSpPr/>
              <p:nvPr/>
            </p:nvSpPr>
            <p:spPr>
              <a:xfrm>
                <a:off x="3248296" y="5344865"/>
                <a:ext cx="444500" cy="457200"/>
              </a:xfrm>
              <a:prstGeom prst="ellipse">
                <a:avLst/>
              </a:prstGeom>
              <a:solidFill>
                <a:srgbClr val="10A214"/>
              </a:solidFill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S1</a:t>
                </a:r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3438796" y="5344865"/>
                <a:ext cx="444500" cy="4572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S1</a:t>
                </a:r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3641996" y="5357565"/>
                <a:ext cx="444500" cy="457200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S2</a:t>
                </a:r>
              </a:p>
            </p:txBody>
          </p:sp>
          <p:cxnSp>
            <p:nvCxnSpPr>
              <p:cNvPr id="89" name="Straight Connector 88"/>
              <p:cNvCxnSpPr>
                <a:stCxn id="86" idx="4"/>
                <a:endCxn id="65" idx="0"/>
              </p:cNvCxnSpPr>
              <p:nvPr/>
            </p:nvCxnSpPr>
            <p:spPr>
              <a:xfrm>
                <a:off x="3470546" y="5802065"/>
                <a:ext cx="126324" cy="304799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>
                <a:stCxn id="87" idx="4"/>
                <a:endCxn id="65" idx="0"/>
              </p:cNvCxnSpPr>
              <p:nvPr/>
            </p:nvCxnSpPr>
            <p:spPr>
              <a:xfrm flipH="1">
                <a:off x="3596870" y="5802065"/>
                <a:ext cx="64176" cy="304799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H="1">
                <a:off x="3596870" y="5814765"/>
                <a:ext cx="248067" cy="292099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TextBox 93"/>
              <p:cNvSpPr txBox="1"/>
              <p:nvPr/>
            </p:nvSpPr>
            <p:spPr>
              <a:xfrm>
                <a:off x="2077735" y="4540834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prstClr val="white"/>
                    </a:solidFill>
                  </a:rPr>
                  <a:t>1</a:t>
                </a: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2036932" y="4715743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prstClr val="white"/>
                    </a:solidFill>
                  </a:rPr>
                  <a:t>0</a:t>
                </a: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1987676" y="4872706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prstClr val="white"/>
                    </a:solidFill>
                  </a:rPr>
                  <a:t>0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1933360" y="5043770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prstClr val="white"/>
                    </a:solidFill>
                  </a:rPr>
                  <a:t>1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3497565" y="4897501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prstClr val="white"/>
                    </a:solidFill>
                  </a:rPr>
                  <a:t>1</a:t>
                </a: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3488733" y="4730892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prstClr val="white"/>
                    </a:solidFill>
                  </a:rPr>
                  <a:t>0</a:t>
                </a: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3480882" y="4558947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prstClr val="white"/>
                    </a:solidFill>
                  </a:rPr>
                  <a:t>0</a:t>
                </a: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3499695" y="5064110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prstClr val="white"/>
                    </a:solidFill>
                  </a:rPr>
                  <a:t>0</a:t>
                </a:r>
              </a:p>
            </p:txBody>
          </p:sp>
        </p:grpSp>
      </p:grpSp>
      <p:sp>
        <p:nvSpPr>
          <p:cNvPr id="3" name="Bent-Up Arrow 2"/>
          <p:cNvSpPr/>
          <p:nvPr/>
        </p:nvSpPr>
        <p:spPr>
          <a:xfrm>
            <a:off x="3180616" y="3304280"/>
            <a:ext cx="992093" cy="2040930"/>
          </a:xfrm>
          <a:prstGeom prst="bentUpArrow">
            <a:avLst>
              <a:gd name="adj1" fmla="val 10367"/>
              <a:gd name="adj2" fmla="val 14634"/>
              <a:gd name="adj3" fmla="val 1890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rminator 3"/>
          <p:cNvSpPr/>
          <p:nvPr/>
        </p:nvSpPr>
        <p:spPr>
          <a:xfrm>
            <a:off x="1652190" y="2917138"/>
            <a:ext cx="2852962" cy="419233"/>
          </a:xfrm>
          <a:prstGeom prst="flowChartTerminator">
            <a:avLst/>
          </a:prstGeom>
          <a:solidFill>
            <a:srgbClr val="0080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Card 5"/>
          <p:cNvSpPr/>
          <p:nvPr/>
        </p:nvSpPr>
        <p:spPr>
          <a:xfrm>
            <a:off x="5400844" y="1471256"/>
            <a:ext cx="2967788" cy="1204014"/>
          </a:xfrm>
          <a:prstGeom prst="flowChartPunchedCard">
            <a:avLst/>
          </a:prstGeom>
          <a:solidFill>
            <a:srgbClr val="CD875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137160" rtlCol="0" anchor="ctr"/>
          <a:lstStyle/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prstClr val="white"/>
                </a:solidFill>
              </a:rPr>
              <a:t>Event-handling software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4104" y="4387034"/>
            <a:ext cx="2954420" cy="196321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0848" y="3755734"/>
            <a:ext cx="1039394" cy="1039394"/>
          </a:xfrm>
          <a:prstGeom prst="rect">
            <a:avLst/>
          </a:prstGeom>
        </p:spPr>
      </p:pic>
      <p:sp>
        <p:nvSpPr>
          <p:cNvPr id="63" name="Right Arrow 62"/>
          <p:cNvSpPr/>
          <p:nvPr/>
        </p:nvSpPr>
        <p:spPr>
          <a:xfrm rot="5400000">
            <a:off x="6322593" y="3060701"/>
            <a:ext cx="1216527" cy="25533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7" name="Right Arrow 76"/>
          <p:cNvSpPr/>
          <p:nvPr/>
        </p:nvSpPr>
        <p:spPr>
          <a:xfrm>
            <a:off x="4098926" y="2224500"/>
            <a:ext cx="1748422" cy="31561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2874212" y="5868737"/>
            <a:ext cx="2660313" cy="26736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7575" y="3436254"/>
            <a:ext cx="1597526" cy="15387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108" y="381425"/>
            <a:ext cx="1483909" cy="1483909"/>
          </a:xfrm>
          <a:prstGeom prst="rect">
            <a:avLst/>
          </a:prstGeom>
        </p:spPr>
      </p:pic>
      <p:sp>
        <p:nvSpPr>
          <p:cNvPr id="14" name="Bent-Up Arrow 13"/>
          <p:cNvSpPr/>
          <p:nvPr/>
        </p:nvSpPr>
        <p:spPr>
          <a:xfrm rot="16200000">
            <a:off x="1464368" y="1049562"/>
            <a:ext cx="1147904" cy="1055014"/>
          </a:xfrm>
          <a:prstGeom prst="bentUp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1743" y="1295796"/>
            <a:ext cx="1408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Notification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8192" y="5558965"/>
            <a:ext cx="195780" cy="75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9041" y="4911065"/>
            <a:ext cx="971904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prstClr val="white"/>
                </a:solidFill>
              </a:rPr>
              <a:t>Atomic event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6058" y="2601114"/>
            <a:ext cx="1614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prstClr val="white"/>
                </a:solidFill>
              </a:rPr>
              <a:t>Complex event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223615" y="6022356"/>
            <a:ext cx="1780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New observation</a:t>
            </a:r>
          </a:p>
        </p:txBody>
      </p:sp>
    </p:spTree>
    <p:extLst>
      <p:ext uri="{BB962C8B-B14F-4D97-AF65-F5344CB8AC3E}">
        <p14:creationId xmlns:p14="http://schemas.microsoft.com/office/powerpoint/2010/main" val="58907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63" grpId="0" animBg="1"/>
      <p:bldP spid="77" grpId="0" animBg="1"/>
      <p:bldP spid="9" grpId="0" animBg="1"/>
      <p:bldP spid="14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Single Corner Rectangle 6"/>
          <p:cNvSpPr/>
          <p:nvPr/>
        </p:nvSpPr>
        <p:spPr>
          <a:xfrm>
            <a:off x="601834" y="1101426"/>
            <a:ext cx="7775235" cy="3498650"/>
          </a:xfrm>
          <a:prstGeom prst="snip1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0549" y="158933"/>
            <a:ext cx="5292037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dirty="0">
                <a:ln w="0"/>
                <a:solidFill>
                  <a:srgbClr val="FFC000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Embedded EQL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10783" y="2051738"/>
            <a:ext cx="3997815" cy="2095958"/>
          </a:xfrm>
          <a:prstGeom prst="rect">
            <a:avLst/>
          </a:prstGeom>
          <a:ln>
            <a:solidFill>
              <a:srgbClr val="E2F0D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74625" lvl="1" algn="just">
              <a:lnSpc>
                <a:spcPct val="70000"/>
              </a:lnSpc>
            </a:pPr>
            <a:endParaRPr lang="en-US" sz="800" dirty="0">
              <a:solidFill>
                <a:srgbClr val="FFC000"/>
              </a:solidFill>
            </a:endParaRPr>
          </a:p>
          <a:p>
            <a:pPr marL="114300" lvl="1" algn="just">
              <a:lnSpc>
                <a:spcPct val="70000"/>
              </a:lnSpc>
              <a:spcBef>
                <a:spcPts val="600"/>
              </a:spcBef>
              <a:spcAft>
                <a:spcPts val="900"/>
              </a:spcAft>
            </a:pPr>
            <a:r>
              <a:rPr lang="en-US" sz="2400" dirty="0">
                <a:solidFill>
                  <a:srgbClr val="FFC000"/>
                </a:solidFill>
              </a:rPr>
              <a:t>SELECT    [</a:t>
            </a:r>
            <a:r>
              <a:rPr lang="en-US" sz="2400" i="1" dirty="0">
                <a:solidFill>
                  <a:srgbClr val="FFC000"/>
                </a:solidFill>
              </a:rPr>
              <a:t>event-handler</a:t>
            </a:r>
            <a:r>
              <a:rPr lang="en-US" sz="2400" dirty="0">
                <a:solidFill>
                  <a:srgbClr val="FFC000"/>
                </a:solidFill>
              </a:rPr>
              <a:t>]</a:t>
            </a:r>
            <a:r>
              <a:rPr lang="en-US" sz="2400" i="1" dirty="0">
                <a:solidFill>
                  <a:srgbClr val="FFC000"/>
                </a:solidFill>
              </a:rPr>
              <a:t> </a:t>
            </a:r>
          </a:p>
          <a:p>
            <a:pPr marL="114300" lvl="1">
              <a:lnSpc>
                <a:spcPct val="70000"/>
              </a:lnSpc>
              <a:spcAft>
                <a:spcPts val="900"/>
              </a:spcAft>
            </a:pPr>
            <a:r>
              <a:rPr lang="en-US" sz="2400" dirty="0">
                <a:solidFill>
                  <a:srgbClr val="FFC000"/>
                </a:solidFill>
              </a:rPr>
              <a:t>FROM      </a:t>
            </a:r>
            <a:r>
              <a:rPr lang="en-US" sz="2400" i="1" dirty="0">
                <a:solidFill>
                  <a:srgbClr val="FFC000"/>
                </a:solidFill>
              </a:rPr>
              <a:t>Thing1  T1</a:t>
            </a:r>
            <a:endParaRPr lang="en-US" sz="2400" dirty="0">
              <a:solidFill>
                <a:srgbClr val="FFC000"/>
              </a:solidFill>
            </a:endParaRPr>
          </a:p>
          <a:p>
            <a:pPr marL="114300" lvl="1">
              <a:lnSpc>
                <a:spcPct val="70000"/>
              </a:lnSpc>
              <a:spcAft>
                <a:spcPts val="900"/>
              </a:spcAft>
            </a:pPr>
            <a:r>
              <a:rPr lang="en-US" sz="2400" dirty="0">
                <a:solidFill>
                  <a:srgbClr val="FFC000"/>
                </a:solidFill>
              </a:rPr>
              <a:t>WHEN     Before(</a:t>
            </a:r>
            <a:r>
              <a:rPr lang="en-US" sz="2400" i="1" dirty="0">
                <a:solidFill>
                  <a:srgbClr val="FFC000"/>
                </a:solidFill>
              </a:rPr>
              <a:t>T1</a:t>
            </a:r>
            <a:r>
              <a:rPr lang="en-US" sz="2400" dirty="0">
                <a:solidFill>
                  <a:srgbClr val="FFC000"/>
                </a:solidFill>
              </a:rPr>
              <a:t>.</a:t>
            </a:r>
            <a:r>
              <a:rPr lang="en-US" sz="2400" i="1" dirty="0">
                <a:solidFill>
                  <a:srgbClr val="FFC000"/>
                </a:solidFill>
              </a:rPr>
              <a:t>S3</a:t>
            </a:r>
            <a:r>
              <a:rPr lang="en-US" sz="2400" dirty="0">
                <a:solidFill>
                  <a:srgbClr val="FFC000"/>
                </a:solidFill>
              </a:rPr>
              <a:t>, </a:t>
            </a:r>
            <a:r>
              <a:rPr lang="en-US" sz="2400" i="1" dirty="0">
                <a:solidFill>
                  <a:srgbClr val="FFC000"/>
                </a:solidFill>
              </a:rPr>
              <a:t>T1</a:t>
            </a:r>
            <a:r>
              <a:rPr lang="en-US" sz="2400" dirty="0">
                <a:solidFill>
                  <a:srgbClr val="FFC000"/>
                </a:solidFill>
              </a:rPr>
              <a:t>.</a:t>
            </a:r>
            <a:r>
              <a:rPr lang="en-US" sz="2400" i="1" dirty="0">
                <a:solidFill>
                  <a:srgbClr val="FFC000"/>
                </a:solidFill>
              </a:rPr>
              <a:t>S1</a:t>
            </a:r>
            <a:r>
              <a:rPr lang="en-US" sz="2400" dirty="0">
                <a:solidFill>
                  <a:srgbClr val="FFC000"/>
                </a:solidFill>
              </a:rPr>
              <a:t>)</a:t>
            </a:r>
          </a:p>
          <a:p>
            <a:pPr marL="114300" lvl="1">
              <a:lnSpc>
                <a:spcPct val="70000"/>
              </a:lnSpc>
              <a:spcAft>
                <a:spcPts val="900"/>
              </a:spcAft>
            </a:pPr>
            <a:r>
              <a:rPr lang="en-US" sz="2400" dirty="0">
                <a:solidFill>
                  <a:srgbClr val="FFC000"/>
                </a:solidFill>
              </a:rPr>
              <a:t>WITHIN   30 seconds</a:t>
            </a:r>
          </a:p>
          <a:p>
            <a:pPr marL="114300" lvl="1">
              <a:lnSpc>
                <a:spcPct val="70000"/>
              </a:lnSpc>
            </a:pPr>
            <a:r>
              <a:rPr lang="en-US" sz="2400" dirty="0">
                <a:solidFill>
                  <a:srgbClr val="FFC000"/>
                </a:solidFill>
              </a:rPr>
              <a:t>UNTIL      60 minutes</a:t>
            </a:r>
          </a:p>
          <a:p>
            <a:pPr marL="114300" lvl="1">
              <a:lnSpc>
                <a:spcPct val="70000"/>
              </a:lnSpc>
            </a:pPr>
            <a:endParaRPr lang="en-US" sz="800" dirty="0">
              <a:solidFill>
                <a:srgbClr val="FFC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07815" y="4191626"/>
            <a:ext cx="2273739" cy="2023231"/>
            <a:chOff x="1683167" y="4540834"/>
            <a:chExt cx="2273739" cy="2023231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697" y="6085404"/>
              <a:ext cx="468006" cy="457201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6236" y="6106864"/>
              <a:ext cx="468006" cy="457201"/>
            </a:xfrm>
            <a:prstGeom prst="rect">
              <a:avLst/>
            </a:prstGeom>
          </p:spPr>
        </p:pic>
        <p:grpSp>
          <p:nvGrpSpPr>
            <p:cNvPr id="70" name="Group 69"/>
            <p:cNvGrpSpPr/>
            <p:nvPr/>
          </p:nvGrpSpPr>
          <p:grpSpPr>
            <a:xfrm>
              <a:off x="1796633" y="6098104"/>
              <a:ext cx="422563" cy="408709"/>
              <a:chOff x="4897582" y="3713017"/>
              <a:chExt cx="422563" cy="408709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71" name="Oval 70"/>
              <p:cNvSpPr/>
              <p:nvPr/>
            </p:nvSpPr>
            <p:spPr>
              <a:xfrm>
                <a:off x="4897582" y="3713017"/>
                <a:ext cx="422563" cy="408709"/>
              </a:xfrm>
              <a:prstGeom prst="ellipse">
                <a:avLst/>
              </a:prstGeom>
              <a:grpFill/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en-US" sz="2800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72" name="Picture 7" descr="C:\Users\Kien\Pictures\Thing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0283" y="3753401"/>
                <a:ext cx="177159" cy="340617"/>
              </a:xfrm>
              <a:prstGeom prst="rect">
                <a:avLst/>
              </a:prstGeom>
              <a:grpFill/>
            </p:spPr>
          </p:pic>
        </p:grpSp>
        <p:grpSp>
          <p:nvGrpSpPr>
            <p:cNvPr id="78" name="Group 77"/>
            <p:cNvGrpSpPr/>
            <p:nvPr/>
          </p:nvGrpSpPr>
          <p:grpSpPr>
            <a:xfrm>
              <a:off x="1683167" y="4540834"/>
              <a:ext cx="2273739" cy="1566030"/>
              <a:chOff x="1812757" y="4540834"/>
              <a:chExt cx="2273739" cy="1566030"/>
            </a:xfrm>
          </p:grpSpPr>
          <p:grpSp>
            <p:nvGrpSpPr>
              <p:cNvPr id="79" name="Group 78"/>
              <p:cNvGrpSpPr/>
              <p:nvPr/>
            </p:nvGrpSpPr>
            <p:grpSpPr>
              <a:xfrm>
                <a:off x="2257257" y="4627415"/>
                <a:ext cx="1231476" cy="675501"/>
                <a:chOff x="2063299" y="4544291"/>
                <a:chExt cx="1231476" cy="675501"/>
              </a:xfrm>
            </p:grpSpPr>
            <p:cxnSp>
              <p:nvCxnSpPr>
                <p:cNvPr id="105" name="Straight Arrow Connector 104"/>
                <p:cNvCxnSpPr/>
                <p:nvPr/>
              </p:nvCxnSpPr>
              <p:spPr>
                <a:xfrm flipV="1">
                  <a:off x="2063299" y="4544292"/>
                  <a:ext cx="190500" cy="660197"/>
                </a:xfrm>
                <a:prstGeom prst="straightConnector1">
                  <a:avLst/>
                </a:prstGeom>
                <a:ln w="57150" cmpd="sng">
                  <a:solidFill>
                    <a:schemeClr val="accent5">
                      <a:lumMod val="60000"/>
                      <a:lumOff val="4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Arrow Connector 105"/>
                <p:cNvCxnSpPr/>
                <p:nvPr/>
              </p:nvCxnSpPr>
              <p:spPr>
                <a:xfrm flipH="1" flipV="1">
                  <a:off x="3244838" y="4544291"/>
                  <a:ext cx="49937" cy="675501"/>
                </a:xfrm>
                <a:prstGeom prst="straightConnector1">
                  <a:avLst/>
                </a:prstGeom>
                <a:ln w="57150" cmpd="sng">
                  <a:solidFill>
                    <a:schemeClr val="accent5">
                      <a:lumMod val="60000"/>
                      <a:lumOff val="4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0" name="Oval 79"/>
              <p:cNvSpPr/>
              <p:nvPr/>
            </p:nvSpPr>
            <p:spPr>
              <a:xfrm>
                <a:off x="1812757" y="5323405"/>
                <a:ext cx="444500" cy="457200"/>
              </a:xfrm>
              <a:prstGeom prst="ellipse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S1</a:t>
                </a:r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2003257" y="5323405"/>
                <a:ext cx="444500" cy="457200"/>
              </a:xfrm>
              <a:prstGeom prst="ellipse">
                <a:avLst/>
              </a:prstGeom>
              <a:solidFill>
                <a:srgbClr val="10A214"/>
              </a:solidFill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S1</a:t>
                </a:r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2206457" y="5336105"/>
                <a:ext cx="444500" cy="457200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S1</a:t>
                </a:r>
              </a:p>
            </p:txBody>
          </p:sp>
          <p:cxnSp>
            <p:nvCxnSpPr>
              <p:cNvPr id="83" name="Straight Connector 82"/>
              <p:cNvCxnSpPr>
                <a:stCxn id="80" idx="4"/>
                <a:endCxn id="60" idx="0"/>
              </p:cNvCxnSpPr>
              <p:nvPr/>
            </p:nvCxnSpPr>
            <p:spPr>
              <a:xfrm>
                <a:off x="2035007" y="5780605"/>
                <a:ext cx="126324" cy="304799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>
                <a:stCxn id="81" idx="4"/>
                <a:endCxn id="60" idx="0"/>
              </p:cNvCxnSpPr>
              <p:nvPr/>
            </p:nvCxnSpPr>
            <p:spPr>
              <a:xfrm flipH="1">
                <a:off x="2161331" y="5780605"/>
                <a:ext cx="64176" cy="304799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H="1">
                <a:off x="2174290" y="5793305"/>
                <a:ext cx="248067" cy="292099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Oval 85"/>
              <p:cNvSpPr/>
              <p:nvPr/>
            </p:nvSpPr>
            <p:spPr>
              <a:xfrm>
                <a:off x="3248296" y="5344865"/>
                <a:ext cx="444500" cy="457200"/>
              </a:xfrm>
              <a:prstGeom prst="ellipse">
                <a:avLst/>
              </a:prstGeom>
              <a:solidFill>
                <a:srgbClr val="10A214"/>
              </a:solidFill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S1</a:t>
                </a:r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3438796" y="5344865"/>
                <a:ext cx="444500" cy="4572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S1</a:t>
                </a:r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3641996" y="5357565"/>
                <a:ext cx="444500" cy="457200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S2</a:t>
                </a:r>
              </a:p>
            </p:txBody>
          </p:sp>
          <p:cxnSp>
            <p:nvCxnSpPr>
              <p:cNvPr id="89" name="Straight Connector 88"/>
              <p:cNvCxnSpPr>
                <a:stCxn id="86" idx="4"/>
                <a:endCxn id="65" idx="0"/>
              </p:cNvCxnSpPr>
              <p:nvPr/>
            </p:nvCxnSpPr>
            <p:spPr>
              <a:xfrm>
                <a:off x="3470546" y="5802065"/>
                <a:ext cx="126324" cy="304799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>
                <a:stCxn id="87" idx="4"/>
                <a:endCxn id="65" idx="0"/>
              </p:cNvCxnSpPr>
              <p:nvPr/>
            </p:nvCxnSpPr>
            <p:spPr>
              <a:xfrm flipH="1">
                <a:off x="3596870" y="5802065"/>
                <a:ext cx="64176" cy="304799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H="1">
                <a:off x="3596870" y="5814765"/>
                <a:ext cx="248067" cy="292099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TextBox 93"/>
              <p:cNvSpPr txBox="1"/>
              <p:nvPr/>
            </p:nvSpPr>
            <p:spPr>
              <a:xfrm>
                <a:off x="2077735" y="4540834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prstClr val="white"/>
                    </a:solidFill>
                  </a:rPr>
                  <a:t>1</a:t>
                </a: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2036932" y="4715743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prstClr val="white"/>
                    </a:solidFill>
                  </a:rPr>
                  <a:t>0</a:t>
                </a: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1987676" y="4872706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prstClr val="white"/>
                    </a:solidFill>
                  </a:rPr>
                  <a:t>0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1933360" y="5043770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prstClr val="white"/>
                    </a:solidFill>
                  </a:rPr>
                  <a:t>1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3497565" y="4897501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prstClr val="white"/>
                    </a:solidFill>
                  </a:rPr>
                  <a:t>1</a:t>
                </a: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3488733" y="4730892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prstClr val="white"/>
                    </a:solidFill>
                  </a:rPr>
                  <a:t>0</a:t>
                </a: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3480882" y="4558947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prstClr val="white"/>
                    </a:solidFill>
                  </a:rPr>
                  <a:t>0</a:t>
                </a: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3499695" y="5064110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prstClr val="white"/>
                    </a:solidFill>
                  </a:rPr>
                  <a:t>0</a:t>
                </a:r>
              </a:p>
            </p:txBody>
          </p:sp>
        </p:grpSp>
      </p:grpSp>
      <p:sp>
        <p:nvSpPr>
          <p:cNvPr id="3" name="Bent-Up Arrow 2"/>
          <p:cNvSpPr/>
          <p:nvPr/>
        </p:nvSpPr>
        <p:spPr>
          <a:xfrm>
            <a:off x="3367768" y="3304280"/>
            <a:ext cx="992093" cy="2040930"/>
          </a:xfrm>
          <a:prstGeom prst="bentUpArrow">
            <a:avLst>
              <a:gd name="adj1" fmla="val 10367"/>
              <a:gd name="adj2" fmla="val 14634"/>
              <a:gd name="adj3" fmla="val 1890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rminator 3"/>
          <p:cNvSpPr/>
          <p:nvPr/>
        </p:nvSpPr>
        <p:spPr>
          <a:xfrm>
            <a:off x="1839342" y="2917138"/>
            <a:ext cx="2852962" cy="419233"/>
          </a:xfrm>
          <a:prstGeom prst="flowChartTerminator">
            <a:avLst/>
          </a:prstGeom>
          <a:solidFill>
            <a:srgbClr val="0080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1256" y="4387034"/>
            <a:ext cx="2954420" cy="196321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6472" y="4546552"/>
            <a:ext cx="1039394" cy="1039394"/>
          </a:xfrm>
          <a:prstGeom prst="rect">
            <a:avLst/>
          </a:prstGeom>
        </p:spPr>
      </p:pic>
      <p:sp>
        <p:nvSpPr>
          <p:cNvPr id="63" name="Right Arrow 62"/>
          <p:cNvSpPr/>
          <p:nvPr/>
        </p:nvSpPr>
        <p:spPr>
          <a:xfrm rot="5400000">
            <a:off x="7105846" y="3928885"/>
            <a:ext cx="1216527" cy="25533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3061364" y="5868737"/>
            <a:ext cx="2660313" cy="26736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5344" y="5558965"/>
            <a:ext cx="195780" cy="75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66557" y="1144176"/>
            <a:ext cx="2991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Computer program</a:t>
            </a:r>
          </a:p>
        </p:txBody>
      </p:sp>
      <p:sp>
        <p:nvSpPr>
          <p:cNvPr id="44" name="Right Arrow 43"/>
          <p:cNvSpPr/>
          <p:nvPr/>
        </p:nvSpPr>
        <p:spPr>
          <a:xfrm>
            <a:off x="4459161" y="2461540"/>
            <a:ext cx="2784766" cy="19484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17547" y="2088588"/>
            <a:ext cx="2433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Bradley Hand Bold"/>
                <a:cs typeface="Bradley Hand Bold"/>
              </a:rPr>
              <a:t>Call callback entry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804212" y="2805689"/>
            <a:ext cx="1569668" cy="59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prstClr val="black"/>
                </a:solidFill>
                <a:latin typeface="Bradley Hand Bold"/>
                <a:cs typeface="Bradley Hand Bold"/>
              </a:rPr>
              <a:t>Control command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3969" y="3282675"/>
            <a:ext cx="2049958" cy="197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9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3" grpId="0" animBg="1"/>
      <p:bldP spid="9" grpId="0" animBg="1"/>
      <p:bldP spid="44" grpId="0" animBg="1"/>
      <p:bldP spid="6" grpId="0"/>
      <p:bldP spid="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5029200" y="135935"/>
            <a:ext cx="4114800" cy="12889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C000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Parameterized EQL Queries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04800" y="385418"/>
            <a:ext cx="4484908" cy="2095958"/>
          </a:xfrm>
          <a:prstGeom prst="rect">
            <a:avLst/>
          </a:prstGeom>
          <a:ln>
            <a:solidFill>
              <a:srgbClr val="E2F0D9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74625" marR="0" lvl="1" indent="0" algn="just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4300" marR="0" lvl="1" indent="0" algn="just" defTabSz="914400" rtl="0" eaLnBrk="1" fontAlgn="auto" latinLnBrk="0" hangingPunct="1">
              <a:lnSpc>
                <a:spcPct val="70000"/>
              </a:lnSpc>
              <a:spcBef>
                <a:spcPts val="60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   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event-handler </a:t>
            </a:r>
          </a:p>
          <a:p>
            <a:pPr marL="114300" marR="0" lvl="1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    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heat  h, noise 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4300" marR="0" lvl="1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WHEN     before(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(105),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(120))</a:t>
            </a:r>
          </a:p>
          <a:p>
            <a:pPr marL="114300" marR="0" lvl="1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WITHIN   30 seconds</a:t>
            </a:r>
          </a:p>
          <a:p>
            <a:pPr marL="114300" marR="0" lvl="1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UNTIL      60 minutes</a:t>
            </a:r>
          </a:p>
          <a:p>
            <a:pPr marL="114300" marR="0" lvl="1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val Callout 68"/>
          <p:cNvSpPr/>
          <p:nvPr/>
        </p:nvSpPr>
        <p:spPr>
          <a:xfrm>
            <a:off x="3558580" y="581627"/>
            <a:ext cx="1542553" cy="430351"/>
          </a:xfrm>
          <a:prstGeom prst="wedgeEllipseCallout">
            <a:avLst>
              <a:gd name="adj1" fmla="val -24271"/>
              <a:gd name="adj2" fmla="val 104036"/>
            </a:avLst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Parameter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D9DF7-A7BE-46E3-898F-4EC0FF04C1B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24000" y="2677585"/>
            <a:ext cx="6754562" cy="4042645"/>
          </a:xfrm>
          <a:prstGeom prst="rect">
            <a:avLst/>
          </a:prstGeom>
          <a:ln>
            <a:solidFill>
              <a:srgbClr val="E2F0D9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74625" marR="0" lvl="1" indent="0" algn="just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4300" marR="0" lvl="1" indent="0" algn="just" defTabSz="914400" rtl="0" eaLnBrk="1" fontAlgn="auto" latinLnBrk="0" hangingPunct="1">
              <a:lnSpc>
                <a:spcPct val="7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CREATE SERVICE   heat (threshold INTEGER 100,</a:t>
            </a:r>
          </a:p>
          <a:p>
            <a:pPr marL="114300" marR="0" lvl="1" indent="0" algn="just" defTabSz="914400" rtl="0" eaLnBrk="1" fontAlgn="auto" latinLnBrk="0" hangingPunct="1">
              <a:lnSpc>
                <a:spcPct val="7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C000"/>
                </a:solidFill>
                <a:latin typeface="Calibri"/>
              </a:rPr>
              <a:t>                                           until  TIME  3600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114300" marR="0" lvl="1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FOR           Sensor1    T1 </a:t>
            </a:r>
          </a:p>
          <a:p>
            <a:pPr marL="114300" marR="0" lvl="1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DECLARE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start_time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TIME     </a:t>
            </a:r>
          </a:p>
          <a:p>
            <a:pPr marL="114300" marR="0" lvl="1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BEGIN</a:t>
            </a:r>
          </a:p>
          <a:p>
            <a:pPr marL="114300" marR="0" lvl="1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start_time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curr_time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</a:p>
          <a:p>
            <a:pPr marL="114300" marR="0" lvl="1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WHILE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curr_time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start_time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&lt; UNTIL)  { </a:t>
            </a:r>
          </a:p>
          <a:p>
            <a:pPr marL="114300" marR="0" lvl="1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if (T1.next &gt; threshold) THEN RETURN ‘true’   </a:t>
            </a:r>
          </a:p>
          <a:p>
            <a:pPr marL="114300" marR="0" lvl="1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}</a:t>
            </a:r>
          </a:p>
          <a:p>
            <a:pPr marL="114300" marR="0" lvl="1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END</a:t>
            </a:r>
          </a:p>
          <a:p>
            <a:pPr marL="114300" marR="0" lvl="1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Up Arrow 1"/>
          <p:cNvSpPr/>
          <p:nvPr/>
        </p:nvSpPr>
        <p:spPr>
          <a:xfrm rot="19154234">
            <a:off x="3605448" y="1381606"/>
            <a:ext cx="254945" cy="1674246"/>
          </a:xfrm>
          <a:prstGeom prst="upArrow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880153"/>
            <a:ext cx="838200" cy="838200"/>
          </a:xfrm>
          <a:prstGeom prst="rect">
            <a:avLst/>
          </a:prstGeom>
        </p:spPr>
      </p:pic>
      <p:sp>
        <p:nvSpPr>
          <p:cNvPr id="57" name="Rounded Rectangular Callout 56"/>
          <p:cNvSpPr/>
          <p:nvPr/>
        </p:nvSpPr>
        <p:spPr>
          <a:xfrm>
            <a:off x="4329856" y="5932525"/>
            <a:ext cx="3031077" cy="682254"/>
          </a:xfrm>
          <a:prstGeom prst="wedgeRoundRectCallout">
            <a:avLst>
              <a:gd name="adj1" fmla="val 31039"/>
              <a:gd name="adj2" fmla="val -72465"/>
              <a:gd name="adj3" fmla="val 16667"/>
            </a:avLst>
          </a:prstGeom>
          <a:solidFill>
            <a:srgbClr val="8542B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RETURN does not terminate the execution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ounded Rectangular Callout 58"/>
          <p:cNvSpPr/>
          <p:nvPr/>
        </p:nvSpPr>
        <p:spPr>
          <a:xfrm>
            <a:off x="5715000" y="3886200"/>
            <a:ext cx="1136547" cy="748725"/>
          </a:xfrm>
          <a:prstGeom prst="wedgeRoundRectCallout">
            <a:avLst>
              <a:gd name="adj1" fmla="val -94335"/>
              <a:gd name="adj2" fmla="val 66783"/>
              <a:gd name="adj3" fmla="val 16667"/>
            </a:avLst>
          </a:prstGeom>
          <a:solidFill>
            <a:srgbClr val="8542B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 time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ounded Rectangular Callout 60"/>
          <p:cNvSpPr/>
          <p:nvPr/>
        </p:nvSpPr>
        <p:spPr>
          <a:xfrm>
            <a:off x="5334000" y="1538936"/>
            <a:ext cx="2358189" cy="1024591"/>
          </a:xfrm>
          <a:prstGeom prst="wedgeRoundRectCallout">
            <a:avLst>
              <a:gd name="adj1" fmla="val 31297"/>
              <a:gd name="adj2" fmla="val 73435"/>
              <a:gd name="adj3" fmla="val 16667"/>
            </a:avLst>
          </a:prstGeom>
          <a:solidFill>
            <a:srgbClr val="8542B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Default threshold if argument is not provided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1FD6A7-2843-411A-AEEE-03F8968F1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C87AF-CCD8-4A2B-AB61-DAAA7E014DC7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9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57" grpId="0" animBg="1"/>
      <p:bldP spid="59" grpId="0" animBg="1"/>
      <p:bldP spid="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20DFA-FB87-4555-AA64-CF88602E0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DC2F38-EBAF-4FFF-926C-C771D0917616}"/>
              </a:ext>
            </a:extLst>
          </p:cNvPr>
          <p:cNvSpPr/>
          <p:nvPr/>
        </p:nvSpPr>
        <p:spPr>
          <a:xfrm>
            <a:off x="1612322" y="1669676"/>
            <a:ext cx="2205318" cy="3005417"/>
          </a:xfrm>
          <a:prstGeom prst="rect">
            <a:avLst/>
          </a:prstGeom>
          <a:solidFill>
            <a:srgbClr val="C1C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504529-D739-4010-9E79-AFA443CB68B2}"/>
              </a:ext>
            </a:extLst>
          </p:cNvPr>
          <p:cNvSpPr/>
          <p:nvPr/>
        </p:nvSpPr>
        <p:spPr>
          <a:xfrm>
            <a:off x="5745051" y="1669675"/>
            <a:ext cx="2205318" cy="3005417"/>
          </a:xfrm>
          <a:prstGeom prst="rect">
            <a:avLst/>
          </a:prstGeom>
          <a:solidFill>
            <a:srgbClr val="C1C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4979F5-9D81-4174-9976-E3E47610C0FB}"/>
              </a:ext>
            </a:extLst>
          </p:cNvPr>
          <p:cNvSpPr txBox="1"/>
          <p:nvPr/>
        </p:nvSpPr>
        <p:spPr>
          <a:xfrm>
            <a:off x="1570115" y="1274789"/>
            <a:ext cx="1144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IoT App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EA2201-292A-4EEA-9C90-BBE8FAD69607}"/>
              </a:ext>
            </a:extLst>
          </p:cNvPr>
          <p:cNvSpPr txBox="1"/>
          <p:nvPr/>
        </p:nvSpPr>
        <p:spPr>
          <a:xfrm>
            <a:off x="5627822" y="1274789"/>
            <a:ext cx="1952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EQL Processor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0956EC-574B-46E2-BB10-6183733121BF}"/>
              </a:ext>
            </a:extLst>
          </p:cNvPr>
          <p:cNvSpPr/>
          <p:nvPr/>
        </p:nvSpPr>
        <p:spPr>
          <a:xfrm>
            <a:off x="1679557" y="3051594"/>
            <a:ext cx="2070847" cy="6284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Handler for EQL7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E0C6D76-9D94-4C85-B1E6-2EB966FCC90F}"/>
              </a:ext>
            </a:extLst>
          </p:cNvPr>
          <p:cNvSpPr/>
          <p:nvPr/>
        </p:nvSpPr>
        <p:spPr>
          <a:xfrm>
            <a:off x="1554051" y="2900314"/>
            <a:ext cx="295836" cy="302559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7F6FF35-453E-45F4-86B2-87D01CDF7032}"/>
              </a:ext>
            </a:extLst>
          </p:cNvPr>
          <p:cNvSpPr/>
          <p:nvPr/>
        </p:nvSpPr>
        <p:spPr>
          <a:xfrm>
            <a:off x="6177597" y="2812443"/>
            <a:ext cx="1680882" cy="6472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Process EQL7</a:t>
            </a:r>
          </a:p>
        </p:txBody>
      </p:sp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E8344505-8A68-477C-870D-E9E272BB6EDD}"/>
              </a:ext>
            </a:extLst>
          </p:cNvPr>
          <p:cNvSpPr/>
          <p:nvPr/>
        </p:nvSpPr>
        <p:spPr>
          <a:xfrm rot="212834">
            <a:off x="1870328" y="1942541"/>
            <a:ext cx="5420213" cy="828601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6765D8D-A05B-4D56-A9E9-41AB51DDCE3B}"/>
              </a:ext>
            </a:extLst>
          </p:cNvPr>
          <p:cNvSpPr/>
          <p:nvPr/>
        </p:nvSpPr>
        <p:spPr>
          <a:xfrm>
            <a:off x="865516" y="3101789"/>
            <a:ext cx="6145800" cy="1297887"/>
          </a:xfrm>
          <a:custGeom>
            <a:avLst/>
            <a:gdLst>
              <a:gd name="connsiteX0" fmla="*/ 6145800 w 6145800"/>
              <a:gd name="connsiteY0" fmla="*/ 363071 h 1297887"/>
              <a:gd name="connsiteX1" fmla="*/ 6112182 w 6145800"/>
              <a:gd name="connsiteY1" fmla="*/ 437030 h 1297887"/>
              <a:gd name="connsiteX2" fmla="*/ 6092012 w 6145800"/>
              <a:gd name="connsiteY2" fmla="*/ 457200 h 1297887"/>
              <a:gd name="connsiteX3" fmla="*/ 6071841 w 6145800"/>
              <a:gd name="connsiteY3" fmla="*/ 497541 h 1297887"/>
              <a:gd name="connsiteX4" fmla="*/ 6051670 w 6145800"/>
              <a:gd name="connsiteY4" fmla="*/ 544606 h 1297887"/>
              <a:gd name="connsiteX5" fmla="*/ 6031500 w 6145800"/>
              <a:gd name="connsiteY5" fmla="*/ 564777 h 1297887"/>
              <a:gd name="connsiteX6" fmla="*/ 6011329 w 6145800"/>
              <a:gd name="connsiteY6" fmla="*/ 605118 h 1297887"/>
              <a:gd name="connsiteX7" fmla="*/ 5977712 w 6145800"/>
              <a:gd name="connsiteY7" fmla="*/ 658906 h 1297887"/>
              <a:gd name="connsiteX8" fmla="*/ 5950818 w 6145800"/>
              <a:gd name="connsiteY8" fmla="*/ 685800 h 1297887"/>
              <a:gd name="connsiteX9" fmla="*/ 5876859 w 6145800"/>
              <a:gd name="connsiteY9" fmla="*/ 759759 h 1297887"/>
              <a:gd name="connsiteX10" fmla="*/ 5796176 w 6145800"/>
              <a:gd name="connsiteY10" fmla="*/ 826994 h 1297887"/>
              <a:gd name="connsiteX11" fmla="*/ 5728941 w 6145800"/>
              <a:gd name="connsiteY11" fmla="*/ 867335 h 1297887"/>
              <a:gd name="connsiteX12" fmla="*/ 5681876 w 6145800"/>
              <a:gd name="connsiteY12" fmla="*/ 907677 h 1297887"/>
              <a:gd name="connsiteX13" fmla="*/ 5628088 w 6145800"/>
              <a:gd name="connsiteY13" fmla="*/ 934571 h 1297887"/>
              <a:gd name="connsiteX14" fmla="*/ 5520512 w 6145800"/>
              <a:gd name="connsiteY14" fmla="*/ 981635 h 1297887"/>
              <a:gd name="connsiteX15" fmla="*/ 5480170 w 6145800"/>
              <a:gd name="connsiteY15" fmla="*/ 1001806 h 1297887"/>
              <a:gd name="connsiteX16" fmla="*/ 5399488 w 6145800"/>
              <a:gd name="connsiteY16" fmla="*/ 1021977 h 1297887"/>
              <a:gd name="connsiteX17" fmla="*/ 5157441 w 6145800"/>
              <a:gd name="connsiteY17" fmla="*/ 1102659 h 1297887"/>
              <a:gd name="connsiteX18" fmla="*/ 5029694 w 6145800"/>
              <a:gd name="connsiteY18" fmla="*/ 1136277 h 1297887"/>
              <a:gd name="connsiteX19" fmla="*/ 4693518 w 6145800"/>
              <a:gd name="connsiteY19" fmla="*/ 1196788 h 1297887"/>
              <a:gd name="connsiteX20" fmla="*/ 4532153 w 6145800"/>
              <a:gd name="connsiteY20" fmla="*/ 1210235 h 1297887"/>
              <a:gd name="connsiteX21" fmla="*/ 4444747 w 6145800"/>
              <a:gd name="connsiteY21" fmla="*/ 1230406 h 1297887"/>
              <a:gd name="connsiteX22" fmla="*/ 3980823 w 6145800"/>
              <a:gd name="connsiteY22" fmla="*/ 1264024 h 1297887"/>
              <a:gd name="connsiteX23" fmla="*/ 3799288 w 6145800"/>
              <a:gd name="connsiteY23" fmla="*/ 1290918 h 1297887"/>
              <a:gd name="connsiteX24" fmla="*/ 3375706 w 6145800"/>
              <a:gd name="connsiteY24" fmla="*/ 1290918 h 1297887"/>
              <a:gd name="connsiteX25" fmla="*/ 3194170 w 6145800"/>
              <a:gd name="connsiteY25" fmla="*/ 1284194 h 1297887"/>
              <a:gd name="connsiteX26" fmla="*/ 3093318 w 6145800"/>
              <a:gd name="connsiteY26" fmla="*/ 1264024 h 1297887"/>
              <a:gd name="connsiteX27" fmla="*/ 2952123 w 6145800"/>
              <a:gd name="connsiteY27" fmla="*/ 1243853 h 1297887"/>
              <a:gd name="connsiteX28" fmla="*/ 2649565 w 6145800"/>
              <a:gd name="connsiteY28" fmla="*/ 1203512 h 1297887"/>
              <a:gd name="connsiteX29" fmla="*/ 2447859 w 6145800"/>
              <a:gd name="connsiteY29" fmla="*/ 1183341 h 1297887"/>
              <a:gd name="connsiteX30" fmla="*/ 2259600 w 6145800"/>
              <a:gd name="connsiteY30" fmla="*/ 1163171 h 1297887"/>
              <a:gd name="connsiteX31" fmla="*/ 2131853 w 6145800"/>
              <a:gd name="connsiteY31" fmla="*/ 1156447 h 1297887"/>
              <a:gd name="connsiteX32" fmla="*/ 1708270 w 6145800"/>
              <a:gd name="connsiteY32" fmla="*/ 1102659 h 1297887"/>
              <a:gd name="connsiteX33" fmla="*/ 1291412 w 6145800"/>
              <a:gd name="connsiteY33" fmla="*/ 1021977 h 1297887"/>
              <a:gd name="connsiteX34" fmla="*/ 1123323 w 6145800"/>
              <a:gd name="connsiteY34" fmla="*/ 988359 h 1297887"/>
              <a:gd name="connsiteX35" fmla="*/ 854382 w 6145800"/>
              <a:gd name="connsiteY35" fmla="*/ 914400 h 1297887"/>
              <a:gd name="connsiteX36" fmla="*/ 814041 w 6145800"/>
              <a:gd name="connsiteY36" fmla="*/ 887506 h 1297887"/>
              <a:gd name="connsiteX37" fmla="*/ 511482 w 6145800"/>
              <a:gd name="connsiteY37" fmla="*/ 766483 h 1297887"/>
              <a:gd name="connsiteX38" fmla="*/ 403906 w 6145800"/>
              <a:gd name="connsiteY38" fmla="*/ 705971 h 1297887"/>
              <a:gd name="connsiteX39" fmla="*/ 255988 w 6145800"/>
              <a:gd name="connsiteY39" fmla="*/ 632012 h 1297887"/>
              <a:gd name="connsiteX40" fmla="*/ 175306 w 6145800"/>
              <a:gd name="connsiteY40" fmla="*/ 578224 h 1297887"/>
              <a:gd name="connsiteX41" fmla="*/ 13941 w 6145800"/>
              <a:gd name="connsiteY41" fmla="*/ 484094 h 1297887"/>
              <a:gd name="connsiteX42" fmla="*/ 494 w 6145800"/>
              <a:gd name="connsiteY42" fmla="*/ 437030 h 1297887"/>
              <a:gd name="connsiteX43" fmla="*/ 7218 w 6145800"/>
              <a:gd name="connsiteY43" fmla="*/ 342900 h 1297887"/>
              <a:gd name="connsiteX44" fmla="*/ 67729 w 6145800"/>
              <a:gd name="connsiteY44" fmla="*/ 215153 h 1297887"/>
              <a:gd name="connsiteX45" fmla="*/ 81176 w 6145800"/>
              <a:gd name="connsiteY45" fmla="*/ 194983 h 1297887"/>
              <a:gd name="connsiteX46" fmla="*/ 87900 w 6145800"/>
              <a:gd name="connsiteY46" fmla="*/ 174812 h 1297887"/>
              <a:gd name="connsiteX47" fmla="*/ 108070 w 6145800"/>
              <a:gd name="connsiteY47" fmla="*/ 161365 h 1297887"/>
              <a:gd name="connsiteX48" fmla="*/ 141688 w 6145800"/>
              <a:gd name="connsiteY48" fmla="*/ 134471 h 1297887"/>
              <a:gd name="connsiteX49" fmla="*/ 148412 w 6145800"/>
              <a:gd name="connsiteY49" fmla="*/ 114300 h 1297887"/>
              <a:gd name="connsiteX50" fmla="*/ 215647 w 6145800"/>
              <a:gd name="connsiteY50" fmla="*/ 87406 h 1297887"/>
              <a:gd name="connsiteX51" fmla="*/ 390459 w 6145800"/>
              <a:gd name="connsiteY51" fmla="*/ 53788 h 1297887"/>
              <a:gd name="connsiteX52" fmla="*/ 424076 w 6145800"/>
              <a:gd name="connsiteY52" fmla="*/ 47065 h 1297887"/>
              <a:gd name="connsiteX53" fmla="*/ 471141 w 6145800"/>
              <a:gd name="connsiteY53" fmla="*/ 40341 h 1297887"/>
              <a:gd name="connsiteX54" fmla="*/ 571994 w 6145800"/>
              <a:gd name="connsiteY54" fmla="*/ 13447 h 1297887"/>
              <a:gd name="connsiteX55" fmla="*/ 619059 w 6145800"/>
              <a:gd name="connsiteY55" fmla="*/ 0 h 129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6145800" h="1297887">
                <a:moveTo>
                  <a:pt x="6145800" y="363071"/>
                </a:moveTo>
                <a:cubicBezTo>
                  <a:pt x="6137032" y="384991"/>
                  <a:pt x="6124966" y="417854"/>
                  <a:pt x="6112182" y="437030"/>
                </a:cubicBezTo>
                <a:cubicBezTo>
                  <a:pt x="6106908" y="444941"/>
                  <a:pt x="6098735" y="450477"/>
                  <a:pt x="6092012" y="457200"/>
                </a:cubicBezTo>
                <a:cubicBezTo>
                  <a:pt x="6075108" y="507908"/>
                  <a:pt x="6097912" y="445398"/>
                  <a:pt x="6071841" y="497541"/>
                </a:cubicBezTo>
                <a:cubicBezTo>
                  <a:pt x="6057206" y="526812"/>
                  <a:pt x="6074995" y="511951"/>
                  <a:pt x="6051670" y="544606"/>
                </a:cubicBezTo>
                <a:cubicBezTo>
                  <a:pt x="6046143" y="552343"/>
                  <a:pt x="6038223" y="558053"/>
                  <a:pt x="6031500" y="564777"/>
                </a:cubicBezTo>
                <a:cubicBezTo>
                  <a:pt x="6019172" y="601758"/>
                  <a:pt x="6032183" y="568622"/>
                  <a:pt x="6011329" y="605118"/>
                </a:cubicBezTo>
                <a:cubicBezTo>
                  <a:pt x="5992619" y="637861"/>
                  <a:pt x="6004177" y="628660"/>
                  <a:pt x="5977712" y="658906"/>
                </a:cubicBezTo>
                <a:cubicBezTo>
                  <a:pt x="5969364" y="668447"/>
                  <a:pt x="5959299" y="676377"/>
                  <a:pt x="5950818" y="685800"/>
                </a:cubicBezTo>
                <a:cubicBezTo>
                  <a:pt x="5874617" y="770467"/>
                  <a:pt x="5962024" y="684056"/>
                  <a:pt x="5876859" y="759759"/>
                </a:cubicBezTo>
                <a:cubicBezTo>
                  <a:pt x="5839487" y="792979"/>
                  <a:pt x="5861862" y="787583"/>
                  <a:pt x="5796176" y="826994"/>
                </a:cubicBezTo>
                <a:cubicBezTo>
                  <a:pt x="5773764" y="840441"/>
                  <a:pt x="5748785" y="850326"/>
                  <a:pt x="5728941" y="867335"/>
                </a:cubicBezTo>
                <a:cubicBezTo>
                  <a:pt x="5713253" y="880782"/>
                  <a:pt x="5699069" y="896215"/>
                  <a:pt x="5681876" y="907677"/>
                </a:cubicBezTo>
                <a:cubicBezTo>
                  <a:pt x="5665197" y="918796"/>
                  <a:pt x="5646311" y="926219"/>
                  <a:pt x="5628088" y="934571"/>
                </a:cubicBezTo>
                <a:cubicBezTo>
                  <a:pt x="5592507" y="950879"/>
                  <a:pt x="5555520" y="964131"/>
                  <a:pt x="5520512" y="981635"/>
                </a:cubicBezTo>
                <a:cubicBezTo>
                  <a:pt x="5507065" y="988359"/>
                  <a:pt x="5494433" y="997052"/>
                  <a:pt x="5480170" y="1001806"/>
                </a:cubicBezTo>
                <a:cubicBezTo>
                  <a:pt x="5453871" y="1010573"/>
                  <a:pt x="5426060" y="1014077"/>
                  <a:pt x="5399488" y="1021977"/>
                </a:cubicBezTo>
                <a:cubicBezTo>
                  <a:pt x="5084291" y="1115685"/>
                  <a:pt x="5341144" y="1041425"/>
                  <a:pt x="5157441" y="1102659"/>
                </a:cubicBezTo>
                <a:cubicBezTo>
                  <a:pt x="5129521" y="1111966"/>
                  <a:pt x="5048389" y="1132122"/>
                  <a:pt x="5029694" y="1136277"/>
                </a:cubicBezTo>
                <a:cubicBezTo>
                  <a:pt x="4954437" y="1153001"/>
                  <a:pt x="4722052" y="1194886"/>
                  <a:pt x="4693518" y="1196788"/>
                </a:cubicBezTo>
                <a:cubicBezTo>
                  <a:pt x="4572415" y="1204862"/>
                  <a:pt x="4626151" y="1199792"/>
                  <a:pt x="4532153" y="1210235"/>
                </a:cubicBezTo>
                <a:cubicBezTo>
                  <a:pt x="4503018" y="1216959"/>
                  <a:pt x="4474507" y="1227503"/>
                  <a:pt x="4444747" y="1230406"/>
                </a:cubicBezTo>
                <a:cubicBezTo>
                  <a:pt x="4290433" y="1245461"/>
                  <a:pt x="3980823" y="1264024"/>
                  <a:pt x="3980823" y="1264024"/>
                </a:cubicBezTo>
                <a:cubicBezTo>
                  <a:pt x="3920311" y="1272989"/>
                  <a:pt x="3860234" y="1285664"/>
                  <a:pt x="3799288" y="1290918"/>
                </a:cubicBezTo>
                <a:cubicBezTo>
                  <a:pt x="3651068" y="1303695"/>
                  <a:pt x="3524161" y="1295950"/>
                  <a:pt x="3375706" y="1290918"/>
                </a:cubicBezTo>
                <a:lnTo>
                  <a:pt x="3194170" y="1284194"/>
                </a:lnTo>
                <a:cubicBezTo>
                  <a:pt x="3149700" y="1254547"/>
                  <a:pt x="3188215" y="1275527"/>
                  <a:pt x="3093318" y="1264024"/>
                </a:cubicBezTo>
                <a:cubicBezTo>
                  <a:pt x="3046121" y="1258303"/>
                  <a:pt x="2998666" y="1253550"/>
                  <a:pt x="2952123" y="1243853"/>
                </a:cubicBezTo>
                <a:cubicBezTo>
                  <a:pt x="2744631" y="1200625"/>
                  <a:pt x="2845640" y="1212848"/>
                  <a:pt x="2649565" y="1203512"/>
                </a:cubicBezTo>
                <a:lnTo>
                  <a:pt x="2447859" y="1183341"/>
                </a:lnTo>
                <a:cubicBezTo>
                  <a:pt x="2287660" y="1166022"/>
                  <a:pt x="2614455" y="1189786"/>
                  <a:pt x="2259600" y="1163171"/>
                </a:cubicBezTo>
                <a:cubicBezTo>
                  <a:pt x="2217078" y="1159982"/>
                  <a:pt x="2174435" y="1158688"/>
                  <a:pt x="2131853" y="1156447"/>
                </a:cubicBezTo>
                <a:cubicBezTo>
                  <a:pt x="1775783" y="1104521"/>
                  <a:pt x="1917597" y="1116615"/>
                  <a:pt x="1708270" y="1102659"/>
                </a:cubicBezTo>
                <a:cubicBezTo>
                  <a:pt x="1354846" y="1047436"/>
                  <a:pt x="1630442" y="1095947"/>
                  <a:pt x="1291412" y="1021977"/>
                </a:cubicBezTo>
                <a:cubicBezTo>
                  <a:pt x="1235586" y="1009797"/>
                  <a:pt x="1179052" y="1000977"/>
                  <a:pt x="1123323" y="988359"/>
                </a:cubicBezTo>
                <a:cubicBezTo>
                  <a:pt x="955161" y="950284"/>
                  <a:pt x="975569" y="954795"/>
                  <a:pt x="854382" y="914400"/>
                </a:cubicBezTo>
                <a:cubicBezTo>
                  <a:pt x="840935" y="905435"/>
                  <a:pt x="828896" y="893872"/>
                  <a:pt x="814041" y="887506"/>
                </a:cubicBezTo>
                <a:cubicBezTo>
                  <a:pt x="688924" y="833884"/>
                  <a:pt x="622798" y="822141"/>
                  <a:pt x="511482" y="766483"/>
                </a:cubicBezTo>
                <a:cubicBezTo>
                  <a:pt x="474683" y="748084"/>
                  <a:pt x="440314" y="725133"/>
                  <a:pt x="403906" y="705971"/>
                </a:cubicBezTo>
                <a:cubicBezTo>
                  <a:pt x="355124" y="680296"/>
                  <a:pt x="304110" y="658904"/>
                  <a:pt x="255988" y="632012"/>
                </a:cubicBezTo>
                <a:cubicBezTo>
                  <a:pt x="227772" y="616244"/>
                  <a:pt x="202886" y="595079"/>
                  <a:pt x="175306" y="578224"/>
                </a:cubicBezTo>
                <a:cubicBezTo>
                  <a:pt x="122171" y="545753"/>
                  <a:pt x="67729" y="515471"/>
                  <a:pt x="13941" y="484094"/>
                </a:cubicBezTo>
                <a:cubicBezTo>
                  <a:pt x="9459" y="468406"/>
                  <a:pt x="1270" y="453327"/>
                  <a:pt x="494" y="437030"/>
                </a:cubicBezTo>
                <a:cubicBezTo>
                  <a:pt x="-1002" y="405609"/>
                  <a:pt x="802" y="373695"/>
                  <a:pt x="7218" y="342900"/>
                </a:cubicBezTo>
                <a:cubicBezTo>
                  <a:pt x="14930" y="305882"/>
                  <a:pt x="48918" y="247401"/>
                  <a:pt x="67729" y="215153"/>
                </a:cubicBezTo>
                <a:cubicBezTo>
                  <a:pt x="71800" y="208173"/>
                  <a:pt x="77562" y="202210"/>
                  <a:pt x="81176" y="194983"/>
                </a:cubicBezTo>
                <a:cubicBezTo>
                  <a:pt x="84346" y="188644"/>
                  <a:pt x="83473" y="180346"/>
                  <a:pt x="87900" y="174812"/>
                </a:cubicBezTo>
                <a:cubicBezTo>
                  <a:pt x="92948" y="168502"/>
                  <a:pt x="101760" y="166413"/>
                  <a:pt x="108070" y="161365"/>
                </a:cubicBezTo>
                <a:cubicBezTo>
                  <a:pt x="155972" y="123044"/>
                  <a:pt x="79609" y="175858"/>
                  <a:pt x="141688" y="134471"/>
                </a:cubicBezTo>
                <a:cubicBezTo>
                  <a:pt x="143929" y="127747"/>
                  <a:pt x="143400" y="119312"/>
                  <a:pt x="148412" y="114300"/>
                </a:cubicBezTo>
                <a:cubicBezTo>
                  <a:pt x="157332" y="105380"/>
                  <a:pt x="209145" y="88656"/>
                  <a:pt x="215647" y="87406"/>
                </a:cubicBezTo>
                <a:lnTo>
                  <a:pt x="390459" y="53788"/>
                </a:lnTo>
                <a:cubicBezTo>
                  <a:pt x="401678" y="51617"/>
                  <a:pt x="412763" y="48681"/>
                  <a:pt x="424076" y="47065"/>
                </a:cubicBezTo>
                <a:lnTo>
                  <a:pt x="471141" y="40341"/>
                </a:lnTo>
                <a:cubicBezTo>
                  <a:pt x="575222" y="1312"/>
                  <a:pt x="476631" y="33882"/>
                  <a:pt x="571994" y="13447"/>
                </a:cubicBezTo>
                <a:cubicBezTo>
                  <a:pt x="587948" y="10028"/>
                  <a:pt x="619059" y="0"/>
                  <a:pt x="619059" y="0"/>
                </a:cubicBezTo>
              </a:path>
            </a:pathLst>
          </a:custGeom>
          <a:noFill/>
          <a:ln w="762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CC6CB4-7766-4B00-9C73-CE57FD162BB6}"/>
              </a:ext>
            </a:extLst>
          </p:cNvPr>
          <p:cNvSpPr txBox="1"/>
          <p:nvPr/>
        </p:nvSpPr>
        <p:spPr>
          <a:xfrm>
            <a:off x="4117048" y="2039795"/>
            <a:ext cx="1509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Submit EQL7 with callback entry at “7”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308A1D-BB56-463A-B29C-70EF3943D07D}"/>
              </a:ext>
            </a:extLst>
          </p:cNvPr>
          <p:cNvSpPr txBox="1"/>
          <p:nvPr/>
        </p:nvSpPr>
        <p:spPr>
          <a:xfrm>
            <a:off x="3983333" y="4449871"/>
            <a:ext cx="1644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Event is “1”</a:t>
            </a:r>
          </a:p>
          <a:p>
            <a:r>
              <a:rPr lang="en-US" dirty="0"/>
              <a:t>Calls App at “7”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70835B-6DA3-4333-8685-B649543C125A}"/>
              </a:ext>
            </a:extLst>
          </p:cNvPr>
          <p:cNvSpPr/>
          <p:nvPr/>
        </p:nvSpPr>
        <p:spPr>
          <a:xfrm>
            <a:off x="303688" y="407879"/>
            <a:ext cx="4114800" cy="6980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ln w="0"/>
                <a:solidFill>
                  <a:srgbClr val="FFC000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Calibri"/>
              </a:rPr>
              <a:t>Callback Entry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C000">
                  <a:lumMod val="40000"/>
                  <a:lumOff val="60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A936CA-18BD-4C6C-8CDB-48C5D5A04EFF}"/>
              </a:ext>
            </a:extLst>
          </p:cNvPr>
          <p:cNvSpPr txBox="1"/>
          <p:nvPr/>
        </p:nvSpPr>
        <p:spPr>
          <a:xfrm>
            <a:off x="1636193" y="2548173"/>
            <a:ext cx="71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EQL 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FE1DB7-5BB8-40CF-83A9-5003C2EE7DBA}"/>
              </a:ext>
            </a:extLst>
          </p:cNvPr>
          <p:cNvSpPr txBox="1"/>
          <p:nvPr/>
        </p:nvSpPr>
        <p:spPr>
          <a:xfrm>
            <a:off x="752962" y="5249792"/>
            <a:ext cx="77623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EQL Processor is a server to the IoT App; but IoT App is also a server to the EQL Processor  </a:t>
            </a:r>
          </a:p>
          <a:p>
            <a:pPr marL="627063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Not conventional client/server computing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2636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3" grpId="0" animBg="1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20DFA-FB87-4555-AA64-CF88602E0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26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DC2F38-EBAF-4FFF-926C-C771D0917616}"/>
              </a:ext>
            </a:extLst>
          </p:cNvPr>
          <p:cNvSpPr/>
          <p:nvPr/>
        </p:nvSpPr>
        <p:spPr>
          <a:xfrm>
            <a:off x="1398962" y="1494416"/>
            <a:ext cx="2205318" cy="4686675"/>
          </a:xfrm>
          <a:prstGeom prst="rect">
            <a:avLst/>
          </a:prstGeom>
          <a:solidFill>
            <a:srgbClr val="C1C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en-US" sz="3600" dirty="0">
                <a:solidFill>
                  <a:schemeClr val="bg1"/>
                </a:solidFill>
              </a:rPr>
              <a:t>.</a:t>
            </a:r>
          </a:p>
          <a:p>
            <a:pPr algn="ctr">
              <a:lnSpc>
                <a:spcPts val="1400"/>
              </a:lnSpc>
            </a:pPr>
            <a:r>
              <a:rPr lang="en-US" sz="3600" dirty="0">
                <a:solidFill>
                  <a:schemeClr val="bg1"/>
                </a:solidFill>
              </a:rPr>
              <a:t>.</a:t>
            </a:r>
          </a:p>
          <a:p>
            <a:pPr algn="ctr">
              <a:lnSpc>
                <a:spcPts val="1400"/>
              </a:lnSpc>
            </a:pPr>
            <a:r>
              <a:rPr lang="en-US" sz="3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504529-D739-4010-9E79-AFA443CB68B2}"/>
              </a:ext>
            </a:extLst>
          </p:cNvPr>
          <p:cNvSpPr/>
          <p:nvPr/>
        </p:nvSpPr>
        <p:spPr>
          <a:xfrm>
            <a:off x="5531691" y="1494415"/>
            <a:ext cx="2205318" cy="4686675"/>
          </a:xfrm>
          <a:prstGeom prst="rect">
            <a:avLst/>
          </a:prstGeom>
          <a:solidFill>
            <a:srgbClr val="C1C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ts val="1400"/>
              </a:lnSpc>
            </a:pPr>
            <a:r>
              <a:rPr lang="en-US" sz="3600">
                <a:solidFill>
                  <a:prstClr val="black"/>
                </a:solidFill>
              </a:rPr>
              <a:t>.</a:t>
            </a:r>
          </a:p>
          <a:p>
            <a:pPr lvl="0" algn="ctr">
              <a:lnSpc>
                <a:spcPts val="1400"/>
              </a:lnSpc>
            </a:pPr>
            <a:r>
              <a:rPr lang="en-US" sz="3600">
                <a:solidFill>
                  <a:prstClr val="black"/>
                </a:solidFill>
              </a:rPr>
              <a:t>.</a:t>
            </a:r>
          </a:p>
          <a:p>
            <a:pPr lvl="0" algn="ctr">
              <a:lnSpc>
                <a:spcPts val="1400"/>
              </a:lnSpc>
            </a:pPr>
            <a:r>
              <a:rPr lang="en-US" sz="3600">
                <a:solidFill>
                  <a:prstClr val="black"/>
                </a:solidFill>
              </a:rPr>
              <a:t>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4979F5-9D81-4174-9976-E3E47610C0FB}"/>
              </a:ext>
            </a:extLst>
          </p:cNvPr>
          <p:cNvSpPr txBox="1"/>
          <p:nvPr/>
        </p:nvSpPr>
        <p:spPr>
          <a:xfrm>
            <a:off x="1356755" y="1099529"/>
            <a:ext cx="1144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IoT App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EA2201-292A-4EEA-9C90-BBE8FAD69607}"/>
              </a:ext>
            </a:extLst>
          </p:cNvPr>
          <p:cNvSpPr txBox="1"/>
          <p:nvPr/>
        </p:nvSpPr>
        <p:spPr>
          <a:xfrm>
            <a:off x="5414462" y="1099529"/>
            <a:ext cx="1952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EQL Processor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70835B-6DA3-4333-8685-B649543C125A}"/>
              </a:ext>
            </a:extLst>
          </p:cNvPr>
          <p:cNvSpPr/>
          <p:nvPr/>
        </p:nvSpPr>
        <p:spPr>
          <a:xfrm>
            <a:off x="303687" y="156419"/>
            <a:ext cx="7276785" cy="6980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ln w="0"/>
                <a:solidFill>
                  <a:srgbClr val="FFC000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Calibri"/>
              </a:rPr>
              <a:t>IoT App with n EQL Queries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C000">
                  <a:lumMod val="40000"/>
                  <a:lumOff val="60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2EC158-3986-4A04-B846-B317A6B2757B}"/>
              </a:ext>
            </a:extLst>
          </p:cNvPr>
          <p:cNvGrpSpPr/>
          <p:nvPr/>
        </p:nvGrpSpPr>
        <p:grpSpPr>
          <a:xfrm>
            <a:off x="639230" y="1411926"/>
            <a:ext cx="6834335" cy="2211679"/>
            <a:chOff x="1092447" y="1736198"/>
            <a:chExt cx="6834335" cy="221167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40956EC-574B-46E2-BB10-6183733121BF}"/>
                </a:ext>
              </a:extLst>
            </p:cNvPr>
            <p:cNvSpPr/>
            <p:nvPr/>
          </p:nvSpPr>
          <p:spPr>
            <a:xfrm>
              <a:off x="1906488" y="2729861"/>
              <a:ext cx="2070847" cy="62842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Handler for EQL1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E0C6D76-9D94-4C85-B1E6-2EB966FCC90F}"/>
                </a:ext>
              </a:extLst>
            </p:cNvPr>
            <p:cNvSpPr/>
            <p:nvPr/>
          </p:nvSpPr>
          <p:spPr>
            <a:xfrm>
              <a:off x="1780982" y="2578581"/>
              <a:ext cx="295836" cy="302559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7F6FF35-453E-45F4-86B2-87D01CDF7032}"/>
                </a:ext>
              </a:extLst>
            </p:cNvPr>
            <p:cNvSpPr/>
            <p:nvPr/>
          </p:nvSpPr>
          <p:spPr>
            <a:xfrm>
              <a:off x="6245900" y="2491038"/>
              <a:ext cx="1680882" cy="6472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Process EQL1</a:t>
              </a:r>
            </a:p>
          </p:txBody>
        </p:sp>
        <p:sp>
          <p:nvSpPr>
            <p:cNvPr id="11" name="Arrow: Curved Down 10">
              <a:extLst>
                <a:ext uri="{FF2B5EF4-FFF2-40B4-BE49-F238E27FC236}">
                  <a16:creationId xmlns:a16="http://schemas.microsoft.com/office/drawing/2014/main" id="{E8344505-8A68-477C-870D-E9E272BB6EDD}"/>
                </a:ext>
              </a:extLst>
            </p:cNvPr>
            <p:cNvSpPr/>
            <p:nvPr/>
          </p:nvSpPr>
          <p:spPr>
            <a:xfrm rot="212834">
              <a:off x="2093686" y="1736198"/>
              <a:ext cx="5420213" cy="713100"/>
            </a:xfrm>
            <a:prstGeom prst="curved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765D8D-A05B-4D56-A9E9-41AB51DDCE3B}"/>
                </a:ext>
              </a:extLst>
            </p:cNvPr>
            <p:cNvSpPr/>
            <p:nvPr/>
          </p:nvSpPr>
          <p:spPr>
            <a:xfrm>
              <a:off x="1092447" y="2719991"/>
              <a:ext cx="6145800" cy="1227886"/>
            </a:xfrm>
            <a:custGeom>
              <a:avLst/>
              <a:gdLst>
                <a:gd name="connsiteX0" fmla="*/ 6145800 w 6145800"/>
                <a:gd name="connsiteY0" fmla="*/ 363071 h 1297887"/>
                <a:gd name="connsiteX1" fmla="*/ 6112182 w 6145800"/>
                <a:gd name="connsiteY1" fmla="*/ 437030 h 1297887"/>
                <a:gd name="connsiteX2" fmla="*/ 6092012 w 6145800"/>
                <a:gd name="connsiteY2" fmla="*/ 457200 h 1297887"/>
                <a:gd name="connsiteX3" fmla="*/ 6071841 w 6145800"/>
                <a:gd name="connsiteY3" fmla="*/ 497541 h 1297887"/>
                <a:gd name="connsiteX4" fmla="*/ 6051670 w 6145800"/>
                <a:gd name="connsiteY4" fmla="*/ 544606 h 1297887"/>
                <a:gd name="connsiteX5" fmla="*/ 6031500 w 6145800"/>
                <a:gd name="connsiteY5" fmla="*/ 564777 h 1297887"/>
                <a:gd name="connsiteX6" fmla="*/ 6011329 w 6145800"/>
                <a:gd name="connsiteY6" fmla="*/ 605118 h 1297887"/>
                <a:gd name="connsiteX7" fmla="*/ 5977712 w 6145800"/>
                <a:gd name="connsiteY7" fmla="*/ 658906 h 1297887"/>
                <a:gd name="connsiteX8" fmla="*/ 5950818 w 6145800"/>
                <a:gd name="connsiteY8" fmla="*/ 685800 h 1297887"/>
                <a:gd name="connsiteX9" fmla="*/ 5876859 w 6145800"/>
                <a:gd name="connsiteY9" fmla="*/ 759759 h 1297887"/>
                <a:gd name="connsiteX10" fmla="*/ 5796176 w 6145800"/>
                <a:gd name="connsiteY10" fmla="*/ 826994 h 1297887"/>
                <a:gd name="connsiteX11" fmla="*/ 5728941 w 6145800"/>
                <a:gd name="connsiteY11" fmla="*/ 867335 h 1297887"/>
                <a:gd name="connsiteX12" fmla="*/ 5681876 w 6145800"/>
                <a:gd name="connsiteY12" fmla="*/ 907677 h 1297887"/>
                <a:gd name="connsiteX13" fmla="*/ 5628088 w 6145800"/>
                <a:gd name="connsiteY13" fmla="*/ 934571 h 1297887"/>
                <a:gd name="connsiteX14" fmla="*/ 5520512 w 6145800"/>
                <a:gd name="connsiteY14" fmla="*/ 981635 h 1297887"/>
                <a:gd name="connsiteX15" fmla="*/ 5480170 w 6145800"/>
                <a:gd name="connsiteY15" fmla="*/ 1001806 h 1297887"/>
                <a:gd name="connsiteX16" fmla="*/ 5399488 w 6145800"/>
                <a:gd name="connsiteY16" fmla="*/ 1021977 h 1297887"/>
                <a:gd name="connsiteX17" fmla="*/ 5157441 w 6145800"/>
                <a:gd name="connsiteY17" fmla="*/ 1102659 h 1297887"/>
                <a:gd name="connsiteX18" fmla="*/ 5029694 w 6145800"/>
                <a:gd name="connsiteY18" fmla="*/ 1136277 h 1297887"/>
                <a:gd name="connsiteX19" fmla="*/ 4693518 w 6145800"/>
                <a:gd name="connsiteY19" fmla="*/ 1196788 h 1297887"/>
                <a:gd name="connsiteX20" fmla="*/ 4532153 w 6145800"/>
                <a:gd name="connsiteY20" fmla="*/ 1210235 h 1297887"/>
                <a:gd name="connsiteX21" fmla="*/ 4444747 w 6145800"/>
                <a:gd name="connsiteY21" fmla="*/ 1230406 h 1297887"/>
                <a:gd name="connsiteX22" fmla="*/ 3980823 w 6145800"/>
                <a:gd name="connsiteY22" fmla="*/ 1264024 h 1297887"/>
                <a:gd name="connsiteX23" fmla="*/ 3799288 w 6145800"/>
                <a:gd name="connsiteY23" fmla="*/ 1290918 h 1297887"/>
                <a:gd name="connsiteX24" fmla="*/ 3375706 w 6145800"/>
                <a:gd name="connsiteY24" fmla="*/ 1290918 h 1297887"/>
                <a:gd name="connsiteX25" fmla="*/ 3194170 w 6145800"/>
                <a:gd name="connsiteY25" fmla="*/ 1284194 h 1297887"/>
                <a:gd name="connsiteX26" fmla="*/ 3093318 w 6145800"/>
                <a:gd name="connsiteY26" fmla="*/ 1264024 h 1297887"/>
                <a:gd name="connsiteX27" fmla="*/ 2952123 w 6145800"/>
                <a:gd name="connsiteY27" fmla="*/ 1243853 h 1297887"/>
                <a:gd name="connsiteX28" fmla="*/ 2649565 w 6145800"/>
                <a:gd name="connsiteY28" fmla="*/ 1203512 h 1297887"/>
                <a:gd name="connsiteX29" fmla="*/ 2447859 w 6145800"/>
                <a:gd name="connsiteY29" fmla="*/ 1183341 h 1297887"/>
                <a:gd name="connsiteX30" fmla="*/ 2259600 w 6145800"/>
                <a:gd name="connsiteY30" fmla="*/ 1163171 h 1297887"/>
                <a:gd name="connsiteX31" fmla="*/ 2131853 w 6145800"/>
                <a:gd name="connsiteY31" fmla="*/ 1156447 h 1297887"/>
                <a:gd name="connsiteX32" fmla="*/ 1708270 w 6145800"/>
                <a:gd name="connsiteY32" fmla="*/ 1102659 h 1297887"/>
                <a:gd name="connsiteX33" fmla="*/ 1291412 w 6145800"/>
                <a:gd name="connsiteY33" fmla="*/ 1021977 h 1297887"/>
                <a:gd name="connsiteX34" fmla="*/ 1123323 w 6145800"/>
                <a:gd name="connsiteY34" fmla="*/ 988359 h 1297887"/>
                <a:gd name="connsiteX35" fmla="*/ 854382 w 6145800"/>
                <a:gd name="connsiteY35" fmla="*/ 914400 h 1297887"/>
                <a:gd name="connsiteX36" fmla="*/ 814041 w 6145800"/>
                <a:gd name="connsiteY36" fmla="*/ 887506 h 1297887"/>
                <a:gd name="connsiteX37" fmla="*/ 511482 w 6145800"/>
                <a:gd name="connsiteY37" fmla="*/ 766483 h 1297887"/>
                <a:gd name="connsiteX38" fmla="*/ 403906 w 6145800"/>
                <a:gd name="connsiteY38" fmla="*/ 705971 h 1297887"/>
                <a:gd name="connsiteX39" fmla="*/ 255988 w 6145800"/>
                <a:gd name="connsiteY39" fmla="*/ 632012 h 1297887"/>
                <a:gd name="connsiteX40" fmla="*/ 175306 w 6145800"/>
                <a:gd name="connsiteY40" fmla="*/ 578224 h 1297887"/>
                <a:gd name="connsiteX41" fmla="*/ 13941 w 6145800"/>
                <a:gd name="connsiteY41" fmla="*/ 484094 h 1297887"/>
                <a:gd name="connsiteX42" fmla="*/ 494 w 6145800"/>
                <a:gd name="connsiteY42" fmla="*/ 437030 h 1297887"/>
                <a:gd name="connsiteX43" fmla="*/ 7218 w 6145800"/>
                <a:gd name="connsiteY43" fmla="*/ 342900 h 1297887"/>
                <a:gd name="connsiteX44" fmla="*/ 67729 w 6145800"/>
                <a:gd name="connsiteY44" fmla="*/ 215153 h 1297887"/>
                <a:gd name="connsiteX45" fmla="*/ 81176 w 6145800"/>
                <a:gd name="connsiteY45" fmla="*/ 194983 h 1297887"/>
                <a:gd name="connsiteX46" fmla="*/ 87900 w 6145800"/>
                <a:gd name="connsiteY46" fmla="*/ 174812 h 1297887"/>
                <a:gd name="connsiteX47" fmla="*/ 108070 w 6145800"/>
                <a:gd name="connsiteY47" fmla="*/ 161365 h 1297887"/>
                <a:gd name="connsiteX48" fmla="*/ 141688 w 6145800"/>
                <a:gd name="connsiteY48" fmla="*/ 134471 h 1297887"/>
                <a:gd name="connsiteX49" fmla="*/ 148412 w 6145800"/>
                <a:gd name="connsiteY49" fmla="*/ 114300 h 1297887"/>
                <a:gd name="connsiteX50" fmla="*/ 215647 w 6145800"/>
                <a:gd name="connsiteY50" fmla="*/ 87406 h 1297887"/>
                <a:gd name="connsiteX51" fmla="*/ 390459 w 6145800"/>
                <a:gd name="connsiteY51" fmla="*/ 53788 h 1297887"/>
                <a:gd name="connsiteX52" fmla="*/ 424076 w 6145800"/>
                <a:gd name="connsiteY52" fmla="*/ 47065 h 1297887"/>
                <a:gd name="connsiteX53" fmla="*/ 471141 w 6145800"/>
                <a:gd name="connsiteY53" fmla="*/ 40341 h 1297887"/>
                <a:gd name="connsiteX54" fmla="*/ 571994 w 6145800"/>
                <a:gd name="connsiteY54" fmla="*/ 13447 h 1297887"/>
                <a:gd name="connsiteX55" fmla="*/ 619059 w 6145800"/>
                <a:gd name="connsiteY55" fmla="*/ 0 h 129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6145800" h="1297887">
                  <a:moveTo>
                    <a:pt x="6145800" y="363071"/>
                  </a:moveTo>
                  <a:cubicBezTo>
                    <a:pt x="6137032" y="384991"/>
                    <a:pt x="6124966" y="417854"/>
                    <a:pt x="6112182" y="437030"/>
                  </a:cubicBezTo>
                  <a:cubicBezTo>
                    <a:pt x="6106908" y="444941"/>
                    <a:pt x="6098735" y="450477"/>
                    <a:pt x="6092012" y="457200"/>
                  </a:cubicBezTo>
                  <a:cubicBezTo>
                    <a:pt x="6075108" y="507908"/>
                    <a:pt x="6097912" y="445398"/>
                    <a:pt x="6071841" y="497541"/>
                  </a:cubicBezTo>
                  <a:cubicBezTo>
                    <a:pt x="6057206" y="526812"/>
                    <a:pt x="6074995" y="511951"/>
                    <a:pt x="6051670" y="544606"/>
                  </a:cubicBezTo>
                  <a:cubicBezTo>
                    <a:pt x="6046143" y="552343"/>
                    <a:pt x="6038223" y="558053"/>
                    <a:pt x="6031500" y="564777"/>
                  </a:cubicBezTo>
                  <a:cubicBezTo>
                    <a:pt x="6019172" y="601758"/>
                    <a:pt x="6032183" y="568622"/>
                    <a:pt x="6011329" y="605118"/>
                  </a:cubicBezTo>
                  <a:cubicBezTo>
                    <a:pt x="5992619" y="637861"/>
                    <a:pt x="6004177" y="628660"/>
                    <a:pt x="5977712" y="658906"/>
                  </a:cubicBezTo>
                  <a:cubicBezTo>
                    <a:pt x="5969364" y="668447"/>
                    <a:pt x="5959299" y="676377"/>
                    <a:pt x="5950818" y="685800"/>
                  </a:cubicBezTo>
                  <a:cubicBezTo>
                    <a:pt x="5874617" y="770467"/>
                    <a:pt x="5962024" y="684056"/>
                    <a:pt x="5876859" y="759759"/>
                  </a:cubicBezTo>
                  <a:cubicBezTo>
                    <a:pt x="5839487" y="792979"/>
                    <a:pt x="5861862" y="787583"/>
                    <a:pt x="5796176" y="826994"/>
                  </a:cubicBezTo>
                  <a:cubicBezTo>
                    <a:pt x="5773764" y="840441"/>
                    <a:pt x="5748785" y="850326"/>
                    <a:pt x="5728941" y="867335"/>
                  </a:cubicBezTo>
                  <a:cubicBezTo>
                    <a:pt x="5713253" y="880782"/>
                    <a:pt x="5699069" y="896215"/>
                    <a:pt x="5681876" y="907677"/>
                  </a:cubicBezTo>
                  <a:cubicBezTo>
                    <a:pt x="5665197" y="918796"/>
                    <a:pt x="5646311" y="926219"/>
                    <a:pt x="5628088" y="934571"/>
                  </a:cubicBezTo>
                  <a:cubicBezTo>
                    <a:pt x="5592507" y="950879"/>
                    <a:pt x="5555520" y="964131"/>
                    <a:pt x="5520512" y="981635"/>
                  </a:cubicBezTo>
                  <a:cubicBezTo>
                    <a:pt x="5507065" y="988359"/>
                    <a:pt x="5494433" y="997052"/>
                    <a:pt x="5480170" y="1001806"/>
                  </a:cubicBezTo>
                  <a:cubicBezTo>
                    <a:pt x="5453871" y="1010573"/>
                    <a:pt x="5426060" y="1014077"/>
                    <a:pt x="5399488" y="1021977"/>
                  </a:cubicBezTo>
                  <a:cubicBezTo>
                    <a:pt x="5084291" y="1115685"/>
                    <a:pt x="5341144" y="1041425"/>
                    <a:pt x="5157441" y="1102659"/>
                  </a:cubicBezTo>
                  <a:cubicBezTo>
                    <a:pt x="5129521" y="1111966"/>
                    <a:pt x="5048389" y="1132122"/>
                    <a:pt x="5029694" y="1136277"/>
                  </a:cubicBezTo>
                  <a:cubicBezTo>
                    <a:pt x="4954437" y="1153001"/>
                    <a:pt x="4722052" y="1194886"/>
                    <a:pt x="4693518" y="1196788"/>
                  </a:cubicBezTo>
                  <a:cubicBezTo>
                    <a:pt x="4572415" y="1204862"/>
                    <a:pt x="4626151" y="1199792"/>
                    <a:pt x="4532153" y="1210235"/>
                  </a:cubicBezTo>
                  <a:cubicBezTo>
                    <a:pt x="4503018" y="1216959"/>
                    <a:pt x="4474507" y="1227503"/>
                    <a:pt x="4444747" y="1230406"/>
                  </a:cubicBezTo>
                  <a:cubicBezTo>
                    <a:pt x="4290433" y="1245461"/>
                    <a:pt x="3980823" y="1264024"/>
                    <a:pt x="3980823" y="1264024"/>
                  </a:cubicBezTo>
                  <a:cubicBezTo>
                    <a:pt x="3920311" y="1272989"/>
                    <a:pt x="3860234" y="1285664"/>
                    <a:pt x="3799288" y="1290918"/>
                  </a:cubicBezTo>
                  <a:cubicBezTo>
                    <a:pt x="3651068" y="1303695"/>
                    <a:pt x="3524161" y="1295950"/>
                    <a:pt x="3375706" y="1290918"/>
                  </a:cubicBezTo>
                  <a:lnTo>
                    <a:pt x="3194170" y="1284194"/>
                  </a:lnTo>
                  <a:cubicBezTo>
                    <a:pt x="3149700" y="1254547"/>
                    <a:pt x="3188215" y="1275527"/>
                    <a:pt x="3093318" y="1264024"/>
                  </a:cubicBezTo>
                  <a:cubicBezTo>
                    <a:pt x="3046121" y="1258303"/>
                    <a:pt x="2998666" y="1253550"/>
                    <a:pt x="2952123" y="1243853"/>
                  </a:cubicBezTo>
                  <a:cubicBezTo>
                    <a:pt x="2744631" y="1200625"/>
                    <a:pt x="2845640" y="1212848"/>
                    <a:pt x="2649565" y="1203512"/>
                  </a:cubicBezTo>
                  <a:lnTo>
                    <a:pt x="2447859" y="1183341"/>
                  </a:lnTo>
                  <a:cubicBezTo>
                    <a:pt x="2287660" y="1166022"/>
                    <a:pt x="2614455" y="1189786"/>
                    <a:pt x="2259600" y="1163171"/>
                  </a:cubicBezTo>
                  <a:cubicBezTo>
                    <a:pt x="2217078" y="1159982"/>
                    <a:pt x="2174435" y="1158688"/>
                    <a:pt x="2131853" y="1156447"/>
                  </a:cubicBezTo>
                  <a:cubicBezTo>
                    <a:pt x="1775783" y="1104521"/>
                    <a:pt x="1917597" y="1116615"/>
                    <a:pt x="1708270" y="1102659"/>
                  </a:cubicBezTo>
                  <a:cubicBezTo>
                    <a:pt x="1354846" y="1047436"/>
                    <a:pt x="1630442" y="1095947"/>
                    <a:pt x="1291412" y="1021977"/>
                  </a:cubicBezTo>
                  <a:cubicBezTo>
                    <a:pt x="1235586" y="1009797"/>
                    <a:pt x="1179052" y="1000977"/>
                    <a:pt x="1123323" y="988359"/>
                  </a:cubicBezTo>
                  <a:cubicBezTo>
                    <a:pt x="955161" y="950284"/>
                    <a:pt x="975569" y="954795"/>
                    <a:pt x="854382" y="914400"/>
                  </a:cubicBezTo>
                  <a:cubicBezTo>
                    <a:pt x="840935" y="905435"/>
                    <a:pt x="828896" y="893872"/>
                    <a:pt x="814041" y="887506"/>
                  </a:cubicBezTo>
                  <a:cubicBezTo>
                    <a:pt x="688924" y="833884"/>
                    <a:pt x="622798" y="822141"/>
                    <a:pt x="511482" y="766483"/>
                  </a:cubicBezTo>
                  <a:cubicBezTo>
                    <a:pt x="474683" y="748084"/>
                    <a:pt x="440314" y="725133"/>
                    <a:pt x="403906" y="705971"/>
                  </a:cubicBezTo>
                  <a:cubicBezTo>
                    <a:pt x="355124" y="680296"/>
                    <a:pt x="304110" y="658904"/>
                    <a:pt x="255988" y="632012"/>
                  </a:cubicBezTo>
                  <a:cubicBezTo>
                    <a:pt x="227772" y="616244"/>
                    <a:pt x="202886" y="595079"/>
                    <a:pt x="175306" y="578224"/>
                  </a:cubicBezTo>
                  <a:cubicBezTo>
                    <a:pt x="122171" y="545753"/>
                    <a:pt x="67729" y="515471"/>
                    <a:pt x="13941" y="484094"/>
                  </a:cubicBezTo>
                  <a:cubicBezTo>
                    <a:pt x="9459" y="468406"/>
                    <a:pt x="1270" y="453327"/>
                    <a:pt x="494" y="437030"/>
                  </a:cubicBezTo>
                  <a:cubicBezTo>
                    <a:pt x="-1002" y="405609"/>
                    <a:pt x="802" y="373695"/>
                    <a:pt x="7218" y="342900"/>
                  </a:cubicBezTo>
                  <a:cubicBezTo>
                    <a:pt x="14930" y="305882"/>
                    <a:pt x="48918" y="247401"/>
                    <a:pt x="67729" y="215153"/>
                  </a:cubicBezTo>
                  <a:cubicBezTo>
                    <a:pt x="71800" y="208173"/>
                    <a:pt x="77562" y="202210"/>
                    <a:pt x="81176" y="194983"/>
                  </a:cubicBezTo>
                  <a:cubicBezTo>
                    <a:pt x="84346" y="188644"/>
                    <a:pt x="83473" y="180346"/>
                    <a:pt x="87900" y="174812"/>
                  </a:cubicBezTo>
                  <a:cubicBezTo>
                    <a:pt x="92948" y="168502"/>
                    <a:pt x="101760" y="166413"/>
                    <a:pt x="108070" y="161365"/>
                  </a:cubicBezTo>
                  <a:cubicBezTo>
                    <a:pt x="155972" y="123044"/>
                    <a:pt x="79609" y="175858"/>
                    <a:pt x="141688" y="134471"/>
                  </a:cubicBezTo>
                  <a:cubicBezTo>
                    <a:pt x="143929" y="127747"/>
                    <a:pt x="143400" y="119312"/>
                    <a:pt x="148412" y="114300"/>
                  </a:cubicBezTo>
                  <a:cubicBezTo>
                    <a:pt x="157332" y="105380"/>
                    <a:pt x="209145" y="88656"/>
                    <a:pt x="215647" y="87406"/>
                  </a:cubicBezTo>
                  <a:lnTo>
                    <a:pt x="390459" y="53788"/>
                  </a:lnTo>
                  <a:cubicBezTo>
                    <a:pt x="401678" y="51617"/>
                    <a:pt x="412763" y="48681"/>
                    <a:pt x="424076" y="47065"/>
                  </a:cubicBezTo>
                  <a:lnTo>
                    <a:pt x="471141" y="40341"/>
                  </a:lnTo>
                  <a:cubicBezTo>
                    <a:pt x="575222" y="1312"/>
                    <a:pt x="476631" y="33882"/>
                    <a:pt x="571994" y="13447"/>
                  </a:cubicBezTo>
                  <a:cubicBezTo>
                    <a:pt x="587948" y="10028"/>
                    <a:pt x="619059" y="0"/>
                    <a:pt x="619059" y="0"/>
                  </a:cubicBezTo>
                </a:path>
              </a:pathLst>
            </a:custGeom>
            <a:noFill/>
            <a:ln w="7620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CC6CB4-7766-4B00-9C73-CE57FD162BB6}"/>
                </a:ext>
              </a:extLst>
            </p:cNvPr>
            <p:cNvSpPr txBox="1"/>
            <p:nvPr/>
          </p:nvSpPr>
          <p:spPr>
            <a:xfrm>
              <a:off x="4331260" y="1793716"/>
              <a:ext cx="1509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Submit EQL1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B308A1D-BB56-463A-B29C-70EF3943D07D}"/>
                </a:ext>
              </a:extLst>
            </p:cNvPr>
            <p:cNvSpPr txBox="1"/>
            <p:nvPr/>
          </p:nvSpPr>
          <p:spPr>
            <a:xfrm>
              <a:off x="4222937" y="3473884"/>
              <a:ext cx="1644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Calls App at “1”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FA936CA-18BD-4C6C-8CDB-48C5D5A04EFF}"/>
                </a:ext>
              </a:extLst>
            </p:cNvPr>
            <p:cNvSpPr txBox="1"/>
            <p:nvPr/>
          </p:nvSpPr>
          <p:spPr>
            <a:xfrm>
              <a:off x="1863124" y="2226440"/>
              <a:ext cx="6635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EQL1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EA4C5B-87CE-4D32-80F0-A9EDBB6F3B3E}"/>
              </a:ext>
            </a:extLst>
          </p:cNvPr>
          <p:cNvGrpSpPr/>
          <p:nvPr/>
        </p:nvGrpSpPr>
        <p:grpSpPr>
          <a:xfrm>
            <a:off x="639230" y="4293284"/>
            <a:ext cx="6834335" cy="2238375"/>
            <a:chOff x="1092447" y="1736198"/>
            <a:chExt cx="6834335" cy="223837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CE10809-C165-4EA5-9400-A815428A5793}"/>
                </a:ext>
              </a:extLst>
            </p:cNvPr>
            <p:cNvSpPr/>
            <p:nvPr/>
          </p:nvSpPr>
          <p:spPr>
            <a:xfrm>
              <a:off x="1906488" y="2729861"/>
              <a:ext cx="2070847" cy="62842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Handler for </a:t>
              </a:r>
              <a:r>
                <a:rPr lang="en-US" dirty="0" err="1"/>
                <a:t>EQLn</a:t>
              </a:r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AAEA3E1-D2FF-4043-9747-4DF598A33411}"/>
                </a:ext>
              </a:extLst>
            </p:cNvPr>
            <p:cNvSpPr/>
            <p:nvPr/>
          </p:nvSpPr>
          <p:spPr>
            <a:xfrm>
              <a:off x="1780982" y="2578581"/>
              <a:ext cx="295836" cy="302559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FBB5AEE-516E-403C-B16E-0FA3FE11A25D}"/>
                </a:ext>
              </a:extLst>
            </p:cNvPr>
            <p:cNvSpPr/>
            <p:nvPr/>
          </p:nvSpPr>
          <p:spPr>
            <a:xfrm>
              <a:off x="6245900" y="2498408"/>
              <a:ext cx="1680882" cy="6472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Process </a:t>
              </a:r>
              <a:r>
                <a:rPr lang="en-US" dirty="0" err="1"/>
                <a:t>EQLn</a:t>
              </a:r>
              <a:endParaRPr lang="en-US" dirty="0"/>
            </a:p>
          </p:txBody>
        </p:sp>
        <p:sp>
          <p:nvSpPr>
            <p:cNvPr id="24" name="Arrow: Curved Down 23">
              <a:extLst>
                <a:ext uri="{FF2B5EF4-FFF2-40B4-BE49-F238E27FC236}">
                  <a16:creationId xmlns:a16="http://schemas.microsoft.com/office/drawing/2014/main" id="{140AF7B5-5F7E-43AE-A7A5-5DFE508336E7}"/>
                </a:ext>
              </a:extLst>
            </p:cNvPr>
            <p:cNvSpPr/>
            <p:nvPr/>
          </p:nvSpPr>
          <p:spPr>
            <a:xfrm rot="212834">
              <a:off x="2093686" y="1736198"/>
              <a:ext cx="5420213" cy="713100"/>
            </a:xfrm>
            <a:prstGeom prst="curved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00E0A90-C23A-4638-A176-521D30495B53}"/>
                </a:ext>
              </a:extLst>
            </p:cNvPr>
            <p:cNvSpPr/>
            <p:nvPr/>
          </p:nvSpPr>
          <p:spPr>
            <a:xfrm>
              <a:off x="1092447" y="2746687"/>
              <a:ext cx="6145800" cy="1227886"/>
            </a:xfrm>
            <a:custGeom>
              <a:avLst/>
              <a:gdLst>
                <a:gd name="connsiteX0" fmla="*/ 6145800 w 6145800"/>
                <a:gd name="connsiteY0" fmla="*/ 363071 h 1297887"/>
                <a:gd name="connsiteX1" fmla="*/ 6112182 w 6145800"/>
                <a:gd name="connsiteY1" fmla="*/ 437030 h 1297887"/>
                <a:gd name="connsiteX2" fmla="*/ 6092012 w 6145800"/>
                <a:gd name="connsiteY2" fmla="*/ 457200 h 1297887"/>
                <a:gd name="connsiteX3" fmla="*/ 6071841 w 6145800"/>
                <a:gd name="connsiteY3" fmla="*/ 497541 h 1297887"/>
                <a:gd name="connsiteX4" fmla="*/ 6051670 w 6145800"/>
                <a:gd name="connsiteY4" fmla="*/ 544606 h 1297887"/>
                <a:gd name="connsiteX5" fmla="*/ 6031500 w 6145800"/>
                <a:gd name="connsiteY5" fmla="*/ 564777 h 1297887"/>
                <a:gd name="connsiteX6" fmla="*/ 6011329 w 6145800"/>
                <a:gd name="connsiteY6" fmla="*/ 605118 h 1297887"/>
                <a:gd name="connsiteX7" fmla="*/ 5977712 w 6145800"/>
                <a:gd name="connsiteY7" fmla="*/ 658906 h 1297887"/>
                <a:gd name="connsiteX8" fmla="*/ 5950818 w 6145800"/>
                <a:gd name="connsiteY8" fmla="*/ 685800 h 1297887"/>
                <a:gd name="connsiteX9" fmla="*/ 5876859 w 6145800"/>
                <a:gd name="connsiteY9" fmla="*/ 759759 h 1297887"/>
                <a:gd name="connsiteX10" fmla="*/ 5796176 w 6145800"/>
                <a:gd name="connsiteY10" fmla="*/ 826994 h 1297887"/>
                <a:gd name="connsiteX11" fmla="*/ 5728941 w 6145800"/>
                <a:gd name="connsiteY11" fmla="*/ 867335 h 1297887"/>
                <a:gd name="connsiteX12" fmla="*/ 5681876 w 6145800"/>
                <a:gd name="connsiteY12" fmla="*/ 907677 h 1297887"/>
                <a:gd name="connsiteX13" fmla="*/ 5628088 w 6145800"/>
                <a:gd name="connsiteY13" fmla="*/ 934571 h 1297887"/>
                <a:gd name="connsiteX14" fmla="*/ 5520512 w 6145800"/>
                <a:gd name="connsiteY14" fmla="*/ 981635 h 1297887"/>
                <a:gd name="connsiteX15" fmla="*/ 5480170 w 6145800"/>
                <a:gd name="connsiteY15" fmla="*/ 1001806 h 1297887"/>
                <a:gd name="connsiteX16" fmla="*/ 5399488 w 6145800"/>
                <a:gd name="connsiteY16" fmla="*/ 1021977 h 1297887"/>
                <a:gd name="connsiteX17" fmla="*/ 5157441 w 6145800"/>
                <a:gd name="connsiteY17" fmla="*/ 1102659 h 1297887"/>
                <a:gd name="connsiteX18" fmla="*/ 5029694 w 6145800"/>
                <a:gd name="connsiteY18" fmla="*/ 1136277 h 1297887"/>
                <a:gd name="connsiteX19" fmla="*/ 4693518 w 6145800"/>
                <a:gd name="connsiteY19" fmla="*/ 1196788 h 1297887"/>
                <a:gd name="connsiteX20" fmla="*/ 4532153 w 6145800"/>
                <a:gd name="connsiteY20" fmla="*/ 1210235 h 1297887"/>
                <a:gd name="connsiteX21" fmla="*/ 4444747 w 6145800"/>
                <a:gd name="connsiteY21" fmla="*/ 1230406 h 1297887"/>
                <a:gd name="connsiteX22" fmla="*/ 3980823 w 6145800"/>
                <a:gd name="connsiteY22" fmla="*/ 1264024 h 1297887"/>
                <a:gd name="connsiteX23" fmla="*/ 3799288 w 6145800"/>
                <a:gd name="connsiteY23" fmla="*/ 1290918 h 1297887"/>
                <a:gd name="connsiteX24" fmla="*/ 3375706 w 6145800"/>
                <a:gd name="connsiteY24" fmla="*/ 1290918 h 1297887"/>
                <a:gd name="connsiteX25" fmla="*/ 3194170 w 6145800"/>
                <a:gd name="connsiteY25" fmla="*/ 1284194 h 1297887"/>
                <a:gd name="connsiteX26" fmla="*/ 3093318 w 6145800"/>
                <a:gd name="connsiteY26" fmla="*/ 1264024 h 1297887"/>
                <a:gd name="connsiteX27" fmla="*/ 2952123 w 6145800"/>
                <a:gd name="connsiteY27" fmla="*/ 1243853 h 1297887"/>
                <a:gd name="connsiteX28" fmla="*/ 2649565 w 6145800"/>
                <a:gd name="connsiteY28" fmla="*/ 1203512 h 1297887"/>
                <a:gd name="connsiteX29" fmla="*/ 2447859 w 6145800"/>
                <a:gd name="connsiteY29" fmla="*/ 1183341 h 1297887"/>
                <a:gd name="connsiteX30" fmla="*/ 2259600 w 6145800"/>
                <a:gd name="connsiteY30" fmla="*/ 1163171 h 1297887"/>
                <a:gd name="connsiteX31" fmla="*/ 2131853 w 6145800"/>
                <a:gd name="connsiteY31" fmla="*/ 1156447 h 1297887"/>
                <a:gd name="connsiteX32" fmla="*/ 1708270 w 6145800"/>
                <a:gd name="connsiteY32" fmla="*/ 1102659 h 1297887"/>
                <a:gd name="connsiteX33" fmla="*/ 1291412 w 6145800"/>
                <a:gd name="connsiteY33" fmla="*/ 1021977 h 1297887"/>
                <a:gd name="connsiteX34" fmla="*/ 1123323 w 6145800"/>
                <a:gd name="connsiteY34" fmla="*/ 988359 h 1297887"/>
                <a:gd name="connsiteX35" fmla="*/ 854382 w 6145800"/>
                <a:gd name="connsiteY35" fmla="*/ 914400 h 1297887"/>
                <a:gd name="connsiteX36" fmla="*/ 814041 w 6145800"/>
                <a:gd name="connsiteY36" fmla="*/ 887506 h 1297887"/>
                <a:gd name="connsiteX37" fmla="*/ 511482 w 6145800"/>
                <a:gd name="connsiteY37" fmla="*/ 766483 h 1297887"/>
                <a:gd name="connsiteX38" fmla="*/ 403906 w 6145800"/>
                <a:gd name="connsiteY38" fmla="*/ 705971 h 1297887"/>
                <a:gd name="connsiteX39" fmla="*/ 255988 w 6145800"/>
                <a:gd name="connsiteY39" fmla="*/ 632012 h 1297887"/>
                <a:gd name="connsiteX40" fmla="*/ 175306 w 6145800"/>
                <a:gd name="connsiteY40" fmla="*/ 578224 h 1297887"/>
                <a:gd name="connsiteX41" fmla="*/ 13941 w 6145800"/>
                <a:gd name="connsiteY41" fmla="*/ 484094 h 1297887"/>
                <a:gd name="connsiteX42" fmla="*/ 494 w 6145800"/>
                <a:gd name="connsiteY42" fmla="*/ 437030 h 1297887"/>
                <a:gd name="connsiteX43" fmla="*/ 7218 w 6145800"/>
                <a:gd name="connsiteY43" fmla="*/ 342900 h 1297887"/>
                <a:gd name="connsiteX44" fmla="*/ 67729 w 6145800"/>
                <a:gd name="connsiteY44" fmla="*/ 215153 h 1297887"/>
                <a:gd name="connsiteX45" fmla="*/ 81176 w 6145800"/>
                <a:gd name="connsiteY45" fmla="*/ 194983 h 1297887"/>
                <a:gd name="connsiteX46" fmla="*/ 87900 w 6145800"/>
                <a:gd name="connsiteY46" fmla="*/ 174812 h 1297887"/>
                <a:gd name="connsiteX47" fmla="*/ 108070 w 6145800"/>
                <a:gd name="connsiteY47" fmla="*/ 161365 h 1297887"/>
                <a:gd name="connsiteX48" fmla="*/ 141688 w 6145800"/>
                <a:gd name="connsiteY48" fmla="*/ 134471 h 1297887"/>
                <a:gd name="connsiteX49" fmla="*/ 148412 w 6145800"/>
                <a:gd name="connsiteY49" fmla="*/ 114300 h 1297887"/>
                <a:gd name="connsiteX50" fmla="*/ 215647 w 6145800"/>
                <a:gd name="connsiteY50" fmla="*/ 87406 h 1297887"/>
                <a:gd name="connsiteX51" fmla="*/ 390459 w 6145800"/>
                <a:gd name="connsiteY51" fmla="*/ 53788 h 1297887"/>
                <a:gd name="connsiteX52" fmla="*/ 424076 w 6145800"/>
                <a:gd name="connsiteY52" fmla="*/ 47065 h 1297887"/>
                <a:gd name="connsiteX53" fmla="*/ 471141 w 6145800"/>
                <a:gd name="connsiteY53" fmla="*/ 40341 h 1297887"/>
                <a:gd name="connsiteX54" fmla="*/ 571994 w 6145800"/>
                <a:gd name="connsiteY54" fmla="*/ 13447 h 1297887"/>
                <a:gd name="connsiteX55" fmla="*/ 619059 w 6145800"/>
                <a:gd name="connsiteY55" fmla="*/ 0 h 129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6145800" h="1297887">
                  <a:moveTo>
                    <a:pt x="6145800" y="363071"/>
                  </a:moveTo>
                  <a:cubicBezTo>
                    <a:pt x="6137032" y="384991"/>
                    <a:pt x="6124966" y="417854"/>
                    <a:pt x="6112182" y="437030"/>
                  </a:cubicBezTo>
                  <a:cubicBezTo>
                    <a:pt x="6106908" y="444941"/>
                    <a:pt x="6098735" y="450477"/>
                    <a:pt x="6092012" y="457200"/>
                  </a:cubicBezTo>
                  <a:cubicBezTo>
                    <a:pt x="6075108" y="507908"/>
                    <a:pt x="6097912" y="445398"/>
                    <a:pt x="6071841" y="497541"/>
                  </a:cubicBezTo>
                  <a:cubicBezTo>
                    <a:pt x="6057206" y="526812"/>
                    <a:pt x="6074995" y="511951"/>
                    <a:pt x="6051670" y="544606"/>
                  </a:cubicBezTo>
                  <a:cubicBezTo>
                    <a:pt x="6046143" y="552343"/>
                    <a:pt x="6038223" y="558053"/>
                    <a:pt x="6031500" y="564777"/>
                  </a:cubicBezTo>
                  <a:cubicBezTo>
                    <a:pt x="6019172" y="601758"/>
                    <a:pt x="6032183" y="568622"/>
                    <a:pt x="6011329" y="605118"/>
                  </a:cubicBezTo>
                  <a:cubicBezTo>
                    <a:pt x="5992619" y="637861"/>
                    <a:pt x="6004177" y="628660"/>
                    <a:pt x="5977712" y="658906"/>
                  </a:cubicBezTo>
                  <a:cubicBezTo>
                    <a:pt x="5969364" y="668447"/>
                    <a:pt x="5959299" y="676377"/>
                    <a:pt x="5950818" y="685800"/>
                  </a:cubicBezTo>
                  <a:cubicBezTo>
                    <a:pt x="5874617" y="770467"/>
                    <a:pt x="5962024" y="684056"/>
                    <a:pt x="5876859" y="759759"/>
                  </a:cubicBezTo>
                  <a:cubicBezTo>
                    <a:pt x="5839487" y="792979"/>
                    <a:pt x="5861862" y="787583"/>
                    <a:pt x="5796176" y="826994"/>
                  </a:cubicBezTo>
                  <a:cubicBezTo>
                    <a:pt x="5773764" y="840441"/>
                    <a:pt x="5748785" y="850326"/>
                    <a:pt x="5728941" y="867335"/>
                  </a:cubicBezTo>
                  <a:cubicBezTo>
                    <a:pt x="5713253" y="880782"/>
                    <a:pt x="5699069" y="896215"/>
                    <a:pt x="5681876" y="907677"/>
                  </a:cubicBezTo>
                  <a:cubicBezTo>
                    <a:pt x="5665197" y="918796"/>
                    <a:pt x="5646311" y="926219"/>
                    <a:pt x="5628088" y="934571"/>
                  </a:cubicBezTo>
                  <a:cubicBezTo>
                    <a:pt x="5592507" y="950879"/>
                    <a:pt x="5555520" y="964131"/>
                    <a:pt x="5520512" y="981635"/>
                  </a:cubicBezTo>
                  <a:cubicBezTo>
                    <a:pt x="5507065" y="988359"/>
                    <a:pt x="5494433" y="997052"/>
                    <a:pt x="5480170" y="1001806"/>
                  </a:cubicBezTo>
                  <a:cubicBezTo>
                    <a:pt x="5453871" y="1010573"/>
                    <a:pt x="5426060" y="1014077"/>
                    <a:pt x="5399488" y="1021977"/>
                  </a:cubicBezTo>
                  <a:cubicBezTo>
                    <a:pt x="5084291" y="1115685"/>
                    <a:pt x="5341144" y="1041425"/>
                    <a:pt x="5157441" y="1102659"/>
                  </a:cubicBezTo>
                  <a:cubicBezTo>
                    <a:pt x="5129521" y="1111966"/>
                    <a:pt x="5048389" y="1132122"/>
                    <a:pt x="5029694" y="1136277"/>
                  </a:cubicBezTo>
                  <a:cubicBezTo>
                    <a:pt x="4954437" y="1153001"/>
                    <a:pt x="4722052" y="1194886"/>
                    <a:pt x="4693518" y="1196788"/>
                  </a:cubicBezTo>
                  <a:cubicBezTo>
                    <a:pt x="4572415" y="1204862"/>
                    <a:pt x="4626151" y="1199792"/>
                    <a:pt x="4532153" y="1210235"/>
                  </a:cubicBezTo>
                  <a:cubicBezTo>
                    <a:pt x="4503018" y="1216959"/>
                    <a:pt x="4474507" y="1227503"/>
                    <a:pt x="4444747" y="1230406"/>
                  </a:cubicBezTo>
                  <a:cubicBezTo>
                    <a:pt x="4290433" y="1245461"/>
                    <a:pt x="3980823" y="1264024"/>
                    <a:pt x="3980823" y="1264024"/>
                  </a:cubicBezTo>
                  <a:cubicBezTo>
                    <a:pt x="3920311" y="1272989"/>
                    <a:pt x="3860234" y="1285664"/>
                    <a:pt x="3799288" y="1290918"/>
                  </a:cubicBezTo>
                  <a:cubicBezTo>
                    <a:pt x="3651068" y="1303695"/>
                    <a:pt x="3524161" y="1295950"/>
                    <a:pt x="3375706" y="1290918"/>
                  </a:cubicBezTo>
                  <a:lnTo>
                    <a:pt x="3194170" y="1284194"/>
                  </a:lnTo>
                  <a:cubicBezTo>
                    <a:pt x="3149700" y="1254547"/>
                    <a:pt x="3188215" y="1275527"/>
                    <a:pt x="3093318" y="1264024"/>
                  </a:cubicBezTo>
                  <a:cubicBezTo>
                    <a:pt x="3046121" y="1258303"/>
                    <a:pt x="2998666" y="1253550"/>
                    <a:pt x="2952123" y="1243853"/>
                  </a:cubicBezTo>
                  <a:cubicBezTo>
                    <a:pt x="2744631" y="1200625"/>
                    <a:pt x="2845640" y="1212848"/>
                    <a:pt x="2649565" y="1203512"/>
                  </a:cubicBezTo>
                  <a:lnTo>
                    <a:pt x="2447859" y="1183341"/>
                  </a:lnTo>
                  <a:cubicBezTo>
                    <a:pt x="2287660" y="1166022"/>
                    <a:pt x="2614455" y="1189786"/>
                    <a:pt x="2259600" y="1163171"/>
                  </a:cubicBezTo>
                  <a:cubicBezTo>
                    <a:pt x="2217078" y="1159982"/>
                    <a:pt x="2174435" y="1158688"/>
                    <a:pt x="2131853" y="1156447"/>
                  </a:cubicBezTo>
                  <a:cubicBezTo>
                    <a:pt x="1775783" y="1104521"/>
                    <a:pt x="1917597" y="1116615"/>
                    <a:pt x="1708270" y="1102659"/>
                  </a:cubicBezTo>
                  <a:cubicBezTo>
                    <a:pt x="1354846" y="1047436"/>
                    <a:pt x="1630442" y="1095947"/>
                    <a:pt x="1291412" y="1021977"/>
                  </a:cubicBezTo>
                  <a:cubicBezTo>
                    <a:pt x="1235586" y="1009797"/>
                    <a:pt x="1179052" y="1000977"/>
                    <a:pt x="1123323" y="988359"/>
                  </a:cubicBezTo>
                  <a:cubicBezTo>
                    <a:pt x="955161" y="950284"/>
                    <a:pt x="975569" y="954795"/>
                    <a:pt x="854382" y="914400"/>
                  </a:cubicBezTo>
                  <a:cubicBezTo>
                    <a:pt x="840935" y="905435"/>
                    <a:pt x="828896" y="893872"/>
                    <a:pt x="814041" y="887506"/>
                  </a:cubicBezTo>
                  <a:cubicBezTo>
                    <a:pt x="688924" y="833884"/>
                    <a:pt x="622798" y="822141"/>
                    <a:pt x="511482" y="766483"/>
                  </a:cubicBezTo>
                  <a:cubicBezTo>
                    <a:pt x="474683" y="748084"/>
                    <a:pt x="440314" y="725133"/>
                    <a:pt x="403906" y="705971"/>
                  </a:cubicBezTo>
                  <a:cubicBezTo>
                    <a:pt x="355124" y="680296"/>
                    <a:pt x="304110" y="658904"/>
                    <a:pt x="255988" y="632012"/>
                  </a:cubicBezTo>
                  <a:cubicBezTo>
                    <a:pt x="227772" y="616244"/>
                    <a:pt x="202886" y="595079"/>
                    <a:pt x="175306" y="578224"/>
                  </a:cubicBezTo>
                  <a:cubicBezTo>
                    <a:pt x="122171" y="545753"/>
                    <a:pt x="67729" y="515471"/>
                    <a:pt x="13941" y="484094"/>
                  </a:cubicBezTo>
                  <a:cubicBezTo>
                    <a:pt x="9459" y="468406"/>
                    <a:pt x="1270" y="453327"/>
                    <a:pt x="494" y="437030"/>
                  </a:cubicBezTo>
                  <a:cubicBezTo>
                    <a:pt x="-1002" y="405609"/>
                    <a:pt x="802" y="373695"/>
                    <a:pt x="7218" y="342900"/>
                  </a:cubicBezTo>
                  <a:cubicBezTo>
                    <a:pt x="14930" y="305882"/>
                    <a:pt x="48918" y="247401"/>
                    <a:pt x="67729" y="215153"/>
                  </a:cubicBezTo>
                  <a:cubicBezTo>
                    <a:pt x="71800" y="208173"/>
                    <a:pt x="77562" y="202210"/>
                    <a:pt x="81176" y="194983"/>
                  </a:cubicBezTo>
                  <a:cubicBezTo>
                    <a:pt x="84346" y="188644"/>
                    <a:pt x="83473" y="180346"/>
                    <a:pt x="87900" y="174812"/>
                  </a:cubicBezTo>
                  <a:cubicBezTo>
                    <a:pt x="92948" y="168502"/>
                    <a:pt x="101760" y="166413"/>
                    <a:pt x="108070" y="161365"/>
                  </a:cubicBezTo>
                  <a:cubicBezTo>
                    <a:pt x="155972" y="123044"/>
                    <a:pt x="79609" y="175858"/>
                    <a:pt x="141688" y="134471"/>
                  </a:cubicBezTo>
                  <a:cubicBezTo>
                    <a:pt x="143929" y="127747"/>
                    <a:pt x="143400" y="119312"/>
                    <a:pt x="148412" y="114300"/>
                  </a:cubicBezTo>
                  <a:cubicBezTo>
                    <a:pt x="157332" y="105380"/>
                    <a:pt x="209145" y="88656"/>
                    <a:pt x="215647" y="87406"/>
                  </a:cubicBezTo>
                  <a:lnTo>
                    <a:pt x="390459" y="53788"/>
                  </a:lnTo>
                  <a:cubicBezTo>
                    <a:pt x="401678" y="51617"/>
                    <a:pt x="412763" y="48681"/>
                    <a:pt x="424076" y="47065"/>
                  </a:cubicBezTo>
                  <a:lnTo>
                    <a:pt x="471141" y="40341"/>
                  </a:lnTo>
                  <a:cubicBezTo>
                    <a:pt x="575222" y="1312"/>
                    <a:pt x="476631" y="33882"/>
                    <a:pt x="571994" y="13447"/>
                  </a:cubicBezTo>
                  <a:cubicBezTo>
                    <a:pt x="587948" y="10028"/>
                    <a:pt x="619059" y="0"/>
                    <a:pt x="619059" y="0"/>
                  </a:cubicBezTo>
                </a:path>
              </a:pathLst>
            </a:custGeom>
            <a:noFill/>
            <a:ln w="7620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410A7E6-25A9-4453-ADEA-CC74A035C4CA}"/>
                </a:ext>
              </a:extLst>
            </p:cNvPr>
            <p:cNvSpPr txBox="1"/>
            <p:nvPr/>
          </p:nvSpPr>
          <p:spPr>
            <a:xfrm>
              <a:off x="4259578" y="1757259"/>
              <a:ext cx="1509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Submit </a:t>
              </a:r>
              <a:r>
                <a:rPr lang="en-US" dirty="0" err="1"/>
                <a:t>EQLn</a:t>
              </a:r>
              <a:r>
                <a:rPr lang="en-US" dirty="0"/>
                <a:t>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48D84BD-013C-47B4-9C8E-4D8F5B1BE82B}"/>
                </a:ext>
              </a:extLst>
            </p:cNvPr>
            <p:cNvSpPr txBox="1"/>
            <p:nvPr/>
          </p:nvSpPr>
          <p:spPr>
            <a:xfrm>
              <a:off x="4191183" y="3482988"/>
              <a:ext cx="16492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Calls App at “n”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BC67920-FD35-4DB1-ACD1-A8AEDA6A7A8F}"/>
                </a:ext>
              </a:extLst>
            </p:cNvPr>
            <p:cNvSpPr txBox="1"/>
            <p:nvPr/>
          </p:nvSpPr>
          <p:spPr>
            <a:xfrm>
              <a:off x="1863124" y="2226440"/>
              <a:ext cx="6683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EQLn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F12B4A85-F101-4A58-8E17-924F659AD4CC}"/>
              </a:ext>
            </a:extLst>
          </p:cNvPr>
          <p:cNvSpPr/>
          <p:nvPr/>
        </p:nvSpPr>
        <p:spPr>
          <a:xfrm>
            <a:off x="7077550" y="3538368"/>
            <a:ext cx="1509299" cy="804940"/>
          </a:xfrm>
          <a:prstGeom prst="wedgeRoundRectCallout">
            <a:avLst>
              <a:gd name="adj1" fmla="val -47591"/>
              <a:gd name="adj2" fmla="val -163750"/>
              <a:gd name="adj3" fmla="val 16667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142FCE9-7F65-4FED-9300-D3C7680A0C56}"/>
              </a:ext>
            </a:extLst>
          </p:cNvPr>
          <p:cNvSpPr/>
          <p:nvPr/>
        </p:nvSpPr>
        <p:spPr>
          <a:xfrm>
            <a:off x="7077551" y="3534300"/>
            <a:ext cx="1509300" cy="809008"/>
          </a:xfrm>
          <a:prstGeom prst="wedgeRoundRectCallout">
            <a:avLst>
              <a:gd name="adj1" fmla="val -43047"/>
              <a:gd name="adj2" fmla="val 165167"/>
              <a:gd name="adj3" fmla="val 16667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Concurrent threads</a:t>
            </a:r>
          </a:p>
        </p:txBody>
      </p:sp>
    </p:spTree>
    <p:extLst>
      <p:ext uri="{BB962C8B-B14F-4D97-AF65-F5344CB8AC3E}">
        <p14:creationId xmlns:p14="http://schemas.microsoft.com/office/powerpoint/2010/main" val="117362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8" descr="Network Clou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5" y="1294043"/>
            <a:ext cx="5900791" cy="40007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458305" y="138807"/>
            <a:ext cx="35702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i="1" dirty="0">
                <a:ln w="0"/>
                <a:solidFill>
                  <a:srgbClr val="FFC000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Apple Chancery"/>
              </a:rPr>
              <a:t>ThingStore</a:t>
            </a:r>
            <a:endParaRPr lang="en-US" sz="5400" dirty="0">
              <a:ln w="0"/>
              <a:solidFill>
                <a:srgbClr val="FFC000">
                  <a:lumMod val="40000"/>
                  <a:lumOff val="60000"/>
                </a:srgb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532915" y="3447194"/>
            <a:ext cx="22215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dist="38100" dir="2640000" algn="bl" rotWithShape="0">
                    <a:srgbClr val="5B9BD5"/>
                  </a:outerShdw>
                </a:effectLst>
              </a:rPr>
              <a:t>Network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32225" y="4974293"/>
            <a:ext cx="5358159" cy="1645760"/>
            <a:chOff x="493922" y="4974293"/>
            <a:chExt cx="5358159" cy="1645760"/>
          </a:xfrm>
        </p:grpSpPr>
        <p:grpSp>
          <p:nvGrpSpPr>
            <p:cNvPr id="5" name="Group 4"/>
            <p:cNvGrpSpPr/>
            <p:nvPr/>
          </p:nvGrpSpPr>
          <p:grpSpPr>
            <a:xfrm>
              <a:off x="493922" y="4974293"/>
              <a:ext cx="5358159" cy="1645760"/>
              <a:chOff x="766482" y="4974293"/>
              <a:chExt cx="5358159" cy="1645760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766482" y="4982244"/>
                <a:ext cx="3542033" cy="1557635"/>
              </a:xfrm>
              <a:prstGeom prst="roundRect">
                <a:avLst>
                  <a:gd name="adj" fmla="val 8523"/>
                </a:avLst>
              </a:prstGeom>
              <a:solidFill>
                <a:srgbClr val="9999FF"/>
              </a:solidFill>
              <a:ln/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778599" y="5065046"/>
                <a:ext cx="1136712" cy="71301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>
                  <a:lnSpc>
                    <a:spcPts val="2400"/>
                  </a:lnSpc>
                </a:pPr>
                <a:r>
                  <a:rPr lang="en-US" sz="2400" b="1" i="1" dirty="0">
                    <a:ln w="12700">
                      <a:solidFill>
                        <a:srgbClr val="E7E6E6">
                          <a:satMod val="155000"/>
                        </a:srgbClr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venir Black Oblique"/>
                    <a:cs typeface="Avenir Black Oblique"/>
                  </a:rPr>
                  <a:t>Thing Server</a:t>
                </a: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2022210" y="5194271"/>
                <a:ext cx="838200" cy="761999"/>
                <a:chOff x="1205131" y="4951504"/>
                <a:chExt cx="838200" cy="761999"/>
              </a:xfrm>
            </p:grpSpPr>
            <p:sp>
              <p:nvSpPr>
                <p:cNvPr id="7" name="Oval 6"/>
                <p:cNvSpPr/>
                <p:nvPr/>
              </p:nvSpPr>
              <p:spPr>
                <a:xfrm>
                  <a:off x="1205131" y="4951504"/>
                  <a:ext cx="444500" cy="457200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2000" dirty="0">
                      <a:solidFill>
                        <a:prstClr val="white"/>
                      </a:solidFill>
                    </a:rPr>
                    <a:t>S1</a:t>
                  </a: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1395631" y="4951504"/>
                  <a:ext cx="444500" cy="45720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2000" dirty="0">
                      <a:solidFill>
                        <a:prstClr val="white"/>
                      </a:solidFill>
                    </a:rPr>
                    <a:t>S1</a:t>
                  </a:r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1598831" y="4964204"/>
                  <a:ext cx="444500" cy="457200"/>
                </a:xfrm>
                <a:prstGeom prst="ellipse">
                  <a:avLst/>
                </a:prstGeom>
                <a:solidFill>
                  <a:srgbClr val="10A214"/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2000" dirty="0">
                      <a:solidFill>
                        <a:prstClr val="white"/>
                      </a:solidFill>
                    </a:rPr>
                    <a:t>S1</a:t>
                  </a:r>
                </a:p>
              </p:txBody>
            </p:sp>
            <p:cxnSp>
              <p:nvCxnSpPr>
                <p:cNvPr id="10" name="Straight Connector 9"/>
                <p:cNvCxnSpPr>
                  <a:stCxn id="7" idx="4"/>
                </p:cNvCxnSpPr>
                <p:nvPr/>
              </p:nvCxnSpPr>
              <p:spPr>
                <a:xfrm>
                  <a:off x="1427381" y="5408704"/>
                  <a:ext cx="139283" cy="304799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>
                  <a:stCxn id="8" idx="4"/>
                </p:cNvCxnSpPr>
                <p:nvPr/>
              </p:nvCxnSpPr>
              <p:spPr>
                <a:xfrm flipH="1">
                  <a:off x="1566664" y="5408704"/>
                  <a:ext cx="51217" cy="304799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 flipH="1">
                  <a:off x="1566664" y="5421404"/>
                  <a:ext cx="248067" cy="292099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/>
              <p:nvPr/>
            </p:nvGrpSpPr>
            <p:grpSpPr>
              <a:xfrm>
                <a:off x="3019745" y="5180823"/>
                <a:ext cx="892732" cy="1267556"/>
                <a:chOff x="767127" y="4916596"/>
                <a:chExt cx="892732" cy="1267556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3714" y="5726951"/>
                  <a:ext cx="468006" cy="457201"/>
                </a:xfrm>
                <a:prstGeom prst="rect">
                  <a:avLst/>
                </a:prstGeom>
              </p:spPr>
            </p:pic>
            <p:sp>
              <p:nvSpPr>
                <p:cNvPr id="17" name="Oval 16"/>
                <p:cNvSpPr/>
                <p:nvPr/>
              </p:nvSpPr>
              <p:spPr>
                <a:xfrm>
                  <a:off x="767127" y="4916596"/>
                  <a:ext cx="444500" cy="457200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2000" dirty="0">
                      <a:solidFill>
                        <a:prstClr val="white"/>
                      </a:solidFill>
                    </a:rPr>
                    <a:t>S1</a:t>
                  </a: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1004691" y="4938153"/>
                  <a:ext cx="444500" cy="45720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2000" dirty="0">
                      <a:solidFill>
                        <a:prstClr val="white"/>
                      </a:solidFill>
                    </a:rPr>
                    <a:t>S1</a:t>
                  </a: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1215359" y="4944455"/>
                  <a:ext cx="444500" cy="457200"/>
                </a:xfrm>
                <a:prstGeom prst="ellipse">
                  <a:avLst/>
                </a:prstGeom>
                <a:solidFill>
                  <a:srgbClr val="10A214"/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2000" dirty="0">
                      <a:solidFill>
                        <a:prstClr val="white"/>
                      </a:solidFill>
                    </a:rPr>
                    <a:t>S2</a:t>
                  </a:r>
                </a:p>
              </p:txBody>
            </p:sp>
            <p:cxnSp>
              <p:nvCxnSpPr>
                <p:cNvPr id="20" name="Straight Connector 19"/>
                <p:cNvCxnSpPr>
                  <a:stCxn id="17" idx="4"/>
                  <a:endCxn id="16" idx="0"/>
                </p:cNvCxnSpPr>
                <p:nvPr/>
              </p:nvCxnSpPr>
              <p:spPr>
                <a:xfrm>
                  <a:off x="989377" y="5373796"/>
                  <a:ext cx="308340" cy="353155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>
                  <a:endCxn id="16" idx="0"/>
                </p:cNvCxnSpPr>
                <p:nvPr/>
              </p:nvCxnSpPr>
              <p:spPr>
                <a:xfrm>
                  <a:off x="1213493" y="5368457"/>
                  <a:ext cx="84224" cy="358494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>
                  <a:stCxn id="19" idx="4"/>
                  <a:endCxn id="16" idx="0"/>
                </p:cNvCxnSpPr>
                <p:nvPr/>
              </p:nvCxnSpPr>
              <p:spPr>
                <a:xfrm flipH="1">
                  <a:off x="1297717" y="5401655"/>
                  <a:ext cx="139892" cy="325296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6882" y="4974293"/>
                <a:ext cx="1347986" cy="1347986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4327" y="5159636"/>
                <a:ext cx="1370297" cy="1370297"/>
              </a:xfrm>
              <a:prstGeom prst="rect">
                <a:avLst/>
              </a:prstGeom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802531" y="5773744"/>
                <a:ext cx="1597376" cy="691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1600" dirty="0">
                    <a:solidFill>
                      <a:prstClr val="white"/>
                    </a:solidFill>
                  </a:rPr>
                  <a:t>Deploy “things” with smart services</a:t>
                </a:r>
              </a:p>
            </p:txBody>
          </p:sp>
          <p:sp>
            <p:nvSpPr>
              <p:cNvPr id="41" name="Left Arrow 40"/>
              <p:cNvSpPr/>
              <p:nvPr/>
            </p:nvSpPr>
            <p:spPr>
              <a:xfrm>
                <a:off x="3997857" y="5602199"/>
                <a:ext cx="954452" cy="310978"/>
              </a:xfrm>
              <a:prstGeom prst="leftArrow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888772" y="6040407"/>
                <a:ext cx="1235869" cy="579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1900"/>
                  </a:lnSpc>
                </a:pPr>
                <a:r>
                  <a:rPr lang="en-US" dirty="0">
                    <a:solidFill>
                      <a:prstClr val="white"/>
                    </a:solidFill>
                  </a:rPr>
                  <a:t>Thing Provider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1893826" y="5981469"/>
              <a:ext cx="422563" cy="408709"/>
              <a:chOff x="4897582" y="3713017"/>
              <a:chExt cx="422563" cy="408709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51" name="Oval 50"/>
              <p:cNvSpPr/>
              <p:nvPr/>
            </p:nvSpPr>
            <p:spPr>
              <a:xfrm>
                <a:off x="4897582" y="3713017"/>
                <a:ext cx="422563" cy="408709"/>
              </a:xfrm>
              <a:prstGeom prst="ellipse">
                <a:avLst/>
              </a:prstGeom>
              <a:grpFill/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en-US" sz="2800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52" name="Picture 7" descr="C:\Users\Kien\Pictures\Thing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0283" y="3753401"/>
                <a:ext cx="177159" cy="340617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4561203" y="404041"/>
            <a:ext cx="4042023" cy="2063654"/>
            <a:chOff x="4422900" y="404041"/>
            <a:chExt cx="4042023" cy="2063654"/>
          </a:xfrm>
        </p:grpSpPr>
        <p:sp>
          <p:nvSpPr>
            <p:cNvPr id="58" name="Rounded Rectangle 57"/>
            <p:cNvSpPr/>
            <p:nvPr/>
          </p:nvSpPr>
          <p:spPr>
            <a:xfrm>
              <a:off x="4422900" y="404041"/>
              <a:ext cx="4042023" cy="2063654"/>
            </a:xfrm>
            <a:prstGeom prst="roundRect">
              <a:avLst>
                <a:gd name="adj" fmla="val 8523"/>
              </a:avLst>
            </a:prstGeom>
            <a:solidFill>
              <a:schemeClr val="tx2">
                <a:lumMod val="75000"/>
              </a:schemeClr>
            </a:solidFill>
            <a:ln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635068" y="497711"/>
              <a:ext cx="1767798" cy="319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>
                  <a:solidFill>
                    <a:prstClr val="black"/>
                  </a:solidFill>
                </a:rPr>
                <a:t>IoT Market Place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439781" y="475071"/>
              <a:ext cx="1884636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2400" b="1" i="1" spc="50" dirty="0">
                  <a:ln w="11430"/>
                  <a:solidFill>
                    <a:srgbClr val="0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venir Black Oblique"/>
                  <a:cs typeface="Avenir Black Oblique"/>
                </a:rPr>
                <a:t>ThingStore</a:t>
              </a: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6680767" y="820837"/>
              <a:ext cx="1628802" cy="1312252"/>
              <a:chOff x="6680767" y="820837"/>
              <a:chExt cx="1628802" cy="1312252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6680767" y="820837"/>
                <a:ext cx="838200" cy="761999"/>
                <a:chOff x="1205131" y="4951504"/>
                <a:chExt cx="838200" cy="761999"/>
              </a:xfrm>
            </p:grpSpPr>
            <p:sp>
              <p:nvSpPr>
                <p:cNvPr id="67" name="Oval 66"/>
                <p:cNvSpPr/>
                <p:nvPr/>
              </p:nvSpPr>
              <p:spPr>
                <a:xfrm>
                  <a:off x="1205131" y="4951504"/>
                  <a:ext cx="444500" cy="457200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2000" dirty="0">
                      <a:solidFill>
                        <a:prstClr val="white"/>
                      </a:solidFill>
                    </a:rPr>
                    <a:t>S1</a:t>
                  </a:r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1395631" y="4951504"/>
                  <a:ext cx="444500" cy="45720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2000" dirty="0">
                      <a:solidFill>
                        <a:prstClr val="white"/>
                      </a:solidFill>
                    </a:rPr>
                    <a:t>S1</a:t>
                  </a: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1598831" y="4964204"/>
                  <a:ext cx="444500" cy="457200"/>
                </a:xfrm>
                <a:prstGeom prst="ellipse">
                  <a:avLst/>
                </a:prstGeom>
                <a:solidFill>
                  <a:srgbClr val="10A214"/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2000" dirty="0">
                      <a:solidFill>
                        <a:prstClr val="white"/>
                      </a:solidFill>
                    </a:rPr>
                    <a:t>S1</a:t>
                  </a:r>
                </a:p>
              </p:txBody>
            </p:sp>
            <p:cxnSp>
              <p:nvCxnSpPr>
                <p:cNvPr id="70" name="Straight Connector 69"/>
                <p:cNvCxnSpPr>
                  <a:stCxn id="67" idx="4"/>
                </p:cNvCxnSpPr>
                <p:nvPr/>
              </p:nvCxnSpPr>
              <p:spPr>
                <a:xfrm>
                  <a:off x="1427381" y="5408704"/>
                  <a:ext cx="139283" cy="304799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>
                  <a:stCxn id="68" idx="4"/>
                </p:cNvCxnSpPr>
                <p:nvPr/>
              </p:nvCxnSpPr>
              <p:spPr>
                <a:xfrm flipH="1">
                  <a:off x="1566664" y="5408704"/>
                  <a:ext cx="51217" cy="304799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 flipH="1">
                  <a:off x="1566664" y="5421404"/>
                  <a:ext cx="248067" cy="292099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oup 72"/>
              <p:cNvGrpSpPr/>
              <p:nvPr/>
            </p:nvGrpSpPr>
            <p:grpSpPr>
              <a:xfrm>
                <a:off x="7416837" y="865533"/>
                <a:ext cx="892732" cy="1267556"/>
                <a:chOff x="767127" y="4916596"/>
                <a:chExt cx="892732" cy="1267556"/>
              </a:xfrm>
            </p:grpSpPr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3714" y="5726951"/>
                  <a:ext cx="468006" cy="457201"/>
                </a:xfrm>
                <a:prstGeom prst="rect">
                  <a:avLst/>
                </a:prstGeom>
              </p:spPr>
            </p:pic>
            <p:sp>
              <p:nvSpPr>
                <p:cNvPr id="75" name="Oval 74"/>
                <p:cNvSpPr/>
                <p:nvPr/>
              </p:nvSpPr>
              <p:spPr>
                <a:xfrm>
                  <a:off x="767127" y="4916596"/>
                  <a:ext cx="444500" cy="457200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2000" dirty="0">
                      <a:solidFill>
                        <a:prstClr val="white"/>
                      </a:solidFill>
                    </a:rPr>
                    <a:t>S1</a:t>
                  </a:r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1004691" y="4938153"/>
                  <a:ext cx="444500" cy="45720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2000" dirty="0">
                      <a:solidFill>
                        <a:prstClr val="white"/>
                      </a:solidFill>
                    </a:rPr>
                    <a:t>S1</a:t>
                  </a: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1215359" y="4944455"/>
                  <a:ext cx="444500" cy="457200"/>
                </a:xfrm>
                <a:prstGeom prst="ellipse">
                  <a:avLst/>
                </a:prstGeom>
                <a:solidFill>
                  <a:srgbClr val="10A214"/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2000" dirty="0">
                      <a:solidFill>
                        <a:prstClr val="white"/>
                      </a:solidFill>
                    </a:rPr>
                    <a:t>S2</a:t>
                  </a:r>
                </a:p>
              </p:txBody>
            </p:sp>
            <p:cxnSp>
              <p:nvCxnSpPr>
                <p:cNvPr id="78" name="Straight Connector 77"/>
                <p:cNvCxnSpPr>
                  <a:stCxn id="75" idx="4"/>
                  <a:endCxn id="74" idx="0"/>
                </p:cNvCxnSpPr>
                <p:nvPr/>
              </p:nvCxnSpPr>
              <p:spPr>
                <a:xfrm>
                  <a:off x="989377" y="5373796"/>
                  <a:ext cx="308340" cy="353155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>
                  <a:endCxn id="74" idx="0"/>
                </p:cNvCxnSpPr>
                <p:nvPr/>
              </p:nvCxnSpPr>
              <p:spPr>
                <a:xfrm>
                  <a:off x="1213493" y="5368457"/>
                  <a:ext cx="84224" cy="358494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>
                  <a:stCxn id="77" idx="4"/>
                  <a:endCxn id="74" idx="0"/>
                </p:cNvCxnSpPr>
                <p:nvPr/>
              </p:nvCxnSpPr>
              <p:spPr>
                <a:xfrm flipH="1">
                  <a:off x="1297717" y="5401655"/>
                  <a:ext cx="139892" cy="325296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4" name="Group 53"/>
            <p:cNvGrpSpPr/>
            <p:nvPr/>
          </p:nvGrpSpPr>
          <p:grpSpPr>
            <a:xfrm>
              <a:off x="6808638" y="1587763"/>
              <a:ext cx="422563" cy="408709"/>
              <a:chOff x="4897582" y="3713017"/>
              <a:chExt cx="422563" cy="408709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55" name="Oval 54"/>
              <p:cNvSpPr/>
              <p:nvPr/>
            </p:nvSpPr>
            <p:spPr>
              <a:xfrm>
                <a:off x="4897582" y="3713017"/>
                <a:ext cx="422563" cy="408709"/>
              </a:xfrm>
              <a:prstGeom prst="ellipse">
                <a:avLst/>
              </a:prstGeom>
              <a:grpFill/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en-US" sz="2800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57" name="Picture 7" descr="C:\Users\Kien\Pictures\Thing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0283" y="3753401"/>
                <a:ext cx="177159" cy="340617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30" name="Curved Down Arrow 29"/>
          <p:cNvSpPr/>
          <p:nvPr/>
        </p:nvSpPr>
        <p:spPr>
          <a:xfrm rot="17979796">
            <a:off x="2842674" y="2361971"/>
            <a:ext cx="4791238" cy="1179056"/>
          </a:xfrm>
          <a:prstGeom prst="curvedDown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99615" y="870939"/>
            <a:ext cx="3514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AD47">
                    <a:lumMod val="40000"/>
                    <a:lumOff val="60000"/>
                  </a:srgbClr>
                </a:solidFill>
              </a:rPr>
              <a:t>An Ecosystem for </a:t>
            </a:r>
            <a:r>
              <a:rPr lang="en-US" b="1" dirty="0" err="1">
                <a:solidFill>
                  <a:srgbClr val="70AD47">
                    <a:lumMod val="40000"/>
                    <a:lumOff val="60000"/>
                  </a:srgbClr>
                </a:solidFill>
              </a:rPr>
              <a:t>IoT</a:t>
            </a:r>
            <a:r>
              <a:rPr lang="en-US" b="1" dirty="0">
                <a:solidFill>
                  <a:srgbClr val="70AD47">
                    <a:lumMod val="40000"/>
                    <a:lumOff val="60000"/>
                  </a:srgbClr>
                </a:solidFill>
              </a:rPr>
              <a:t> Collaboration</a:t>
            </a:r>
          </a:p>
        </p:txBody>
      </p:sp>
    </p:spTree>
    <p:extLst>
      <p:ext uri="{BB962C8B-B14F-4D97-AF65-F5344CB8AC3E}">
        <p14:creationId xmlns:p14="http://schemas.microsoft.com/office/powerpoint/2010/main" val="54808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8" descr="Network Clou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4" y="1294043"/>
            <a:ext cx="5900791" cy="40007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ounded Rectangle 57"/>
          <p:cNvSpPr/>
          <p:nvPr/>
        </p:nvSpPr>
        <p:spPr>
          <a:xfrm>
            <a:off x="4558372" y="404041"/>
            <a:ext cx="4042023" cy="2063654"/>
          </a:xfrm>
          <a:prstGeom prst="roundRect">
            <a:avLst>
              <a:gd name="adj" fmla="val 8523"/>
            </a:avLst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641401" y="2688618"/>
            <a:ext cx="4362327" cy="2388024"/>
            <a:chOff x="4505929" y="2688618"/>
            <a:chExt cx="4362327" cy="2388024"/>
          </a:xfrm>
        </p:grpSpPr>
        <p:sp>
          <p:nvSpPr>
            <p:cNvPr id="52" name="Rounded Rectangle 51"/>
            <p:cNvSpPr/>
            <p:nvPr/>
          </p:nvSpPr>
          <p:spPr>
            <a:xfrm>
              <a:off x="4505929" y="2699889"/>
              <a:ext cx="2517377" cy="2063654"/>
            </a:xfrm>
            <a:prstGeom prst="roundRect">
              <a:avLst>
                <a:gd name="adj" fmla="val 8523"/>
              </a:avLst>
            </a:prstGeom>
            <a:ln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870" y="3018047"/>
              <a:ext cx="1347986" cy="1347986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778" y="3148544"/>
              <a:ext cx="1435774" cy="1435774"/>
            </a:xfrm>
            <a:prstGeom prst="rect">
              <a:avLst/>
            </a:prstGeom>
          </p:spPr>
        </p:pic>
        <p:sp>
          <p:nvSpPr>
            <p:cNvPr id="40" name="Left Arrow 39"/>
            <p:cNvSpPr/>
            <p:nvPr/>
          </p:nvSpPr>
          <p:spPr>
            <a:xfrm>
              <a:off x="6472883" y="3734887"/>
              <a:ext cx="943954" cy="297763"/>
            </a:xfrm>
            <a:prstGeom prst="leftArrow">
              <a:avLst/>
            </a:prstGeom>
            <a:solidFill>
              <a:schemeClr val="tx1">
                <a:lumMod val="5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572792" y="3120101"/>
              <a:ext cx="2379339" cy="5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>
                  <a:solidFill>
                    <a:prstClr val="white"/>
                  </a:solidFill>
                </a:rPr>
                <a:t>Develop apps as online services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632387" y="4496996"/>
              <a:ext cx="1235869" cy="579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dirty="0">
                  <a:solidFill>
                    <a:prstClr val="white"/>
                  </a:solidFill>
                </a:rPr>
                <a:t>IoT App Developer</a:t>
              </a:r>
            </a:p>
          </p:txBody>
        </p:sp>
        <p:sp>
          <p:nvSpPr>
            <p:cNvPr id="54" name="Terminator 13"/>
            <p:cNvSpPr/>
            <p:nvPr/>
          </p:nvSpPr>
          <p:spPr>
            <a:xfrm>
              <a:off x="4999825" y="3749313"/>
              <a:ext cx="1340765" cy="458254"/>
            </a:xfrm>
            <a:prstGeom prst="flowChartTerminator">
              <a:avLst/>
            </a:prstGeom>
            <a:solidFill>
              <a:srgbClr val="0070C0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>
                <a:lnSpc>
                  <a:spcPct val="70000"/>
                </a:lnSpc>
              </a:pPr>
              <a:r>
                <a:rPr lang="en-US" sz="2800" dirty="0">
                  <a:solidFill>
                    <a:prstClr val="white"/>
                  </a:solidFill>
                </a:rPr>
                <a:t>app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573234" y="2688618"/>
              <a:ext cx="2291492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i="1" dirty="0">
                  <a:ln w="12700">
                    <a:solidFill>
                      <a:srgbClr val="E7E6E6">
                        <a:satMod val="155000"/>
                      </a:srgbClr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venir Black Oblique"/>
                  <a:cs typeface="Avenir Black Oblique"/>
                </a:rPr>
                <a:t>App Server</a:t>
              </a:r>
            </a:p>
          </p:txBody>
        </p:sp>
        <p:sp>
          <p:nvSpPr>
            <p:cNvPr id="53" name="Terminator 13"/>
            <p:cNvSpPr/>
            <p:nvPr/>
          </p:nvSpPr>
          <p:spPr>
            <a:xfrm>
              <a:off x="4824402" y="3949998"/>
              <a:ext cx="1340765" cy="458254"/>
            </a:xfrm>
            <a:prstGeom prst="flowChartTerminator">
              <a:avLst/>
            </a:prstGeom>
            <a:solidFill>
              <a:srgbClr val="F37631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>
                <a:lnSpc>
                  <a:spcPct val="70000"/>
                </a:lnSpc>
              </a:pPr>
              <a:r>
                <a:rPr lang="en-US" sz="2800" dirty="0">
                  <a:solidFill>
                    <a:prstClr val="white"/>
                  </a:solidFill>
                </a:rPr>
                <a:t>app</a:t>
              </a:r>
            </a:p>
          </p:txBody>
        </p:sp>
        <p:sp>
          <p:nvSpPr>
            <p:cNvPr id="14" name="Terminator 13"/>
            <p:cNvSpPr/>
            <p:nvPr/>
          </p:nvSpPr>
          <p:spPr>
            <a:xfrm>
              <a:off x="4673648" y="4138758"/>
              <a:ext cx="1340765" cy="458254"/>
            </a:xfrm>
            <a:prstGeom prst="flowChartTerminator">
              <a:avLst/>
            </a:prstGeom>
            <a:solidFill>
              <a:srgbClr val="10A214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>
                <a:lnSpc>
                  <a:spcPct val="70000"/>
                </a:lnSpc>
              </a:pPr>
              <a:r>
                <a:rPr lang="en-US" sz="2800" dirty="0">
                  <a:solidFill>
                    <a:prstClr val="white"/>
                  </a:solidFill>
                </a:rPr>
                <a:t>app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6770540" y="497711"/>
            <a:ext cx="1767798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prstClr val="black"/>
                </a:solidFill>
              </a:rPr>
              <a:t>IoT Market Place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592114" y="433747"/>
            <a:ext cx="19460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i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venir Black Oblique"/>
                <a:cs typeface="Avenir Black Oblique"/>
              </a:rPr>
              <a:t>ThingStore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820765" y="948082"/>
            <a:ext cx="1683404" cy="796235"/>
            <a:chOff x="4684113" y="1391475"/>
            <a:chExt cx="1683404" cy="796235"/>
          </a:xfrm>
        </p:grpSpPr>
        <p:sp>
          <p:nvSpPr>
            <p:cNvPr id="64" name="Terminator 13"/>
            <p:cNvSpPr/>
            <p:nvPr/>
          </p:nvSpPr>
          <p:spPr>
            <a:xfrm>
              <a:off x="5026752" y="1391475"/>
              <a:ext cx="1340765" cy="458254"/>
            </a:xfrm>
            <a:prstGeom prst="flowChartTerminator">
              <a:avLst/>
            </a:prstGeom>
            <a:solidFill>
              <a:schemeClr val="accent4">
                <a:lumMod val="60000"/>
                <a:lumOff val="4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>
                <a:lnSpc>
                  <a:spcPct val="70000"/>
                </a:lnSpc>
              </a:pPr>
              <a:r>
                <a:rPr lang="en-US" sz="2800" dirty="0">
                  <a:solidFill>
                    <a:prstClr val="white"/>
                  </a:solidFill>
                </a:rPr>
                <a:t>app</a:t>
              </a:r>
            </a:p>
          </p:txBody>
        </p:sp>
        <p:sp>
          <p:nvSpPr>
            <p:cNvPr id="60" name="Terminator 13"/>
            <p:cNvSpPr/>
            <p:nvPr/>
          </p:nvSpPr>
          <p:spPr>
            <a:xfrm>
              <a:off x="4925131" y="1500455"/>
              <a:ext cx="1340765" cy="458254"/>
            </a:xfrm>
            <a:prstGeom prst="flowChartTerminator">
              <a:avLst/>
            </a:prstGeom>
            <a:solidFill>
              <a:srgbClr val="0070C0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>
                <a:lnSpc>
                  <a:spcPct val="70000"/>
                </a:lnSpc>
              </a:pPr>
              <a:r>
                <a:rPr lang="en-US" sz="2800" dirty="0">
                  <a:solidFill>
                    <a:prstClr val="white"/>
                  </a:solidFill>
                </a:rPr>
                <a:t>app</a:t>
              </a:r>
            </a:p>
          </p:txBody>
        </p:sp>
        <p:sp>
          <p:nvSpPr>
            <p:cNvPr id="62" name="Terminator 13"/>
            <p:cNvSpPr/>
            <p:nvPr/>
          </p:nvSpPr>
          <p:spPr>
            <a:xfrm>
              <a:off x="4784065" y="1625366"/>
              <a:ext cx="1340765" cy="458254"/>
            </a:xfrm>
            <a:prstGeom prst="flowChartTerminator">
              <a:avLst/>
            </a:prstGeom>
            <a:solidFill>
              <a:srgbClr val="F37631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>
                <a:lnSpc>
                  <a:spcPct val="70000"/>
                </a:lnSpc>
              </a:pPr>
              <a:r>
                <a:rPr lang="en-US" sz="2800" dirty="0">
                  <a:solidFill>
                    <a:prstClr val="white"/>
                  </a:solidFill>
                </a:rPr>
                <a:t>app</a:t>
              </a:r>
            </a:p>
          </p:txBody>
        </p:sp>
        <p:sp>
          <p:nvSpPr>
            <p:cNvPr id="63" name="Terminator 13"/>
            <p:cNvSpPr/>
            <p:nvPr/>
          </p:nvSpPr>
          <p:spPr>
            <a:xfrm>
              <a:off x="4684113" y="1729456"/>
              <a:ext cx="1340765" cy="458254"/>
            </a:xfrm>
            <a:prstGeom prst="flowChartTerminator">
              <a:avLst/>
            </a:prstGeom>
            <a:solidFill>
              <a:srgbClr val="10A214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>
                <a:lnSpc>
                  <a:spcPct val="70000"/>
                </a:lnSpc>
              </a:pPr>
              <a:r>
                <a:rPr lang="en-US" sz="2800" dirty="0">
                  <a:solidFill>
                    <a:prstClr val="white"/>
                  </a:solidFill>
                </a:rPr>
                <a:t>app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16239" y="820837"/>
            <a:ext cx="1628802" cy="1312252"/>
            <a:chOff x="6680767" y="820837"/>
            <a:chExt cx="1628802" cy="1312252"/>
          </a:xfrm>
        </p:grpSpPr>
        <p:grpSp>
          <p:nvGrpSpPr>
            <p:cNvPr id="65" name="Group 64"/>
            <p:cNvGrpSpPr/>
            <p:nvPr/>
          </p:nvGrpSpPr>
          <p:grpSpPr>
            <a:xfrm>
              <a:off x="6680767" y="820837"/>
              <a:ext cx="838200" cy="761999"/>
              <a:chOff x="1205131" y="4951504"/>
              <a:chExt cx="838200" cy="761999"/>
            </a:xfrm>
          </p:grpSpPr>
          <p:sp>
            <p:nvSpPr>
              <p:cNvPr id="67" name="Oval 66"/>
              <p:cNvSpPr/>
              <p:nvPr/>
            </p:nvSpPr>
            <p:spPr>
              <a:xfrm>
                <a:off x="1205131" y="4951504"/>
                <a:ext cx="444500" cy="457200"/>
              </a:xfrm>
              <a:prstGeom prst="ellipse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S1</a:t>
                </a: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1395631" y="4951504"/>
                <a:ext cx="444500" cy="4572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S1</a:t>
                </a: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1598831" y="4964204"/>
                <a:ext cx="444500" cy="457200"/>
              </a:xfrm>
              <a:prstGeom prst="ellipse">
                <a:avLst/>
              </a:prstGeom>
              <a:solidFill>
                <a:srgbClr val="10A214"/>
              </a:solidFill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S1</a:t>
                </a:r>
              </a:p>
            </p:txBody>
          </p:sp>
          <p:cxnSp>
            <p:nvCxnSpPr>
              <p:cNvPr id="70" name="Straight Connector 69"/>
              <p:cNvCxnSpPr>
                <a:stCxn id="67" idx="4"/>
              </p:cNvCxnSpPr>
              <p:nvPr/>
            </p:nvCxnSpPr>
            <p:spPr>
              <a:xfrm>
                <a:off x="1427381" y="5408704"/>
                <a:ext cx="139283" cy="304799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>
                <a:stCxn id="68" idx="4"/>
              </p:cNvCxnSpPr>
              <p:nvPr/>
            </p:nvCxnSpPr>
            <p:spPr>
              <a:xfrm flipH="1">
                <a:off x="1566664" y="5408704"/>
                <a:ext cx="51217" cy="304799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H="1">
                <a:off x="1566664" y="5421404"/>
                <a:ext cx="248067" cy="292099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/>
            <p:cNvGrpSpPr/>
            <p:nvPr/>
          </p:nvGrpSpPr>
          <p:grpSpPr>
            <a:xfrm>
              <a:off x="7416837" y="865533"/>
              <a:ext cx="892732" cy="1267556"/>
              <a:chOff x="767127" y="4916596"/>
              <a:chExt cx="892732" cy="1267556"/>
            </a:xfrm>
          </p:grpSpPr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3714" y="5726951"/>
                <a:ext cx="468006" cy="457201"/>
              </a:xfrm>
              <a:prstGeom prst="rect">
                <a:avLst/>
              </a:prstGeom>
            </p:spPr>
          </p:pic>
          <p:sp>
            <p:nvSpPr>
              <p:cNvPr id="75" name="Oval 74"/>
              <p:cNvSpPr/>
              <p:nvPr/>
            </p:nvSpPr>
            <p:spPr>
              <a:xfrm>
                <a:off x="767127" y="4916596"/>
                <a:ext cx="444500" cy="457200"/>
              </a:xfrm>
              <a:prstGeom prst="ellipse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S1</a:t>
                </a: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1004691" y="4938153"/>
                <a:ext cx="444500" cy="4572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S1</a:t>
                </a: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1215359" y="4944455"/>
                <a:ext cx="444500" cy="457200"/>
              </a:xfrm>
              <a:prstGeom prst="ellipse">
                <a:avLst/>
              </a:prstGeom>
              <a:solidFill>
                <a:srgbClr val="10A214"/>
              </a:solidFill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S2</a:t>
                </a:r>
              </a:p>
            </p:txBody>
          </p:sp>
          <p:cxnSp>
            <p:nvCxnSpPr>
              <p:cNvPr id="78" name="Straight Connector 77"/>
              <p:cNvCxnSpPr>
                <a:stCxn id="75" idx="4"/>
                <a:endCxn id="74" idx="0"/>
              </p:cNvCxnSpPr>
              <p:nvPr/>
            </p:nvCxnSpPr>
            <p:spPr>
              <a:xfrm>
                <a:off x="989377" y="5373796"/>
                <a:ext cx="308340" cy="3531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>
                <a:endCxn id="74" idx="0"/>
              </p:cNvCxnSpPr>
              <p:nvPr/>
            </p:nvCxnSpPr>
            <p:spPr>
              <a:xfrm>
                <a:off x="1213493" y="5368457"/>
                <a:ext cx="84224" cy="358494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>
                <a:stCxn id="77" idx="4"/>
                <a:endCxn id="74" idx="0"/>
              </p:cNvCxnSpPr>
              <p:nvPr/>
            </p:nvCxnSpPr>
            <p:spPr>
              <a:xfrm flipH="1">
                <a:off x="1297717" y="5401655"/>
                <a:ext cx="139892" cy="325296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1" name="Left Arrow 80"/>
          <p:cNvSpPr/>
          <p:nvPr/>
        </p:nvSpPr>
        <p:spPr>
          <a:xfrm rot="2666017">
            <a:off x="5939604" y="2226171"/>
            <a:ext cx="2324606" cy="297763"/>
          </a:xfrm>
          <a:prstGeom prst="leftArrow">
            <a:avLst/>
          </a:prstGeom>
          <a:solidFill>
            <a:schemeClr val="tx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640171" y="1315301"/>
            <a:ext cx="3351318" cy="1253842"/>
            <a:chOff x="1504699" y="1315301"/>
            <a:chExt cx="3351318" cy="125384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504699" y="1579200"/>
              <a:ext cx="1349458" cy="98994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pic>
        <p:grpSp>
          <p:nvGrpSpPr>
            <p:cNvPr id="85" name="Group 84"/>
            <p:cNvGrpSpPr/>
            <p:nvPr/>
          </p:nvGrpSpPr>
          <p:grpSpPr>
            <a:xfrm>
              <a:off x="2282507" y="1315301"/>
              <a:ext cx="2573510" cy="588837"/>
              <a:chOff x="2282507" y="1315301"/>
              <a:chExt cx="2573510" cy="588837"/>
            </a:xfrm>
          </p:grpSpPr>
          <p:sp>
            <p:nvSpPr>
              <p:cNvPr id="4" name="TextBox 3"/>
              <p:cNvSpPr txBox="1"/>
              <p:nvPr/>
            </p:nvSpPr>
            <p:spPr>
              <a:xfrm rot="20796226">
                <a:off x="3147575" y="1315301"/>
                <a:ext cx="11423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white"/>
                    </a:solidFill>
                  </a:rPr>
                  <a:t>Download</a:t>
                </a:r>
              </a:p>
            </p:txBody>
          </p:sp>
          <p:sp>
            <p:nvSpPr>
              <p:cNvPr id="82" name="Up Arrow 81"/>
              <p:cNvSpPr/>
              <p:nvPr/>
            </p:nvSpPr>
            <p:spPr>
              <a:xfrm rot="15419340">
                <a:off x="3412181" y="460303"/>
                <a:ext cx="314161" cy="2573510"/>
              </a:xfrm>
              <a:prstGeom prst="upArrow">
                <a:avLst/>
              </a:prstGeom>
              <a:solidFill>
                <a:schemeClr val="accent1">
                  <a:lumMod val="75000"/>
                </a:schemeClr>
              </a:solidFill>
              <a:ln w="19050"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84" name="Rectangle 83"/>
          <p:cNvSpPr/>
          <p:nvPr/>
        </p:nvSpPr>
        <p:spPr>
          <a:xfrm>
            <a:off x="530084" y="3447194"/>
            <a:ext cx="22215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dist="38100" dir="2640000" algn="bl" rotWithShape="0">
                    <a:srgbClr val="5B9BD5"/>
                  </a:outerShdw>
                </a:effectLst>
              </a:rPr>
              <a:t>Network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04662" y="1883360"/>
            <a:ext cx="4570936" cy="2495669"/>
            <a:chOff x="269190" y="1883360"/>
            <a:chExt cx="4570936" cy="2495669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100" y="2417865"/>
              <a:ext cx="1394246" cy="104507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pic>
        <p:sp>
          <p:nvSpPr>
            <p:cNvPr id="26" name="TextBox 25"/>
            <p:cNvSpPr txBox="1"/>
            <p:nvPr/>
          </p:nvSpPr>
          <p:spPr>
            <a:xfrm>
              <a:off x="269190" y="1883360"/>
              <a:ext cx="12358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End Users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328210" y="3574541"/>
              <a:ext cx="3511916" cy="804488"/>
              <a:chOff x="1328210" y="3574541"/>
              <a:chExt cx="3511916" cy="804488"/>
            </a:xfrm>
          </p:grpSpPr>
          <p:sp>
            <p:nvSpPr>
              <p:cNvPr id="83" name="TextBox 82"/>
              <p:cNvSpPr txBox="1"/>
              <p:nvPr/>
            </p:nvSpPr>
            <p:spPr>
              <a:xfrm rot="1107547">
                <a:off x="3081169" y="4009697"/>
                <a:ext cx="13478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Subscription</a:t>
                </a:r>
              </a:p>
            </p:txBody>
          </p:sp>
          <p:sp>
            <p:nvSpPr>
              <p:cNvPr id="27" name="Up Arrow 26"/>
              <p:cNvSpPr/>
              <p:nvPr/>
            </p:nvSpPr>
            <p:spPr>
              <a:xfrm rot="17392887">
                <a:off x="2916450" y="1986301"/>
                <a:ext cx="335435" cy="3511916"/>
              </a:xfrm>
              <a:prstGeom prst="upArrow">
                <a:avLst/>
              </a:prstGeom>
              <a:solidFill>
                <a:schemeClr val="accent1">
                  <a:lumMod val="75000"/>
                </a:schemeClr>
              </a:solidFill>
              <a:ln w="19050"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629394" y="4982244"/>
            <a:ext cx="5822326" cy="1588580"/>
            <a:chOff x="493922" y="4982244"/>
            <a:chExt cx="5822326" cy="1588580"/>
          </a:xfrm>
        </p:grpSpPr>
        <p:grpSp>
          <p:nvGrpSpPr>
            <p:cNvPr id="5" name="Group 4"/>
            <p:cNvGrpSpPr/>
            <p:nvPr/>
          </p:nvGrpSpPr>
          <p:grpSpPr>
            <a:xfrm>
              <a:off x="493922" y="4982244"/>
              <a:ext cx="5822326" cy="1588580"/>
              <a:chOff x="766482" y="4982244"/>
              <a:chExt cx="5822326" cy="1588580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766482" y="4982244"/>
                <a:ext cx="3542033" cy="1557635"/>
              </a:xfrm>
              <a:prstGeom prst="roundRect">
                <a:avLst>
                  <a:gd name="adj" fmla="val 8523"/>
                </a:avLst>
              </a:prstGeom>
              <a:solidFill>
                <a:srgbClr val="9999FF"/>
              </a:solidFill>
              <a:ln/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778599" y="5065046"/>
                <a:ext cx="1136712" cy="71301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>
                  <a:lnSpc>
                    <a:spcPts val="2400"/>
                  </a:lnSpc>
                </a:pPr>
                <a:r>
                  <a:rPr lang="en-US" sz="2400" b="1" i="1" dirty="0">
                    <a:ln w="12700">
                      <a:solidFill>
                        <a:srgbClr val="E7E6E6">
                          <a:satMod val="155000"/>
                        </a:srgbClr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venir Black Oblique"/>
                    <a:cs typeface="Avenir Black Oblique"/>
                  </a:rPr>
                  <a:t>Thing Server</a:t>
                </a: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2022210" y="5194271"/>
                <a:ext cx="838200" cy="761999"/>
                <a:chOff x="1205131" y="4951504"/>
                <a:chExt cx="838200" cy="761999"/>
              </a:xfrm>
            </p:grpSpPr>
            <p:sp>
              <p:nvSpPr>
                <p:cNvPr id="7" name="Oval 6"/>
                <p:cNvSpPr/>
                <p:nvPr/>
              </p:nvSpPr>
              <p:spPr>
                <a:xfrm>
                  <a:off x="1205131" y="4951504"/>
                  <a:ext cx="444500" cy="457200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2000" dirty="0">
                      <a:solidFill>
                        <a:prstClr val="white"/>
                      </a:solidFill>
                    </a:rPr>
                    <a:t>S1</a:t>
                  </a: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1395631" y="4951504"/>
                  <a:ext cx="444500" cy="45720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2000" dirty="0">
                      <a:solidFill>
                        <a:prstClr val="white"/>
                      </a:solidFill>
                    </a:rPr>
                    <a:t>S1</a:t>
                  </a:r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1598831" y="4964204"/>
                  <a:ext cx="444500" cy="457200"/>
                </a:xfrm>
                <a:prstGeom prst="ellipse">
                  <a:avLst/>
                </a:prstGeom>
                <a:solidFill>
                  <a:srgbClr val="10A214"/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2000" dirty="0">
                      <a:solidFill>
                        <a:prstClr val="white"/>
                      </a:solidFill>
                    </a:rPr>
                    <a:t>S1</a:t>
                  </a:r>
                </a:p>
              </p:txBody>
            </p:sp>
            <p:cxnSp>
              <p:nvCxnSpPr>
                <p:cNvPr id="10" name="Straight Connector 9"/>
                <p:cNvCxnSpPr>
                  <a:stCxn id="7" idx="4"/>
                </p:cNvCxnSpPr>
                <p:nvPr/>
              </p:nvCxnSpPr>
              <p:spPr>
                <a:xfrm>
                  <a:off x="1427381" y="5408704"/>
                  <a:ext cx="139283" cy="304799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>
                  <a:stCxn id="8" idx="4"/>
                </p:cNvCxnSpPr>
                <p:nvPr/>
              </p:nvCxnSpPr>
              <p:spPr>
                <a:xfrm flipH="1">
                  <a:off x="1566664" y="5408704"/>
                  <a:ext cx="51217" cy="304799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 flipH="1">
                  <a:off x="1566664" y="5421404"/>
                  <a:ext cx="248067" cy="292099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/>
              <p:nvPr/>
            </p:nvGrpSpPr>
            <p:grpSpPr>
              <a:xfrm>
                <a:off x="3019745" y="5180823"/>
                <a:ext cx="892732" cy="1267556"/>
                <a:chOff x="767127" y="4916596"/>
                <a:chExt cx="892732" cy="1267556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3714" y="5726951"/>
                  <a:ext cx="468006" cy="457201"/>
                </a:xfrm>
                <a:prstGeom prst="rect">
                  <a:avLst/>
                </a:prstGeom>
              </p:spPr>
            </p:pic>
            <p:sp>
              <p:nvSpPr>
                <p:cNvPr id="17" name="Oval 16"/>
                <p:cNvSpPr/>
                <p:nvPr/>
              </p:nvSpPr>
              <p:spPr>
                <a:xfrm>
                  <a:off x="767127" y="4916596"/>
                  <a:ext cx="444500" cy="457200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2000" dirty="0">
                      <a:solidFill>
                        <a:prstClr val="white"/>
                      </a:solidFill>
                    </a:rPr>
                    <a:t>S1</a:t>
                  </a: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1004691" y="4938153"/>
                  <a:ext cx="444500" cy="45720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2000" dirty="0">
                      <a:solidFill>
                        <a:prstClr val="white"/>
                      </a:solidFill>
                    </a:rPr>
                    <a:t>S1</a:t>
                  </a: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1215359" y="4944455"/>
                  <a:ext cx="444500" cy="457200"/>
                </a:xfrm>
                <a:prstGeom prst="ellipse">
                  <a:avLst/>
                </a:prstGeom>
                <a:solidFill>
                  <a:srgbClr val="10A214"/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2000" dirty="0">
                      <a:solidFill>
                        <a:prstClr val="white"/>
                      </a:solidFill>
                    </a:rPr>
                    <a:t>S2</a:t>
                  </a:r>
                </a:p>
              </p:txBody>
            </p:sp>
            <p:cxnSp>
              <p:nvCxnSpPr>
                <p:cNvPr id="20" name="Straight Connector 19"/>
                <p:cNvCxnSpPr>
                  <a:stCxn id="17" idx="4"/>
                  <a:endCxn id="16" idx="0"/>
                </p:cNvCxnSpPr>
                <p:nvPr/>
              </p:nvCxnSpPr>
              <p:spPr>
                <a:xfrm>
                  <a:off x="989377" y="5373796"/>
                  <a:ext cx="308340" cy="353155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>
                  <a:endCxn id="16" idx="0"/>
                </p:cNvCxnSpPr>
                <p:nvPr/>
              </p:nvCxnSpPr>
              <p:spPr>
                <a:xfrm>
                  <a:off x="1213493" y="5368457"/>
                  <a:ext cx="84224" cy="358494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>
                  <a:stCxn id="19" idx="4"/>
                  <a:endCxn id="16" idx="0"/>
                </p:cNvCxnSpPr>
                <p:nvPr/>
              </p:nvCxnSpPr>
              <p:spPr>
                <a:xfrm flipH="1">
                  <a:off x="1297717" y="5401655"/>
                  <a:ext cx="139892" cy="325296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2437" y="4982244"/>
                <a:ext cx="1347986" cy="1347986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354" y="5119881"/>
                <a:ext cx="1435774" cy="1435774"/>
              </a:xfrm>
              <a:prstGeom prst="rect">
                <a:avLst/>
              </a:prstGeom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802531" y="5773744"/>
                <a:ext cx="1597376" cy="691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1600" dirty="0">
                    <a:solidFill>
                      <a:prstClr val="white"/>
                    </a:solidFill>
                  </a:rPr>
                  <a:t>Deploy “things” with smart services</a:t>
                </a:r>
              </a:p>
            </p:txBody>
          </p:sp>
          <p:sp>
            <p:nvSpPr>
              <p:cNvPr id="41" name="Left Arrow 40"/>
              <p:cNvSpPr/>
              <p:nvPr/>
            </p:nvSpPr>
            <p:spPr>
              <a:xfrm>
                <a:off x="3880144" y="5789349"/>
                <a:ext cx="860311" cy="310978"/>
              </a:xfrm>
              <a:prstGeom prst="leftArrow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352939" y="5991178"/>
                <a:ext cx="1235869" cy="579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1900"/>
                  </a:lnSpc>
                </a:pPr>
                <a:r>
                  <a:rPr lang="en-US" dirty="0">
                    <a:solidFill>
                      <a:prstClr val="white"/>
                    </a:solidFill>
                  </a:rPr>
                  <a:t>Thing Provider</a:t>
                </a: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1893826" y="5981469"/>
              <a:ext cx="422563" cy="408709"/>
              <a:chOff x="4897582" y="3713017"/>
              <a:chExt cx="422563" cy="408709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90" name="Oval 89"/>
              <p:cNvSpPr/>
              <p:nvPr/>
            </p:nvSpPr>
            <p:spPr>
              <a:xfrm>
                <a:off x="4897582" y="3713017"/>
                <a:ext cx="422563" cy="408709"/>
              </a:xfrm>
              <a:prstGeom prst="ellipse">
                <a:avLst/>
              </a:prstGeom>
              <a:grpFill/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en-US" sz="2800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91" name="Picture 7" descr="C:\Users\Kien\Pictures\Thing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0283" y="3753401"/>
                <a:ext cx="177159" cy="340617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95" name="Group 94"/>
          <p:cNvGrpSpPr/>
          <p:nvPr/>
        </p:nvGrpSpPr>
        <p:grpSpPr>
          <a:xfrm>
            <a:off x="6950865" y="1587763"/>
            <a:ext cx="422563" cy="408709"/>
            <a:chOff x="4897582" y="3713017"/>
            <a:chExt cx="422563" cy="40870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96" name="Oval 95"/>
            <p:cNvSpPr/>
            <p:nvPr/>
          </p:nvSpPr>
          <p:spPr>
            <a:xfrm>
              <a:off x="4897582" y="3713017"/>
              <a:ext cx="422563" cy="408709"/>
            </a:xfrm>
            <a:prstGeom prst="ellipse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800" dirty="0">
                <a:solidFill>
                  <a:prstClr val="white"/>
                </a:solidFill>
              </a:endParaRPr>
            </a:p>
          </p:txBody>
        </p:sp>
        <p:pic>
          <p:nvPicPr>
            <p:cNvPr id="97" name="Picture 7" descr="C:\Users\Kien\Pictures\Thing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283" y="3753401"/>
              <a:ext cx="177159" cy="340617"/>
            </a:xfrm>
            <a:prstGeom prst="rect">
              <a:avLst/>
            </a:prstGeom>
            <a:grpFill/>
          </p:spPr>
        </p:pic>
      </p:grpSp>
      <p:sp>
        <p:nvSpPr>
          <p:cNvPr id="37" name="Rounded Rectangle 36"/>
          <p:cNvSpPr/>
          <p:nvPr/>
        </p:nvSpPr>
        <p:spPr>
          <a:xfrm>
            <a:off x="4708264" y="1874306"/>
            <a:ext cx="1694284" cy="39964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Query Processor</a:t>
            </a:r>
          </a:p>
        </p:txBody>
      </p:sp>
      <p:sp>
        <p:nvSpPr>
          <p:cNvPr id="3" name="Curved Left Arrow 2"/>
          <p:cNvSpPr/>
          <p:nvPr/>
        </p:nvSpPr>
        <p:spPr>
          <a:xfrm rot="12538534">
            <a:off x="3222820" y="1442860"/>
            <a:ext cx="692354" cy="4067093"/>
          </a:xfrm>
          <a:prstGeom prst="curvedLeftArrow">
            <a:avLst/>
          </a:prstGeom>
          <a:solidFill>
            <a:schemeClr val="accent3">
              <a:lumMod val="50000"/>
            </a:schemeClr>
          </a:solidFill>
          <a:ln w="190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Curved Right Arrow 43"/>
          <p:cNvSpPr/>
          <p:nvPr/>
        </p:nvSpPr>
        <p:spPr>
          <a:xfrm rot="21078174">
            <a:off x="4098088" y="2118365"/>
            <a:ext cx="781115" cy="2264571"/>
          </a:xfrm>
          <a:prstGeom prst="curvedRightArrow">
            <a:avLst>
              <a:gd name="adj1" fmla="val 18647"/>
              <a:gd name="adj2" fmla="val 41029"/>
              <a:gd name="adj3" fmla="val 25000"/>
            </a:avLst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87203" y="2759017"/>
            <a:ext cx="1425460" cy="770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800" dirty="0">
                <a:solidFill>
                  <a:srgbClr val="0E9213"/>
                </a:solidFill>
              </a:rPr>
              <a:t>EQL queries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9615" y="870939"/>
            <a:ext cx="3514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AD47">
                    <a:lumMod val="40000"/>
                    <a:lumOff val="60000"/>
                  </a:srgbClr>
                </a:solidFill>
              </a:rPr>
              <a:t>An Ecosystem for IoT Collaboration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84C91D1-0E57-400B-AF8A-F36CADFF4FC6}"/>
              </a:ext>
            </a:extLst>
          </p:cNvPr>
          <p:cNvSpPr/>
          <p:nvPr/>
        </p:nvSpPr>
        <p:spPr>
          <a:xfrm>
            <a:off x="458305" y="138807"/>
            <a:ext cx="35702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i="1" dirty="0">
                <a:ln w="0"/>
                <a:solidFill>
                  <a:srgbClr val="FFC000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Apple Chancery"/>
              </a:rPr>
              <a:t>ThingStore</a:t>
            </a:r>
            <a:endParaRPr lang="en-US" sz="5400" dirty="0">
              <a:ln w="0"/>
              <a:solidFill>
                <a:srgbClr val="FFC000">
                  <a:lumMod val="40000"/>
                  <a:lumOff val="60000"/>
                </a:srgb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151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3" grpId="0" animBg="1"/>
      <p:bldP spid="44" grpId="0" animBg="1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ounded Rectangle 57"/>
          <p:cNvSpPr/>
          <p:nvPr/>
        </p:nvSpPr>
        <p:spPr>
          <a:xfrm>
            <a:off x="4558372" y="404041"/>
            <a:ext cx="4042023" cy="2063654"/>
          </a:xfrm>
          <a:prstGeom prst="roundRect">
            <a:avLst>
              <a:gd name="adj" fmla="val 8523"/>
            </a:avLst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641401" y="2688618"/>
            <a:ext cx="2517377" cy="2074925"/>
            <a:chOff x="4505929" y="2688618"/>
            <a:chExt cx="2517377" cy="2074925"/>
          </a:xfrm>
        </p:grpSpPr>
        <p:sp>
          <p:nvSpPr>
            <p:cNvPr id="52" name="Rounded Rectangle 51"/>
            <p:cNvSpPr/>
            <p:nvPr/>
          </p:nvSpPr>
          <p:spPr>
            <a:xfrm>
              <a:off x="4505929" y="2699889"/>
              <a:ext cx="2517377" cy="2063654"/>
            </a:xfrm>
            <a:prstGeom prst="roundRect">
              <a:avLst>
                <a:gd name="adj" fmla="val 8523"/>
              </a:avLst>
            </a:prstGeom>
            <a:ln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572792" y="3120101"/>
              <a:ext cx="2379339" cy="5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>
                  <a:solidFill>
                    <a:prstClr val="white"/>
                  </a:solidFill>
                </a:rPr>
                <a:t>Develop apps as online services</a:t>
              </a:r>
            </a:p>
          </p:txBody>
        </p:sp>
        <p:sp>
          <p:nvSpPr>
            <p:cNvPr id="54" name="Terminator 13"/>
            <p:cNvSpPr/>
            <p:nvPr/>
          </p:nvSpPr>
          <p:spPr>
            <a:xfrm>
              <a:off x="4999825" y="3749313"/>
              <a:ext cx="1340765" cy="458254"/>
            </a:xfrm>
            <a:prstGeom prst="flowChartTerminator">
              <a:avLst/>
            </a:prstGeom>
            <a:solidFill>
              <a:srgbClr val="0070C0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>
                <a:lnSpc>
                  <a:spcPct val="70000"/>
                </a:lnSpc>
              </a:pPr>
              <a:r>
                <a:rPr lang="en-US" sz="2800" dirty="0">
                  <a:solidFill>
                    <a:prstClr val="white"/>
                  </a:solidFill>
                </a:rPr>
                <a:t>app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573234" y="2688618"/>
              <a:ext cx="2291492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i="1" dirty="0">
                  <a:ln w="12700">
                    <a:solidFill>
                      <a:srgbClr val="E7E6E6">
                        <a:satMod val="155000"/>
                      </a:srgbClr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venir Black Oblique"/>
                  <a:cs typeface="Avenir Black Oblique"/>
                </a:rPr>
                <a:t>App Server</a:t>
              </a:r>
            </a:p>
          </p:txBody>
        </p:sp>
        <p:sp>
          <p:nvSpPr>
            <p:cNvPr id="53" name="Terminator 13"/>
            <p:cNvSpPr/>
            <p:nvPr/>
          </p:nvSpPr>
          <p:spPr>
            <a:xfrm>
              <a:off x="4824402" y="3949998"/>
              <a:ext cx="1340765" cy="458254"/>
            </a:xfrm>
            <a:prstGeom prst="flowChartTerminator">
              <a:avLst/>
            </a:prstGeom>
            <a:solidFill>
              <a:srgbClr val="F37631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>
                <a:lnSpc>
                  <a:spcPct val="70000"/>
                </a:lnSpc>
              </a:pPr>
              <a:r>
                <a:rPr lang="en-US" sz="2800" dirty="0">
                  <a:solidFill>
                    <a:prstClr val="white"/>
                  </a:solidFill>
                </a:rPr>
                <a:t>app</a:t>
              </a:r>
            </a:p>
          </p:txBody>
        </p:sp>
        <p:sp>
          <p:nvSpPr>
            <p:cNvPr id="14" name="Terminator 13"/>
            <p:cNvSpPr/>
            <p:nvPr/>
          </p:nvSpPr>
          <p:spPr>
            <a:xfrm>
              <a:off x="4673648" y="4138758"/>
              <a:ext cx="1340765" cy="458254"/>
            </a:xfrm>
            <a:prstGeom prst="flowChartTerminator">
              <a:avLst/>
            </a:prstGeom>
            <a:solidFill>
              <a:srgbClr val="10A214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>
                <a:lnSpc>
                  <a:spcPct val="70000"/>
                </a:lnSpc>
              </a:pPr>
              <a:r>
                <a:rPr lang="en-US" sz="2800" dirty="0">
                  <a:solidFill>
                    <a:prstClr val="white"/>
                  </a:solidFill>
                </a:rPr>
                <a:t>app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6770540" y="497711"/>
            <a:ext cx="1767798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prstClr val="black"/>
                </a:solidFill>
              </a:rPr>
              <a:t>IoT Market Place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592114" y="433747"/>
            <a:ext cx="19460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i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venir Black Oblique"/>
                <a:cs typeface="Avenir Black Oblique"/>
              </a:rPr>
              <a:t>ThingStore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820765" y="948082"/>
            <a:ext cx="1683404" cy="796235"/>
            <a:chOff x="4684113" y="1391475"/>
            <a:chExt cx="1683404" cy="796235"/>
          </a:xfrm>
        </p:grpSpPr>
        <p:sp>
          <p:nvSpPr>
            <p:cNvPr id="64" name="Terminator 13"/>
            <p:cNvSpPr/>
            <p:nvPr/>
          </p:nvSpPr>
          <p:spPr>
            <a:xfrm>
              <a:off x="5026752" y="1391475"/>
              <a:ext cx="1340765" cy="458254"/>
            </a:xfrm>
            <a:prstGeom prst="flowChartTerminator">
              <a:avLst/>
            </a:prstGeom>
            <a:solidFill>
              <a:schemeClr val="accent4">
                <a:lumMod val="60000"/>
                <a:lumOff val="4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>
                <a:lnSpc>
                  <a:spcPct val="70000"/>
                </a:lnSpc>
              </a:pPr>
              <a:r>
                <a:rPr lang="en-US" sz="2800" dirty="0">
                  <a:solidFill>
                    <a:prstClr val="white"/>
                  </a:solidFill>
                </a:rPr>
                <a:t>app</a:t>
              </a:r>
            </a:p>
          </p:txBody>
        </p:sp>
        <p:sp>
          <p:nvSpPr>
            <p:cNvPr id="60" name="Terminator 13"/>
            <p:cNvSpPr/>
            <p:nvPr/>
          </p:nvSpPr>
          <p:spPr>
            <a:xfrm>
              <a:off x="4925131" y="1500455"/>
              <a:ext cx="1340765" cy="458254"/>
            </a:xfrm>
            <a:prstGeom prst="flowChartTerminator">
              <a:avLst/>
            </a:prstGeom>
            <a:solidFill>
              <a:srgbClr val="0070C0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>
                <a:lnSpc>
                  <a:spcPct val="70000"/>
                </a:lnSpc>
              </a:pPr>
              <a:r>
                <a:rPr lang="en-US" sz="2800" dirty="0">
                  <a:solidFill>
                    <a:prstClr val="white"/>
                  </a:solidFill>
                </a:rPr>
                <a:t>app</a:t>
              </a:r>
            </a:p>
          </p:txBody>
        </p:sp>
        <p:sp>
          <p:nvSpPr>
            <p:cNvPr id="62" name="Terminator 13"/>
            <p:cNvSpPr/>
            <p:nvPr/>
          </p:nvSpPr>
          <p:spPr>
            <a:xfrm>
              <a:off x="4784065" y="1625366"/>
              <a:ext cx="1340765" cy="458254"/>
            </a:xfrm>
            <a:prstGeom prst="flowChartTerminator">
              <a:avLst/>
            </a:prstGeom>
            <a:solidFill>
              <a:srgbClr val="F37631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>
                <a:lnSpc>
                  <a:spcPct val="70000"/>
                </a:lnSpc>
              </a:pPr>
              <a:r>
                <a:rPr lang="en-US" sz="2800" dirty="0">
                  <a:solidFill>
                    <a:prstClr val="white"/>
                  </a:solidFill>
                </a:rPr>
                <a:t>app</a:t>
              </a:r>
            </a:p>
          </p:txBody>
        </p:sp>
        <p:sp>
          <p:nvSpPr>
            <p:cNvPr id="63" name="Terminator 13"/>
            <p:cNvSpPr/>
            <p:nvPr/>
          </p:nvSpPr>
          <p:spPr>
            <a:xfrm>
              <a:off x="4684113" y="1729456"/>
              <a:ext cx="1340765" cy="458254"/>
            </a:xfrm>
            <a:prstGeom prst="flowChartTerminator">
              <a:avLst/>
            </a:prstGeom>
            <a:solidFill>
              <a:srgbClr val="10A214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>
                <a:lnSpc>
                  <a:spcPct val="70000"/>
                </a:lnSpc>
              </a:pPr>
              <a:r>
                <a:rPr lang="en-US" sz="2800" dirty="0">
                  <a:solidFill>
                    <a:prstClr val="white"/>
                  </a:solidFill>
                </a:rPr>
                <a:t>app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16239" y="820837"/>
            <a:ext cx="1628802" cy="1312252"/>
            <a:chOff x="6680767" y="820837"/>
            <a:chExt cx="1628802" cy="1312252"/>
          </a:xfrm>
        </p:grpSpPr>
        <p:grpSp>
          <p:nvGrpSpPr>
            <p:cNvPr id="65" name="Group 64"/>
            <p:cNvGrpSpPr/>
            <p:nvPr/>
          </p:nvGrpSpPr>
          <p:grpSpPr>
            <a:xfrm>
              <a:off x="6680767" y="820837"/>
              <a:ext cx="838200" cy="761999"/>
              <a:chOff x="1205131" y="4951504"/>
              <a:chExt cx="838200" cy="761999"/>
            </a:xfrm>
          </p:grpSpPr>
          <p:sp>
            <p:nvSpPr>
              <p:cNvPr id="67" name="Oval 66"/>
              <p:cNvSpPr/>
              <p:nvPr/>
            </p:nvSpPr>
            <p:spPr>
              <a:xfrm>
                <a:off x="1205131" y="4951504"/>
                <a:ext cx="444500" cy="457200"/>
              </a:xfrm>
              <a:prstGeom prst="ellipse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S1</a:t>
                </a: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1395631" y="4951504"/>
                <a:ext cx="444500" cy="4572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S1</a:t>
                </a: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1598831" y="4964204"/>
                <a:ext cx="444500" cy="457200"/>
              </a:xfrm>
              <a:prstGeom prst="ellipse">
                <a:avLst/>
              </a:prstGeom>
              <a:solidFill>
                <a:srgbClr val="10A214"/>
              </a:solidFill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S1</a:t>
                </a:r>
              </a:p>
            </p:txBody>
          </p:sp>
          <p:cxnSp>
            <p:nvCxnSpPr>
              <p:cNvPr id="70" name="Straight Connector 69"/>
              <p:cNvCxnSpPr>
                <a:stCxn id="67" idx="4"/>
              </p:cNvCxnSpPr>
              <p:nvPr/>
            </p:nvCxnSpPr>
            <p:spPr>
              <a:xfrm>
                <a:off x="1427381" y="5408704"/>
                <a:ext cx="139283" cy="304799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>
                <a:stCxn id="68" idx="4"/>
              </p:cNvCxnSpPr>
              <p:nvPr/>
            </p:nvCxnSpPr>
            <p:spPr>
              <a:xfrm flipH="1">
                <a:off x="1566664" y="5408704"/>
                <a:ext cx="51217" cy="304799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H="1">
                <a:off x="1566664" y="5421404"/>
                <a:ext cx="248067" cy="292099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/>
            <p:cNvGrpSpPr/>
            <p:nvPr/>
          </p:nvGrpSpPr>
          <p:grpSpPr>
            <a:xfrm>
              <a:off x="7416837" y="865533"/>
              <a:ext cx="892732" cy="1267556"/>
              <a:chOff x="767127" y="4916596"/>
              <a:chExt cx="892732" cy="1267556"/>
            </a:xfrm>
          </p:grpSpPr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3714" y="5726951"/>
                <a:ext cx="468006" cy="457201"/>
              </a:xfrm>
              <a:prstGeom prst="rect">
                <a:avLst/>
              </a:prstGeom>
            </p:spPr>
          </p:pic>
          <p:sp>
            <p:nvSpPr>
              <p:cNvPr id="75" name="Oval 74"/>
              <p:cNvSpPr/>
              <p:nvPr/>
            </p:nvSpPr>
            <p:spPr>
              <a:xfrm>
                <a:off x="767127" y="4916596"/>
                <a:ext cx="444500" cy="457200"/>
              </a:xfrm>
              <a:prstGeom prst="ellipse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S1</a:t>
                </a: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1004691" y="4938153"/>
                <a:ext cx="444500" cy="4572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S1</a:t>
                </a: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1215359" y="4944455"/>
                <a:ext cx="444500" cy="457200"/>
              </a:xfrm>
              <a:prstGeom prst="ellipse">
                <a:avLst/>
              </a:prstGeom>
              <a:solidFill>
                <a:srgbClr val="10A214"/>
              </a:solidFill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000" dirty="0">
                    <a:solidFill>
                      <a:prstClr val="white"/>
                    </a:solidFill>
                  </a:rPr>
                  <a:t>S2</a:t>
                </a:r>
              </a:p>
            </p:txBody>
          </p:sp>
          <p:cxnSp>
            <p:nvCxnSpPr>
              <p:cNvPr id="78" name="Straight Connector 77"/>
              <p:cNvCxnSpPr>
                <a:stCxn id="75" idx="4"/>
                <a:endCxn id="74" idx="0"/>
              </p:cNvCxnSpPr>
              <p:nvPr/>
            </p:nvCxnSpPr>
            <p:spPr>
              <a:xfrm>
                <a:off x="989377" y="5373796"/>
                <a:ext cx="308340" cy="3531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>
                <a:endCxn id="74" idx="0"/>
              </p:cNvCxnSpPr>
              <p:nvPr/>
            </p:nvCxnSpPr>
            <p:spPr>
              <a:xfrm>
                <a:off x="1213493" y="5368457"/>
                <a:ext cx="84224" cy="358494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>
                <a:stCxn id="77" idx="4"/>
                <a:endCxn id="74" idx="0"/>
              </p:cNvCxnSpPr>
              <p:nvPr/>
            </p:nvCxnSpPr>
            <p:spPr>
              <a:xfrm flipH="1">
                <a:off x="1297717" y="5401655"/>
                <a:ext cx="139892" cy="325296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Group 22"/>
          <p:cNvGrpSpPr/>
          <p:nvPr/>
        </p:nvGrpSpPr>
        <p:grpSpPr>
          <a:xfrm>
            <a:off x="629394" y="4982244"/>
            <a:ext cx="3542033" cy="1557635"/>
            <a:chOff x="493922" y="4982244"/>
            <a:chExt cx="3542033" cy="1557635"/>
          </a:xfrm>
        </p:grpSpPr>
        <p:grpSp>
          <p:nvGrpSpPr>
            <p:cNvPr id="5" name="Group 4"/>
            <p:cNvGrpSpPr/>
            <p:nvPr/>
          </p:nvGrpSpPr>
          <p:grpSpPr>
            <a:xfrm>
              <a:off x="493922" y="4982244"/>
              <a:ext cx="3542033" cy="1557635"/>
              <a:chOff x="766482" y="4982244"/>
              <a:chExt cx="3542033" cy="1557635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766482" y="4982244"/>
                <a:ext cx="3542033" cy="1557635"/>
              </a:xfrm>
              <a:prstGeom prst="roundRect">
                <a:avLst>
                  <a:gd name="adj" fmla="val 8523"/>
                </a:avLst>
              </a:prstGeom>
              <a:solidFill>
                <a:srgbClr val="9999FF"/>
              </a:solidFill>
              <a:ln/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778599" y="5065046"/>
                <a:ext cx="1136712" cy="71301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>
                  <a:lnSpc>
                    <a:spcPts val="2400"/>
                  </a:lnSpc>
                </a:pPr>
                <a:r>
                  <a:rPr lang="en-US" sz="2400" b="1" i="1" dirty="0">
                    <a:ln w="12700">
                      <a:solidFill>
                        <a:srgbClr val="E7E6E6">
                          <a:satMod val="155000"/>
                        </a:srgbClr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venir Black Oblique"/>
                    <a:cs typeface="Avenir Black Oblique"/>
                  </a:rPr>
                  <a:t>Thing Server</a:t>
                </a: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2022210" y="5194271"/>
                <a:ext cx="838200" cy="761999"/>
                <a:chOff x="1205131" y="4951504"/>
                <a:chExt cx="838200" cy="761999"/>
              </a:xfrm>
            </p:grpSpPr>
            <p:sp>
              <p:nvSpPr>
                <p:cNvPr id="7" name="Oval 6"/>
                <p:cNvSpPr/>
                <p:nvPr/>
              </p:nvSpPr>
              <p:spPr>
                <a:xfrm>
                  <a:off x="1205131" y="4951504"/>
                  <a:ext cx="444500" cy="457200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2000" dirty="0">
                      <a:solidFill>
                        <a:prstClr val="white"/>
                      </a:solidFill>
                    </a:rPr>
                    <a:t>S1</a:t>
                  </a: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1395631" y="4951504"/>
                  <a:ext cx="444500" cy="45720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2000" dirty="0">
                      <a:solidFill>
                        <a:prstClr val="white"/>
                      </a:solidFill>
                    </a:rPr>
                    <a:t>S1</a:t>
                  </a:r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1598831" y="4964204"/>
                  <a:ext cx="444500" cy="457200"/>
                </a:xfrm>
                <a:prstGeom prst="ellipse">
                  <a:avLst/>
                </a:prstGeom>
                <a:solidFill>
                  <a:srgbClr val="10A214"/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2000" dirty="0">
                      <a:solidFill>
                        <a:prstClr val="white"/>
                      </a:solidFill>
                    </a:rPr>
                    <a:t>S1</a:t>
                  </a:r>
                </a:p>
              </p:txBody>
            </p:sp>
            <p:cxnSp>
              <p:nvCxnSpPr>
                <p:cNvPr id="10" name="Straight Connector 9"/>
                <p:cNvCxnSpPr>
                  <a:stCxn id="7" idx="4"/>
                </p:cNvCxnSpPr>
                <p:nvPr/>
              </p:nvCxnSpPr>
              <p:spPr>
                <a:xfrm>
                  <a:off x="1427381" y="5408704"/>
                  <a:ext cx="139283" cy="304799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>
                  <a:stCxn id="8" idx="4"/>
                </p:cNvCxnSpPr>
                <p:nvPr/>
              </p:nvCxnSpPr>
              <p:spPr>
                <a:xfrm flipH="1">
                  <a:off x="1566664" y="5408704"/>
                  <a:ext cx="51217" cy="304799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 flipH="1">
                  <a:off x="1566664" y="5421404"/>
                  <a:ext cx="248067" cy="292099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/>
              <p:nvPr/>
            </p:nvGrpSpPr>
            <p:grpSpPr>
              <a:xfrm>
                <a:off x="3019745" y="5180823"/>
                <a:ext cx="892732" cy="1267556"/>
                <a:chOff x="767127" y="4916596"/>
                <a:chExt cx="892732" cy="1267556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3714" y="5726951"/>
                  <a:ext cx="468006" cy="457201"/>
                </a:xfrm>
                <a:prstGeom prst="rect">
                  <a:avLst/>
                </a:prstGeom>
              </p:spPr>
            </p:pic>
            <p:sp>
              <p:nvSpPr>
                <p:cNvPr id="17" name="Oval 16"/>
                <p:cNvSpPr/>
                <p:nvPr/>
              </p:nvSpPr>
              <p:spPr>
                <a:xfrm>
                  <a:off x="767127" y="4916596"/>
                  <a:ext cx="444500" cy="457200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2000" dirty="0">
                      <a:solidFill>
                        <a:prstClr val="white"/>
                      </a:solidFill>
                    </a:rPr>
                    <a:t>S1</a:t>
                  </a: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1004691" y="4938153"/>
                  <a:ext cx="444500" cy="45720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2000" dirty="0">
                      <a:solidFill>
                        <a:prstClr val="white"/>
                      </a:solidFill>
                    </a:rPr>
                    <a:t>S1</a:t>
                  </a: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1215359" y="4944455"/>
                  <a:ext cx="444500" cy="457200"/>
                </a:xfrm>
                <a:prstGeom prst="ellipse">
                  <a:avLst/>
                </a:prstGeom>
                <a:solidFill>
                  <a:srgbClr val="10A214"/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2000" dirty="0">
                      <a:solidFill>
                        <a:prstClr val="white"/>
                      </a:solidFill>
                    </a:rPr>
                    <a:t>S2</a:t>
                  </a:r>
                </a:p>
              </p:txBody>
            </p:sp>
            <p:cxnSp>
              <p:nvCxnSpPr>
                <p:cNvPr id="20" name="Straight Connector 19"/>
                <p:cNvCxnSpPr>
                  <a:stCxn id="17" idx="4"/>
                  <a:endCxn id="16" idx="0"/>
                </p:cNvCxnSpPr>
                <p:nvPr/>
              </p:nvCxnSpPr>
              <p:spPr>
                <a:xfrm>
                  <a:off x="989377" y="5373796"/>
                  <a:ext cx="308340" cy="353155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>
                  <a:endCxn id="16" idx="0"/>
                </p:cNvCxnSpPr>
                <p:nvPr/>
              </p:nvCxnSpPr>
              <p:spPr>
                <a:xfrm>
                  <a:off x="1213493" y="5368457"/>
                  <a:ext cx="84224" cy="358494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>
                  <a:stCxn id="19" idx="4"/>
                  <a:endCxn id="16" idx="0"/>
                </p:cNvCxnSpPr>
                <p:nvPr/>
              </p:nvCxnSpPr>
              <p:spPr>
                <a:xfrm flipH="1">
                  <a:off x="1297717" y="5401655"/>
                  <a:ext cx="139892" cy="325296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TextBox 41"/>
              <p:cNvSpPr txBox="1"/>
              <p:nvPr/>
            </p:nvSpPr>
            <p:spPr>
              <a:xfrm>
                <a:off x="802531" y="5773744"/>
                <a:ext cx="1597376" cy="691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1600" dirty="0">
                    <a:solidFill>
                      <a:prstClr val="white"/>
                    </a:solidFill>
                  </a:rPr>
                  <a:t>Deploy “things” with smart services</a:t>
                </a: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1893826" y="5981469"/>
              <a:ext cx="422563" cy="408709"/>
              <a:chOff x="4897582" y="3713017"/>
              <a:chExt cx="422563" cy="408709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90" name="Oval 89"/>
              <p:cNvSpPr/>
              <p:nvPr/>
            </p:nvSpPr>
            <p:spPr>
              <a:xfrm>
                <a:off x="4897582" y="3713017"/>
                <a:ext cx="422563" cy="408709"/>
              </a:xfrm>
              <a:prstGeom prst="ellipse">
                <a:avLst/>
              </a:prstGeom>
              <a:grpFill/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en-US" sz="2800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91" name="Picture 7" descr="C:\Users\Kien\Pictures\Thing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0283" y="3753401"/>
                <a:ext cx="177159" cy="340617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95" name="Group 94"/>
          <p:cNvGrpSpPr/>
          <p:nvPr/>
        </p:nvGrpSpPr>
        <p:grpSpPr>
          <a:xfrm>
            <a:off x="6950865" y="1587763"/>
            <a:ext cx="422563" cy="408709"/>
            <a:chOff x="4897582" y="3713017"/>
            <a:chExt cx="422563" cy="40870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96" name="Oval 95"/>
            <p:cNvSpPr/>
            <p:nvPr/>
          </p:nvSpPr>
          <p:spPr>
            <a:xfrm>
              <a:off x="4897582" y="3713017"/>
              <a:ext cx="422563" cy="408709"/>
            </a:xfrm>
            <a:prstGeom prst="ellipse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800" dirty="0">
                <a:solidFill>
                  <a:prstClr val="white"/>
                </a:solidFill>
              </a:endParaRPr>
            </a:p>
          </p:txBody>
        </p:sp>
        <p:pic>
          <p:nvPicPr>
            <p:cNvPr id="97" name="Picture 7" descr="C:\Users\Kien\Pictures\Thin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283" y="3753401"/>
              <a:ext cx="177159" cy="340617"/>
            </a:xfrm>
            <a:prstGeom prst="rect">
              <a:avLst/>
            </a:prstGeom>
            <a:grpFill/>
          </p:spPr>
        </p:pic>
      </p:grpSp>
      <p:sp>
        <p:nvSpPr>
          <p:cNvPr id="37" name="Rounded Rectangle 36"/>
          <p:cNvSpPr/>
          <p:nvPr/>
        </p:nvSpPr>
        <p:spPr>
          <a:xfrm>
            <a:off x="4708264" y="1874306"/>
            <a:ext cx="1694284" cy="39964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Query Processor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414215" y="270344"/>
            <a:ext cx="4371976" cy="4711900"/>
          </a:xfrm>
          <a:prstGeom prst="rect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492981" y="4866198"/>
            <a:ext cx="3784821" cy="1797363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Callout 46"/>
          <p:cNvSpPr/>
          <p:nvPr/>
        </p:nvSpPr>
        <p:spPr>
          <a:xfrm>
            <a:off x="586644" y="1209892"/>
            <a:ext cx="3255202" cy="1548054"/>
          </a:xfrm>
          <a:prstGeom prst="wedgeEllipseCallout">
            <a:avLst>
              <a:gd name="adj1" fmla="val 69103"/>
              <a:gd name="adj2" fmla="val 27944"/>
            </a:avLst>
          </a:prstGeom>
          <a:solidFill>
            <a:srgbClr val="FF717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bIns="137160" rtlCol="0" anchor="ctr" anchorCtr="1"/>
          <a:lstStyle/>
          <a:p>
            <a:pPr algn="ctr">
              <a:lnSpc>
                <a:spcPts val="3900"/>
              </a:lnSpc>
            </a:pPr>
            <a:r>
              <a:rPr lang="en-US" sz="3600" dirty="0"/>
              <a:t>Cloud Computing</a:t>
            </a:r>
          </a:p>
        </p:txBody>
      </p:sp>
      <p:sp>
        <p:nvSpPr>
          <p:cNvPr id="93" name="Oval Callout 92"/>
          <p:cNvSpPr/>
          <p:nvPr/>
        </p:nvSpPr>
        <p:spPr>
          <a:xfrm>
            <a:off x="377306" y="2986546"/>
            <a:ext cx="3255202" cy="1548054"/>
          </a:xfrm>
          <a:prstGeom prst="wedgeEllipseCallout">
            <a:avLst>
              <a:gd name="adj1" fmla="val 32463"/>
              <a:gd name="adj2" fmla="val 75198"/>
            </a:avLst>
          </a:prstGeom>
          <a:solidFill>
            <a:srgbClr val="FF717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40" rtlCol="0" anchor="ctr" anchorCtr="1"/>
          <a:lstStyle/>
          <a:p>
            <a:pPr algn="ctr">
              <a:lnSpc>
                <a:spcPts val="3900"/>
              </a:lnSpc>
            </a:pPr>
            <a:r>
              <a:rPr lang="en-US" sz="3600" dirty="0"/>
              <a:t>Edge Computing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476062" y="4946904"/>
            <a:ext cx="243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Deployed at data center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4352139" y="6014559"/>
            <a:ext cx="133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Deployed at the edge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906843" y="5430677"/>
            <a:ext cx="2973155" cy="1101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400" b="1" dirty="0">
                <a:solidFill>
                  <a:srgbClr val="92D050"/>
                </a:solidFill>
                <a:latin typeface="Bradley Hand ITC" panose="03070402050302030203" pitchFamily="66" charset="0"/>
              </a:rPr>
              <a:t>Leverage both parallel and distributed processing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9AC5C42-3D91-44BD-9CA5-96341AF4730B}"/>
              </a:ext>
            </a:extLst>
          </p:cNvPr>
          <p:cNvSpPr/>
          <p:nvPr/>
        </p:nvSpPr>
        <p:spPr>
          <a:xfrm>
            <a:off x="458305" y="138807"/>
            <a:ext cx="35702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i="1" dirty="0">
                <a:ln w="0"/>
                <a:solidFill>
                  <a:srgbClr val="FFC000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Apple Chancery"/>
              </a:rPr>
              <a:t>ThingStore</a:t>
            </a:r>
            <a:endParaRPr lang="en-US" sz="5400" dirty="0">
              <a:ln w="0"/>
              <a:solidFill>
                <a:srgbClr val="FFC000">
                  <a:lumMod val="40000"/>
                  <a:lumOff val="60000"/>
                </a:srgb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524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88" grpId="0" animBg="1"/>
      <p:bldP spid="47" grpId="0" animBg="1"/>
      <p:bldP spid="9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doityourselflettering.com/t/054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14800"/>
            <a:ext cx="3325813" cy="8532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Server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598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2310host.com/img/slider-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599"/>
            <a:ext cx="7543800" cy="7543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Communication wlm green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490" y="1219199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Communication wlm green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018070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Communication wlm green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895599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Communication wlm green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594376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Communication wlm green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233473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mmunication wlm green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275" y="1447799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Communication wlm green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55606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Communication wlm green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5" y="5233473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Communication wlm green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5486399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rved Right Arrow 3"/>
          <p:cNvSpPr/>
          <p:nvPr/>
        </p:nvSpPr>
        <p:spPr>
          <a:xfrm rot="3215356">
            <a:off x="4450052" y="2477407"/>
            <a:ext cx="1248831" cy="3783858"/>
          </a:xfrm>
          <a:prstGeom prst="curvedRightArrow">
            <a:avLst>
              <a:gd name="adj1" fmla="val 11238"/>
              <a:gd name="adj2" fmla="val 40199"/>
              <a:gd name="adj3" fmla="val 14957"/>
            </a:avLst>
          </a:prstGeom>
          <a:solidFill>
            <a:srgbClr val="E2CF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178" name="Picture 10" descr="Communication gmail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435" y="3657598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rved Right Arrow 20"/>
          <p:cNvSpPr/>
          <p:nvPr/>
        </p:nvSpPr>
        <p:spPr>
          <a:xfrm rot="2683018" flipH="1" flipV="1">
            <a:off x="2449273" y="2062316"/>
            <a:ext cx="1098095" cy="3480547"/>
          </a:xfrm>
          <a:prstGeom prst="curvedRightArrow">
            <a:avLst>
              <a:gd name="adj1" fmla="val 11238"/>
              <a:gd name="adj2" fmla="val 40199"/>
              <a:gd name="adj3" fmla="val 14957"/>
            </a:avLst>
          </a:prstGeom>
          <a:solidFill>
            <a:srgbClr val="E2CF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Curved Right Arrow 21"/>
          <p:cNvSpPr/>
          <p:nvPr/>
        </p:nvSpPr>
        <p:spPr>
          <a:xfrm rot="602361">
            <a:off x="4791910" y="2588489"/>
            <a:ext cx="1092031" cy="3546498"/>
          </a:xfrm>
          <a:prstGeom prst="curvedRightArrow">
            <a:avLst>
              <a:gd name="adj1" fmla="val 11238"/>
              <a:gd name="adj2" fmla="val 40199"/>
              <a:gd name="adj3" fmla="val 14957"/>
            </a:avLst>
          </a:prstGeom>
          <a:solidFill>
            <a:srgbClr val="E2CF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176" name="Picture 8" descr="Communication skype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706" y="4657294"/>
            <a:ext cx="628650" cy="628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Netflix ic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441" y="3405187"/>
            <a:ext cx="709612" cy="7096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0" y="1535949"/>
            <a:ext cx="26276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prstClr val="white"/>
                </a:solidFill>
              </a:rPr>
              <a:t>This is changing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486507" y="344596"/>
            <a:ext cx="6521625" cy="8540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n-lt"/>
              </a:rPr>
              <a:t>Today’s Internet Users</a:t>
            </a:r>
            <a:endParaRPr lang="en-US" sz="5400" b="0" cap="none" spc="0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500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361" y="365127"/>
            <a:ext cx="7995825" cy="991322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Query Optimization</a:t>
            </a:r>
            <a:r>
              <a:rPr 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2800" b="1" dirty="0">
                <a:solidFill>
                  <a:srgbClr val="C1C1FF"/>
                </a:solidFill>
              </a:rPr>
              <a:t>Computation Sharing: Merging Queries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057433" y="2049405"/>
            <a:ext cx="1943566" cy="2036043"/>
            <a:chOff x="6057433" y="2049405"/>
            <a:chExt cx="1943566" cy="2036043"/>
          </a:xfrm>
        </p:grpSpPr>
        <p:cxnSp>
          <p:nvCxnSpPr>
            <p:cNvPr id="32" name="Elbow Connector 31"/>
            <p:cNvCxnSpPr/>
            <p:nvPr/>
          </p:nvCxnSpPr>
          <p:spPr>
            <a:xfrm rot="5400000">
              <a:off x="6362700" y="2945181"/>
              <a:ext cx="685800" cy="647700"/>
            </a:xfrm>
            <a:prstGeom prst="bentConnector3">
              <a:avLst>
                <a:gd name="adj1" fmla="val 48889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32"/>
            <p:cNvCxnSpPr/>
            <p:nvPr/>
          </p:nvCxnSpPr>
          <p:spPr>
            <a:xfrm rot="16200000" flipH="1">
              <a:off x="6972300" y="2907081"/>
              <a:ext cx="762000" cy="647700"/>
            </a:xfrm>
            <a:prstGeom prst="bentConnector3">
              <a:avLst>
                <a:gd name="adj1" fmla="val 53913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ounded Rectangle 35"/>
            <p:cNvSpPr/>
            <p:nvPr/>
          </p:nvSpPr>
          <p:spPr>
            <a:xfrm>
              <a:off x="6629400" y="2621331"/>
              <a:ext cx="800100" cy="457200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>
                  <a:solidFill>
                    <a:prstClr val="white"/>
                  </a:solidFill>
                </a:rPr>
                <a:t>Before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7353299" y="3605793"/>
              <a:ext cx="647700" cy="457200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S4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117369" y="2049405"/>
              <a:ext cx="17620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prstClr val="white"/>
                  </a:solidFill>
                </a:rPr>
                <a:t>A new query</a:t>
              </a: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6057433" y="3628248"/>
              <a:ext cx="647700" cy="457200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S3</a:t>
              </a:r>
            </a:p>
          </p:txBody>
        </p:sp>
      </p:grpSp>
      <p:sp>
        <p:nvSpPr>
          <p:cNvPr id="59" name="Oval 58"/>
          <p:cNvSpPr/>
          <p:nvPr/>
        </p:nvSpPr>
        <p:spPr>
          <a:xfrm>
            <a:off x="5772499" y="3362261"/>
            <a:ext cx="1197794" cy="966830"/>
          </a:xfrm>
          <a:prstGeom prst="ellipse">
            <a:avLst/>
          </a:prstGeom>
          <a:noFill/>
          <a:ln w="28575" cmpd="sng"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38200" y="1981200"/>
            <a:ext cx="3886200" cy="3048000"/>
          </a:xfrm>
          <a:prstGeom prst="roundRect">
            <a:avLst>
              <a:gd name="adj" fmla="val 7051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t" anchorCtr="0"/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Execution Pool</a:t>
            </a:r>
          </a:p>
        </p:txBody>
      </p:sp>
      <p:cxnSp>
        <p:nvCxnSpPr>
          <p:cNvPr id="21" name="Elbow Connector 20"/>
          <p:cNvCxnSpPr/>
          <p:nvPr/>
        </p:nvCxnSpPr>
        <p:spPr>
          <a:xfrm rot="5400000">
            <a:off x="2293793" y="2956726"/>
            <a:ext cx="685800" cy="647700"/>
          </a:xfrm>
          <a:prstGeom prst="bentConnector3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26" idx="2"/>
            <a:endCxn id="28" idx="0"/>
          </p:cNvCxnSpPr>
          <p:nvPr/>
        </p:nvCxnSpPr>
        <p:spPr>
          <a:xfrm rot="5400000">
            <a:off x="1716972" y="3749123"/>
            <a:ext cx="483704" cy="704850"/>
          </a:xfrm>
          <a:prstGeom prst="bentConnector3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26" idx="2"/>
            <a:endCxn id="29" idx="0"/>
          </p:cNvCxnSpPr>
          <p:nvPr/>
        </p:nvCxnSpPr>
        <p:spPr>
          <a:xfrm rot="16200000" flipH="1">
            <a:off x="2364672" y="3806273"/>
            <a:ext cx="483704" cy="590550"/>
          </a:xfrm>
          <a:prstGeom prst="bentConnector3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2632883" y="2640496"/>
            <a:ext cx="762000" cy="4572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Before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930249" y="3402496"/>
            <a:ext cx="762000" cy="4572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AND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282549" y="4343400"/>
            <a:ext cx="647700" cy="4572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S1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577949" y="4343400"/>
            <a:ext cx="647700" cy="4572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56521" y="3741137"/>
            <a:ext cx="647700" cy="45081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S3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2960543" y="3280576"/>
            <a:ext cx="9144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874943" y="3262596"/>
            <a:ext cx="7063" cy="43156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3345717" y="3463271"/>
            <a:ext cx="1070244" cy="1010121"/>
          </a:xfrm>
          <a:prstGeom prst="ellipse">
            <a:avLst/>
          </a:prstGeom>
          <a:noFill/>
          <a:ln w="38100" cmpd="sng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Right Arrow 57"/>
          <p:cNvSpPr/>
          <p:nvPr/>
        </p:nvSpPr>
        <p:spPr>
          <a:xfrm flipH="1">
            <a:off x="4164412" y="2624526"/>
            <a:ext cx="1676400" cy="759404"/>
          </a:xfrm>
          <a:prstGeom prst="rightArrow">
            <a:avLst/>
          </a:prstGeom>
          <a:solidFill>
            <a:srgbClr val="FB5D4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Join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5565937" y="4800600"/>
            <a:ext cx="2369430" cy="1004951"/>
          </a:xfrm>
          <a:prstGeom prst="wedgeEllipseCallout">
            <a:avLst>
              <a:gd name="adj1" fmla="val -13344"/>
              <a:gd name="adj2" fmla="val -117731"/>
            </a:avLst>
          </a:prstGeom>
          <a:solidFill>
            <a:schemeClr val="tx2">
              <a:lumMod val="25000"/>
            </a:schemeClr>
          </a:solidFill>
          <a:ln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Duplicate computation</a:t>
            </a:r>
          </a:p>
        </p:txBody>
      </p:sp>
      <p:sp>
        <p:nvSpPr>
          <p:cNvPr id="27" name="Oval Callout 26"/>
          <p:cNvSpPr/>
          <p:nvPr/>
        </p:nvSpPr>
        <p:spPr>
          <a:xfrm>
            <a:off x="2796160" y="5326380"/>
            <a:ext cx="2369430" cy="1004951"/>
          </a:xfrm>
          <a:prstGeom prst="wedgeEllipseCallout">
            <a:avLst>
              <a:gd name="adj1" fmla="val -20772"/>
              <a:gd name="adj2" fmla="val -111323"/>
            </a:avLst>
          </a:prstGeom>
          <a:solidFill>
            <a:schemeClr val="tx2">
              <a:lumMod val="25000"/>
            </a:schemeClr>
          </a:solidFill>
          <a:ln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A forest of query trees</a:t>
            </a:r>
          </a:p>
        </p:txBody>
      </p:sp>
    </p:spTree>
    <p:extLst>
      <p:ext uri="{BB962C8B-B14F-4D97-AF65-F5344CB8AC3E}">
        <p14:creationId xmlns:p14="http://schemas.microsoft.com/office/powerpoint/2010/main" val="76399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1" grpId="0" animBg="1"/>
      <p:bldP spid="58" grpId="0" animBg="1"/>
      <p:bldP spid="7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8547"/>
            <a:ext cx="7886700" cy="1092332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E699"/>
                </a:solidFill>
              </a:rPr>
              <a:t>Computation Sharing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11659" y="1705416"/>
            <a:ext cx="5523121" cy="4572000"/>
          </a:xfrm>
          <a:prstGeom prst="roundRect">
            <a:avLst>
              <a:gd name="adj" fmla="val 5255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t" anchorCtr="0"/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Execution Pool</a:t>
            </a:r>
          </a:p>
        </p:txBody>
      </p:sp>
      <p:cxnSp>
        <p:nvCxnSpPr>
          <p:cNvPr id="21" name="Elbow Connector 20"/>
          <p:cNvCxnSpPr/>
          <p:nvPr/>
        </p:nvCxnSpPr>
        <p:spPr>
          <a:xfrm rot="5400000">
            <a:off x="1991052" y="2835916"/>
            <a:ext cx="685800" cy="647700"/>
          </a:xfrm>
          <a:prstGeom prst="bentConnector3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26" idx="2"/>
            <a:endCxn id="28" idx="0"/>
          </p:cNvCxnSpPr>
          <p:nvPr/>
        </p:nvCxnSpPr>
        <p:spPr>
          <a:xfrm rot="5400000">
            <a:off x="1414231" y="3628313"/>
            <a:ext cx="483704" cy="704850"/>
          </a:xfrm>
          <a:prstGeom prst="bentConnector3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26" idx="2"/>
            <a:endCxn id="29" idx="0"/>
          </p:cNvCxnSpPr>
          <p:nvPr/>
        </p:nvCxnSpPr>
        <p:spPr>
          <a:xfrm rot="16200000" flipH="1">
            <a:off x="2061931" y="3685463"/>
            <a:ext cx="483704" cy="590550"/>
          </a:xfrm>
          <a:prstGeom prst="bentConnector3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2330142" y="2519686"/>
            <a:ext cx="762000" cy="4572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Before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27508" y="3281686"/>
            <a:ext cx="762000" cy="4572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AND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79808" y="4222590"/>
            <a:ext cx="647700" cy="4572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S1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275208" y="4222590"/>
            <a:ext cx="647700" cy="4572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00687" y="4732059"/>
            <a:ext cx="647700" cy="45081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S3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2657802" y="3159766"/>
            <a:ext cx="9144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572202" y="3141786"/>
            <a:ext cx="3810" cy="57390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3286923" y="4496111"/>
            <a:ext cx="1082344" cy="979460"/>
          </a:xfrm>
          <a:prstGeom prst="ellipse">
            <a:avLst/>
          </a:prstGeom>
          <a:noFill/>
          <a:ln w="38100" cmpd="sng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Wave 7"/>
          <p:cNvSpPr/>
          <p:nvPr/>
        </p:nvSpPr>
        <p:spPr>
          <a:xfrm>
            <a:off x="3391580" y="3715694"/>
            <a:ext cx="914400" cy="672548"/>
          </a:xfrm>
          <a:prstGeom prst="wav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Buffer</a:t>
            </a:r>
          </a:p>
        </p:txBody>
      </p:sp>
      <p:cxnSp>
        <p:nvCxnSpPr>
          <p:cNvPr id="32" name="Elbow Connector 31"/>
          <p:cNvCxnSpPr/>
          <p:nvPr/>
        </p:nvCxnSpPr>
        <p:spPr>
          <a:xfrm rot="5400000">
            <a:off x="4052615" y="3174005"/>
            <a:ext cx="735330" cy="647700"/>
          </a:xfrm>
          <a:prstGeom prst="bentConnector3">
            <a:avLst>
              <a:gd name="adj1" fmla="val 46162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/>
          <p:nvPr/>
        </p:nvCxnSpPr>
        <p:spPr>
          <a:xfrm rot="16200000" flipH="1">
            <a:off x="4686980" y="3111140"/>
            <a:ext cx="762000" cy="647700"/>
          </a:xfrm>
          <a:prstGeom prst="bentConnector3">
            <a:avLst>
              <a:gd name="adj1" fmla="val 53913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4344080" y="2825390"/>
            <a:ext cx="800100" cy="45720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Before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5067980" y="3809852"/>
            <a:ext cx="647700" cy="45720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S4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961932" y="2359812"/>
            <a:ext cx="155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New query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3826203" y="4334011"/>
            <a:ext cx="9108" cy="3623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Callout 47"/>
          <p:cNvSpPr/>
          <p:nvPr/>
        </p:nvSpPr>
        <p:spPr>
          <a:xfrm>
            <a:off x="819180" y="5071524"/>
            <a:ext cx="2424451" cy="1039120"/>
          </a:xfrm>
          <a:prstGeom prst="wedgeEllipseCallout">
            <a:avLst>
              <a:gd name="adj1" fmla="val 57496"/>
              <a:gd name="adj2" fmla="val -48260"/>
            </a:avLst>
          </a:prstGeom>
          <a:solidFill>
            <a:srgbClr val="ED7D31"/>
          </a:solidFill>
          <a:ln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Computation sharing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829979" y="2310938"/>
            <a:ext cx="2914569" cy="2036043"/>
            <a:chOff x="5829979" y="2310938"/>
            <a:chExt cx="2914569" cy="2036043"/>
          </a:xfrm>
        </p:grpSpPr>
        <p:grpSp>
          <p:nvGrpSpPr>
            <p:cNvPr id="27" name="Group 26"/>
            <p:cNvGrpSpPr/>
            <p:nvPr/>
          </p:nvGrpSpPr>
          <p:grpSpPr>
            <a:xfrm>
              <a:off x="6800982" y="2310938"/>
              <a:ext cx="1943566" cy="2036043"/>
              <a:chOff x="6057433" y="2049405"/>
              <a:chExt cx="1943566" cy="2036043"/>
            </a:xfrm>
          </p:grpSpPr>
          <p:cxnSp>
            <p:nvCxnSpPr>
              <p:cNvPr id="30" name="Elbow Connector 29"/>
              <p:cNvCxnSpPr/>
              <p:nvPr/>
            </p:nvCxnSpPr>
            <p:spPr>
              <a:xfrm rot="5400000">
                <a:off x="6362700" y="2945181"/>
                <a:ext cx="685800" cy="647700"/>
              </a:xfrm>
              <a:prstGeom prst="bentConnector3">
                <a:avLst>
                  <a:gd name="adj1" fmla="val 48889"/>
                </a:avLst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Elbow Connector 33"/>
              <p:cNvCxnSpPr/>
              <p:nvPr/>
            </p:nvCxnSpPr>
            <p:spPr>
              <a:xfrm rot="16200000" flipH="1">
                <a:off x="6972300" y="2907081"/>
                <a:ext cx="762000" cy="647700"/>
              </a:xfrm>
              <a:prstGeom prst="bentConnector3">
                <a:avLst>
                  <a:gd name="adj1" fmla="val 53913"/>
                </a:avLst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ounded Rectangle 34"/>
              <p:cNvSpPr/>
              <p:nvPr/>
            </p:nvSpPr>
            <p:spPr>
              <a:xfrm>
                <a:off x="6629400" y="2621331"/>
                <a:ext cx="800100" cy="457200"/>
              </a:xfrm>
              <a:prstGeom prst="round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600" dirty="0">
                    <a:solidFill>
                      <a:prstClr val="white"/>
                    </a:solidFill>
                  </a:rPr>
                  <a:t>After</a:t>
                </a: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7353299" y="3605793"/>
                <a:ext cx="647700" cy="457200"/>
              </a:xfrm>
              <a:prstGeom prst="round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prstClr val="white"/>
                    </a:solidFill>
                  </a:rPr>
                  <a:t>S3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117369" y="2049405"/>
                <a:ext cx="17620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prstClr val="white"/>
                    </a:solidFill>
                  </a:rPr>
                  <a:t>A new query</a:t>
                </a: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6057433" y="3628248"/>
                <a:ext cx="647700" cy="457200"/>
              </a:xfrm>
              <a:prstGeom prst="round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prstClr val="white"/>
                    </a:solidFill>
                  </a:rPr>
                  <a:t>S2</a:t>
                </a:r>
              </a:p>
            </p:txBody>
          </p:sp>
        </p:grpSp>
        <p:sp>
          <p:nvSpPr>
            <p:cNvPr id="42" name="Right Arrow 41"/>
            <p:cNvSpPr/>
            <p:nvPr/>
          </p:nvSpPr>
          <p:spPr>
            <a:xfrm flipH="1">
              <a:off x="5829979" y="2953828"/>
              <a:ext cx="1047667" cy="759404"/>
            </a:xfrm>
            <a:prstGeom prst="rightArrow">
              <a:avLst/>
            </a:prstGeom>
            <a:solidFill>
              <a:srgbClr val="FB5D43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Join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221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3194" y="0"/>
            <a:ext cx="4437218" cy="99569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E699"/>
                </a:solidFill>
              </a:rPr>
              <a:t>Query Optimization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048500" y="533400"/>
            <a:ext cx="1790700" cy="3276600"/>
          </a:xfrm>
          <a:prstGeom prst="roundRect">
            <a:avLst>
              <a:gd name="adj" fmla="val 7119"/>
            </a:avLst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8" descr="C:\Users\Kien\AppData\Local\Microsoft\Windows\Temporary Internet Files\Content.IE5\SI02UE9C\MC90023314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31" y="533400"/>
            <a:ext cx="1380591" cy="1387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Kien\AppData\Local\Microsoft\Windows\Temporary Internet Files\Content.IE5\HWEIRXX1\MC900195114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40" y="1161614"/>
            <a:ext cx="1954794" cy="1518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Kien\AppData\Local\Microsoft\Windows\Temporary Internet Files\Content.IE5\SI02UE9C\MC900057679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47414"/>
            <a:ext cx="1810512" cy="12362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Diagram 7"/>
          <p:cNvGraphicFramePr/>
          <p:nvPr/>
        </p:nvGraphicFramePr>
        <p:xfrm>
          <a:off x="3110997" y="1618814"/>
          <a:ext cx="1981200" cy="705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Picture 7" descr="C:\Users\Kien\AppData\Local\Microsoft\Windows\Temporary Internet Files\Content.IE5\VQHLQM3M\MC900090247[1]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31" y="2680115"/>
            <a:ext cx="1524000" cy="10923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Kien\AppData\Local\Microsoft\Windows\Temporary Internet Files\Content.IE5\6M1LC4DB\MC900358845[1].wm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97" y="2680115"/>
            <a:ext cx="558733" cy="11015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71800" y="2133600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Waiting Queue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257800" y="1588532"/>
            <a:ext cx="1219200" cy="6974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Translator</a:t>
            </a:r>
          </a:p>
        </p:txBody>
      </p:sp>
      <p:graphicFrame>
        <p:nvGraphicFramePr>
          <p:cNvPr id="13" name="Diagram 12"/>
          <p:cNvGraphicFramePr/>
          <p:nvPr/>
        </p:nvGraphicFramePr>
        <p:xfrm>
          <a:off x="7315200" y="762000"/>
          <a:ext cx="1219200" cy="104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4" name="Right Arrow 13"/>
          <p:cNvSpPr/>
          <p:nvPr/>
        </p:nvSpPr>
        <p:spPr>
          <a:xfrm>
            <a:off x="6629400" y="1696065"/>
            <a:ext cx="838200" cy="48463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5" name="Diagram 14"/>
          <p:cNvGraphicFramePr/>
          <p:nvPr/>
        </p:nvGraphicFramePr>
        <p:xfrm>
          <a:off x="7543800" y="1601595"/>
          <a:ext cx="1219200" cy="104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6" name="Diagram 15"/>
          <p:cNvGraphicFramePr/>
          <p:nvPr/>
        </p:nvGraphicFramePr>
        <p:xfrm>
          <a:off x="7315200" y="2514600"/>
          <a:ext cx="1219200" cy="104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162800" y="575846"/>
            <a:ext cx="1653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Execution Plans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743200" y="3352800"/>
            <a:ext cx="3124200" cy="3124200"/>
          </a:xfrm>
          <a:prstGeom prst="roundRect">
            <a:avLst>
              <a:gd name="adj" fmla="val 6504"/>
            </a:avLst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200400" y="3543835"/>
            <a:ext cx="762000" cy="762000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EX1</a:t>
            </a:r>
          </a:p>
        </p:txBody>
      </p:sp>
      <p:sp>
        <p:nvSpPr>
          <p:cNvPr id="20" name="Oval 19"/>
          <p:cNvSpPr/>
          <p:nvPr/>
        </p:nvSpPr>
        <p:spPr>
          <a:xfrm>
            <a:off x="3200400" y="5486400"/>
            <a:ext cx="762000" cy="7620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EX3</a:t>
            </a:r>
          </a:p>
        </p:txBody>
      </p:sp>
      <p:sp>
        <p:nvSpPr>
          <p:cNvPr id="21" name="Oval 20"/>
          <p:cNvSpPr/>
          <p:nvPr/>
        </p:nvSpPr>
        <p:spPr>
          <a:xfrm>
            <a:off x="3200400" y="4495800"/>
            <a:ext cx="762000" cy="76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EX2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95687" y="2997675"/>
            <a:ext cx="324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Execution Pools  (multithreaded)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315200" y="4528066"/>
            <a:ext cx="1219200" cy="6974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Optimizer</a:t>
            </a:r>
          </a:p>
        </p:txBody>
      </p:sp>
      <p:sp>
        <p:nvSpPr>
          <p:cNvPr id="24" name="Down Arrow 23"/>
          <p:cNvSpPr/>
          <p:nvPr/>
        </p:nvSpPr>
        <p:spPr>
          <a:xfrm>
            <a:off x="7701534" y="3657600"/>
            <a:ext cx="484632" cy="804358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loud Callout 24"/>
          <p:cNvSpPr/>
          <p:nvPr/>
        </p:nvSpPr>
        <p:spPr>
          <a:xfrm>
            <a:off x="4191000" y="3553062"/>
            <a:ext cx="1524000" cy="841248"/>
          </a:xfrm>
          <a:prstGeom prst="cloudCallout">
            <a:avLst>
              <a:gd name="adj1" fmla="val -61568"/>
              <a:gd name="adj2" fmla="val 1165"/>
            </a:avLst>
          </a:prstGeom>
          <a:solidFill>
            <a:srgbClr val="E2CFF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Optimized queries for EX1</a:t>
            </a:r>
          </a:p>
        </p:txBody>
      </p:sp>
      <p:sp>
        <p:nvSpPr>
          <p:cNvPr id="26" name="Cloud Callout 25"/>
          <p:cNvSpPr/>
          <p:nvPr/>
        </p:nvSpPr>
        <p:spPr>
          <a:xfrm>
            <a:off x="4114800" y="4494276"/>
            <a:ext cx="1459103" cy="841248"/>
          </a:xfrm>
          <a:prstGeom prst="cloudCallout">
            <a:avLst>
              <a:gd name="adj1" fmla="val -61568"/>
              <a:gd name="adj2" fmla="val 1165"/>
            </a:avLst>
          </a:prstGeom>
          <a:solidFill>
            <a:srgbClr val="A2F2FA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Optimized queries for EX2</a:t>
            </a:r>
          </a:p>
        </p:txBody>
      </p:sp>
      <p:sp>
        <p:nvSpPr>
          <p:cNvPr id="27" name="Cloud Callout 26"/>
          <p:cNvSpPr/>
          <p:nvPr/>
        </p:nvSpPr>
        <p:spPr>
          <a:xfrm>
            <a:off x="4153989" y="5446776"/>
            <a:ext cx="1459103" cy="841248"/>
          </a:xfrm>
          <a:prstGeom prst="cloudCallout">
            <a:avLst>
              <a:gd name="adj1" fmla="val -61568"/>
              <a:gd name="adj2" fmla="val 1165"/>
            </a:avLst>
          </a:prstGeom>
          <a:solidFill>
            <a:schemeClr val="accent5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Optimized queries for EX3</a:t>
            </a:r>
          </a:p>
        </p:txBody>
      </p:sp>
      <p:sp>
        <p:nvSpPr>
          <p:cNvPr id="28" name="Left Arrow 27"/>
          <p:cNvSpPr/>
          <p:nvPr/>
        </p:nvSpPr>
        <p:spPr>
          <a:xfrm>
            <a:off x="5486400" y="4724400"/>
            <a:ext cx="1752600" cy="304800"/>
          </a:xfrm>
          <a:prstGeom prst="left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Left Arrow 28"/>
          <p:cNvSpPr/>
          <p:nvPr/>
        </p:nvSpPr>
        <p:spPr>
          <a:xfrm rot="1046673">
            <a:off x="5392461" y="4158627"/>
            <a:ext cx="1868299" cy="304800"/>
          </a:xfrm>
          <a:prstGeom prst="left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Left Arrow 29"/>
          <p:cNvSpPr/>
          <p:nvPr/>
        </p:nvSpPr>
        <p:spPr>
          <a:xfrm rot="20583146">
            <a:off x="5390333" y="5293918"/>
            <a:ext cx="1888875" cy="304800"/>
          </a:xfrm>
          <a:prstGeom prst="left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Bent Arrow 30"/>
          <p:cNvSpPr/>
          <p:nvPr/>
        </p:nvSpPr>
        <p:spPr>
          <a:xfrm rot="16200000">
            <a:off x="1942607" y="3877336"/>
            <a:ext cx="813816" cy="1016844"/>
          </a:xfrm>
          <a:prstGeom prst="bent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ent Arrow 31"/>
          <p:cNvSpPr/>
          <p:nvPr/>
        </p:nvSpPr>
        <p:spPr>
          <a:xfrm rot="16200000">
            <a:off x="1548489" y="3788016"/>
            <a:ext cx="1118616" cy="1500288"/>
          </a:xfrm>
          <a:prstGeom prst="bentArrow">
            <a:avLst>
              <a:gd name="adj1" fmla="val 16825"/>
              <a:gd name="adj2" fmla="val 18870"/>
              <a:gd name="adj3" fmla="val 17838"/>
              <a:gd name="adj4" fmla="val 4375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Bent Arrow 32"/>
          <p:cNvSpPr/>
          <p:nvPr/>
        </p:nvSpPr>
        <p:spPr>
          <a:xfrm rot="16200000">
            <a:off x="1155631" y="3699959"/>
            <a:ext cx="1423416" cy="1981198"/>
          </a:xfrm>
          <a:prstGeom prst="bentArrow">
            <a:avLst>
              <a:gd name="adj1" fmla="val 12611"/>
              <a:gd name="adj2" fmla="val 14603"/>
              <a:gd name="adj3" fmla="val 13791"/>
              <a:gd name="adj4" fmla="val 4375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Bent Arrow 33"/>
          <p:cNvSpPr/>
          <p:nvPr/>
        </p:nvSpPr>
        <p:spPr>
          <a:xfrm rot="16200000">
            <a:off x="732567" y="3665826"/>
            <a:ext cx="1812347" cy="2438400"/>
          </a:xfrm>
          <a:prstGeom prst="bentArrow">
            <a:avLst>
              <a:gd name="adj1" fmla="val 11033"/>
              <a:gd name="adj2" fmla="val 10238"/>
              <a:gd name="adj3" fmla="val 10945"/>
              <a:gd name="adj4" fmla="val 4375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6318" y="5867400"/>
            <a:ext cx="148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Query Results</a:t>
            </a:r>
          </a:p>
        </p:txBody>
      </p:sp>
      <p:sp>
        <p:nvSpPr>
          <p:cNvPr id="36" name="Rounded Rectangular Callout 35"/>
          <p:cNvSpPr/>
          <p:nvPr/>
        </p:nvSpPr>
        <p:spPr>
          <a:xfrm>
            <a:off x="6877150" y="5717309"/>
            <a:ext cx="1657250" cy="917448"/>
          </a:xfrm>
          <a:prstGeom prst="wedgeRoundRectCallout">
            <a:avLst>
              <a:gd name="adj1" fmla="val -135003"/>
              <a:gd name="adj2" fmla="val -23182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600"/>
              </a:lnSpc>
            </a:pPr>
            <a:r>
              <a:rPr lang="en-US" sz="1400" dirty="0">
                <a:solidFill>
                  <a:prstClr val="white"/>
                </a:solidFill>
              </a:rPr>
              <a:t>These queries share computation performed by executor EX3</a:t>
            </a:r>
          </a:p>
        </p:txBody>
      </p:sp>
    </p:spTree>
    <p:extLst>
      <p:ext uri="{BB962C8B-B14F-4D97-AF65-F5344CB8AC3E}">
        <p14:creationId xmlns:p14="http://schemas.microsoft.com/office/powerpoint/2010/main" val="4984800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4868">
            <a:off x="738911" y="1950341"/>
            <a:ext cx="7950906" cy="411172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2054" name="Picture 6" descr="Image result for Peo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1816">
            <a:off x="2697331" y="1539090"/>
            <a:ext cx="4737372" cy="15740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/>
          <p:cNvSpPr txBox="1"/>
          <p:nvPr/>
        </p:nvSpPr>
        <p:spPr>
          <a:xfrm>
            <a:off x="4279774" y="5750858"/>
            <a:ext cx="4719789" cy="837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  <a:spcAft>
                <a:spcPts val="900"/>
              </a:spcAft>
            </a:pPr>
            <a:r>
              <a:rPr lang="en-US" sz="2800" b="1" dirty="0">
                <a:solidFill>
                  <a:srgbClr val="ED7D31">
                    <a:lumMod val="60000"/>
                    <a:lumOff val="40000"/>
                  </a:srgbClr>
                </a:solidFill>
                <a:cs typeface="Apple Chancery"/>
              </a:rPr>
              <a:t>Collaboration platform</a:t>
            </a:r>
            <a:r>
              <a:rPr lang="en-US" sz="2800" dirty="0">
                <a:solidFill>
                  <a:srgbClr val="ED7D31">
                    <a:lumMod val="60000"/>
                    <a:lumOff val="40000"/>
                  </a:srgbClr>
                </a:solidFill>
                <a:cs typeface="Apple Chancery"/>
              </a:rPr>
              <a:t> for IoT development and deployment</a:t>
            </a:r>
            <a:endParaRPr lang="en-US" sz="2800" dirty="0">
              <a:solidFill>
                <a:srgbClr val="ED7D31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383888" y="166248"/>
            <a:ext cx="35702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i="1" dirty="0">
                <a:ln w="0"/>
                <a:solidFill>
                  <a:srgbClr val="FFC000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Apple Chancery"/>
              </a:rPr>
              <a:t>ThingStore</a:t>
            </a:r>
            <a:endParaRPr lang="en-US" sz="5400" dirty="0">
              <a:ln w="0"/>
              <a:solidFill>
                <a:srgbClr val="FFC000">
                  <a:lumMod val="40000"/>
                  <a:lumOff val="60000"/>
                </a:srgb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3828" y="899304"/>
            <a:ext cx="3538782" cy="376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AD47">
                    <a:lumMod val="40000"/>
                    <a:lumOff val="60000"/>
                  </a:srgbClr>
                </a:solidFill>
              </a:rPr>
              <a:t>An Ecosystem for IoT Collaboration</a:t>
            </a:r>
          </a:p>
        </p:txBody>
      </p:sp>
      <p:pic>
        <p:nvPicPr>
          <p:cNvPr id="2050" name="Picture 2" descr="Image result for shaking hands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960" y="1134890"/>
            <a:ext cx="3737392" cy="3737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4358600" y="826078"/>
            <a:ext cx="1496030" cy="617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dirty="0">
                <a:solidFill>
                  <a:prstClr val="white"/>
                </a:solidFill>
              </a:rPr>
              <a:t>Thing Developer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182430" y="728371"/>
            <a:ext cx="1496030" cy="617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dirty="0">
                <a:solidFill>
                  <a:prstClr val="white"/>
                </a:solidFill>
              </a:rPr>
              <a:t>IoT App Developer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678330" y="1753388"/>
            <a:ext cx="1496030" cy="3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dirty="0">
                <a:solidFill>
                  <a:prstClr val="white"/>
                </a:solidFill>
              </a:rPr>
              <a:t>IoT Users</a:t>
            </a:r>
          </a:p>
        </p:txBody>
      </p:sp>
    </p:spTree>
    <p:extLst>
      <p:ext uri="{BB962C8B-B14F-4D97-AF65-F5344CB8AC3E}">
        <p14:creationId xmlns:p14="http://schemas.microsoft.com/office/powerpoint/2010/main" val="59624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6933" y="216396"/>
            <a:ext cx="43068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80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First Assignment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838" y="111541"/>
            <a:ext cx="1190773" cy="11809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1989" y="3944909"/>
            <a:ext cx="79836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Kutalmis</a:t>
            </a:r>
            <a:r>
              <a:rPr lang="en-US" sz="2000" dirty="0"/>
              <a:t> </a:t>
            </a:r>
            <a:r>
              <a:rPr lang="en-US" sz="2000" dirty="0" err="1"/>
              <a:t>Akpinar</a:t>
            </a:r>
            <a:r>
              <a:rPr lang="en-US" sz="2000" dirty="0"/>
              <a:t> and Kien A. Hua, “ThingStore -  An Internet of Things Management System,” in </a:t>
            </a:r>
            <a:r>
              <a:rPr lang="en-US" sz="2000" i="1" dirty="0"/>
              <a:t>Proc. of IEEE Int’l Conference on Multimedia Big Data</a:t>
            </a:r>
            <a:r>
              <a:rPr lang="en-US" sz="2000" dirty="0"/>
              <a:t>, Laguna Hills, California, April 19-21, 2017. </a:t>
            </a:r>
          </a:p>
        </p:txBody>
      </p:sp>
      <p:sp>
        <p:nvSpPr>
          <p:cNvPr id="7" name="Rectangle 6"/>
          <p:cNvSpPr/>
          <p:nvPr/>
        </p:nvSpPr>
        <p:spPr>
          <a:xfrm>
            <a:off x="711989" y="2079484"/>
            <a:ext cx="79836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Kutalmis</a:t>
            </a:r>
            <a:r>
              <a:rPr lang="en-US" sz="2000" dirty="0"/>
              <a:t> </a:t>
            </a:r>
            <a:r>
              <a:rPr lang="en-US" sz="2000" dirty="0" err="1"/>
              <a:t>Akpinar</a:t>
            </a:r>
            <a:r>
              <a:rPr lang="en-US" sz="2000" dirty="0"/>
              <a:t>, Kien A. Hua, and Kai Li, “ThingStore:  A Platform for Internet-of-Things Application Development and Deployment,” in </a:t>
            </a:r>
            <a:r>
              <a:rPr lang="en-US" sz="2000" i="1" dirty="0"/>
              <a:t>Proc. of 9th ACM International Conference on Distributed Event-based Systems</a:t>
            </a:r>
            <a:r>
              <a:rPr lang="en-US" sz="2000" dirty="0"/>
              <a:t>, Oslo, Norway, June 29 – July 3, 2015.</a:t>
            </a:r>
          </a:p>
        </p:txBody>
      </p:sp>
    </p:spTree>
    <p:extLst>
      <p:ext uri="{BB962C8B-B14F-4D97-AF65-F5344CB8AC3E}">
        <p14:creationId xmlns:p14="http://schemas.microsoft.com/office/powerpoint/2010/main" val="351267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D9DF7-A7BE-46E3-898F-4EC0FF04C1B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4214" y="1147756"/>
            <a:ext cx="6381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Working with ‘Things’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94803" y="2995572"/>
            <a:ext cx="1495930" cy="3476892"/>
            <a:chOff x="425318" y="3171583"/>
            <a:chExt cx="1495930" cy="3476892"/>
          </a:xfrm>
        </p:grpSpPr>
        <p:sp>
          <p:nvSpPr>
            <p:cNvPr id="6" name="Oval 5"/>
            <p:cNvSpPr/>
            <p:nvPr/>
          </p:nvSpPr>
          <p:spPr>
            <a:xfrm>
              <a:off x="504824" y="3368503"/>
              <a:ext cx="990600" cy="815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 rot="20628650">
              <a:off x="1042791" y="3487344"/>
              <a:ext cx="202012" cy="36944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 rot="20628650">
              <a:off x="1058729" y="3599737"/>
              <a:ext cx="178625" cy="17249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1311648" y="4120428"/>
              <a:ext cx="609600" cy="1990165"/>
            </a:xfrm>
            <a:custGeom>
              <a:avLst/>
              <a:gdLst>
                <a:gd name="connsiteX0" fmla="*/ 0 w 609600"/>
                <a:gd name="connsiteY0" fmla="*/ 0 h 1990165"/>
                <a:gd name="connsiteX1" fmla="*/ 35858 w 609600"/>
                <a:gd name="connsiteY1" fmla="*/ 98612 h 1990165"/>
                <a:gd name="connsiteX2" fmla="*/ 53788 w 609600"/>
                <a:gd name="connsiteY2" fmla="*/ 125506 h 1990165"/>
                <a:gd name="connsiteX3" fmla="*/ 62752 w 609600"/>
                <a:gd name="connsiteY3" fmla="*/ 161365 h 1990165"/>
                <a:gd name="connsiteX4" fmla="*/ 71717 w 609600"/>
                <a:gd name="connsiteY4" fmla="*/ 188259 h 1990165"/>
                <a:gd name="connsiteX5" fmla="*/ 80682 w 609600"/>
                <a:gd name="connsiteY5" fmla="*/ 233082 h 1990165"/>
                <a:gd name="connsiteX6" fmla="*/ 98611 w 609600"/>
                <a:gd name="connsiteY6" fmla="*/ 286871 h 1990165"/>
                <a:gd name="connsiteX7" fmla="*/ 116541 w 609600"/>
                <a:gd name="connsiteY7" fmla="*/ 385482 h 1990165"/>
                <a:gd name="connsiteX8" fmla="*/ 107576 w 609600"/>
                <a:gd name="connsiteY8" fmla="*/ 1102659 h 1990165"/>
                <a:gd name="connsiteX9" fmla="*/ 98611 w 609600"/>
                <a:gd name="connsiteY9" fmla="*/ 1165412 h 1990165"/>
                <a:gd name="connsiteX10" fmla="*/ 80682 w 609600"/>
                <a:gd name="connsiteY10" fmla="*/ 1246094 h 1990165"/>
                <a:gd name="connsiteX11" fmla="*/ 71717 w 609600"/>
                <a:gd name="connsiteY11" fmla="*/ 1317812 h 1990165"/>
                <a:gd name="connsiteX12" fmla="*/ 62752 w 609600"/>
                <a:gd name="connsiteY12" fmla="*/ 1353671 h 1990165"/>
                <a:gd name="connsiteX13" fmla="*/ 53788 w 609600"/>
                <a:gd name="connsiteY13" fmla="*/ 1425388 h 1990165"/>
                <a:gd name="connsiteX14" fmla="*/ 35858 w 609600"/>
                <a:gd name="connsiteY14" fmla="*/ 1541930 h 1990165"/>
                <a:gd name="connsiteX15" fmla="*/ 44823 w 609600"/>
                <a:gd name="connsiteY15" fmla="*/ 1810871 h 1990165"/>
                <a:gd name="connsiteX16" fmla="*/ 53788 w 609600"/>
                <a:gd name="connsiteY16" fmla="*/ 1837765 h 1990165"/>
                <a:gd name="connsiteX17" fmla="*/ 80682 w 609600"/>
                <a:gd name="connsiteY17" fmla="*/ 1927412 h 1990165"/>
                <a:gd name="connsiteX18" fmla="*/ 98611 w 609600"/>
                <a:gd name="connsiteY18" fmla="*/ 1954306 h 1990165"/>
                <a:gd name="connsiteX19" fmla="*/ 134470 w 609600"/>
                <a:gd name="connsiteY19" fmla="*/ 1990165 h 1990165"/>
                <a:gd name="connsiteX20" fmla="*/ 224117 w 609600"/>
                <a:gd name="connsiteY20" fmla="*/ 1981200 h 1990165"/>
                <a:gd name="connsiteX21" fmla="*/ 286870 w 609600"/>
                <a:gd name="connsiteY21" fmla="*/ 1954306 h 1990165"/>
                <a:gd name="connsiteX22" fmla="*/ 331694 w 609600"/>
                <a:gd name="connsiteY22" fmla="*/ 1945341 h 1990165"/>
                <a:gd name="connsiteX23" fmla="*/ 358588 w 609600"/>
                <a:gd name="connsiteY23" fmla="*/ 1936377 h 1990165"/>
                <a:gd name="connsiteX24" fmla="*/ 484094 w 609600"/>
                <a:gd name="connsiteY24" fmla="*/ 1918447 h 1990165"/>
                <a:gd name="connsiteX25" fmla="*/ 609600 w 609600"/>
                <a:gd name="connsiteY25" fmla="*/ 1900518 h 199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09600" h="1990165">
                  <a:moveTo>
                    <a:pt x="0" y="0"/>
                  </a:moveTo>
                  <a:cubicBezTo>
                    <a:pt x="8366" y="25100"/>
                    <a:pt x="23386" y="73667"/>
                    <a:pt x="35858" y="98612"/>
                  </a:cubicBezTo>
                  <a:cubicBezTo>
                    <a:pt x="40676" y="108249"/>
                    <a:pt x="47811" y="116541"/>
                    <a:pt x="53788" y="125506"/>
                  </a:cubicBezTo>
                  <a:cubicBezTo>
                    <a:pt x="56776" y="137459"/>
                    <a:pt x="59367" y="149518"/>
                    <a:pt x="62752" y="161365"/>
                  </a:cubicBezTo>
                  <a:cubicBezTo>
                    <a:pt x="65348" y="170451"/>
                    <a:pt x="69425" y="179092"/>
                    <a:pt x="71717" y="188259"/>
                  </a:cubicBezTo>
                  <a:cubicBezTo>
                    <a:pt x="75413" y="203041"/>
                    <a:pt x="76673" y="218382"/>
                    <a:pt x="80682" y="233082"/>
                  </a:cubicBezTo>
                  <a:cubicBezTo>
                    <a:pt x="85655" y="251316"/>
                    <a:pt x="94904" y="268339"/>
                    <a:pt x="98611" y="286871"/>
                  </a:cubicBezTo>
                  <a:cubicBezTo>
                    <a:pt x="111141" y="349518"/>
                    <a:pt x="105071" y="316664"/>
                    <a:pt x="116541" y="385482"/>
                  </a:cubicBezTo>
                  <a:cubicBezTo>
                    <a:pt x="113553" y="624541"/>
                    <a:pt x="113071" y="863644"/>
                    <a:pt x="107576" y="1102659"/>
                  </a:cubicBezTo>
                  <a:cubicBezTo>
                    <a:pt x="107090" y="1123783"/>
                    <a:pt x="101824" y="1144528"/>
                    <a:pt x="98611" y="1165412"/>
                  </a:cubicBezTo>
                  <a:cubicBezTo>
                    <a:pt x="89595" y="1224017"/>
                    <a:pt x="94615" y="1204298"/>
                    <a:pt x="80682" y="1246094"/>
                  </a:cubicBezTo>
                  <a:cubicBezTo>
                    <a:pt x="77694" y="1270000"/>
                    <a:pt x="75678" y="1294048"/>
                    <a:pt x="71717" y="1317812"/>
                  </a:cubicBezTo>
                  <a:cubicBezTo>
                    <a:pt x="69691" y="1329965"/>
                    <a:pt x="64778" y="1341518"/>
                    <a:pt x="62752" y="1353671"/>
                  </a:cubicBezTo>
                  <a:cubicBezTo>
                    <a:pt x="58791" y="1377435"/>
                    <a:pt x="56972" y="1401508"/>
                    <a:pt x="53788" y="1425388"/>
                  </a:cubicBezTo>
                  <a:cubicBezTo>
                    <a:pt x="46100" y="1483051"/>
                    <a:pt x="44987" y="1487156"/>
                    <a:pt x="35858" y="1541930"/>
                  </a:cubicBezTo>
                  <a:cubicBezTo>
                    <a:pt x="38846" y="1631577"/>
                    <a:pt x="39397" y="1721338"/>
                    <a:pt x="44823" y="1810871"/>
                  </a:cubicBezTo>
                  <a:cubicBezTo>
                    <a:pt x="45395" y="1820303"/>
                    <a:pt x="51192" y="1828679"/>
                    <a:pt x="53788" y="1837765"/>
                  </a:cubicBezTo>
                  <a:cubicBezTo>
                    <a:pt x="60053" y="1859694"/>
                    <a:pt x="70026" y="1911427"/>
                    <a:pt x="80682" y="1927412"/>
                  </a:cubicBezTo>
                  <a:cubicBezTo>
                    <a:pt x="86658" y="1936377"/>
                    <a:pt x="91599" y="1946126"/>
                    <a:pt x="98611" y="1954306"/>
                  </a:cubicBezTo>
                  <a:cubicBezTo>
                    <a:pt x="109612" y="1967141"/>
                    <a:pt x="134470" y="1990165"/>
                    <a:pt x="134470" y="1990165"/>
                  </a:cubicBezTo>
                  <a:cubicBezTo>
                    <a:pt x="164352" y="1987177"/>
                    <a:pt x="194435" y="1985767"/>
                    <a:pt x="224117" y="1981200"/>
                  </a:cubicBezTo>
                  <a:cubicBezTo>
                    <a:pt x="253208" y="1976724"/>
                    <a:pt x="257382" y="1964135"/>
                    <a:pt x="286870" y="1954306"/>
                  </a:cubicBezTo>
                  <a:cubicBezTo>
                    <a:pt x="301325" y="1949488"/>
                    <a:pt x="316912" y="1949036"/>
                    <a:pt x="331694" y="1945341"/>
                  </a:cubicBezTo>
                  <a:cubicBezTo>
                    <a:pt x="340861" y="1943049"/>
                    <a:pt x="349363" y="1938427"/>
                    <a:pt x="358588" y="1936377"/>
                  </a:cubicBezTo>
                  <a:cubicBezTo>
                    <a:pt x="409383" y="1925089"/>
                    <a:pt x="429805" y="1927495"/>
                    <a:pt x="484094" y="1918447"/>
                  </a:cubicBezTo>
                  <a:cubicBezTo>
                    <a:pt x="605734" y="1898174"/>
                    <a:pt x="535316" y="1900518"/>
                    <a:pt x="609600" y="190051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504824" y="4210075"/>
              <a:ext cx="430306" cy="2438400"/>
            </a:xfrm>
            <a:custGeom>
              <a:avLst/>
              <a:gdLst>
                <a:gd name="connsiteX0" fmla="*/ 430306 w 430306"/>
                <a:gd name="connsiteY0" fmla="*/ 0 h 2438400"/>
                <a:gd name="connsiteX1" fmla="*/ 412376 w 430306"/>
                <a:gd name="connsiteY1" fmla="*/ 89647 h 2438400"/>
                <a:gd name="connsiteX2" fmla="*/ 394447 w 430306"/>
                <a:gd name="connsiteY2" fmla="*/ 143435 h 2438400"/>
                <a:gd name="connsiteX3" fmla="*/ 367553 w 430306"/>
                <a:gd name="connsiteY3" fmla="*/ 268941 h 2438400"/>
                <a:gd name="connsiteX4" fmla="*/ 349624 w 430306"/>
                <a:gd name="connsiteY4" fmla="*/ 457200 h 2438400"/>
                <a:gd name="connsiteX5" fmla="*/ 340659 w 430306"/>
                <a:gd name="connsiteY5" fmla="*/ 573741 h 2438400"/>
                <a:gd name="connsiteX6" fmla="*/ 331694 w 430306"/>
                <a:gd name="connsiteY6" fmla="*/ 618565 h 2438400"/>
                <a:gd name="connsiteX7" fmla="*/ 322729 w 430306"/>
                <a:gd name="connsiteY7" fmla="*/ 708212 h 2438400"/>
                <a:gd name="connsiteX8" fmla="*/ 304800 w 430306"/>
                <a:gd name="connsiteY8" fmla="*/ 833718 h 2438400"/>
                <a:gd name="connsiteX9" fmla="*/ 286871 w 430306"/>
                <a:gd name="connsiteY9" fmla="*/ 1066800 h 2438400"/>
                <a:gd name="connsiteX10" fmla="*/ 277906 w 430306"/>
                <a:gd name="connsiteY10" fmla="*/ 1183341 h 2438400"/>
                <a:gd name="connsiteX11" fmla="*/ 286871 w 430306"/>
                <a:gd name="connsiteY11" fmla="*/ 1927412 h 2438400"/>
                <a:gd name="connsiteX12" fmla="*/ 295835 w 430306"/>
                <a:gd name="connsiteY12" fmla="*/ 1963271 h 2438400"/>
                <a:gd name="connsiteX13" fmla="*/ 313765 w 430306"/>
                <a:gd name="connsiteY13" fmla="*/ 2052918 h 2438400"/>
                <a:gd name="connsiteX14" fmla="*/ 259976 w 430306"/>
                <a:gd name="connsiteY14" fmla="*/ 2124635 h 2438400"/>
                <a:gd name="connsiteX15" fmla="*/ 188259 w 430306"/>
                <a:gd name="connsiteY15" fmla="*/ 2196353 h 2438400"/>
                <a:gd name="connsiteX16" fmla="*/ 170329 w 430306"/>
                <a:gd name="connsiteY16" fmla="*/ 2214283 h 2438400"/>
                <a:gd name="connsiteX17" fmla="*/ 143435 w 430306"/>
                <a:gd name="connsiteY17" fmla="*/ 2232212 h 2438400"/>
                <a:gd name="connsiteX18" fmla="*/ 134471 w 430306"/>
                <a:gd name="connsiteY18" fmla="*/ 2259106 h 2438400"/>
                <a:gd name="connsiteX19" fmla="*/ 98612 w 430306"/>
                <a:gd name="connsiteY19" fmla="*/ 2294965 h 2438400"/>
                <a:gd name="connsiteX20" fmla="*/ 80682 w 430306"/>
                <a:gd name="connsiteY20" fmla="*/ 2321859 h 2438400"/>
                <a:gd name="connsiteX21" fmla="*/ 44824 w 430306"/>
                <a:gd name="connsiteY21" fmla="*/ 2393577 h 2438400"/>
                <a:gd name="connsiteX22" fmla="*/ 35859 w 430306"/>
                <a:gd name="connsiteY22" fmla="*/ 2420471 h 2438400"/>
                <a:gd name="connsiteX23" fmla="*/ 8965 w 430306"/>
                <a:gd name="connsiteY23" fmla="*/ 2429435 h 2438400"/>
                <a:gd name="connsiteX24" fmla="*/ 0 w 430306"/>
                <a:gd name="connsiteY24" fmla="*/ 243840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0306" h="2438400">
                  <a:moveTo>
                    <a:pt x="430306" y="0"/>
                  </a:moveTo>
                  <a:cubicBezTo>
                    <a:pt x="424329" y="29882"/>
                    <a:pt x="422013" y="60737"/>
                    <a:pt x="412376" y="89647"/>
                  </a:cubicBezTo>
                  <a:cubicBezTo>
                    <a:pt x="406400" y="107576"/>
                    <a:pt x="399031" y="125100"/>
                    <a:pt x="394447" y="143435"/>
                  </a:cubicBezTo>
                  <a:cubicBezTo>
                    <a:pt x="380933" y="197492"/>
                    <a:pt x="374061" y="216882"/>
                    <a:pt x="367553" y="268941"/>
                  </a:cubicBezTo>
                  <a:cubicBezTo>
                    <a:pt x="364083" y="296702"/>
                    <a:pt x="351658" y="432792"/>
                    <a:pt x="349624" y="457200"/>
                  </a:cubicBezTo>
                  <a:cubicBezTo>
                    <a:pt x="346388" y="496027"/>
                    <a:pt x="344962" y="535018"/>
                    <a:pt x="340659" y="573741"/>
                  </a:cubicBezTo>
                  <a:cubicBezTo>
                    <a:pt x="338976" y="588885"/>
                    <a:pt x="333708" y="603461"/>
                    <a:pt x="331694" y="618565"/>
                  </a:cubicBezTo>
                  <a:cubicBezTo>
                    <a:pt x="327725" y="648333"/>
                    <a:pt x="326454" y="678413"/>
                    <a:pt x="322729" y="708212"/>
                  </a:cubicBezTo>
                  <a:cubicBezTo>
                    <a:pt x="301036" y="881757"/>
                    <a:pt x="327641" y="616730"/>
                    <a:pt x="304800" y="833718"/>
                  </a:cubicBezTo>
                  <a:cubicBezTo>
                    <a:pt x="294288" y="933581"/>
                    <a:pt x="294600" y="958585"/>
                    <a:pt x="286871" y="1066800"/>
                  </a:cubicBezTo>
                  <a:cubicBezTo>
                    <a:pt x="284095" y="1105663"/>
                    <a:pt x="280894" y="1144494"/>
                    <a:pt x="277906" y="1183341"/>
                  </a:cubicBezTo>
                  <a:cubicBezTo>
                    <a:pt x="280894" y="1431365"/>
                    <a:pt x="281171" y="1679436"/>
                    <a:pt x="286871" y="1927412"/>
                  </a:cubicBezTo>
                  <a:cubicBezTo>
                    <a:pt x="287154" y="1939730"/>
                    <a:pt x="293631" y="1951149"/>
                    <a:pt x="295835" y="1963271"/>
                  </a:cubicBezTo>
                  <a:cubicBezTo>
                    <a:pt x="312315" y="2053914"/>
                    <a:pt x="295355" y="1997689"/>
                    <a:pt x="313765" y="2052918"/>
                  </a:cubicBezTo>
                  <a:cubicBezTo>
                    <a:pt x="298118" y="2099858"/>
                    <a:pt x="311483" y="2073128"/>
                    <a:pt x="259976" y="2124635"/>
                  </a:cubicBezTo>
                  <a:lnTo>
                    <a:pt x="188259" y="2196353"/>
                  </a:lnTo>
                  <a:cubicBezTo>
                    <a:pt x="182282" y="2202330"/>
                    <a:pt x="177362" y="2209595"/>
                    <a:pt x="170329" y="2214283"/>
                  </a:cubicBezTo>
                  <a:lnTo>
                    <a:pt x="143435" y="2232212"/>
                  </a:lnTo>
                  <a:cubicBezTo>
                    <a:pt x="140447" y="2241177"/>
                    <a:pt x="139963" y="2251417"/>
                    <a:pt x="134471" y="2259106"/>
                  </a:cubicBezTo>
                  <a:cubicBezTo>
                    <a:pt x="124646" y="2272861"/>
                    <a:pt x="107989" y="2280900"/>
                    <a:pt x="98612" y="2294965"/>
                  </a:cubicBezTo>
                  <a:lnTo>
                    <a:pt x="80682" y="2321859"/>
                  </a:lnTo>
                  <a:cubicBezTo>
                    <a:pt x="60080" y="2383665"/>
                    <a:pt x="76116" y="2362283"/>
                    <a:pt x="44824" y="2393577"/>
                  </a:cubicBezTo>
                  <a:cubicBezTo>
                    <a:pt x="41836" y="2402542"/>
                    <a:pt x="42541" y="2413789"/>
                    <a:pt x="35859" y="2420471"/>
                  </a:cubicBezTo>
                  <a:cubicBezTo>
                    <a:pt x="29177" y="2427153"/>
                    <a:pt x="17417" y="2425209"/>
                    <a:pt x="8965" y="2429435"/>
                  </a:cubicBezTo>
                  <a:cubicBezTo>
                    <a:pt x="5185" y="2431325"/>
                    <a:pt x="2988" y="2435412"/>
                    <a:pt x="0" y="24384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1186142" y="3286710"/>
              <a:ext cx="44823" cy="107577"/>
            </a:xfrm>
            <a:custGeom>
              <a:avLst/>
              <a:gdLst>
                <a:gd name="connsiteX0" fmla="*/ 0 w 44823"/>
                <a:gd name="connsiteY0" fmla="*/ 107577 h 107577"/>
                <a:gd name="connsiteX1" fmla="*/ 44823 w 44823"/>
                <a:gd name="connsiteY1" fmla="*/ 8965 h 107577"/>
                <a:gd name="connsiteX2" fmla="*/ 44823 w 44823"/>
                <a:gd name="connsiteY2" fmla="*/ 0 h 10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823" h="107577">
                  <a:moveTo>
                    <a:pt x="0" y="107577"/>
                  </a:moveTo>
                  <a:cubicBezTo>
                    <a:pt x="15007" y="82564"/>
                    <a:pt x="44823" y="40218"/>
                    <a:pt x="44823" y="8965"/>
                  </a:cubicBezTo>
                  <a:lnTo>
                    <a:pt x="44823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558612" y="3358428"/>
              <a:ext cx="161365" cy="242047"/>
            </a:xfrm>
            <a:custGeom>
              <a:avLst/>
              <a:gdLst>
                <a:gd name="connsiteX0" fmla="*/ 161365 w 161365"/>
                <a:gd name="connsiteY0" fmla="*/ 242047 h 242047"/>
                <a:gd name="connsiteX1" fmla="*/ 134471 w 161365"/>
                <a:gd name="connsiteY1" fmla="*/ 197224 h 242047"/>
                <a:gd name="connsiteX2" fmla="*/ 125506 w 161365"/>
                <a:gd name="connsiteY2" fmla="*/ 170330 h 242047"/>
                <a:gd name="connsiteX3" fmla="*/ 107577 w 161365"/>
                <a:gd name="connsiteY3" fmla="*/ 143435 h 242047"/>
                <a:gd name="connsiteX4" fmla="*/ 98612 w 161365"/>
                <a:gd name="connsiteY4" fmla="*/ 116541 h 242047"/>
                <a:gd name="connsiteX5" fmla="*/ 80683 w 161365"/>
                <a:gd name="connsiteY5" fmla="*/ 89647 h 242047"/>
                <a:gd name="connsiteX6" fmla="*/ 44824 w 161365"/>
                <a:gd name="connsiteY6" fmla="*/ 53788 h 242047"/>
                <a:gd name="connsiteX7" fmla="*/ 35859 w 161365"/>
                <a:gd name="connsiteY7" fmla="*/ 26894 h 242047"/>
                <a:gd name="connsiteX8" fmla="*/ 8965 w 161365"/>
                <a:gd name="connsiteY8" fmla="*/ 8965 h 242047"/>
                <a:gd name="connsiteX9" fmla="*/ 0 w 161365"/>
                <a:gd name="connsiteY9" fmla="*/ 0 h 24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365" h="242047">
                  <a:moveTo>
                    <a:pt x="161365" y="242047"/>
                  </a:moveTo>
                  <a:cubicBezTo>
                    <a:pt x="152400" y="227106"/>
                    <a:pt x="142263" y="212809"/>
                    <a:pt x="134471" y="197224"/>
                  </a:cubicBezTo>
                  <a:cubicBezTo>
                    <a:pt x="130245" y="188772"/>
                    <a:pt x="129732" y="178782"/>
                    <a:pt x="125506" y="170330"/>
                  </a:cubicBezTo>
                  <a:cubicBezTo>
                    <a:pt x="120688" y="160693"/>
                    <a:pt x="112395" y="153072"/>
                    <a:pt x="107577" y="143435"/>
                  </a:cubicBezTo>
                  <a:cubicBezTo>
                    <a:pt x="103351" y="134983"/>
                    <a:pt x="102838" y="124993"/>
                    <a:pt x="98612" y="116541"/>
                  </a:cubicBezTo>
                  <a:cubicBezTo>
                    <a:pt x="93794" y="106904"/>
                    <a:pt x="87695" y="97827"/>
                    <a:pt x="80683" y="89647"/>
                  </a:cubicBezTo>
                  <a:cubicBezTo>
                    <a:pt x="69682" y="76812"/>
                    <a:pt x="44824" y="53788"/>
                    <a:pt x="44824" y="53788"/>
                  </a:cubicBezTo>
                  <a:cubicBezTo>
                    <a:pt x="41836" y="44823"/>
                    <a:pt x="41762" y="34273"/>
                    <a:pt x="35859" y="26894"/>
                  </a:cubicBezTo>
                  <a:cubicBezTo>
                    <a:pt x="29128" y="18481"/>
                    <a:pt x="17584" y="15429"/>
                    <a:pt x="8965" y="8965"/>
                  </a:cubicBezTo>
                  <a:cubicBezTo>
                    <a:pt x="5584" y="6429"/>
                    <a:pt x="2988" y="2988"/>
                    <a:pt x="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lowchart: Terminator 12"/>
            <p:cNvSpPr/>
            <p:nvPr/>
          </p:nvSpPr>
          <p:spPr>
            <a:xfrm rot="1181499">
              <a:off x="1108278" y="3171583"/>
              <a:ext cx="300775" cy="112568"/>
            </a:xfrm>
            <a:prstGeom prst="flowChartTermina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lowchart: Terminator 13"/>
            <p:cNvSpPr/>
            <p:nvPr/>
          </p:nvSpPr>
          <p:spPr>
            <a:xfrm rot="19719383">
              <a:off x="425318" y="3301352"/>
              <a:ext cx="300775" cy="112568"/>
            </a:xfrm>
            <a:prstGeom prst="flowChartTermina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Picture 2" descr="http://icons.iconarchive.com/icons/dapino/medical/64/heart-beat-no-sh-icon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811" y="3966721"/>
              <a:ext cx="431613" cy="431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Image result for person clipart f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344" y="2546351"/>
            <a:ext cx="30384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5512548" y="2448979"/>
            <a:ext cx="26060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Future  Workplaces</a:t>
            </a:r>
          </a:p>
        </p:txBody>
      </p:sp>
    </p:spTree>
    <p:extLst>
      <p:ext uri="{BB962C8B-B14F-4D97-AF65-F5344CB8AC3E}">
        <p14:creationId xmlns:p14="http://schemas.microsoft.com/office/powerpoint/2010/main" val="205318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192" y="1485900"/>
            <a:ext cx="8023668" cy="699868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600" dirty="0">
                <a:solidFill>
                  <a:srgbClr val="CCFFCC"/>
                </a:solidFill>
              </a:rPr>
              <a:t>Most people collaborate using emails</a:t>
            </a:r>
          </a:p>
        </p:txBody>
      </p:sp>
      <p:sp>
        <p:nvSpPr>
          <p:cNvPr id="5" name="Title 69"/>
          <p:cNvSpPr>
            <a:spLocks noGrp="1"/>
          </p:cNvSpPr>
          <p:nvPr>
            <p:ph type="title"/>
          </p:nvPr>
        </p:nvSpPr>
        <p:spPr>
          <a:xfrm>
            <a:off x="354157" y="321468"/>
            <a:ext cx="58252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Today’s Workplaces</a:t>
            </a:r>
            <a:endParaRPr lang="en-US" sz="4800" b="0" cap="none" spc="0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Picture 3" descr="workplac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50" y="2515465"/>
            <a:ext cx="7047100" cy="3963994"/>
          </a:xfrm>
          <a:prstGeom prst="rect">
            <a:avLst/>
          </a:prstGeom>
        </p:spPr>
      </p:pic>
      <p:pic>
        <p:nvPicPr>
          <p:cNvPr id="1026" name="Picture 2" descr="Image result for email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842" y="4364476"/>
            <a:ext cx="379402" cy="26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email clip 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9821">
            <a:off x="6783352" y="4355040"/>
            <a:ext cx="365518" cy="2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20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068" y="870261"/>
            <a:ext cx="7763192" cy="699868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600" dirty="0">
                <a:solidFill>
                  <a:srgbClr val="CCFFCC"/>
                </a:solidFill>
              </a:rPr>
              <a:t>Human-Things Teaming</a:t>
            </a:r>
          </a:p>
        </p:txBody>
      </p:sp>
      <p:sp>
        <p:nvSpPr>
          <p:cNvPr id="5" name="Title 69"/>
          <p:cNvSpPr>
            <a:spLocks noGrp="1"/>
          </p:cNvSpPr>
          <p:nvPr>
            <p:ph type="title"/>
          </p:nvPr>
        </p:nvSpPr>
        <p:spPr>
          <a:xfrm>
            <a:off x="354156" y="321468"/>
            <a:ext cx="582614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Future Workplace</a:t>
            </a:r>
            <a:endParaRPr lang="en-US" sz="4800" b="0" cap="none" spc="0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24" y="1845764"/>
            <a:ext cx="5630122" cy="452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0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oa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9624"/>
            <a:ext cx="9143999" cy="5578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857" y="77169"/>
            <a:ext cx="7886700" cy="1092332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E699"/>
                </a:solidFill>
              </a:rPr>
              <a:t>Future Workplaces with </a:t>
            </a:r>
            <a:r>
              <a:rPr lang="en-US" sz="5400" dirty="0" err="1">
                <a:solidFill>
                  <a:srgbClr val="FFE699"/>
                </a:solidFill>
              </a:rPr>
              <a:t>IoT</a:t>
            </a:r>
            <a:endParaRPr lang="en-US" sz="5400" dirty="0">
              <a:solidFill>
                <a:srgbClr val="FFE699"/>
              </a:solidFill>
            </a:endParaRPr>
          </a:p>
        </p:txBody>
      </p:sp>
      <p:pic>
        <p:nvPicPr>
          <p:cNvPr id="3" name="Picture 2" descr="Huma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567" y="1497485"/>
            <a:ext cx="3985634" cy="2242825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Picture 3" descr="Io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67" y="3960641"/>
            <a:ext cx="2336766" cy="146047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203200"/>
          </a:effectLst>
        </p:spPr>
      </p:pic>
      <p:pic>
        <p:nvPicPr>
          <p:cNvPr id="6" name="Picture 5" descr="control_roo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50" y="1604605"/>
            <a:ext cx="3030562" cy="2021006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610617" y="5836856"/>
            <a:ext cx="6765644" cy="914400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6283" y="5835168"/>
            <a:ext cx="6850524" cy="893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Fusing human and machine intelligence opening up a host of new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98503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in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10" y="1438417"/>
            <a:ext cx="8401105" cy="48219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299" y="99255"/>
            <a:ext cx="7886700" cy="1092332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E699"/>
                </a:solidFill>
              </a:rPr>
              <a:t>Collaborating with ‘Things’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260203" y="3404211"/>
            <a:ext cx="4302496" cy="3032183"/>
            <a:chOff x="3587850" y="2955976"/>
            <a:chExt cx="4302496" cy="3032183"/>
          </a:xfrm>
        </p:grpSpPr>
        <p:grpSp>
          <p:nvGrpSpPr>
            <p:cNvPr id="27" name="Group 26"/>
            <p:cNvGrpSpPr/>
            <p:nvPr/>
          </p:nvGrpSpPr>
          <p:grpSpPr>
            <a:xfrm>
              <a:off x="3587850" y="2955976"/>
              <a:ext cx="4302496" cy="3032183"/>
              <a:chOff x="3923324" y="3201038"/>
              <a:chExt cx="4302496" cy="3032183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3923324" y="3569939"/>
                <a:ext cx="4302496" cy="2663282"/>
                <a:chOff x="3882381" y="3550294"/>
                <a:chExt cx="4302496" cy="2663282"/>
              </a:xfrm>
            </p:grpSpPr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82381" y="3550294"/>
                  <a:ext cx="2157354" cy="2663282"/>
                </a:xfrm>
                <a:prstGeom prst="rect">
                  <a:avLst/>
                </a:prstGeom>
              </p:spPr>
            </p:pic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027523" y="3550294"/>
                  <a:ext cx="2157354" cy="2663282"/>
                </a:xfrm>
                <a:prstGeom prst="rect">
                  <a:avLst/>
                </a:prstGeom>
              </p:spPr>
            </p:pic>
          </p:grpSp>
          <p:sp>
            <p:nvSpPr>
              <p:cNvPr id="34" name="Oval Callout 33"/>
              <p:cNvSpPr/>
              <p:nvPr/>
            </p:nvSpPr>
            <p:spPr>
              <a:xfrm>
                <a:off x="4759479" y="3201038"/>
                <a:ext cx="914400" cy="612648"/>
              </a:xfrm>
              <a:prstGeom prst="wedgeEllipseCallout">
                <a:avLst/>
              </a:prstGeom>
              <a:solidFill>
                <a:schemeClr val="tx2">
                  <a:lumMod val="75000"/>
                </a:schemeClr>
              </a:solidFill>
              <a:ln w="127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Oval Callout 34"/>
              <p:cNvSpPr/>
              <p:nvPr/>
            </p:nvSpPr>
            <p:spPr>
              <a:xfrm>
                <a:off x="6244955" y="3376445"/>
                <a:ext cx="914400" cy="612648"/>
              </a:xfrm>
              <a:prstGeom prst="wedgeEllipseCallout">
                <a:avLst>
                  <a:gd name="adj1" fmla="val 44092"/>
                  <a:gd name="adj2" fmla="val 46906"/>
                </a:avLst>
              </a:prstGeom>
              <a:solidFill>
                <a:schemeClr val="tx2">
                  <a:lumMod val="75000"/>
                </a:schemeClr>
              </a:solidFill>
              <a:ln w="127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5457614" y="3639241"/>
              <a:ext cx="604007" cy="2097348"/>
              <a:chOff x="5905850" y="4102417"/>
              <a:chExt cx="604007" cy="2097348"/>
            </a:xfrm>
          </p:grpSpPr>
          <p:sp>
            <p:nvSpPr>
              <p:cNvPr id="41" name="Oval 40"/>
              <p:cNvSpPr/>
              <p:nvPr/>
            </p:nvSpPr>
            <p:spPr>
              <a:xfrm flipH="1">
                <a:off x="5974359" y="4235970"/>
                <a:ext cx="489318" cy="55276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971350" flipH="1">
                <a:off x="6098156" y="4316569"/>
                <a:ext cx="99786" cy="25055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 rot="971350" flipH="1">
                <a:off x="6101835" y="4392794"/>
                <a:ext cx="88234" cy="116987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43"/>
              <p:cNvSpPr/>
              <p:nvPr/>
            </p:nvSpPr>
            <p:spPr>
              <a:xfrm flipH="1">
                <a:off x="6104991" y="4180497"/>
                <a:ext cx="22141" cy="72960"/>
              </a:xfrm>
              <a:custGeom>
                <a:avLst/>
                <a:gdLst>
                  <a:gd name="connsiteX0" fmla="*/ 0 w 44823"/>
                  <a:gd name="connsiteY0" fmla="*/ 107577 h 107577"/>
                  <a:gd name="connsiteX1" fmla="*/ 44823 w 44823"/>
                  <a:gd name="connsiteY1" fmla="*/ 8965 h 107577"/>
                  <a:gd name="connsiteX2" fmla="*/ 44823 w 44823"/>
                  <a:gd name="connsiteY2" fmla="*/ 0 h 107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823" h="107577">
                    <a:moveTo>
                      <a:pt x="0" y="107577"/>
                    </a:moveTo>
                    <a:cubicBezTo>
                      <a:pt x="15007" y="82564"/>
                      <a:pt x="44823" y="40218"/>
                      <a:pt x="44823" y="8965"/>
                    </a:cubicBezTo>
                    <a:lnTo>
                      <a:pt x="44823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44"/>
              <p:cNvSpPr/>
              <p:nvPr/>
            </p:nvSpPr>
            <p:spPr>
              <a:xfrm flipH="1">
                <a:off x="6357400" y="4229137"/>
                <a:ext cx="79708" cy="164158"/>
              </a:xfrm>
              <a:custGeom>
                <a:avLst/>
                <a:gdLst>
                  <a:gd name="connsiteX0" fmla="*/ 161365 w 161365"/>
                  <a:gd name="connsiteY0" fmla="*/ 242047 h 242047"/>
                  <a:gd name="connsiteX1" fmla="*/ 134471 w 161365"/>
                  <a:gd name="connsiteY1" fmla="*/ 197224 h 242047"/>
                  <a:gd name="connsiteX2" fmla="*/ 125506 w 161365"/>
                  <a:gd name="connsiteY2" fmla="*/ 170330 h 242047"/>
                  <a:gd name="connsiteX3" fmla="*/ 107577 w 161365"/>
                  <a:gd name="connsiteY3" fmla="*/ 143435 h 242047"/>
                  <a:gd name="connsiteX4" fmla="*/ 98612 w 161365"/>
                  <a:gd name="connsiteY4" fmla="*/ 116541 h 242047"/>
                  <a:gd name="connsiteX5" fmla="*/ 80683 w 161365"/>
                  <a:gd name="connsiteY5" fmla="*/ 89647 h 242047"/>
                  <a:gd name="connsiteX6" fmla="*/ 44824 w 161365"/>
                  <a:gd name="connsiteY6" fmla="*/ 53788 h 242047"/>
                  <a:gd name="connsiteX7" fmla="*/ 35859 w 161365"/>
                  <a:gd name="connsiteY7" fmla="*/ 26894 h 242047"/>
                  <a:gd name="connsiteX8" fmla="*/ 8965 w 161365"/>
                  <a:gd name="connsiteY8" fmla="*/ 8965 h 242047"/>
                  <a:gd name="connsiteX9" fmla="*/ 0 w 161365"/>
                  <a:gd name="connsiteY9" fmla="*/ 0 h 242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365" h="242047">
                    <a:moveTo>
                      <a:pt x="161365" y="242047"/>
                    </a:moveTo>
                    <a:cubicBezTo>
                      <a:pt x="152400" y="227106"/>
                      <a:pt x="142263" y="212809"/>
                      <a:pt x="134471" y="197224"/>
                    </a:cubicBezTo>
                    <a:cubicBezTo>
                      <a:pt x="130245" y="188772"/>
                      <a:pt x="129732" y="178782"/>
                      <a:pt x="125506" y="170330"/>
                    </a:cubicBezTo>
                    <a:cubicBezTo>
                      <a:pt x="120688" y="160693"/>
                      <a:pt x="112395" y="153072"/>
                      <a:pt x="107577" y="143435"/>
                    </a:cubicBezTo>
                    <a:cubicBezTo>
                      <a:pt x="103351" y="134983"/>
                      <a:pt x="102838" y="124993"/>
                      <a:pt x="98612" y="116541"/>
                    </a:cubicBezTo>
                    <a:cubicBezTo>
                      <a:pt x="93794" y="106904"/>
                      <a:pt x="87695" y="97827"/>
                      <a:pt x="80683" y="89647"/>
                    </a:cubicBezTo>
                    <a:cubicBezTo>
                      <a:pt x="69682" y="76812"/>
                      <a:pt x="44824" y="53788"/>
                      <a:pt x="44824" y="53788"/>
                    </a:cubicBezTo>
                    <a:cubicBezTo>
                      <a:pt x="41836" y="44823"/>
                      <a:pt x="41762" y="34273"/>
                      <a:pt x="35859" y="26894"/>
                    </a:cubicBezTo>
                    <a:cubicBezTo>
                      <a:pt x="29128" y="18481"/>
                      <a:pt x="17584" y="15429"/>
                      <a:pt x="8965" y="8965"/>
                    </a:cubicBezTo>
                    <a:cubicBezTo>
                      <a:pt x="5584" y="6429"/>
                      <a:pt x="2988" y="2988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lowchart: Terminator 8"/>
              <p:cNvSpPr/>
              <p:nvPr/>
            </p:nvSpPr>
            <p:spPr>
              <a:xfrm rot="20418501" flipH="1">
                <a:off x="6017023" y="4102417"/>
                <a:ext cx="148571" cy="76344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lowchart: Terminator 56"/>
              <p:cNvSpPr/>
              <p:nvPr/>
            </p:nvSpPr>
            <p:spPr>
              <a:xfrm rot="1880617" flipH="1">
                <a:off x="6354379" y="4190427"/>
                <a:ext cx="148571" cy="76344"/>
              </a:xfrm>
              <a:prstGeom prst="flowChartTerminator">
                <a:avLst/>
              </a:prstGeom>
              <a:solidFill>
                <a:srgbClr val="0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6258187" y="4804353"/>
                <a:ext cx="42565" cy="469783"/>
              </a:xfrm>
              <a:custGeom>
                <a:avLst/>
                <a:gdLst>
                  <a:gd name="connsiteX0" fmla="*/ 0 w 42565"/>
                  <a:gd name="connsiteY0" fmla="*/ 0 h 469783"/>
                  <a:gd name="connsiteX1" fmla="*/ 8389 w 42565"/>
                  <a:gd name="connsiteY1" fmla="*/ 67112 h 469783"/>
                  <a:gd name="connsiteX2" fmla="*/ 16778 w 42565"/>
                  <a:gd name="connsiteY2" fmla="*/ 100668 h 469783"/>
                  <a:gd name="connsiteX3" fmla="*/ 25167 w 42565"/>
                  <a:gd name="connsiteY3" fmla="*/ 218113 h 469783"/>
                  <a:gd name="connsiteX4" fmla="*/ 41945 w 42565"/>
                  <a:gd name="connsiteY4" fmla="*/ 369115 h 469783"/>
                  <a:gd name="connsiteX5" fmla="*/ 41945 w 42565"/>
                  <a:gd name="connsiteY5" fmla="*/ 469783 h 469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565" h="469783">
                    <a:moveTo>
                      <a:pt x="0" y="0"/>
                    </a:moveTo>
                    <a:cubicBezTo>
                      <a:pt x="2796" y="22371"/>
                      <a:pt x="4683" y="44874"/>
                      <a:pt x="8389" y="67112"/>
                    </a:cubicBezTo>
                    <a:cubicBezTo>
                      <a:pt x="10284" y="78485"/>
                      <a:pt x="15505" y="89209"/>
                      <a:pt x="16778" y="100668"/>
                    </a:cubicBezTo>
                    <a:cubicBezTo>
                      <a:pt x="21112" y="139676"/>
                      <a:pt x="21262" y="179060"/>
                      <a:pt x="25167" y="218113"/>
                    </a:cubicBezTo>
                    <a:cubicBezTo>
                      <a:pt x="38826" y="354704"/>
                      <a:pt x="32669" y="146491"/>
                      <a:pt x="41945" y="369115"/>
                    </a:cubicBezTo>
                    <a:cubicBezTo>
                      <a:pt x="43342" y="402642"/>
                      <a:pt x="41945" y="436227"/>
                      <a:pt x="41945" y="469783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6300132" y="5419288"/>
                <a:ext cx="209725" cy="721453"/>
              </a:xfrm>
              <a:custGeom>
                <a:avLst/>
                <a:gdLst>
                  <a:gd name="connsiteX0" fmla="*/ 0 w 209725"/>
                  <a:gd name="connsiteY0" fmla="*/ 0 h 721453"/>
                  <a:gd name="connsiteX1" fmla="*/ 8389 w 209725"/>
                  <a:gd name="connsiteY1" fmla="*/ 67112 h 721453"/>
                  <a:gd name="connsiteX2" fmla="*/ 16778 w 209725"/>
                  <a:gd name="connsiteY2" fmla="*/ 125835 h 721453"/>
                  <a:gd name="connsiteX3" fmla="*/ 25167 w 209725"/>
                  <a:gd name="connsiteY3" fmla="*/ 268448 h 721453"/>
                  <a:gd name="connsiteX4" fmla="*/ 41945 w 209725"/>
                  <a:gd name="connsiteY4" fmla="*/ 637563 h 721453"/>
                  <a:gd name="connsiteX5" fmla="*/ 67112 w 209725"/>
                  <a:gd name="connsiteY5" fmla="*/ 645952 h 721453"/>
                  <a:gd name="connsiteX6" fmla="*/ 117446 w 209725"/>
                  <a:gd name="connsiteY6" fmla="*/ 679508 h 721453"/>
                  <a:gd name="connsiteX7" fmla="*/ 142613 w 209725"/>
                  <a:gd name="connsiteY7" fmla="*/ 696286 h 721453"/>
                  <a:gd name="connsiteX8" fmla="*/ 167780 w 209725"/>
                  <a:gd name="connsiteY8" fmla="*/ 704675 h 721453"/>
                  <a:gd name="connsiteX9" fmla="*/ 209725 w 209725"/>
                  <a:gd name="connsiteY9" fmla="*/ 721453 h 721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9725" h="721453">
                    <a:moveTo>
                      <a:pt x="0" y="0"/>
                    </a:moveTo>
                    <a:cubicBezTo>
                      <a:pt x="2796" y="22371"/>
                      <a:pt x="5409" y="44765"/>
                      <a:pt x="8389" y="67112"/>
                    </a:cubicBezTo>
                    <a:cubicBezTo>
                      <a:pt x="11002" y="86712"/>
                      <a:pt x="15136" y="106130"/>
                      <a:pt x="16778" y="125835"/>
                    </a:cubicBezTo>
                    <a:cubicBezTo>
                      <a:pt x="20733" y="173290"/>
                      <a:pt x="22828" y="220886"/>
                      <a:pt x="25167" y="268448"/>
                    </a:cubicBezTo>
                    <a:cubicBezTo>
                      <a:pt x="31217" y="391465"/>
                      <a:pt x="28344" y="515151"/>
                      <a:pt x="41945" y="637563"/>
                    </a:cubicBezTo>
                    <a:cubicBezTo>
                      <a:pt x="42922" y="646352"/>
                      <a:pt x="59382" y="641658"/>
                      <a:pt x="67112" y="645952"/>
                    </a:cubicBezTo>
                    <a:cubicBezTo>
                      <a:pt x="84739" y="655745"/>
                      <a:pt x="100668" y="668323"/>
                      <a:pt x="117446" y="679508"/>
                    </a:cubicBezTo>
                    <a:cubicBezTo>
                      <a:pt x="125835" y="685101"/>
                      <a:pt x="133048" y="693098"/>
                      <a:pt x="142613" y="696286"/>
                    </a:cubicBezTo>
                    <a:cubicBezTo>
                      <a:pt x="151002" y="699082"/>
                      <a:pt x="159277" y="702246"/>
                      <a:pt x="167780" y="704675"/>
                    </a:cubicBezTo>
                    <a:cubicBezTo>
                      <a:pt x="207042" y="715893"/>
                      <a:pt x="192542" y="704270"/>
                      <a:pt x="209725" y="721453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5905850" y="5410899"/>
                <a:ext cx="197209" cy="788866"/>
              </a:xfrm>
              <a:custGeom>
                <a:avLst/>
                <a:gdLst>
                  <a:gd name="connsiteX0" fmla="*/ 159390 w 197209"/>
                  <a:gd name="connsiteY0" fmla="*/ 0 h 788866"/>
                  <a:gd name="connsiteX1" fmla="*/ 184557 w 197209"/>
                  <a:gd name="connsiteY1" fmla="*/ 587229 h 788866"/>
                  <a:gd name="connsiteX2" fmla="*/ 142612 w 197209"/>
                  <a:gd name="connsiteY2" fmla="*/ 679508 h 788866"/>
                  <a:gd name="connsiteX3" fmla="*/ 117445 w 197209"/>
                  <a:gd name="connsiteY3" fmla="*/ 704675 h 788866"/>
                  <a:gd name="connsiteX4" fmla="*/ 100667 w 197209"/>
                  <a:gd name="connsiteY4" fmla="*/ 729842 h 788866"/>
                  <a:gd name="connsiteX5" fmla="*/ 75500 w 197209"/>
                  <a:gd name="connsiteY5" fmla="*/ 738231 h 788866"/>
                  <a:gd name="connsiteX6" fmla="*/ 50333 w 197209"/>
                  <a:gd name="connsiteY6" fmla="*/ 755009 h 788866"/>
                  <a:gd name="connsiteX7" fmla="*/ 8389 w 197209"/>
                  <a:gd name="connsiteY7" fmla="*/ 788565 h 788866"/>
                  <a:gd name="connsiteX8" fmla="*/ 0 w 197209"/>
                  <a:gd name="connsiteY8" fmla="*/ 788565 h 788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209" h="788866">
                    <a:moveTo>
                      <a:pt x="159390" y="0"/>
                    </a:moveTo>
                    <a:cubicBezTo>
                      <a:pt x="209245" y="311596"/>
                      <a:pt x="200894" y="178793"/>
                      <a:pt x="184557" y="587229"/>
                    </a:cubicBezTo>
                    <a:cubicBezTo>
                      <a:pt x="183111" y="623390"/>
                      <a:pt x="168666" y="653454"/>
                      <a:pt x="142612" y="679508"/>
                    </a:cubicBezTo>
                    <a:cubicBezTo>
                      <a:pt x="134223" y="687897"/>
                      <a:pt x="125040" y="695561"/>
                      <a:pt x="117445" y="704675"/>
                    </a:cubicBezTo>
                    <a:cubicBezTo>
                      <a:pt x="110990" y="712420"/>
                      <a:pt x="108540" y="723544"/>
                      <a:pt x="100667" y="729842"/>
                    </a:cubicBezTo>
                    <a:cubicBezTo>
                      <a:pt x="93762" y="735366"/>
                      <a:pt x="83409" y="734276"/>
                      <a:pt x="75500" y="738231"/>
                    </a:cubicBezTo>
                    <a:cubicBezTo>
                      <a:pt x="66482" y="742740"/>
                      <a:pt x="58722" y="749416"/>
                      <a:pt x="50333" y="755009"/>
                    </a:cubicBezTo>
                    <a:cubicBezTo>
                      <a:pt x="31291" y="783574"/>
                      <a:pt x="40805" y="780461"/>
                      <a:pt x="8389" y="788565"/>
                    </a:cubicBezTo>
                    <a:cubicBezTo>
                      <a:pt x="5676" y="789243"/>
                      <a:pt x="2796" y="788565"/>
                      <a:pt x="0" y="788565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6046631" y="4823138"/>
                <a:ext cx="19318" cy="457200"/>
              </a:xfrm>
              <a:custGeom>
                <a:avLst/>
                <a:gdLst>
                  <a:gd name="connsiteX0" fmla="*/ 12879 w 19318"/>
                  <a:gd name="connsiteY0" fmla="*/ 457200 h 457200"/>
                  <a:gd name="connsiteX1" fmla="*/ 6439 w 19318"/>
                  <a:gd name="connsiteY1" fmla="*/ 231820 h 457200"/>
                  <a:gd name="connsiteX2" fmla="*/ 0 w 19318"/>
                  <a:gd name="connsiteY2" fmla="*/ 154547 h 457200"/>
                  <a:gd name="connsiteX3" fmla="*/ 6439 w 19318"/>
                  <a:gd name="connsiteY3" fmla="*/ 32197 h 457200"/>
                  <a:gd name="connsiteX4" fmla="*/ 19318 w 19318"/>
                  <a:gd name="connsiteY4" fmla="*/ 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18" h="457200">
                    <a:moveTo>
                      <a:pt x="12879" y="457200"/>
                    </a:moveTo>
                    <a:cubicBezTo>
                      <a:pt x="10732" y="382073"/>
                      <a:pt x="9634" y="306909"/>
                      <a:pt x="6439" y="231820"/>
                    </a:cubicBezTo>
                    <a:cubicBezTo>
                      <a:pt x="5340" y="205996"/>
                      <a:pt x="0" y="180394"/>
                      <a:pt x="0" y="154547"/>
                    </a:cubicBezTo>
                    <a:cubicBezTo>
                      <a:pt x="0" y="113707"/>
                      <a:pt x="2901" y="72883"/>
                      <a:pt x="6439" y="32197"/>
                    </a:cubicBezTo>
                    <a:cubicBezTo>
                      <a:pt x="8489" y="8620"/>
                      <a:pt x="8379" y="10939"/>
                      <a:pt x="19318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4" name="Picture 2" descr="http://icons.iconarchive.com/icons/dapino/medical/64/heart-beat-no-sh-icon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974359" y="4641686"/>
                <a:ext cx="213200" cy="292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6" name="Oval Callout 55"/>
            <p:cNvSpPr/>
            <p:nvPr/>
          </p:nvSpPr>
          <p:spPr>
            <a:xfrm>
              <a:off x="4739246" y="3996806"/>
              <a:ext cx="696158" cy="463748"/>
            </a:xfrm>
            <a:prstGeom prst="wedgeEllipseCallout">
              <a:avLst>
                <a:gd name="adj1" fmla="val 59817"/>
                <a:gd name="adj2" fmla="val -25299"/>
              </a:avLst>
            </a:prstGeom>
            <a:solidFill>
              <a:schemeClr val="tx2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518572" y="1177315"/>
            <a:ext cx="4251673" cy="1203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8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Challenge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Human teams need to be much more efficient</a:t>
            </a:r>
          </a:p>
        </p:txBody>
      </p:sp>
      <p:pic>
        <p:nvPicPr>
          <p:cNvPr id="26" name="Picture 25" descr="Overload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05" y="4997354"/>
            <a:ext cx="2018930" cy="15185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sp>
        <p:nvSpPr>
          <p:cNvPr id="28" name="Rectangle 27"/>
          <p:cNvSpPr/>
          <p:nvPr/>
        </p:nvSpPr>
        <p:spPr>
          <a:xfrm>
            <a:off x="1133378" y="6020496"/>
            <a:ext cx="373792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Information overload</a:t>
            </a:r>
          </a:p>
        </p:txBody>
      </p:sp>
    </p:spTree>
    <p:extLst>
      <p:ext uri="{BB962C8B-B14F-4D97-AF65-F5344CB8AC3E}">
        <p14:creationId xmlns:p14="http://schemas.microsoft.com/office/powerpoint/2010/main" val="269049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C9004392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42" y="1669158"/>
            <a:ext cx="4830938" cy="4830938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3982167" y="1303086"/>
            <a:ext cx="2974132" cy="1796148"/>
          </a:xfrm>
          <a:prstGeom prst="wedgeEllipseCallout">
            <a:avLst>
              <a:gd name="adj1" fmla="val -58334"/>
              <a:gd name="adj2" fmla="val 6833"/>
            </a:avLst>
          </a:prstGeom>
          <a:solidFill>
            <a:schemeClr val="accent2"/>
          </a:solidFill>
          <a:ln w="571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91440" rIns="0" bIns="0" rtlCol="0" anchor="ctr" anchorCtr="1"/>
          <a:lstStyle/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prstClr val="white"/>
                </a:solidFill>
              </a:rPr>
              <a:t>“Things” are connected devices</a:t>
            </a:r>
          </a:p>
        </p:txBody>
      </p:sp>
      <p:pic>
        <p:nvPicPr>
          <p:cNvPr id="21" name="Picture 8" descr="Network Clou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322" y="4085167"/>
            <a:ext cx="3660682" cy="21021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 flipH="1">
            <a:off x="3795820" y="3795892"/>
            <a:ext cx="654639" cy="1765999"/>
            <a:chOff x="425318" y="3171583"/>
            <a:chExt cx="1495930" cy="3476892"/>
          </a:xfrm>
        </p:grpSpPr>
        <p:sp>
          <p:nvSpPr>
            <p:cNvPr id="11" name="Oval 10"/>
            <p:cNvSpPr/>
            <p:nvPr/>
          </p:nvSpPr>
          <p:spPr>
            <a:xfrm>
              <a:off x="504824" y="3368503"/>
              <a:ext cx="990600" cy="815037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 rot="20628650">
              <a:off x="1042791" y="3487344"/>
              <a:ext cx="202012" cy="369441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 rot="20628650">
              <a:off x="1058729" y="3599737"/>
              <a:ext cx="178625" cy="172494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311648" y="4120428"/>
              <a:ext cx="609600" cy="1990165"/>
            </a:xfrm>
            <a:custGeom>
              <a:avLst/>
              <a:gdLst>
                <a:gd name="connsiteX0" fmla="*/ 0 w 609600"/>
                <a:gd name="connsiteY0" fmla="*/ 0 h 1990165"/>
                <a:gd name="connsiteX1" fmla="*/ 35858 w 609600"/>
                <a:gd name="connsiteY1" fmla="*/ 98612 h 1990165"/>
                <a:gd name="connsiteX2" fmla="*/ 53788 w 609600"/>
                <a:gd name="connsiteY2" fmla="*/ 125506 h 1990165"/>
                <a:gd name="connsiteX3" fmla="*/ 62752 w 609600"/>
                <a:gd name="connsiteY3" fmla="*/ 161365 h 1990165"/>
                <a:gd name="connsiteX4" fmla="*/ 71717 w 609600"/>
                <a:gd name="connsiteY4" fmla="*/ 188259 h 1990165"/>
                <a:gd name="connsiteX5" fmla="*/ 80682 w 609600"/>
                <a:gd name="connsiteY5" fmla="*/ 233082 h 1990165"/>
                <a:gd name="connsiteX6" fmla="*/ 98611 w 609600"/>
                <a:gd name="connsiteY6" fmla="*/ 286871 h 1990165"/>
                <a:gd name="connsiteX7" fmla="*/ 116541 w 609600"/>
                <a:gd name="connsiteY7" fmla="*/ 385482 h 1990165"/>
                <a:gd name="connsiteX8" fmla="*/ 107576 w 609600"/>
                <a:gd name="connsiteY8" fmla="*/ 1102659 h 1990165"/>
                <a:gd name="connsiteX9" fmla="*/ 98611 w 609600"/>
                <a:gd name="connsiteY9" fmla="*/ 1165412 h 1990165"/>
                <a:gd name="connsiteX10" fmla="*/ 80682 w 609600"/>
                <a:gd name="connsiteY10" fmla="*/ 1246094 h 1990165"/>
                <a:gd name="connsiteX11" fmla="*/ 71717 w 609600"/>
                <a:gd name="connsiteY11" fmla="*/ 1317812 h 1990165"/>
                <a:gd name="connsiteX12" fmla="*/ 62752 w 609600"/>
                <a:gd name="connsiteY12" fmla="*/ 1353671 h 1990165"/>
                <a:gd name="connsiteX13" fmla="*/ 53788 w 609600"/>
                <a:gd name="connsiteY13" fmla="*/ 1425388 h 1990165"/>
                <a:gd name="connsiteX14" fmla="*/ 35858 w 609600"/>
                <a:gd name="connsiteY14" fmla="*/ 1541930 h 1990165"/>
                <a:gd name="connsiteX15" fmla="*/ 44823 w 609600"/>
                <a:gd name="connsiteY15" fmla="*/ 1810871 h 1990165"/>
                <a:gd name="connsiteX16" fmla="*/ 53788 w 609600"/>
                <a:gd name="connsiteY16" fmla="*/ 1837765 h 1990165"/>
                <a:gd name="connsiteX17" fmla="*/ 80682 w 609600"/>
                <a:gd name="connsiteY17" fmla="*/ 1927412 h 1990165"/>
                <a:gd name="connsiteX18" fmla="*/ 98611 w 609600"/>
                <a:gd name="connsiteY18" fmla="*/ 1954306 h 1990165"/>
                <a:gd name="connsiteX19" fmla="*/ 134470 w 609600"/>
                <a:gd name="connsiteY19" fmla="*/ 1990165 h 1990165"/>
                <a:gd name="connsiteX20" fmla="*/ 224117 w 609600"/>
                <a:gd name="connsiteY20" fmla="*/ 1981200 h 1990165"/>
                <a:gd name="connsiteX21" fmla="*/ 286870 w 609600"/>
                <a:gd name="connsiteY21" fmla="*/ 1954306 h 1990165"/>
                <a:gd name="connsiteX22" fmla="*/ 331694 w 609600"/>
                <a:gd name="connsiteY22" fmla="*/ 1945341 h 1990165"/>
                <a:gd name="connsiteX23" fmla="*/ 358588 w 609600"/>
                <a:gd name="connsiteY23" fmla="*/ 1936377 h 1990165"/>
                <a:gd name="connsiteX24" fmla="*/ 484094 w 609600"/>
                <a:gd name="connsiteY24" fmla="*/ 1918447 h 1990165"/>
                <a:gd name="connsiteX25" fmla="*/ 609600 w 609600"/>
                <a:gd name="connsiteY25" fmla="*/ 1900518 h 199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09600" h="1990165">
                  <a:moveTo>
                    <a:pt x="0" y="0"/>
                  </a:moveTo>
                  <a:cubicBezTo>
                    <a:pt x="8366" y="25100"/>
                    <a:pt x="23386" y="73667"/>
                    <a:pt x="35858" y="98612"/>
                  </a:cubicBezTo>
                  <a:cubicBezTo>
                    <a:pt x="40676" y="108249"/>
                    <a:pt x="47811" y="116541"/>
                    <a:pt x="53788" y="125506"/>
                  </a:cubicBezTo>
                  <a:cubicBezTo>
                    <a:pt x="56776" y="137459"/>
                    <a:pt x="59367" y="149518"/>
                    <a:pt x="62752" y="161365"/>
                  </a:cubicBezTo>
                  <a:cubicBezTo>
                    <a:pt x="65348" y="170451"/>
                    <a:pt x="69425" y="179092"/>
                    <a:pt x="71717" y="188259"/>
                  </a:cubicBezTo>
                  <a:cubicBezTo>
                    <a:pt x="75413" y="203041"/>
                    <a:pt x="76673" y="218382"/>
                    <a:pt x="80682" y="233082"/>
                  </a:cubicBezTo>
                  <a:cubicBezTo>
                    <a:pt x="85655" y="251316"/>
                    <a:pt x="94904" y="268339"/>
                    <a:pt x="98611" y="286871"/>
                  </a:cubicBezTo>
                  <a:cubicBezTo>
                    <a:pt x="111141" y="349518"/>
                    <a:pt x="105071" y="316664"/>
                    <a:pt x="116541" y="385482"/>
                  </a:cubicBezTo>
                  <a:cubicBezTo>
                    <a:pt x="113553" y="624541"/>
                    <a:pt x="113071" y="863644"/>
                    <a:pt x="107576" y="1102659"/>
                  </a:cubicBezTo>
                  <a:cubicBezTo>
                    <a:pt x="107090" y="1123783"/>
                    <a:pt x="101824" y="1144528"/>
                    <a:pt x="98611" y="1165412"/>
                  </a:cubicBezTo>
                  <a:cubicBezTo>
                    <a:pt x="89595" y="1224017"/>
                    <a:pt x="94615" y="1204298"/>
                    <a:pt x="80682" y="1246094"/>
                  </a:cubicBezTo>
                  <a:cubicBezTo>
                    <a:pt x="77694" y="1270000"/>
                    <a:pt x="75678" y="1294048"/>
                    <a:pt x="71717" y="1317812"/>
                  </a:cubicBezTo>
                  <a:cubicBezTo>
                    <a:pt x="69691" y="1329965"/>
                    <a:pt x="64778" y="1341518"/>
                    <a:pt x="62752" y="1353671"/>
                  </a:cubicBezTo>
                  <a:cubicBezTo>
                    <a:pt x="58791" y="1377435"/>
                    <a:pt x="56972" y="1401508"/>
                    <a:pt x="53788" y="1425388"/>
                  </a:cubicBezTo>
                  <a:cubicBezTo>
                    <a:pt x="46100" y="1483051"/>
                    <a:pt x="44987" y="1487156"/>
                    <a:pt x="35858" y="1541930"/>
                  </a:cubicBezTo>
                  <a:cubicBezTo>
                    <a:pt x="38846" y="1631577"/>
                    <a:pt x="39397" y="1721338"/>
                    <a:pt x="44823" y="1810871"/>
                  </a:cubicBezTo>
                  <a:cubicBezTo>
                    <a:pt x="45395" y="1820303"/>
                    <a:pt x="51192" y="1828679"/>
                    <a:pt x="53788" y="1837765"/>
                  </a:cubicBezTo>
                  <a:cubicBezTo>
                    <a:pt x="60053" y="1859694"/>
                    <a:pt x="70026" y="1911427"/>
                    <a:pt x="80682" y="1927412"/>
                  </a:cubicBezTo>
                  <a:cubicBezTo>
                    <a:pt x="86658" y="1936377"/>
                    <a:pt x="91599" y="1946126"/>
                    <a:pt x="98611" y="1954306"/>
                  </a:cubicBezTo>
                  <a:cubicBezTo>
                    <a:pt x="109612" y="1967141"/>
                    <a:pt x="134470" y="1990165"/>
                    <a:pt x="134470" y="1990165"/>
                  </a:cubicBezTo>
                  <a:cubicBezTo>
                    <a:pt x="164352" y="1987177"/>
                    <a:pt x="194435" y="1985767"/>
                    <a:pt x="224117" y="1981200"/>
                  </a:cubicBezTo>
                  <a:cubicBezTo>
                    <a:pt x="253208" y="1976724"/>
                    <a:pt x="257382" y="1964135"/>
                    <a:pt x="286870" y="1954306"/>
                  </a:cubicBezTo>
                  <a:cubicBezTo>
                    <a:pt x="301325" y="1949488"/>
                    <a:pt x="316912" y="1949036"/>
                    <a:pt x="331694" y="1945341"/>
                  </a:cubicBezTo>
                  <a:cubicBezTo>
                    <a:pt x="340861" y="1943049"/>
                    <a:pt x="349363" y="1938427"/>
                    <a:pt x="358588" y="1936377"/>
                  </a:cubicBezTo>
                  <a:cubicBezTo>
                    <a:pt x="409383" y="1925089"/>
                    <a:pt x="429805" y="1927495"/>
                    <a:pt x="484094" y="1918447"/>
                  </a:cubicBezTo>
                  <a:cubicBezTo>
                    <a:pt x="605734" y="1898174"/>
                    <a:pt x="535316" y="1900518"/>
                    <a:pt x="609600" y="190051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504824" y="4183540"/>
              <a:ext cx="482195" cy="2464935"/>
            </a:xfrm>
            <a:custGeom>
              <a:avLst/>
              <a:gdLst>
                <a:gd name="connsiteX0" fmla="*/ 430306 w 430306"/>
                <a:gd name="connsiteY0" fmla="*/ 0 h 2438400"/>
                <a:gd name="connsiteX1" fmla="*/ 412376 w 430306"/>
                <a:gd name="connsiteY1" fmla="*/ 89647 h 2438400"/>
                <a:gd name="connsiteX2" fmla="*/ 394447 w 430306"/>
                <a:gd name="connsiteY2" fmla="*/ 143435 h 2438400"/>
                <a:gd name="connsiteX3" fmla="*/ 367553 w 430306"/>
                <a:gd name="connsiteY3" fmla="*/ 268941 h 2438400"/>
                <a:gd name="connsiteX4" fmla="*/ 349624 w 430306"/>
                <a:gd name="connsiteY4" fmla="*/ 457200 h 2438400"/>
                <a:gd name="connsiteX5" fmla="*/ 340659 w 430306"/>
                <a:gd name="connsiteY5" fmla="*/ 573741 h 2438400"/>
                <a:gd name="connsiteX6" fmla="*/ 331694 w 430306"/>
                <a:gd name="connsiteY6" fmla="*/ 618565 h 2438400"/>
                <a:gd name="connsiteX7" fmla="*/ 322729 w 430306"/>
                <a:gd name="connsiteY7" fmla="*/ 708212 h 2438400"/>
                <a:gd name="connsiteX8" fmla="*/ 304800 w 430306"/>
                <a:gd name="connsiteY8" fmla="*/ 833718 h 2438400"/>
                <a:gd name="connsiteX9" fmla="*/ 286871 w 430306"/>
                <a:gd name="connsiteY9" fmla="*/ 1066800 h 2438400"/>
                <a:gd name="connsiteX10" fmla="*/ 277906 w 430306"/>
                <a:gd name="connsiteY10" fmla="*/ 1183341 h 2438400"/>
                <a:gd name="connsiteX11" fmla="*/ 286871 w 430306"/>
                <a:gd name="connsiteY11" fmla="*/ 1927412 h 2438400"/>
                <a:gd name="connsiteX12" fmla="*/ 295835 w 430306"/>
                <a:gd name="connsiteY12" fmla="*/ 1963271 h 2438400"/>
                <a:gd name="connsiteX13" fmla="*/ 313765 w 430306"/>
                <a:gd name="connsiteY13" fmla="*/ 2052918 h 2438400"/>
                <a:gd name="connsiteX14" fmla="*/ 259976 w 430306"/>
                <a:gd name="connsiteY14" fmla="*/ 2124635 h 2438400"/>
                <a:gd name="connsiteX15" fmla="*/ 188259 w 430306"/>
                <a:gd name="connsiteY15" fmla="*/ 2196353 h 2438400"/>
                <a:gd name="connsiteX16" fmla="*/ 170329 w 430306"/>
                <a:gd name="connsiteY16" fmla="*/ 2214283 h 2438400"/>
                <a:gd name="connsiteX17" fmla="*/ 143435 w 430306"/>
                <a:gd name="connsiteY17" fmla="*/ 2232212 h 2438400"/>
                <a:gd name="connsiteX18" fmla="*/ 134471 w 430306"/>
                <a:gd name="connsiteY18" fmla="*/ 2259106 h 2438400"/>
                <a:gd name="connsiteX19" fmla="*/ 98612 w 430306"/>
                <a:gd name="connsiteY19" fmla="*/ 2294965 h 2438400"/>
                <a:gd name="connsiteX20" fmla="*/ 80682 w 430306"/>
                <a:gd name="connsiteY20" fmla="*/ 2321859 h 2438400"/>
                <a:gd name="connsiteX21" fmla="*/ 44824 w 430306"/>
                <a:gd name="connsiteY21" fmla="*/ 2393577 h 2438400"/>
                <a:gd name="connsiteX22" fmla="*/ 35859 w 430306"/>
                <a:gd name="connsiteY22" fmla="*/ 2420471 h 2438400"/>
                <a:gd name="connsiteX23" fmla="*/ 8965 w 430306"/>
                <a:gd name="connsiteY23" fmla="*/ 2429435 h 2438400"/>
                <a:gd name="connsiteX24" fmla="*/ 0 w 430306"/>
                <a:gd name="connsiteY24" fmla="*/ 243840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0306" h="2438400">
                  <a:moveTo>
                    <a:pt x="430306" y="0"/>
                  </a:moveTo>
                  <a:cubicBezTo>
                    <a:pt x="424329" y="29882"/>
                    <a:pt x="422013" y="60737"/>
                    <a:pt x="412376" y="89647"/>
                  </a:cubicBezTo>
                  <a:cubicBezTo>
                    <a:pt x="406400" y="107576"/>
                    <a:pt x="399031" y="125100"/>
                    <a:pt x="394447" y="143435"/>
                  </a:cubicBezTo>
                  <a:cubicBezTo>
                    <a:pt x="380933" y="197492"/>
                    <a:pt x="374061" y="216882"/>
                    <a:pt x="367553" y="268941"/>
                  </a:cubicBezTo>
                  <a:cubicBezTo>
                    <a:pt x="364083" y="296702"/>
                    <a:pt x="351658" y="432792"/>
                    <a:pt x="349624" y="457200"/>
                  </a:cubicBezTo>
                  <a:cubicBezTo>
                    <a:pt x="346388" y="496027"/>
                    <a:pt x="344962" y="535018"/>
                    <a:pt x="340659" y="573741"/>
                  </a:cubicBezTo>
                  <a:cubicBezTo>
                    <a:pt x="338976" y="588885"/>
                    <a:pt x="333708" y="603461"/>
                    <a:pt x="331694" y="618565"/>
                  </a:cubicBezTo>
                  <a:cubicBezTo>
                    <a:pt x="327725" y="648333"/>
                    <a:pt x="326454" y="678413"/>
                    <a:pt x="322729" y="708212"/>
                  </a:cubicBezTo>
                  <a:cubicBezTo>
                    <a:pt x="301036" y="881757"/>
                    <a:pt x="327641" y="616730"/>
                    <a:pt x="304800" y="833718"/>
                  </a:cubicBezTo>
                  <a:cubicBezTo>
                    <a:pt x="294288" y="933581"/>
                    <a:pt x="294600" y="958585"/>
                    <a:pt x="286871" y="1066800"/>
                  </a:cubicBezTo>
                  <a:cubicBezTo>
                    <a:pt x="284095" y="1105663"/>
                    <a:pt x="280894" y="1144494"/>
                    <a:pt x="277906" y="1183341"/>
                  </a:cubicBezTo>
                  <a:cubicBezTo>
                    <a:pt x="280894" y="1431365"/>
                    <a:pt x="281171" y="1679436"/>
                    <a:pt x="286871" y="1927412"/>
                  </a:cubicBezTo>
                  <a:cubicBezTo>
                    <a:pt x="287154" y="1939730"/>
                    <a:pt x="293631" y="1951149"/>
                    <a:pt x="295835" y="1963271"/>
                  </a:cubicBezTo>
                  <a:cubicBezTo>
                    <a:pt x="312315" y="2053914"/>
                    <a:pt x="295355" y="1997689"/>
                    <a:pt x="313765" y="2052918"/>
                  </a:cubicBezTo>
                  <a:cubicBezTo>
                    <a:pt x="298118" y="2099858"/>
                    <a:pt x="311483" y="2073128"/>
                    <a:pt x="259976" y="2124635"/>
                  </a:cubicBezTo>
                  <a:lnTo>
                    <a:pt x="188259" y="2196353"/>
                  </a:lnTo>
                  <a:cubicBezTo>
                    <a:pt x="182282" y="2202330"/>
                    <a:pt x="177362" y="2209595"/>
                    <a:pt x="170329" y="2214283"/>
                  </a:cubicBezTo>
                  <a:lnTo>
                    <a:pt x="143435" y="2232212"/>
                  </a:lnTo>
                  <a:cubicBezTo>
                    <a:pt x="140447" y="2241177"/>
                    <a:pt x="139963" y="2251417"/>
                    <a:pt x="134471" y="2259106"/>
                  </a:cubicBezTo>
                  <a:cubicBezTo>
                    <a:pt x="124646" y="2272861"/>
                    <a:pt x="107989" y="2280900"/>
                    <a:pt x="98612" y="2294965"/>
                  </a:cubicBezTo>
                  <a:lnTo>
                    <a:pt x="80682" y="2321859"/>
                  </a:lnTo>
                  <a:cubicBezTo>
                    <a:pt x="60080" y="2383665"/>
                    <a:pt x="76116" y="2362283"/>
                    <a:pt x="44824" y="2393577"/>
                  </a:cubicBezTo>
                  <a:cubicBezTo>
                    <a:pt x="41836" y="2402542"/>
                    <a:pt x="42541" y="2413789"/>
                    <a:pt x="35859" y="2420471"/>
                  </a:cubicBezTo>
                  <a:cubicBezTo>
                    <a:pt x="29177" y="2427153"/>
                    <a:pt x="17417" y="2425209"/>
                    <a:pt x="8965" y="2429435"/>
                  </a:cubicBezTo>
                  <a:cubicBezTo>
                    <a:pt x="5185" y="2431325"/>
                    <a:pt x="2988" y="2435412"/>
                    <a:pt x="0" y="243840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1186142" y="3286710"/>
              <a:ext cx="44823" cy="107577"/>
            </a:xfrm>
            <a:custGeom>
              <a:avLst/>
              <a:gdLst>
                <a:gd name="connsiteX0" fmla="*/ 0 w 44823"/>
                <a:gd name="connsiteY0" fmla="*/ 107577 h 107577"/>
                <a:gd name="connsiteX1" fmla="*/ 44823 w 44823"/>
                <a:gd name="connsiteY1" fmla="*/ 8965 h 107577"/>
                <a:gd name="connsiteX2" fmla="*/ 44823 w 44823"/>
                <a:gd name="connsiteY2" fmla="*/ 0 h 10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823" h="107577">
                  <a:moveTo>
                    <a:pt x="0" y="107577"/>
                  </a:moveTo>
                  <a:cubicBezTo>
                    <a:pt x="15007" y="82564"/>
                    <a:pt x="44823" y="40218"/>
                    <a:pt x="44823" y="8965"/>
                  </a:cubicBezTo>
                  <a:lnTo>
                    <a:pt x="44823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558612" y="3358428"/>
              <a:ext cx="161365" cy="242047"/>
            </a:xfrm>
            <a:custGeom>
              <a:avLst/>
              <a:gdLst>
                <a:gd name="connsiteX0" fmla="*/ 161365 w 161365"/>
                <a:gd name="connsiteY0" fmla="*/ 242047 h 242047"/>
                <a:gd name="connsiteX1" fmla="*/ 134471 w 161365"/>
                <a:gd name="connsiteY1" fmla="*/ 197224 h 242047"/>
                <a:gd name="connsiteX2" fmla="*/ 125506 w 161365"/>
                <a:gd name="connsiteY2" fmla="*/ 170330 h 242047"/>
                <a:gd name="connsiteX3" fmla="*/ 107577 w 161365"/>
                <a:gd name="connsiteY3" fmla="*/ 143435 h 242047"/>
                <a:gd name="connsiteX4" fmla="*/ 98612 w 161365"/>
                <a:gd name="connsiteY4" fmla="*/ 116541 h 242047"/>
                <a:gd name="connsiteX5" fmla="*/ 80683 w 161365"/>
                <a:gd name="connsiteY5" fmla="*/ 89647 h 242047"/>
                <a:gd name="connsiteX6" fmla="*/ 44824 w 161365"/>
                <a:gd name="connsiteY6" fmla="*/ 53788 h 242047"/>
                <a:gd name="connsiteX7" fmla="*/ 35859 w 161365"/>
                <a:gd name="connsiteY7" fmla="*/ 26894 h 242047"/>
                <a:gd name="connsiteX8" fmla="*/ 8965 w 161365"/>
                <a:gd name="connsiteY8" fmla="*/ 8965 h 242047"/>
                <a:gd name="connsiteX9" fmla="*/ 0 w 161365"/>
                <a:gd name="connsiteY9" fmla="*/ 0 h 24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365" h="242047">
                  <a:moveTo>
                    <a:pt x="161365" y="242047"/>
                  </a:moveTo>
                  <a:cubicBezTo>
                    <a:pt x="152400" y="227106"/>
                    <a:pt x="142263" y="212809"/>
                    <a:pt x="134471" y="197224"/>
                  </a:cubicBezTo>
                  <a:cubicBezTo>
                    <a:pt x="130245" y="188772"/>
                    <a:pt x="129732" y="178782"/>
                    <a:pt x="125506" y="170330"/>
                  </a:cubicBezTo>
                  <a:cubicBezTo>
                    <a:pt x="120688" y="160693"/>
                    <a:pt x="112395" y="153072"/>
                    <a:pt x="107577" y="143435"/>
                  </a:cubicBezTo>
                  <a:cubicBezTo>
                    <a:pt x="103351" y="134983"/>
                    <a:pt x="102838" y="124993"/>
                    <a:pt x="98612" y="116541"/>
                  </a:cubicBezTo>
                  <a:cubicBezTo>
                    <a:pt x="93794" y="106904"/>
                    <a:pt x="87695" y="97827"/>
                    <a:pt x="80683" y="89647"/>
                  </a:cubicBezTo>
                  <a:cubicBezTo>
                    <a:pt x="69682" y="76812"/>
                    <a:pt x="44824" y="53788"/>
                    <a:pt x="44824" y="53788"/>
                  </a:cubicBezTo>
                  <a:cubicBezTo>
                    <a:pt x="41836" y="44823"/>
                    <a:pt x="41762" y="34273"/>
                    <a:pt x="35859" y="26894"/>
                  </a:cubicBezTo>
                  <a:cubicBezTo>
                    <a:pt x="29128" y="18481"/>
                    <a:pt x="17584" y="15429"/>
                    <a:pt x="8965" y="8965"/>
                  </a:cubicBezTo>
                  <a:cubicBezTo>
                    <a:pt x="5584" y="6429"/>
                    <a:pt x="2988" y="2988"/>
                    <a:pt x="0" y="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Flowchart: Terminator 8"/>
            <p:cNvSpPr/>
            <p:nvPr/>
          </p:nvSpPr>
          <p:spPr>
            <a:xfrm rot="1181499">
              <a:off x="1108278" y="3171583"/>
              <a:ext cx="300775" cy="112568"/>
            </a:xfrm>
            <a:prstGeom prst="flowChartTermina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Flowchart: Terminator 56"/>
            <p:cNvSpPr/>
            <p:nvPr/>
          </p:nvSpPr>
          <p:spPr>
            <a:xfrm rot="19719383">
              <a:off x="425318" y="3301352"/>
              <a:ext cx="300775" cy="112568"/>
            </a:xfrm>
            <a:prstGeom prst="flowChartTerminator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" name="Picture 2" descr="http://icons.iconarchive.com/icons/dapino/medical/64/heart-beat-no-sh-icon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811" y="3966721"/>
              <a:ext cx="431613" cy="43161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3187514" y="3666061"/>
            <a:ext cx="668983" cy="1766000"/>
            <a:chOff x="425318" y="3171583"/>
            <a:chExt cx="1495930" cy="3476893"/>
          </a:xfrm>
        </p:grpSpPr>
        <p:sp>
          <p:nvSpPr>
            <p:cNvPr id="23" name="Oval 22"/>
            <p:cNvSpPr/>
            <p:nvPr/>
          </p:nvSpPr>
          <p:spPr>
            <a:xfrm>
              <a:off x="504824" y="3368503"/>
              <a:ext cx="990600" cy="815037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 rot="20628650">
              <a:off x="1042791" y="3487344"/>
              <a:ext cx="202012" cy="369441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20628650">
              <a:off x="1058729" y="3599737"/>
              <a:ext cx="178625" cy="172494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1311648" y="4120428"/>
              <a:ext cx="609600" cy="1990165"/>
            </a:xfrm>
            <a:custGeom>
              <a:avLst/>
              <a:gdLst>
                <a:gd name="connsiteX0" fmla="*/ 0 w 609600"/>
                <a:gd name="connsiteY0" fmla="*/ 0 h 1990165"/>
                <a:gd name="connsiteX1" fmla="*/ 35858 w 609600"/>
                <a:gd name="connsiteY1" fmla="*/ 98612 h 1990165"/>
                <a:gd name="connsiteX2" fmla="*/ 53788 w 609600"/>
                <a:gd name="connsiteY2" fmla="*/ 125506 h 1990165"/>
                <a:gd name="connsiteX3" fmla="*/ 62752 w 609600"/>
                <a:gd name="connsiteY3" fmla="*/ 161365 h 1990165"/>
                <a:gd name="connsiteX4" fmla="*/ 71717 w 609600"/>
                <a:gd name="connsiteY4" fmla="*/ 188259 h 1990165"/>
                <a:gd name="connsiteX5" fmla="*/ 80682 w 609600"/>
                <a:gd name="connsiteY5" fmla="*/ 233082 h 1990165"/>
                <a:gd name="connsiteX6" fmla="*/ 98611 w 609600"/>
                <a:gd name="connsiteY6" fmla="*/ 286871 h 1990165"/>
                <a:gd name="connsiteX7" fmla="*/ 116541 w 609600"/>
                <a:gd name="connsiteY7" fmla="*/ 385482 h 1990165"/>
                <a:gd name="connsiteX8" fmla="*/ 107576 w 609600"/>
                <a:gd name="connsiteY8" fmla="*/ 1102659 h 1990165"/>
                <a:gd name="connsiteX9" fmla="*/ 98611 w 609600"/>
                <a:gd name="connsiteY9" fmla="*/ 1165412 h 1990165"/>
                <a:gd name="connsiteX10" fmla="*/ 80682 w 609600"/>
                <a:gd name="connsiteY10" fmla="*/ 1246094 h 1990165"/>
                <a:gd name="connsiteX11" fmla="*/ 71717 w 609600"/>
                <a:gd name="connsiteY11" fmla="*/ 1317812 h 1990165"/>
                <a:gd name="connsiteX12" fmla="*/ 62752 w 609600"/>
                <a:gd name="connsiteY12" fmla="*/ 1353671 h 1990165"/>
                <a:gd name="connsiteX13" fmla="*/ 53788 w 609600"/>
                <a:gd name="connsiteY13" fmla="*/ 1425388 h 1990165"/>
                <a:gd name="connsiteX14" fmla="*/ 35858 w 609600"/>
                <a:gd name="connsiteY14" fmla="*/ 1541930 h 1990165"/>
                <a:gd name="connsiteX15" fmla="*/ 44823 w 609600"/>
                <a:gd name="connsiteY15" fmla="*/ 1810871 h 1990165"/>
                <a:gd name="connsiteX16" fmla="*/ 53788 w 609600"/>
                <a:gd name="connsiteY16" fmla="*/ 1837765 h 1990165"/>
                <a:gd name="connsiteX17" fmla="*/ 80682 w 609600"/>
                <a:gd name="connsiteY17" fmla="*/ 1927412 h 1990165"/>
                <a:gd name="connsiteX18" fmla="*/ 98611 w 609600"/>
                <a:gd name="connsiteY18" fmla="*/ 1954306 h 1990165"/>
                <a:gd name="connsiteX19" fmla="*/ 134470 w 609600"/>
                <a:gd name="connsiteY19" fmla="*/ 1990165 h 1990165"/>
                <a:gd name="connsiteX20" fmla="*/ 224117 w 609600"/>
                <a:gd name="connsiteY20" fmla="*/ 1981200 h 1990165"/>
                <a:gd name="connsiteX21" fmla="*/ 286870 w 609600"/>
                <a:gd name="connsiteY21" fmla="*/ 1954306 h 1990165"/>
                <a:gd name="connsiteX22" fmla="*/ 331694 w 609600"/>
                <a:gd name="connsiteY22" fmla="*/ 1945341 h 1990165"/>
                <a:gd name="connsiteX23" fmla="*/ 358588 w 609600"/>
                <a:gd name="connsiteY23" fmla="*/ 1936377 h 1990165"/>
                <a:gd name="connsiteX24" fmla="*/ 484094 w 609600"/>
                <a:gd name="connsiteY24" fmla="*/ 1918447 h 1990165"/>
                <a:gd name="connsiteX25" fmla="*/ 609600 w 609600"/>
                <a:gd name="connsiteY25" fmla="*/ 1900518 h 199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09600" h="1990165">
                  <a:moveTo>
                    <a:pt x="0" y="0"/>
                  </a:moveTo>
                  <a:cubicBezTo>
                    <a:pt x="8366" y="25100"/>
                    <a:pt x="23386" y="73667"/>
                    <a:pt x="35858" y="98612"/>
                  </a:cubicBezTo>
                  <a:cubicBezTo>
                    <a:pt x="40676" y="108249"/>
                    <a:pt x="47811" y="116541"/>
                    <a:pt x="53788" y="125506"/>
                  </a:cubicBezTo>
                  <a:cubicBezTo>
                    <a:pt x="56776" y="137459"/>
                    <a:pt x="59367" y="149518"/>
                    <a:pt x="62752" y="161365"/>
                  </a:cubicBezTo>
                  <a:cubicBezTo>
                    <a:pt x="65348" y="170451"/>
                    <a:pt x="69425" y="179092"/>
                    <a:pt x="71717" y="188259"/>
                  </a:cubicBezTo>
                  <a:cubicBezTo>
                    <a:pt x="75413" y="203041"/>
                    <a:pt x="76673" y="218382"/>
                    <a:pt x="80682" y="233082"/>
                  </a:cubicBezTo>
                  <a:cubicBezTo>
                    <a:pt x="85655" y="251316"/>
                    <a:pt x="94904" y="268339"/>
                    <a:pt x="98611" y="286871"/>
                  </a:cubicBezTo>
                  <a:cubicBezTo>
                    <a:pt x="111141" y="349518"/>
                    <a:pt x="105071" y="316664"/>
                    <a:pt x="116541" y="385482"/>
                  </a:cubicBezTo>
                  <a:cubicBezTo>
                    <a:pt x="113553" y="624541"/>
                    <a:pt x="113071" y="863644"/>
                    <a:pt x="107576" y="1102659"/>
                  </a:cubicBezTo>
                  <a:cubicBezTo>
                    <a:pt x="107090" y="1123783"/>
                    <a:pt x="101824" y="1144528"/>
                    <a:pt x="98611" y="1165412"/>
                  </a:cubicBezTo>
                  <a:cubicBezTo>
                    <a:pt x="89595" y="1224017"/>
                    <a:pt x="94615" y="1204298"/>
                    <a:pt x="80682" y="1246094"/>
                  </a:cubicBezTo>
                  <a:cubicBezTo>
                    <a:pt x="77694" y="1270000"/>
                    <a:pt x="75678" y="1294048"/>
                    <a:pt x="71717" y="1317812"/>
                  </a:cubicBezTo>
                  <a:cubicBezTo>
                    <a:pt x="69691" y="1329965"/>
                    <a:pt x="64778" y="1341518"/>
                    <a:pt x="62752" y="1353671"/>
                  </a:cubicBezTo>
                  <a:cubicBezTo>
                    <a:pt x="58791" y="1377435"/>
                    <a:pt x="56972" y="1401508"/>
                    <a:pt x="53788" y="1425388"/>
                  </a:cubicBezTo>
                  <a:cubicBezTo>
                    <a:pt x="46100" y="1483051"/>
                    <a:pt x="44987" y="1487156"/>
                    <a:pt x="35858" y="1541930"/>
                  </a:cubicBezTo>
                  <a:cubicBezTo>
                    <a:pt x="38846" y="1631577"/>
                    <a:pt x="39397" y="1721338"/>
                    <a:pt x="44823" y="1810871"/>
                  </a:cubicBezTo>
                  <a:cubicBezTo>
                    <a:pt x="45395" y="1820303"/>
                    <a:pt x="51192" y="1828679"/>
                    <a:pt x="53788" y="1837765"/>
                  </a:cubicBezTo>
                  <a:cubicBezTo>
                    <a:pt x="60053" y="1859694"/>
                    <a:pt x="70026" y="1911427"/>
                    <a:pt x="80682" y="1927412"/>
                  </a:cubicBezTo>
                  <a:cubicBezTo>
                    <a:pt x="86658" y="1936377"/>
                    <a:pt x="91599" y="1946126"/>
                    <a:pt x="98611" y="1954306"/>
                  </a:cubicBezTo>
                  <a:cubicBezTo>
                    <a:pt x="109612" y="1967141"/>
                    <a:pt x="134470" y="1990165"/>
                    <a:pt x="134470" y="1990165"/>
                  </a:cubicBezTo>
                  <a:cubicBezTo>
                    <a:pt x="164352" y="1987177"/>
                    <a:pt x="194435" y="1985767"/>
                    <a:pt x="224117" y="1981200"/>
                  </a:cubicBezTo>
                  <a:cubicBezTo>
                    <a:pt x="253208" y="1976724"/>
                    <a:pt x="257382" y="1964135"/>
                    <a:pt x="286870" y="1954306"/>
                  </a:cubicBezTo>
                  <a:cubicBezTo>
                    <a:pt x="301325" y="1949488"/>
                    <a:pt x="316912" y="1949036"/>
                    <a:pt x="331694" y="1945341"/>
                  </a:cubicBezTo>
                  <a:cubicBezTo>
                    <a:pt x="340861" y="1943049"/>
                    <a:pt x="349363" y="1938427"/>
                    <a:pt x="358588" y="1936377"/>
                  </a:cubicBezTo>
                  <a:cubicBezTo>
                    <a:pt x="409383" y="1925089"/>
                    <a:pt x="429805" y="1927495"/>
                    <a:pt x="484094" y="1918447"/>
                  </a:cubicBezTo>
                  <a:cubicBezTo>
                    <a:pt x="605734" y="1898174"/>
                    <a:pt x="535316" y="1900518"/>
                    <a:pt x="609600" y="190051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504823" y="4181445"/>
              <a:ext cx="469407" cy="2467031"/>
            </a:xfrm>
            <a:custGeom>
              <a:avLst/>
              <a:gdLst>
                <a:gd name="connsiteX0" fmla="*/ 430306 w 430306"/>
                <a:gd name="connsiteY0" fmla="*/ 0 h 2438400"/>
                <a:gd name="connsiteX1" fmla="*/ 412376 w 430306"/>
                <a:gd name="connsiteY1" fmla="*/ 89647 h 2438400"/>
                <a:gd name="connsiteX2" fmla="*/ 394447 w 430306"/>
                <a:gd name="connsiteY2" fmla="*/ 143435 h 2438400"/>
                <a:gd name="connsiteX3" fmla="*/ 367553 w 430306"/>
                <a:gd name="connsiteY3" fmla="*/ 268941 h 2438400"/>
                <a:gd name="connsiteX4" fmla="*/ 349624 w 430306"/>
                <a:gd name="connsiteY4" fmla="*/ 457200 h 2438400"/>
                <a:gd name="connsiteX5" fmla="*/ 340659 w 430306"/>
                <a:gd name="connsiteY5" fmla="*/ 573741 h 2438400"/>
                <a:gd name="connsiteX6" fmla="*/ 331694 w 430306"/>
                <a:gd name="connsiteY6" fmla="*/ 618565 h 2438400"/>
                <a:gd name="connsiteX7" fmla="*/ 322729 w 430306"/>
                <a:gd name="connsiteY7" fmla="*/ 708212 h 2438400"/>
                <a:gd name="connsiteX8" fmla="*/ 304800 w 430306"/>
                <a:gd name="connsiteY8" fmla="*/ 833718 h 2438400"/>
                <a:gd name="connsiteX9" fmla="*/ 286871 w 430306"/>
                <a:gd name="connsiteY9" fmla="*/ 1066800 h 2438400"/>
                <a:gd name="connsiteX10" fmla="*/ 277906 w 430306"/>
                <a:gd name="connsiteY10" fmla="*/ 1183341 h 2438400"/>
                <a:gd name="connsiteX11" fmla="*/ 286871 w 430306"/>
                <a:gd name="connsiteY11" fmla="*/ 1927412 h 2438400"/>
                <a:gd name="connsiteX12" fmla="*/ 295835 w 430306"/>
                <a:gd name="connsiteY12" fmla="*/ 1963271 h 2438400"/>
                <a:gd name="connsiteX13" fmla="*/ 313765 w 430306"/>
                <a:gd name="connsiteY13" fmla="*/ 2052918 h 2438400"/>
                <a:gd name="connsiteX14" fmla="*/ 259976 w 430306"/>
                <a:gd name="connsiteY14" fmla="*/ 2124635 h 2438400"/>
                <a:gd name="connsiteX15" fmla="*/ 188259 w 430306"/>
                <a:gd name="connsiteY15" fmla="*/ 2196353 h 2438400"/>
                <a:gd name="connsiteX16" fmla="*/ 170329 w 430306"/>
                <a:gd name="connsiteY16" fmla="*/ 2214283 h 2438400"/>
                <a:gd name="connsiteX17" fmla="*/ 143435 w 430306"/>
                <a:gd name="connsiteY17" fmla="*/ 2232212 h 2438400"/>
                <a:gd name="connsiteX18" fmla="*/ 134471 w 430306"/>
                <a:gd name="connsiteY18" fmla="*/ 2259106 h 2438400"/>
                <a:gd name="connsiteX19" fmla="*/ 98612 w 430306"/>
                <a:gd name="connsiteY19" fmla="*/ 2294965 h 2438400"/>
                <a:gd name="connsiteX20" fmla="*/ 80682 w 430306"/>
                <a:gd name="connsiteY20" fmla="*/ 2321859 h 2438400"/>
                <a:gd name="connsiteX21" fmla="*/ 44824 w 430306"/>
                <a:gd name="connsiteY21" fmla="*/ 2393577 h 2438400"/>
                <a:gd name="connsiteX22" fmla="*/ 35859 w 430306"/>
                <a:gd name="connsiteY22" fmla="*/ 2420471 h 2438400"/>
                <a:gd name="connsiteX23" fmla="*/ 8965 w 430306"/>
                <a:gd name="connsiteY23" fmla="*/ 2429435 h 2438400"/>
                <a:gd name="connsiteX24" fmla="*/ 0 w 430306"/>
                <a:gd name="connsiteY24" fmla="*/ 243840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0306" h="2438400">
                  <a:moveTo>
                    <a:pt x="430306" y="0"/>
                  </a:moveTo>
                  <a:cubicBezTo>
                    <a:pt x="424329" y="29882"/>
                    <a:pt x="422013" y="60737"/>
                    <a:pt x="412376" y="89647"/>
                  </a:cubicBezTo>
                  <a:cubicBezTo>
                    <a:pt x="406400" y="107576"/>
                    <a:pt x="399031" y="125100"/>
                    <a:pt x="394447" y="143435"/>
                  </a:cubicBezTo>
                  <a:cubicBezTo>
                    <a:pt x="380933" y="197492"/>
                    <a:pt x="374061" y="216882"/>
                    <a:pt x="367553" y="268941"/>
                  </a:cubicBezTo>
                  <a:cubicBezTo>
                    <a:pt x="364083" y="296702"/>
                    <a:pt x="351658" y="432792"/>
                    <a:pt x="349624" y="457200"/>
                  </a:cubicBezTo>
                  <a:cubicBezTo>
                    <a:pt x="346388" y="496027"/>
                    <a:pt x="344962" y="535018"/>
                    <a:pt x="340659" y="573741"/>
                  </a:cubicBezTo>
                  <a:cubicBezTo>
                    <a:pt x="338976" y="588885"/>
                    <a:pt x="333708" y="603461"/>
                    <a:pt x="331694" y="618565"/>
                  </a:cubicBezTo>
                  <a:cubicBezTo>
                    <a:pt x="327725" y="648333"/>
                    <a:pt x="326454" y="678413"/>
                    <a:pt x="322729" y="708212"/>
                  </a:cubicBezTo>
                  <a:cubicBezTo>
                    <a:pt x="301036" y="881757"/>
                    <a:pt x="327641" y="616730"/>
                    <a:pt x="304800" y="833718"/>
                  </a:cubicBezTo>
                  <a:cubicBezTo>
                    <a:pt x="294288" y="933581"/>
                    <a:pt x="294600" y="958585"/>
                    <a:pt x="286871" y="1066800"/>
                  </a:cubicBezTo>
                  <a:cubicBezTo>
                    <a:pt x="284095" y="1105663"/>
                    <a:pt x="280894" y="1144494"/>
                    <a:pt x="277906" y="1183341"/>
                  </a:cubicBezTo>
                  <a:cubicBezTo>
                    <a:pt x="280894" y="1431365"/>
                    <a:pt x="281171" y="1679436"/>
                    <a:pt x="286871" y="1927412"/>
                  </a:cubicBezTo>
                  <a:cubicBezTo>
                    <a:pt x="287154" y="1939730"/>
                    <a:pt x="293631" y="1951149"/>
                    <a:pt x="295835" y="1963271"/>
                  </a:cubicBezTo>
                  <a:cubicBezTo>
                    <a:pt x="312315" y="2053914"/>
                    <a:pt x="295355" y="1997689"/>
                    <a:pt x="313765" y="2052918"/>
                  </a:cubicBezTo>
                  <a:cubicBezTo>
                    <a:pt x="298118" y="2099858"/>
                    <a:pt x="311483" y="2073128"/>
                    <a:pt x="259976" y="2124635"/>
                  </a:cubicBezTo>
                  <a:lnTo>
                    <a:pt x="188259" y="2196353"/>
                  </a:lnTo>
                  <a:cubicBezTo>
                    <a:pt x="182282" y="2202330"/>
                    <a:pt x="177362" y="2209595"/>
                    <a:pt x="170329" y="2214283"/>
                  </a:cubicBezTo>
                  <a:lnTo>
                    <a:pt x="143435" y="2232212"/>
                  </a:lnTo>
                  <a:cubicBezTo>
                    <a:pt x="140447" y="2241177"/>
                    <a:pt x="139963" y="2251417"/>
                    <a:pt x="134471" y="2259106"/>
                  </a:cubicBezTo>
                  <a:cubicBezTo>
                    <a:pt x="124646" y="2272861"/>
                    <a:pt x="107989" y="2280900"/>
                    <a:pt x="98612" y="2294965"/>
                  </a:cubicBezTo>
                  <a:lnTo>
                    <a:pt x="80682" y="2321859"/>
                  </a:lnTo>
                  <a:cubicBezTo>
                    <a:pt x="60080" y="2383665"/>
                    <a:pt x="76116" y="2362283"/>
                    <a:pt x="44824" y="2393577"/>
                  </a:cubicBezTo>
                  <a:cubicBezTo>
                    <a:pt x="41836" y="2402542"/>
                    <a:pt x="42541" y="2413789"/>
                    <a:pt x="35859" y="2420471"/>
                  </a:cubicBezTo>
                  <a:cubicBezTo>
                    <a:pt x="29177" y="2427153"/>
                    <a:pt x="17417" y="2425209"/>
                    <a:pt x="8965" y="2429435"/>
                  </a:cubicBezTo>
                  <a:cubicBezTo>
                    <a:pt x="5185" y="2431325"/>
                    <a:pt x="2988" y="2435412"/>
                    <a:pt x="0" y="243840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1186142" y="3286710"/>
              <a:ext cx="44823" cy="107577"/>
            </a:xfrm>
            <a:custGeom>
              <a:avLst/>
              <a:gdLst>
                <a:gd name="connsiteX0" fmla="*/ 0 w 44823"/>
                <a:gd name="connsiteY0" fmla="*/ 107577 h 107577"/>
                <a:gd name="connsiteX1" fmla="*/ 44823 w 44823"/>
                <a:gd name="connsiteY1" fmla="*/ 8965 h 107577"/>
                <a:gd name="connsiteX2" fmla="*/ 44823 w 44823"/>
                <a:gd name="connsiteY2" fmla="*/ 0 h 10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823" h="107577">
                  <a:moveTo>
                    <a:pt x="0" y="107577"/>
                  </a:moveTo>
                  <a:cubicBezTo>
                    <a:pt x="15007" y="82564"/>
                    <a:pt x="44823" y="40218"/>
                    <a:pt x="44823" y="8965"/>
                  </a:cubicBezTo>
                  <a:lnTo>
                    <a:pt x="44823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558612" y="3358428"/>
              <a:ext cx="161365" cy="242047"/>
            </a:xfrm>
            <a:custGeom>
              <a:avLst/>
              <a:gdLst>
                <a:gd name="connsiteX0" fmla="*/ 161365 w 161365"/>
                <a:gd name="connsiteY0" fmla="*/ 242047 h 242047"/>
                <a:gd name="connsiteX1" fmla="*/ 134471 w 161365"/>
                <a:gd name="connsiteY1" fmla="*/ 197224 h 242047"/>
                <a:gd name="connsiteX2" fmla="*/ 125506 w 161365"/>
                <a:gd name="connsiteY2" fmla="*/ 170330 h 242047"/>
                <a:gd name="connsiteX3" fmla="*/ 107577 w 161365"/>
                <a:gd name="connsiteY3" fmla="*/ 143435 h 242047"/>
                <a:gd name="connsiteX4" fmla="*/ 98612 w 161365"/>
                <a:gd name="connsiteY4" fmla="*/ 116541 h 242047"/>
                <a:gd name="connsiteX5" fmla="*/ 80683 w 161365"/>
                <a:gd name="connsiteY5" fmla="*/ 89647 h 242047"/>
                <a:gd name="connsiteX6" fmla="*/ 44824 w 161365"/>
                <a:gd name="connsiteY6" fmla="*/ 53788 h 242047"/>
                <a:gd name="connsiteX7" fmla="*/ 35859 w 161365"/>
                <a:gd name="connsiteY7" fmla="*/ 26894 h 242047"/>
                <a:gd name="connsiteX8" fmla="*/ 8965 w 161365"/>
                <a:gd name="connsiteY8" fmla="*/ 8965 h 242047"/>
                <a:gd name="connsiteX9" fmla="*/ 0 w 161365"/>
                <a:gd name="connsiteY9" fmla="*/ 0 h 24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365" h="242047">
                  <a:moveTo>
                    <a:pt x="161365" y="242047"/>
                  </a:moveTo>
                  <a:cubicBezTo>
                    <a:pt x="152400" y="227106"/>
                    <a:pt x="142263" y="212809"/>
                    <a:pt x="134471" y="197224"/>
                  </a:cubicBezTo>
                  <a:cubicBezTo>
                    <a:pt x="130245" y="188772"/>
                    <a:pt x="129732" y="178782"/>
                    <a:pt x="125506" y="170330"/>
                  </a:cubicBezTo>
                  <a:cubicBezTo>
                    <a:pt x="120688" y="160693"/>
                    <a:pt x="112395" y="153072"/>
                    <a:pt x="107577" y="143435"/>
                  </a:cubicBezTo>
                  <a:cubicBezTo>
                    <a:pt x="103351" y="134983"/>
                    <a:pt x="102838" y="124993"/>
                    <a:pt x="98612" y="116541"/>
                  </a:cubicBezTo>
                  <a:cubicBezTo>
                    <a:pt x="93794" y="106904"/>
                    <a:pt x="87695" y="97827"/>
                    <a:pt x="80683" y="89647"/>
                  </a:cubicBezTo>
                  <a:cubicBezTo>
                    <a:pt x="69682" y="76812"/>
                    <a:pt x="44824" y="53788"/>
                    <a:pt x="44824" y="53788"/>
                  </a:cubicBezTo>
                  <a:cubicBezTo>
                    <a:pt x="41836" y="44823"/>
                    <a:pt x="41762" y="34273"/>
                    <a:pt x="35859" y="26894"/>
                  </a:cubicBezTo>
                  <a:cubicBezTo>
                    <a:pt x="29128" y="18481"/>
                    <a:pt x="17584" y="15429"/>
                    <a:pt x="8965" y="8965"/>
                  </a:cubicBezTo>
                  <a:cubicBezTo>
                    <a:pt x="5584" y="6429"/>
                    <a:pt x="2988" y="2988"/>
                    <a:pt x="0" y="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Flowchart: Terminator 8"/>
            <p:cNvSpPr/>
            <p:nvPr/>
          </p:nvSpPr>
          <p:spPr>
            <a:xfrm rot="1181499">
              <a:off x="1108278" y="3171583"/>
              <a:ext cx="300775" cy="112568"/>
            </a:xfrm>
            <a:prstGeom prst="flowChartTermina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Flowchart: Terminator 56"/>
            <p:cNvSpPr/>
            <p:nvPr/>
          </p:nvSpPr>
          <p:spPr>
            <a:xfrm rot="19719383">
              <a:off x="425318" y="3301352"/>
              <a:ext cx="300775" cy="112568"/>
            </a:xfrm>
            <a:prstGeom prst="flowChartTerminator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2" name="Picture 2" descr="http://icons.iconarchive.com/icons/dapino/medical/64/heart-beat-no-sh-icon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811" y="3966721"/>
              <a:ext cx="431613" cy="43161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467836" y="5453945"/>
            <a:ext cx="1428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INTERNET</a:t>
            </a:r>
          </a:p>
        </p:txBody>
      </p:sp>
      <p:sp>
        <p:nvSpPr>
          <p:cNvPr id="33" name="Oval Callout 32"/>
          <p:cNvSpPr/>
          <p:nvPr/>
        </p:nvSpPr>
        <p:spPr>
          <a:xfrm>
            <a:off x="4528058" y="3668890"/>
            <a:ext cx="825500" cy="493888"/>
          </a:xfrm>
          <a:prstGeom prst="wedgeEllipseCallout">
            <a:avLst>
              <a:gd name="adj1" fmla="val -56730"/>
              <a:gd name="adj2" fmla="val 33929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Alert !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90725" y="165295"/>
            <a:ext cx="803887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FFC000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New Internet Users:  “Things”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27666" y="3207176"/>
            <a:ext cx="27661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A5A5A5">
                    <a:lumMod val="60000"/>
                    <a:lumOff val="40000"/>
                  </a:srgbClr>
                </a:solidFill>
              </a:rPr>
              <a:t>Regular cameras, thermal cameras, microphones, and a variety of sensors</a:t>
            </a:r>
          </a:p>
        </p:txBody>
      </p:sp>
      <p:pic>
        <p:nvPicPr>
          <p:cNvPr id="35" name="Picture 34" descr="security-camera-roundup-pic-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98" y="5374440"/>
            <a:ext cx="1547053" cy="1160290"/>
          </a:xfrm>
          <a:prstGeom prst="rect">
            <a:avLst/>
          </a:prstGeom>
          <a:ln w="38100" cmpd="sng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02915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88" y="232837"/>
            <a:ext cx="7886700" cy="751748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FFE699"/>
                </a:solidFill>
              </a:rPr>
              <a:t>TABLETOP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55" y="1339532"/>
            <a:ext cx="6379817" cy="35905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94423" y="5251474"/>
            <a:ext cx="6950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Multimedia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virtual meeting room for time critical  decision making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00150" y="4093988"/>
            <a:ext cx="515983" cy="248194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37945" y="632441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7075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88" y="232837"/>
            <a:ext cx="7886700" cy="751748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Sharing Desktop Objects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2" y="1339532"/>
            <a:ext cx="6379817" cy="3590517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6804742" y="3797249"/>
            <a:ext cx="1950720" cy="979340"/>
          </a:xfrm>
          <a:prstGeom prst="wedgeEllipseCallout">
            <a:avLst>
              <a:gd name="adj1" fmla="val -55218"/>
              <a:gd name="adj2" fmla="val -40725"/>
            </a:avLst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Desktop</a:t>
            </a:r>
          </a:p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Private space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6357832" y="830580"/>
            <a:ext cx="1978448" cy="1094822"/>
          </a:xfrm>
          <a:prstGeom prst="wedgeEllipseCallout">
            <a:avLst>
              <a:gd name="adj1" fmla="val -65561"/>
              <a:gd name="adj2" fmla="val 78518"/>
            </a:avLst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Tabletop</a:t>
            </a:r>
          </a:p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Collaboration space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34685" y="4093988"/>
            <a:ext cx="515983" cy="248194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432" y="5081345"/>
            <a:ext cx="800314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Seamless interoperability of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Tabletop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Windows Desktop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enables fast access and sharing of private and Internet information in meetings</a:t>
            </a:r>
          </a:p>
        </p:txBody>
      </p:sp>
      <p:pic>
        <p:nvPicPr>
          <p:cNvPr id="1026" name="Picture 2" descr="ãgoogle browser icon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106" y="2391703"/>
            <a:ext cx="304636" cy="30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6995160" y="2320538"/>
            <a:ext cx="1859242" cy="979340"/>
          </a:xfrm>
          <a:prstGeom prst="wedgeEllipseCallout">
            <a:avLst>
              <a:gd name="adj1" fmla="val -60136"/>
              <a:gd name="adj2" fmla="val -23607"/>
            </a:avLst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Browser</a:t>
            </a:r>
          </a:p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“world”</a:t>
            </a:r>
          </a:p>
        </p:txBody>
      </p:sp>
    </p:spTree>
    <p:extLst>
      <p:ext uri="{BB962C8B-B14F-4D97-AF65-F5344CB8AC3E}">
        <p14:creationId xmlns:p14="http://schemas.microsoft.com/office/powerpoint/2010/main" val="82895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145" y="365127"/>
            <a:ext cx="8330389" cy="751748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Sharing the Internet of Things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5" y="2449285"/>
            <a:ext cx="5473519" cy="23344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752" y="4708118"/>
            <a:ext cx="3128554" cy="1760729"/>
          </a:xfrm>
          <a:prstGeom prst="rect">
            <a:avLst/>
          </a:prstGeom>
        </p:spPr>
      </p:pic>
      <p:sp>
        <p:nvSpPr>
          <p:cNvPr id="4" name="Curved Up Arrow 3"/>
          <p:cNvSpPr/>
          <p:nvPr/>
        </p:nvSpPr>
        <p:spPr>
          <a:xfrm rot="1991818">
            <a:off x="3664865" y="4686423"/>
            <a:ext cx="2665782" cy="564880"/>
          </a:xfrm>
          <a:prstGeom prst="curved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urved Up Arrow 10"/>
          <p:cNvSpPr/>
          <p:nvPr/>
        </p:nvSpPr>
        <p:spPr>
          <a:xfrm rot="1991818">
            <a:off x="1821843" y="4748060"/>
            <a:ext cx="4425797" cy="981051"/>
          </a:xfrm>
          <a:prstGeom prst="curvedUpArrow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5957" y="1324336"/>
            <a:ext cx="7860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Users can co-operate on ‘things’ during a meeting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6495" y="2503854"/>
            <a:ext cx="252544" cy="224597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0427" y="4902555"/>
            <a:ext cx="30973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IoT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folder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Containing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IoT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 bookmarks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51497">
            <a:off x="1782854" y="3802504"/>
            <a:ext cx="914061" cy="91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3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046 L 0.0592 0.11528 C 0.071 0.13936 0.09392 0.16968 0.12066 0.1963 C 0.15052 0.22616 0.17708 0.24607 0.19791 0.2544 L 0.29895 0.3 " pathEditMode="relative" rAng="2220000" ptsTypes="AAAAA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196" y="226068"/>
            <a:ext cx="1711578" cy="1937469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>
            <a:off x="2694634" y="5078204"/>
            <a:ext cx="1091525" cy="730966"/>
          </a:xfrm>
          <a:prstGeom prst="roundRect">
            <a:avLst>
              <a:gd name="adj" fmla="val 9051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1404395" y="5078204"/>
            <a:ext cx="1091525" cy="730966"/>
          </a:xfrm>
          <a:prstGeom prst="roundRect">
            <a:avLst>
              <a:gd name="adj" fmla="val 9051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227" y="6001783"/>
            <a:ext cx="468006" cy="45720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685498" y="6001965"/>
            <a:ext cx="422563" cy="408709"/>
            <a:chOff x="4897582" y="3713017"/>
            <a:chExt cx="422563" cy="40870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5" name="Oval 34"/>
            <p:cNvSpPr/>
            <p:nvPr/>
          </p:nvSpPr>
          <p:spPr>
            <a:xfrm>
              <a:off x="4897582" y="3713017"/>
              <a:ext cx="422563" cy="408709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6" name="Picture 7" descr="C:\Users\Kien\Pictures\Thin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283" y="3753401"/>
              <a:ext cx="177159" cy="340617"/>
            </a:xfrm>
            <a:prstGeom prst="rect">
              <a:avLst/>
            </a:prstGeom>
            <a:grpFill/>
          </p:spPr>
        </p:pic>
      </p:grpSp>
      <p:sp>
        <p:nvSpPr>
          <p:cNvPr id="13" name="Oval 12"/>
          <p:cNvSpPr/>
          <p:nvPr/>
        </p:nvSpPr>
        <p:spPr>
          <a:xfrm>
            <a:off x="1535247" y="5218324"/>
            <a:ext cx="444500" cy="4572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S1</a:t>
            </a:r>
          </a:p>
        </p:txBody>
      </p:sp>
      <p:sp>
        <p:nvSpPr>
          <p:cNvPr id="14" name="Oval 13"/>
          <p:cNvSpPr/>
          <p:nvPr/>
        </p:nvSpPr>
        <p:spPr>
          <a:xfrm>
            <a:off x="1725747" y="5218324"/>
            <a:ext cx="444500" cy="457200"/>
          </a:xfrm>
          <a:prstGeom prst="ellipse">
            <a:avLst/>
          </a:prstGeom>
          <a:solidFill>
            <a:srgbClr val="10A21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S1</a:t>
            </a:r>
          </a:p>
        </p:txBody>
      </p:sp>
      <p:sp>
        <p:nvSpPr>
          <p:cNvPr id="15" name="Oval 14"/>
          <p:cNvSpPr/>
          <p:nvPr/>
        </p:nvSpPr>
        <p:spPr>
          <a:xfrm>
            <a:off x="1928947" y="5231024"/>
            <a:ext cx="444500" cy="457200"/>
          </a:xfrm>
          <a:prstGeom prst="ellipse">
            <a:avLst/>
          </a:prstGeom>
          <a:solidFill>
            <a:srgbClr val="FF6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S1</a:t>
            </a:r>
          </a:p>
        </p:txBody>
      </p:sp>
      <p:cxnSp>
        <p:nvCxnSpPr>
          <p:cNvPr id="16" name="Straight Connector 15"/>
          <p:cNvCxnSpPr>
            <a:stCxn id="13" idx="4"/>
          </p:cNvCxnSpPr>
          <p:nvPr/>
        </p:nvCxnSpPr>
        <p:spPr>
          <a:xfrm>
            <a:off x="1757497" y="5675524"/>
            <a:ext cx="126324" cy="304799"/>
          </a:xfrm>
          <a:prstGeom prst="line">
            <a:avLst/>
          </a:prstGeom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4" idx="4"/>
          </p:cNvCxnSpPr>
          <p:nvPr/>
        </p:nvCxnSpPr>
        <p:spPr>
          <a:xfrm flipH="1">
            <a:off x="1883821" y="5675524"/>
            <a:ext cx="64176" cy="304799"/>
          </a:xfrm>
          <a:prstGeom prst="line">
            <a:avLst/>
          </a:prstGeom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896780" y="5688224"/>
            <a:ext cx="248067" cy="292099"/>
          </a:xfrm>
          <a:prstGeom prst="line">
            <a:avLst/>
          </a:prstGeom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846697" y="5239784"/>
            <a:ext cx="444500" cy="457200"/>
          </a:xfrm>
          <a:prstGeom prst="ellipse">
            <a:avLst/>
          </a:prstGeom>
          <a:solidFill>
            <a:srgbClr val="10A21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S1</a:t>
            </a:r>
          </a:p>
        </p:txBody>
      </p:sp>
      <p:sp>
        <p:nvSpPr>
          <p:cNvPr id="20" name="Oval 19"/>
          <p:cNvSpPr/>
          <p:nvPr/>
        </p:nvSpPr>
        <p:spPr>
          <a:xfrm>
            <a:off x="3037197" y="5239784"/>
            <a:ext cx="444500" cy="45720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S1</a:t>
            </a:r>
          </a:p>
        </p:txBody>
      </p:sp>
      <p:sp>
        <p:nvSpPr>
          <p:cNvPr id="21" name="Oval 20"/>
          <p:cNvSpPr/>
          <p:nvPr/>
        </p:nvSpPr>
        <p:spPr>
          <a:xfrm>
            <a:off x="3240397" y="5252484"/>
            <a:ext cx="444500" cy="4572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S2</a:t>
            </a:r>
          </a:p>
        </p:txBody>
      </p:sp>
      <p:cxnSp>
        <p:nvCxnSpPr>
          <p:cNvPr id="22" name="Straight Connector 21"/>
          <p:cNvCxnSpPr>
            <a:stCxn id="19" idx="4"/>
            <a:endCxn id="9" idx="0"/>
          </p:cNvCxnSpPr>
          <p:nvPr/>
        </p:nvCxnSpPr>
        <p:spPr>
          <a:xfrm>
            <a:off x="3068947" y="5696984"/>
            <a:ext cx="126324" cy="304799"/>
          </a:xfrm>
          <a:prstGeom prst="line">
            <a:avLst/>
          </a:prstGeom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20" idx="4"/>
            <a:endCxn id="9" idx="0"/>
          </p:cNvCxnSpPr>
          <p:nvPr/>
        </p:nvCxnSpPr>
        <p:spPr>
          <a:xfrm flipH="1">
            <a:off x="3195271" y="5696984"/>
            <a:ext cx="64176" cy="304799"/>
          </a:xfrm>
          <a:prstGeom prst="line">
            <a:avLst/>
          </a:prstGeom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195271" y="5709684"/>
            <a:ext cx="248067" cy="292099"/>
          </a:xfrm>
          <a:prstGeom prst="line">
            <a:avLst/>
          </a:prstGeom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4599" y="4631161"/>
            <a:ext cx="2642472" cy="196321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1343" y="3999861"/>
            <a:ext cx="1039394" cy="103939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1919" y="2908843"/>
            <a:ext cx="1094812" cy="105453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8687" y="5803092"/>
            <a:ext cx="195780" cy="7548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464706" y="6053390"/>
            <a:ext cx="2660313" cy="577194"/>
            <a:chOff x="3377246" y="6124949"/>
            <a:chExt cx="2660313" cy="577194"/>
          </a:xfrm>
        </p:grpSpPr>
        <p:sp>
          <p:nvSpPr>
            <p:cNvPr id="44" name="Right Arrow 43"/>
            <p:cNvSpPr/>
            <p:nvPr/>
          </p:nvSpPr>
          <p:spPr>
            <a:xfrm rot="10800000">
              <a:off x="3377246" y="6124949"/>
              <a:ext cx="2660313" cy="326838"/>
            </a:xfrm>
            <a:prstGeom prst="rightArrow">
              <a:avLst/>
            </a:prstGeom>
            <a:solidFill>
              <a:srgbClr val="FF6D6D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817018" y="6332811"/>
              <a:ext cx="17807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New observation</a:t>
              </a:r>
            </a:p>
          </p:txBody>
        </p:sp>
      </p:grpSp>
      <p:sp>
        <p:nvSpPr>
          <p:cNvPr id="54" name="Rounded Rectangle 53"/>
          <p:cNvSpPr/>
          <p:nvPr/>
        </p:nvSpPr>
        <p:spPr>
          <a:xfrm>
            <a:off x="1153523" y="2545552"/>
            <a:ext cx="2801392" cy="759030"/>
          </a:xfrm>
          <a:prstGeom prst="roundRect">
            <a:avLst>
              <a:gd name="adj" fmla="val 9051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IoT Applications</a:t>
            </a:r>
          </a:p>
        </p:txBody>
      </p:sp>
      <p:sp>
        <p:nvSpPr>
          <p:cNvPr id="55" name="Cloud 54"/>
          <p:cNvSpPr/>
          <p:nvPr/>
        </p:nvSpPr>
        <p:spPr>
          <a:xfrm>
            <a:off x="1124139" y="3628842"/>
            <a:ext cx="2891153" cy="1151541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Network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6993" y="4033346"/>
            <a:ext cx="1039394" cy="1039394"/>
          </a:xfrm>
          <a:prstGeom prst="rect">
            <a:avLst/>
          </a:prstGeom>
        </p:spPr>
      </p:pic>
      <p:sp>
        <p:nvSpPr>
          <p:cNvPr id="59" name="Up Arrow 58"/>
          <p:cNvSpPr/>
          <p:nvPr/>
        </p:nvSpPr>
        <p:spPr>
          <a:xfrm>
            <a:off x="1695333" y="4542110"/>
            <a:ext cx="505327" cy="599804"/>
          </a:xfrm>
          <a:prstGeom prst="upArrow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Up Arrow 59"/>
          <p:cNvSpPr/>
          <p:nvPr/>
        </p:nvSpPr>
        <p:spPr>
          <a:xfrm>
            <a:off x="2987732" y="4541214"/>
            <a:ext cx="505327" cy="599804"/>
          </a:xfrm>
          <a:prstGeom prst="upArrow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Up Arrow 60"/>
          <p:cNvSpPr/>
          <p:nvPr/>
        </p:nvSpPr>
        <p:spPr>
          <a:xfrm>
            <a:off x="2249358" y="3170476"/>
            <a:ext cx="505327" cy="599804"/>
          </a:xfrm>
          <a:prstGeom prst="upArrow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Image result for computer us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467" y="446318"/>
            <a:ext cx="1784084" cy="194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856412" y="2379462"/>
            <a:ext cx="2861816" cy="575794"/>
            <a:chOff x="3768952" y="2451021"/>
            <a:chExt cx="2861816" cy="575794"/>
          </a:xfrm>
        </p:grpSpPr>
        <p:sp>
          <p:nvSpPr>
            <p:cNvPr id="47" name="TextBox 46"/>
            <p:cNvSpPr txBox="1"/>
            <p:nvPr/>
          </p:nvSpPr>
          <p:spPr>
            <a:xfrm rot="20743572">
              <a:off x="4372713" y="2626705"/>
              <a:ext cx="20479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Event Notification</a:t>
              </a:r>
            </a:p>
          </p:txBody>
        </p:sp>
        <p:sp>
          <p:nvSpPr>
            <p:cNvPr id="66" name="Right Arrow 65"/>
            <p:cNvSpPr/>
            <p:nvPr/>
          </p:nvSpPr>
          <p:spPr>
            <a:xfrm rot="20775286">
              <a:off x="3768952" y="2451021"/>
              <a:ext cx="2861816" cy="326168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 rot="355685">
            <a:off x="3657734" y="3385832"/>
            <a:ext cx="2302612" cy="547450"/>
            <a:chOff x="3619490" y="3333670"/>
            <a:chExt cx="2672599" cy="547450"/>
          </a:xfrm>
        </p:grpSpPr>
        <p:sp>
          <p:nvSpPr>
            <p:cNvPr id="62" name="Right Arrow 61"/>
            <p:cNvSpPr/>
            <p:nvPr/>
          </p:nvSpPr>
          <p:spPr>
            <a:xfrm rot="1400584">
              <a:off x="3619490" y="3554952"/>
              <a:ext cx="2672599" cy="326168"/>
            </a:xfrm>
            <a:prstGeom prst="rightArrow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 rot="1396733">
              <a:off x="4609780" y="3333670"/>
              <a:ext cx="12586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Command</a:t>
              </a: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869402" y="1737201"/>
            <a:ext cx="1541111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Domain expert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475543" y="873349"/>
            <a:ext cx="1131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Operator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445397" y="3085161"/>
            <a:ext cx="1599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Human-Things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collaboration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611103" y="26452"/>
            <a:ext cx="3893295" cy="2083946"/>
            <a:chOff x="2523643" y="98011"/>
            <a:chExt cx="3893295" cy="2083946"/>
          </a:xfrm>
        </p:grpSpPr>
        <p:grpSp>
          <p:nvGrpSpPr>
            <p:cNvPr id="64" name="Group 63"/>
            <p:cNvGrpSpPr/>
            <p:nvPr/>
          </p:nvGrpSpPr>
          <p:grpSpPr>
            <a:xfrm>
              <a:off x="2523643" y="482112"/>
              <a:ext cx="3893295" cy="1699845"/>
              <a:chOff x="2724072" y="216568"/>
              <a:chExt cx="3893295" cy="1699845"/>
            </a:xfrm>
          </p:grpSpPr>
          <p:sp>
            <p:nvSpPr>
              <p:cNvPr id="63" name="Left-Right Arrow Callout 62"/>
              <p:cNvSpPr/>
              <p:nvPr/>
            </p:nvSpPr>
            <p:spPr>
              <a:xfrm>
                <a:off x="2724072" y="216568"/>
                <a:ext cx="3893295" cy="1699845"/>
              </a:xfrm>
              <a:prstGeom prst="leftRightArrowCallout">
                <a:avLst>
                  <a:gd name="adj1" fmla="val 15156"/>
                  <a:gd name="adj2" fmla="val 15560"/>
                  <a:gd name="adj3" fmla="val 17845"/>
                  <a:gd name="adj4" fmla="val 73957"/>
                </a:avLst>
              </a:prstGeom>
              <a:solidFill>
                <a:srgbClr val="D1B2E8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3983" y="302713"/>
                <a:ext cx="2696404" cy="1517517"/>
              </a:xfrm>
              <a:prstGeom prst="rect">
                <a:avLst/>
              </a:prstGeom>
            </p:spPr>
          </p:pic>
        </p:grpSp>
        <p:sp>
          <p:nvSpPr>
            <p:cNvPr id="72" name="TextBox 71"/>
            <p:cNvSpPr txBox="1"/>
            <p:nvPr/>
          </p:nvSpPr>
          <p:spPr>
            <a:xfrm>
              <a:off x="3501118" y="98011"/>
              <a:ext cx="25376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Tabletop collaboration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52802" y="5026141"/>
            <a:ext cx="75764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Thing Server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042997" y="2309032"/>
            <a:ext cx="611210" cy="1672866"/>
            <a:chOff x="6955537" y="2380591"/>
            <a:chExt cx="611210" cy="1672866"/>
          </a:xfrm>
        </p:grpSpPr>
        <p:sp>
          <p:nvSpPr>
            <p:cNvPr id="68" name="TextBox 67"/>
            <p:cNvSpPr txBox="1"/>
            <p:nvPr/>
          </p:nvSpPr>
          <p:spPr>
            <a:xfrm rot="4643343">
              <a:off x="6737353" y="2891878"/>
              <a:ext cx="12586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Command</a:t>
              </a:r>
            </a:p>
          </p:txBody>
        </p:sp>
        <p:sp>
          <p:nvSpPr>
            <p:cNvPr id="42" name="Right Arrow 41"/>
            <p:cNvSpPr/>
            <p:nvPr/>
          </p:nvSpPr>
          <p:spPr>
            <a:xfrm rot="4660711">
              <a:off x="6293569" y="3042559"/>
              <a:ext cx="1672866" cy="348929"/>
            </a:xfrm>
            <a:prstGeom prst="rightArrow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 rot="16200000">
            <a:off x="-2860728" y="3195447"/>
            <a:ext cx="6445364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Future Workplace with human-machine teaming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342">
            <a:off x="6770032" y="922855"/>
            <a:ext cx="521314" cy="33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9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88" y="232837"/>
            <a:ext cx="7886700" cy="751748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Collaboration Management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214" y="5853564"/>
            <a:ext cx="5845992" cy="532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Supporting large-team collaboration 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043417" y="2404394"/>
            <a:ext cx="1567543" cy="58129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Tabletop 1</a:t>
            </a:r>
          </a:p>
        </p:txBody>
      </p:sp>
      <p:sp>
        <p:nvSpPr>
          <p:cNvPr id="4" name="Oval 3"/>
          <p:cNvSpPr/>
          <p:nvPr/>
        </p:nvSpPr>
        <p:spPr>
          <a:xfrm>
            <a:off x="4422239" y="2796043"/>
            <a:ext cx="117566" cy="12409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685674" y="2796043"/>
            <a:ext cx="117566" cy="12409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949109" y="2796043"/>
            <a:ext cx="117566" cy="12409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212544" y="2796042"/>
            <a:ext cx="117566" cy="12409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893885" y="3522650"/>
            <a:ext cx="1567543" cy="58129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Tabletop 2</a:t>
            </a:r>
          </a:p>
        </p:txBody>
      </p:sp>
      <p:sp>
        <p:nvSpPr>
          <p:cNvPr id="16" name="Oval 15"/>
          <p:cNvSpPr/>
          <p:nvPr/>
        </p:nvSpPr>
        <p:spPr>
          <a:xfrm>
            <a:off x="3272707" y="3914299"/>
            <a:ext cx="117566" cy="12409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536142" y="3914299"/>
            <a:ext cx="117566" cy="12409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799577" y="3914299"/>
            <a:ext cx="117566" cy="12409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063012" y="3914298"/>
            <a:ext cx="117566" cy="12409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212544" y="3522650"/>
            <a:ext cx="1567543" cy="58129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Tabletop 3</a:t>
            </a:r>
          </a:p>
        </p:txBody>
      </p:sp>
      <p:sp>
        <p:nvSpPr>
          <p:cNvPr id="21" name="Oval 20"/>
          <p:cNvSpPr/>
          <p:nvPr/>
        </p:nvSpPr>
        <p:spPr>
          <a:xfrm>
            <a:off x="5706753" y="3914298"/>
            <a:ext cx="117566" cy="12409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970188" y="3914298"/>
            <a:ext cx="117566" cy="12409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233623" y="3914298"/>
            <a:ext cx="117566" cy="12409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393834" y="4696569"/>
            <a:ext cx="1567543" cy="58129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Tabletop 4</a:t>
            </a:r>
          </a:p>
        </p:txBody>
      </p:sp>
      <p:sp>
        <p:nvSpPr>
          <p:cNvPr id="26" name="Oval 25"/>
          <p:cNvSpPr/>
          <p:nvPr/>
        </p:nvSpPr>
        <p:spPr>
          <a:xfrm>
            <a:off x="1772656" y="5088218"/>
            <a:ext cx="117566" cy="12409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2036091" y="5088218"/>
            <a:ext cx="117566" cy="12409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2299526" y="5088218"/>
            <a:ext cx="117566" cy="12409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562961" y="5088217"/>
            <a:ext cx="117566" cy="12409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390273" y="4696569"/>
            <a:ext cx="1567543" cy="58129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Tabletop 5</a:t>
            </a:r>
          </a:p>
        </p:txBody>
      </p:sp>
      <p:sp>
        <p:nvSpPr>
          <p:cNvPr id="31" name="Oval 30"/>
          <p:cNvSpPr/>
          <p:nvPr/>
        </p:nvSpPr>
        <p:spPr>
          <a:xfrm>
            <a:off x="3769095" y="5088218"/>
            <a:ext cx="117566" cy="12409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4032530" y="5088218"/>
            <a:ext cx="117566" cy="12409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4295965" y="5088218"/>
            <a:ext cx="117566" cy="12409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4559400" y="5088217"/>
            <a:ext cx="117566" cy="12409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0" name="Straight Connector 39"/>
          <p:cNvCxnSpPr>
            <a:endCxn id="21" idx="1"/>
          </p:cNvCxnSpPr>
          <p:nvPr/>
        </p:nvCxnSpPr>
        <p:spPr>
          <a:xfrm>
            <a:off x="5003535" y="2858327"/>
            <a:ext cx="720435" cy="10741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endCxn id="29" idx="7"/>
          </p:cNvCxnSpPr>
          <p:nvPr/>
        </p:nvCxnSpPr>
        <p:spPr>
          <a:xfrm flipH="1">
            <a:off x="2663310" y="3971009"/>
            <a:ext cx="666549" cy="11353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32" idx="1"/>
          </p:cNvCxnSpPr>
          <p:nvPr/>
        </p:nvCxnSpPr>
        <p:spPr>
          <a:xfrm>
            <a:off x="3851833" y="3969817"/>
            <a:ext cx="197914" cy="11365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5708932" y="4652223"/>
            <a:ext cx="1567543" cy="58129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Tabletop 6</a:t>
            </a:r>
          </a:p>
        </p:txBody>
      </p:sp>
      <p:sp>
        <p:nvSpPr>
          <p:cNvPr id="36" name="Oval 35"/>
          <p:cNvSpPr/>
          <p:nvPr/>
        </p:nvSpPr>
        <p:spPr>
          <a:xfrm>
            <a:off x="6087754" y="5043872"/>
            <a:ext cx="117566" cy="12409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351189" y="5043872"/>
            <a:ext cx="117566" cy="12409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6614624" y="5043872"/>
            <a:ext cx="117566" cy="12409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6878059" y="5043871"/>
            <a:ext cx="117566" cy="12409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val Callout 56"/>
          <p:cNvSpPr/>
          <p:nvPr/>
        </p:nvSpPr>
        <p:spPr>
          <a:xfrm>
            <a:off x="329733" y="1723997"/>
            <a:ext cx="3370611" cy="1480567"/>
          </a:xfrm>
          <a:prstGeom prst="wedgeEllipseCallout">
            <a:avLst>
              <a:gd name="adj1" fmla="val 67306"/>
              <a:gd name="adj2" fmla="val 58122"/>
            </a:avLst>
          </a:prstGeom>
          <a:solidFill>
            <a:schemeClr val="accent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37160" rIns="0" b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Leader of Tabletop 2 also participates in Tabletop 1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128327" y="2868045"/>
            <a:ext cx="359226" cy="10562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endCxn id="37" idx="0"/>
          </p:cNvCxnSpPr>
          <p:nvPr/>
        </p:nvCxnSpPr>
        <p:spPr>
          <a:xfrm>
            <a:off x="6027879" y="3980895"/>
            <a:ext cx="382093" cy="10629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Curved Up Arrow 79"/>
          <p:cNvSpPr/>
          <p:nvPr/>
        </p:nvSpPr>
        <p:spPr>
          <a:xfrm rot="21425251">
            <a:off x="4487552" y="2943881"/>
            <a:ext cx="843724" cy="294151"/>
          </a:xfrm>
          <a:prstGeom prst="curvedUpArrow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Curved Up Arrow 80"/>
          <p:cNvSpPr/>
          <p:nvPr/>
        </p:nvSpPr>
        <p:spPr>
          <a:xfrm rot="21425251">
            <a:off x="3328593" y="4043289"/>
            <a:ext cx="878304" cy="294151"/>
          </a:xfrm>
          <a:prstGeom prst="curvedUpArrow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Curved Up Arrow 81"/>
          <p:cNvSpPr/>
          <p:nvPr/>
        </p:nvSpPr>
        <p:spPr>
          <a:xfrm>
            <a:off x="1795433" y="5233520"/>
            <a:ext cx="885094" cy="294151"/>
          </a:xfrm>
          <a:prstGeom prst="curvedUpArrow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660277" y="5460071"/>
            <a:ext cx="1105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Reporting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186941" y="1417265"/>
            <a:ext cx="1087358" cy="1094745"/>
            <a:chOff x="6147662" y="1443454"/>
            <a:chExt cx="1087358" cy="1094745"/>
          </a:xfrm>
        </p:grpSpPr>
        <p:grpSp>
          <p:nvGrpSpPr>
            <p:cNvPr id="62" name="Group 61"/>
            <p:cNvGrpSpPr/>
            <p:nvPr/>
          </p:nvGrpSpPr>
          <p:grpSpPr>
            <a:xfrm>
              <a:off x="6147662" y="1443454"/>
              <a:ext cx="1087358" cy="1094745"/>
              <a:chOff x="7189905" y="1050856"/>
              <a:chExt cx="1087358" cy="1094745"/>
            </a:xfrm>
          </p:grpSpPr>
          <p:sp>
            <p:nvSpPr>
              <p:cNvPr id="58" name="Rounded Rectangular Callout 57"/>
              <p:cNvSpPr/>
              <p:nvPr/>
            </p:nvSpPr>
            <p:spPr>
              <a:xfrm>
                <a:off x="7189905" y="1050856"/>
                <a:ext cx="1087358" cy="1089396"/>
              </a:xfrm>
              <a:prstGeom prst="wedgeRoundRectCallout">
                <a:avLst>
                  <a:gd name="adj1" fmla="val -130915"/>
                  <a:gd name="adj2" fmla="val 79535"/>
                  <a:gd name="adj3" fmla="val 16667"/>
                </a:avLst>
              </a:prstGeom>
              <a:solidFill>
                <a:schemeClr val="accent6"/>
              </a:solidFill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7280496" y="1868602"/>
                <a:ext cx="88249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Top Leader</a:t>
                </a: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0199" y="1482003"/>
              <a:ext cx="850180" cy="850180"/>
            </a:xfrm>
            <a:prstGeom prst="rect">
              <a:avLst/>
            </a:prstGeom>
          </p:spPr>
        </p:pic>
      </p:grpSp>
      <p:sp>
        <p:nvSpPr>
          <p:cNvPr id="51" name="Rounded Rectangular Callout 50"/>
          <p:cNvSpPr/>
          <p:nvPr/>
        </p:nvSpPr>
        <p:spPr>
          <a:xfrm>
            <a:off x="6153129" y="2711073"/>
            <a:ext cx="1246521" cy="569297"/>
          </a:xfrm>
          <a:prstGeom prst="wedgeRoundRectCallout">
            <a:avLst>
              <a:gd name="adj1" fmla="val -78979"/>
              <a:gd name="adj2" fmla="val 168553"/>
              <a:gd name="adj3" fmla="val 16667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Middle-level leader</a:t>
            </a:r>
          </a:p>
        </p:txBody>
      </p:sp>
      <p:sp>
        <p:nvSpPr>
          <p:cNvPr id="54" name="Rounded Rectangular Callout 53"/>
          <p:cNvSpPr/>
          <p:nvPr/>
        </p:nvSpPr>
        <p:spPr>
          <a:xfrm>
            <a:off x="6846385" y="4002425"/>
            <a:ext cx="1246521" cy="569297"/>
          </a:xfrm>
          <a:prstGeom prst="wedgeRoundRectCallout">
            <a:avLst>
              <a:gd name="adj1" fmla="val -81592"/>
              <a:gd name="adj2" fmla="val 138619"/>
              <a:gd name="adj3" fmla="val 16667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First-level leader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1E9DC77-A142-414C-8300-079A8B67F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68811-5BCA-4DDD-852D-65B66316F873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8315809-1FFA-4166-A830-EE0A63C7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D9DF7-A7BE-46E3-898F-4EC0FF04C1B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74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9"/>
          <p:cNvSpPr>
            <a:spLocks noGrp="1"/>
          </p:cNvSpPr>
          <p:nvPr>
            <p:ph type="title"/>
          </p:nvPr>
        </p:nvSpPr>
        <p:spPr>
          <a:xfrm>
            <a:off x="446282" y="279334"/>
            <a:ext cx="3204967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Tabletop</a:t>
            </a:r>
            <a:endParaRPr lang="en-US" sz="6000" b="0" cap="none" spc="0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Tabletop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88" y="1473546"/>
            <a:ext cx="8994283" cy="5059169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8874" y="148101"/>
            <a:ext cx="1211225" cy="120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0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Network Clou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58" y="3048411"/>
            <a:ext cx="6172199" cy="35444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02241" y="1164451"/>
            <a:ext cx="8134064" cy="881094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dirty="0">
                <a:solidFill>
                  <a:prstClr val="white">
                    <a:lumMod val="85000"/>
                  </a:prstClr>
                </a:solidFill>
                <a:latin typeface="Calibri"/>
              </a:rPr>
              <a:t>There will be  </a:t>
            </a:r>
            <a:r>
              <a:rPr lang="en-US" sz="3600" b="1" dirty="0">
                <a:solidFill>
                  <a:prstClr val="white">
                    <a:lumMod val="85000"/>
                  </a:prstClr>
                </a:solidFill>
                <a:latin typeface="Calibri"/>
              </a:rPr>
              <a:t>28 billion “things” </a:t>
            </a:r>
            <a:r>
              <a:rPr lang="en-US" sz="3600" dirty="0">
                <a:solidFill>
                  <a:prstClr val="white">
                    <a:lumMod val="85000"/>
                  </a:prstClr>
                </a:solidFill>
                <a:latin typeface="Calibri"/>
              </a:rPr>
              <a:t>by 2020</a:t>
            </a:r>
          </a:p>
        </p:txBody>
      </p:sp>
      <p:pic>
        <p:nvPicPr>
          <p:cNvPr id="12" name="Picture 14" descr="Communication wlm green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994" y="3401195"/>
            <a:ext cx="838200" cy="838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mmunication wlm green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168" y="2732583"/>
            <a:ext cx="838200" cy="838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Communication wlm green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568" y="3591567"/>
            <a:ext cx="838200" cy="838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Communication wlm green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368" y="5040497"/>
            <a:ext cx="838200" cy="838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030" y="3302954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992" y="4557825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647" y="3948225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793" y="4758630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Kien\Pictures\Thi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4019" y="3745098"/>
            <a:ext cx="381000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Kien\Pictures\Thi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497" flipH="1">
            <a:off x="7054622" y="4135536"/>
            <a:ext cx="286891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307" y="4398545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167" y="4557825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455" y="3369880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792" y="3491025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7" descr="C:\Users\Kien\Pictures\Thi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69167" y="3719625"/>
            <a:ext cx="381000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" descr="C:\Users\Kien\Pictures\Thi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497" flipH="1">
            <a:off x="3417190" y="4208046"/>
            <a:ext cx="359341" cy="986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828" y="4673814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677" y="5393037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676" y="4284265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16" y="5447092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7" descr="C:\Users\Kien\Pictures\Thi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8567" y="4932277"/>
            <a:ext cx="381000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7" descr="C:\Users\Kien\Pictures\Thi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497" flipH="1">
            <a:off x="5075003" y="5059634"/>
            <a:ext cx="301087" cy="826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592" y="5319825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980" y="4632894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669" y="4727652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7" descr="C:\Users\Kien\Pictures\Thi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88568" y="4284265"/>
            <a:ext cx="381000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Kien\Pictures\Thi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497" flipH="1">
            <a:off x="5743458" y="3480597"/>
            <a:ext cx="286891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Communication wlm green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168" y="4003740"/>
            <a:ext cx="838200" cy="838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Communication wlm green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867" y="5458467"/>
            <a:ext cx="838200" cy="838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Communication wlm green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767" y="4735697"/>
            <a:ext cx="838200" cy="838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7" descr="C:\Users\Kien\Pictures\Thi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497" flipH="1">
            <a:off x="7793154" y="5133695"/>
            <a:ext cx="301087" cy="826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493" y="5396025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88265" y="2739014"/>
            <a:ext cx="1495930" cy="3476892"/>
            <a:chOff x="425318" y="3171583"/>
            <a:chExt cx="1495930" cy="3476892"/>
          </a:xfrm>
        </p:grpSpPr>
        <p:sp>
          <p:nvSpPr>
            <p:cNvPr id="3" name="Oval 2"/>
            <p:cNvSpPr/>
            <p:nvPr/>
          </p:nvSpPr>
          <p:spPr>
            <a:xfrm>
              <a:off x="504824" y="3368503"/>
              <a:ext cx="990600" cy="815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 rot="20628650">
              <a:off x="1042791" y="3487344"/>
              <a:ext cx="202012" cy="36944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 rot="20628650">
              <a:off x="1058729" y="3599737"/>
              <a:ext cx="178625" cy="17249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eeform 3"/>
            <p:cNvSpPr/>
            <p:nvPr/>
          </p:nvSpPr>
          <p:spPr>
            <a:xfrm>
              <a:off x="1311648" y="4120428"/>
              <a:ext cx="609600" cy="1990165"/>
            </a:xfrm>
            <a:custGeom>
              <a:avLst/>
              <a:gdLst>
                <a:gd name="connsiteX0" fmla="*/ 0 w 609600"/>
                <a:gd name="connsiteY0" fmla="*/ 0 h 1990165"/>
                <a:gd name="connsiteX1" fmla="*/ 35858 w 609600"/>
                <a:gd name="connsiteY1" fmla="*/ 98612 h 1990165"/>
                <a:gd name="connsiteX2" fmla="*/ 53788 w 609600"/>
                <a:gd name="connsiteY2" fmla="*/ 125506 h 1990165"/>
                <a:gd name="connsiteX3" fmla="*/ 62752 w 609600"/>
                <a:gd name="connsiteY3" fmla="*/ 161365 h 1990165"/>
                <a:gd name="connsiteX4" fmla="*/ 71717 w 609600"/>
                <a:gd name="connsiteY4" fmla="*/ 188259 h 1990165"/>
                <a:gd name="connsiteX5" fmla="*/ 80682 w 609600"/>
                <a:gd name="connsiteY5" fmla="*/ 233082 h 1990165"/>
                <a:gd name="connsiteX6" fmla="*/ 98611 w 609600"/>
                <a:gd name="connsiteY6" fmla="*/ 286871 h 1990165"/>
                <a:gd name="connsiteX7" fmla="*/ 116541 w 609600"/>
                <a:gd name="connsiteY7" fmla="*/ 385482 h 1990165"/>
                <a:gd name="connsiteX8" fmla="*/ 107576 w 609600"/>
                <a:gd name="connsiteY8" fmla="*/ 1102659 h 1990165"/>
                <a:gd name="connsiteX9" fmla="*/ 98611 w 609600"/>
                <a:gd name="connsiteY9" fmla="*/ 1165412 h 1990165"/>
                <a:gd name="connsiteX10" fmla="*/ 80682 w 609600"/>
                <a:gd name="connsiteY10" fmla="*/ 1246094 h 1990165"/>
                <a:gd name="connsiteX11" fmla="*/ 71717 w 609600"/>
                <a:gd name="connsiteY11" fmla="*/ 1317812 h 1990165"/>
                <a:gd name="connsiteX12" fmla="*/ 62752 w 609600"/>
                <a:gd name="connsiteY12" fmla="*/ 1353671 h 1990165"/>
                <a:gd name="connsiteX13" fmla="*/ 53788 w 609600"/>
                <a:gd name="connsiteY13" fmla="*/ 1425388 h 1990165"/>
                <a:gd name="connsiteX14" fmla="*/ 35858 w 609600"/>
                <a:gd name="connsiteY14" fmla="*/ 1541930 h 1990165"/>
                <a:gd name="connsiteX15" fmla="*/ 44823 w 609600"/>
                <a:gd name="connsiteY15" fmla="*/ 1810871 h 1990165"/>
                <a:gd name="connsiteX16" fmla="*/ 53788 w 609600"/>
                <a:gd name="connsiteY16" fmla="*/ 1837765 h 1990165"/>
                <a:gd name="connsiteX17" fmla="*/ 80682 w 609600"/>
                <a:gd name="connsiteY17" fmla="*/ 1927412 h 1990165"/>
                <a:gd name="connsiteX18" fmla="*/ 98611 w 609600"/>
                <a:gd name="connsiteY18" fmla="*/ 1954306 h 1990165"/>
                <a:gd name="connsiteX19" fmla="*/ 134470 w 609600"/>
                <a:gd name="connsiteY19" fmla="*/ 1990165 h 1990165"/>
                <a:gd name="connsiteX20" fmla="*/ 224117 w 609600"/>
                <a:gd name="connsiteY20" fmla="*/ 1981200 h 1990165"/>
                <a:gd name="connsiteX21" fmla="*/ 286870 w 609600"/>
                <a:gd name="connsiteY21" fmla="*/ 1954306 h 1990165"/>
                <a:gd name="connsiteX22" fmla="*/ 331694 w 609600"/>
                <a:gd name="connsiteY22" fmla="*/ 1945341 h 1990165"/>
                <a:gd name="connsiteX23" fmla="*/ 358588 w 609600"/>
                <a:gd name="connsiteY23" fmla="*/ 1936377 h 1990165"/>
                <a:gd name="connsiteX24" fmla="*/ 484094 w 609600"/>
                <a:gd name="connsiteY24" fmla="*/ 1918447 h 1990165"/>
                <a:gd name="connsiteX25" fmla="*/ 609600 w 609600"/>
                <a:gd name="connsiteY25" fmla="*/ 1900518 h 199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09600" h="1990165">
                  <a:moveTo>
                    <a:pt x="0" y="0"/>
                  </a:moveTo>
                  <a:cubicBezTo>
                    <a:pt x="8366" y="25100"/>
                    <a:pt x="23386" y="73667"/>
                    <a:pt x="35858" y="98612"/>
                  </a:cubicBezTo>
                  <a:cubicBezTo>
                    <a:pt x="40676" y="108249"/>
                    <a:pt x="47811" y="116541"/>
                    <a:pt x="53788" y="125506"/>
                  </a:cubicBezTo>
                  <a:cubicBezTo>
                    <a:pt x="56776" y="137459"/>
                    <a:pt x="59367" y="149518"/>
                    <a:pt x="62752" y="161365"/>
                  </a:cubicBezTo>
                  <a:cubicBezTo>
                    <a:pt x="65348" y="170451"/>
                    <a:pt x="69425" y="179092"/>
                    <a:pt x="71717" y="188259"/>
                  </a:cubicBezTo>
                  <a:cubicBezTo>
                    <a:pt x="75413" y="203041"/>
                    <a:pt x="76673" y="218382"/>
                    <a:pt x="80682" y="233082"/>
                  </a:cubicBezTo>
                  <a:cubicBezTo>
                    <a:pt x="85655" y="251316"/>
                    <a:pt x="94904" y="268339"/>
                    <a:pt x="98611" y="286871"/>
                  </a:cubicBezTo>
                  <a:cubicBezTo>
                    <a:pt x="111141" y="349518"/>
                    <a:pt x="105071" y="316664"/>
                    <a:pt x="116541" y="385482"/>
                  </a:cubicBezTo>
                  <a:cubicBezTo>
                    <a:pt x="113553" y="624541"/>
                    <a:pt x="113071" y="863644"/>
                    <a:pt x="107576" y="1102659"/>
                  </a:cubicBezTo>
                  <a:cubicBezTo>
                    <a:pt x="107090" y="1123783"/>
                    <a:pt x="101824" y="1144528"/>
                    <a:pt x="98611" y="1165412"/>
                  </a:cubicBezTo>
                  <a:cubicBezTo>
                    <a:pt x="89595" y="1224017"/>
                    <a:pt x="94615" y="1204298"/>
                    <a:pt x="80682" y="1246094"/>
                  </a:cubicBezTo>
                  <a:cubicBezTo>
                    <a:pt x="77694" y="1270000"/>
                    <a:pt x="75678" y="1294048"/>
                    <a:pt x="71717" y="1317812"/>
                  </a:cubicBezTo>
                  <a:cubicBezTo>
                    <a:pt x="69691" y="1329965"/>
                    <a:pt x="64778" y="1341518"/>
                    <a:pt x="62752" y="1353671"/>
                  </a:cubicBezTo>
                  <a:cubicBezTo>
                    <a:pt x="58791" y="1377435"/>
                    <a:pt x="56972" y="1401508"/>
                    <a:pt x="53788" y="1425388"/>
                  </a:cubicBezTo>
                  <a:cubicBezTo>
                    <a:pt x="46100" y="1483051"/>
                    <a:pt x="44987" y="1487156"/>
                    <a:pt x="35858" y="1541930"/>
                  </a:cubicBezTo>
                  <a:cubicBezTo>
                    <a:pt x="38846" y="1631577"/>
                    <a:pt x="39397" y="1721338"/>
                    <a:pt x="44823" y="1810871"/>
                  </a:cubicBezTo>
                  <a:cubicBezTo>
                    <a:pt x="45395" y="1820303"/>
                    <a:pt x="51192" y="1828679"/>
                    <a:pt x="53788" y="1837765"/>
                  </a:cubicBezTo>
                  <a:cubicBezTo>
                    <a:pt x="60053" y="1859694"/>
                    <a:pt x="70026" y="1911427"/>
                    <a:pt x="80682" y="1927412"/>
                  </a:cubicBezTo>
                  <a:cubicBezTo>
                    <a:pt x="86658" y="1936377"/>
                    <a:pt x="91599" y="1946126"/>
                    <a:pt x="98611" y="1954306"/>
                  </a:cubicBezTo>
                  <a:cubicBezTo>
                    <a:pt x="109612" y="1967141"/>
                    <a:pt x="134470" y="1990165"/>
                    <a:pt x="134470" y="1990165"/>
                  </a:cubicBezTo>
                  <a:cubicBezTo>
                    <a:pt x="164352" y="1987177"/>
                    <a:pt x="194435" y="1985767"/>
                    <a:pt x="224117" y="1981200"/>
                  </a:cubicBezTo>
                  <a:cubicBezTo>
                    <a:pt x="253208" y="1976724"/>
                    <a:pt x="257382" y="1964135"/>
                    <a:pt x="286870" y="1954306"/>
                  </a:cubicBezTo>
                  <a:cubicBezTo>
                    <a:pt x="301325" y="1949488"/>
                    <a:pt x="316912" y="1949036"/>
                    <a:pt x="331694" y="1945341"/>
                  </a:cubicBezTo>
                  <a:cubicBezTo>
                    <a:pt x="340861" y="1943049"/>
                    <a:pt x="349363" y="1938427"/>
                    <a:pt x="358588" y="1936377"/>
                  </a:cubicBezTo>
                  <a:cubicBezTo>
                    <a:pt x="409383" y="1925089"/>
                    <a:pt x="429805" y="1927495"/>
                    <a:pt x="484094" y="1918447"/>
                  </a:cubicBezTo>
                  <a:cubicBezTo>
                    <a:pt x="605734" y="1898174"/>
                    <a:pt x="535316" y="1900518"/>
                    <a:pt x="609600" y="190051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504824" y="4210075"/>
              <a:ext cx="430306" cy="2438400"/>
            </a:xfrm>
            <a:custGeom>
              <a:avLst/>
              <a:gdLst>
                <a:gd name="connsiteX0" fmla="*/ 430306 w 430306"/>
                <a:gd name="connsiteY0" fmla="*/ 0 h 2438400"/>
                <a:gd name="connsiteX1" fmla="*/ 412376 w 430306"/>
                <a:gd name="connsiteY1" fmla="*/ 89647 h 2438400"/>
                <a:gd name="connsiteX2" fmla="*/ 394447 w 430306"/>
                <a:gd name="connsiteY2" fmla="*/ 143435 h 2438400"/>
                <a:gd name="connsiteX3" fmla="*/ 367553 w 430306"/>
                <a:gd name="connsiteY3" fmla="*/ 268941 h 2438400"/>
                <a:gd name="connsiteX4" fmla="*/ 349624 w 430306"/>
                <a:gd name="connsiteY4" fmla="*/ 457200 h 2438400"/>
                <a:gd name="connsiteX5" fmla="*/ 340659 w 430306"/>
                <a:gd name="connsiteY5" fmla="*/ 573741 h 2438400"/>
                <a:gd name="connsiteX6" fmla="*/ 331694 w 430306"/>
                <a:gd name="connsiteY6" fmla="*/ 618565 h 2438400"/>
                <a:gd name="connsiteX7" fmla="*/ 322729 w 430306"/>
                <a:gd name="connsiteY7" fmla="*/ 708212 h 2438400"/>
                <a:gd name="connsiteX8" fmla="*/ 304800 w 430306"/>
                <a:gd name="connsiteY8" fmla="*/ 833718 h 2438400"/>
                <a:gd name="connsiteX9" fmla="*/ 286871 w 430306"/>
                <a:gd name="connsiteY9" fmla="*/ 1066800 h 2438400"/>
                <a:gd name="connsiteX10" fmla="*/ 277906 w 430306"/>
                <a:gd name="connsiteY10" fmla="*/ 1183341 h 2438400"/>
                <a:gd name="connsiteX11" fmla="*/ 286871 w 430306"/>
                <a:gd name="connsiteY11" fmla="*/ 1927412 h 2438400"/>
                <a:gd name="connsiteX12" fmla="*/ 295835 w 430306"/>
                <a:gd name="connsiteY12" fmla="*/ 1963271 h 2438400"/>
                <a:gd name="connsiteX13" fmla="*/ 313765 w 430306"/>
                <a:gd name="connsiteY13" fmla="*/ 2052918 h 2438400"/>
                <a:gd name="connsiteX14" fmla="*/ 259976 w 430306"/>
                <a:gd name="connsiteY14" fmla="*/ 2124635 h 2438400"/>
                <a:gd name="connsiteX15" fmla="*/ 188259 w 430306"/>
                <a:gd name="connsiteY15" fmla="*/ 2196353 h 2438400"/>
                <a:gd name="connsiteX16" fmla="*/ 170329 w 430306"/>
                <a:gd name="connsiteY16" fmla="*/ 2214283 h 2438400"/>
                <a:gd name="connsiteX17" fmla="*/ 143435 w 430306"/>
                <a:gd name="connsiteY17" fmla="*/ 2232212 h 2438400"/>
                <a:gd name="connsiteX18" fmla="*/ 134471 w 430306"/>
                <a:gd name="connsiteY18" fmla="*/ 2259106 h 2438400"/>
                <a:gd name="connsiteX19" fmla="*/ 98612 w 430306"/>
                <a:gd name="connsiteY19" fmla="*/ 2294965 h 2438400"/>
                <a:gd name="connsiteX20" fmla="*/ 80682 w 430306"/>
                <a:gd name="connsiteY20" fmla="*/ 2321859 h 2438400"/>
                <a:gd name="connsiteX21" fmla="*/ 44824 w 430306"/>
                <a:gd name="connsiteY21" fmla="*/ 2393577 h 2438400"/>
                <a:gd name="connsiteX22" fmla="*/ 35859 w 430306"/>
                <a:gd name="connsiteY22" fmla="*/ 2420471 h 2438400"/>
                <a:gd name="connsiteX23" fmla="*/ 8965 w 430306"/>
                <a:gd name="connsiteY23" fmla="*/ 2429435 h 2438400"/>
                <a:gd name="connsiteX24" fmla="*/ 0 w 430306"/>
                <a:gd name="connsiteY24" fmla="*/ 243840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0306" h="2438400">
                  <a:moveTo>
                    <a:pt x="430306" y="0"/>
                  </a:moveTo>
                  <a:cubicBezTo>
                    <a:pt x="424329" y="29882"/>
                    <a:pt x="422013" y="60737"/>
                    <a:pt x="412376" y="89647"/>
                  </a:cubicBezTo>
                  <a:cubicBezTo>
                    <a:pt x="406400" y="107576"/>
                    <a:pt x="399031" y="125100"/>
                    <a:pt x="394447" y="143435"/>
                  </a:cubicBezTo>
                  <a:cubicBezTo>
                    <a:pt x="380933" y="197492"/>
                    <a:pt x="374061" y="216882"/>
                    <a:pt x="367553" y="268941"/>
                  </a:cubicBezTo>
                  <a:cubicBezTo>
                    <a:pt x="364083" y="296702"/>
                    <a:pt x="351658" y="432792"/>
                    <a:pt x="349624" y="457200"/>
                  </a:cubicBezTo>
                  <a:cubicBezTo>
                    <a:pt x="346388" y="496027"/>
                    <a:pt x="344962" y="535018"/>
                    <a:pt x="340659" y="573741"/>
                  </a:cubicBezTo>
                  <a:cubicBezTo>
                    <a:pt x="338976" y="588885"/>
                    <a:pt x="333708" y="603461"/>
                    <a:pt x="331694" y="618565"/>
                  </a:cubicBezTo>
                  <a:cubicBezTo>
                    <a:pt x="327725" y="648333"/>
                    <a:pt x="326454" y="678413"/>
                    <a:pt x="322729" y="708212"/>
                  </a:cubicBezTo>
                  <a:cubicBezTo>
                    <a:pt x="301036" y="881757"/>
                    <a:pt x="327641" y="616730"/>
                    <a:pt x="304800" y="833718"/>
                  </a:cubicBezTo>
                  <a:cubicBezTo>
                    <a:pt x="294288" y="933581"/>
                    <a:pt x="294600" y="958585"/>
                    <a:pt x="286871" y="1066800"/>
                  </a:cubicBezTo>
                  <a:cubicBezTo>
                    <a:pt x="284095" y="1105663"/>
                    <a:pt x="280894" y="1144494"/>
                    <a:pt x="277906" y="1183341"/>
                  </a:cubicBezTo>
                  <a:cubicBezTo>
                    <a:pt x="280894" y="1431365"/>
                    <a:pt x="281171" y="1679436"/>
                    <a:pt x="286871" y="1927412"/>
                  </a:cubicBezTo>
                  <a:cubicBezTo>
                    <a:pt x="287154" y="1939730"/>
                    <a:pt x="293631" y="1951149"/>
                    <a:pt x="295835" y="1963271"/>
                  </a:cubicBezTo>
                  <a:cubicBezTo>
                    <a:pt x="312315" y="2053914"/>
                    <a:pt x="295355" y="1997689"/>
                    <a:pt x="313765" y="2052918"/>
                  </a:cubicBezTo>
                  <a:cubicBezTo>
                    <a:pt x="298118" y="2099858"/>
                    <a:pt x="311483" y="2073128"/>
                    <a:pt x="259976" y="2124635"/>
                  </a:cubicBezTo>
                  <a:lnTo>
                    <a:pt x="188259" y="2196353"/>
                  </a:lnTo>
                  <a:cubicBezTo>
                    <a:pt x="182282" y="2202330"/>
                    <a:pt x="177362" y="2209595"/>
                    <a:pt x="170329" y="2214283"/>
                  </a:cubicBezTo>
                  <a:lnTo>
                    <a:pt x="143435" y="2232212"/>
                  </a:lnTo>
                  <a:cubicBezTo>
                    <a:pt x="140447" y="2241177"/>
                    <a:pt x="139963" y="2251417"/>
                    <a:pt x="134471" y="2259106"/>
                  </a:cubicBezTo>
                  <a:cubicBezTo>
                    <a:pt x="124646" y="2272861"/>
                    <a:pt x="107989" y="2280900"/>
                    <a:pt x="98612" y="2294965"/>
                  </a:cubicBezTo>
                  <a:lnTo>
                    <a:pt x="80682" y="2321859"/>
                  </a:lnTo>
                  <a:cubicBezTo>
                    <a:pt x="60080" y="2383665"/>
                    <a:pt x="76116" y="2362283"/>
                    <a:pt x="44824" y="2393577"/>
                  </a:cubicBezTo>
                  <a:cubicBezTo>
                    <a:pt x="41836" y="2402542"/>
                    <a:pt x="42541" y="2413789"/>
                    <a:pt x="35859" y="2420471"/>
                  </a:cubicBezTo>
                  <a:cubicBezTo>
                    <a:pt x="29177" y="2427153"/>
                    <a:pt x="17417" y="2425209"/>
                    <a:pt x="8965" y="2429435"/>
                  </a:cubicBezTo>
                  <a:cubicBezTo>
                    <a:pt x="5185" y="2431325"/>
                    <a:pt x="2988" y="2435412"/>
                    <a:pt x="0" y="24384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1186142" y="3286710"/>
              <a:ext cx="44823" cy="107577"/>
            </a:xfrm>
            <a:custGeom>
              <a:avLst/>
              <a:gdLst>
                <a:gd name="connsiteX0" fmla="*/ 0 w 44823"/>
                <a:gd name="connsiteY0" fmla="*/ 107577 h 107577"/>
                <a:gd name="connsiteX1" fmla="*/ 44823 w 44823"/>
                <a:gd name="connsiteY1" fmla="*/ 8965 h 107577"/>
                <a:gd name="connsiteX2" fmla="*/ 44823 w 44823"/>
                <a:gd name="connsiteY2" fmla="*/ 0 h 10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823" h="107577">
                  <a:moveTo>
                    <a:pt x="0" y="107577"/>
                  </a:moveTo>
                  <a:cubicBezTo>
                    <a:pt x="15007" y="82564"/>
                    <a:pt x="44823" y="40218"/>
                    <a:pt x="44823" y="8965"/>
                  </a:cubicBezTo>
                  <a:lnTo>
                    <a:pt x="44823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558612" y="3358428"/>
              <a:ext cx="161365" cy="242047"/>
            </a:xfrm>
            <a:custGeom>
              <a:avLst/>
              <a:gdLst>
                <a:gd name="connsiteX0" fmla="*/ 161365 w 161365"/>
                <a:gd name="connsiteY0" fmla="*/ 242047 h 242047"/>
                <a:gd name="connsiteX1" fmla="*/ 134471 w 161365"/>
                <a:gd name="connsiteY1" fmla="*/ 197224 h 242047"/>
                <a:gd name="connsiteX2" fmla="*/ 125506 w 161365"/>
                <a:gd name="connsiteY2" fmla="*/ 170330 h 242047"/>
                <a:gd name="connsiteX3" fmla="*/ 107577 w 161365"/>
                <a:gd name="connsiteY3" fmla="*/ 143435 h 242047"/>
                <a:gd name="connsiteX4" fmla="*/ 98612 w 161365"/>
                <a:gd name="connsiteY4" fmla="*/ 116541 h 242047"/>
                <a:gd name="connsiteX5" fmla="*/ 80683 w 161365"/>
                <a:gd name="connsiteY5" fmla="*/ 89647 h 242047"/>
                <a:gd name="connsiteX6" fmla="*/ 44824 w 161365"/>
                <a:gd name="connsiteY6" fmla="*/ 53788 h 242047"/>
                <a:gd name="connsiteX7" fmla="*/ 35859 w 161365"/>
                <a:gd name="connsiteY7" fmla="*/ 26894 h 242047"/>
                <a:gd name="connsiteX8" fmla="*/ 8965 w 161365"/>
                <a:gd name="connsiteY8" fmla="*/ 8965 h 242047"/>
                <a:gd name="connsiteX9" fmla="*/ 0 w 161365"/>
                <a:gd name="connsiteY9" fmla="*/ 0 h 24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365" h="242047">
                  <a:moveTo>
                    <a:pt x="161365" y="242047"/>
                  </a:moveTo>
                  <a:cubicBezTo>
                    <a:pt x="152400" y="227106"/>
                    <a:pt x="142263" y="212809"/>
                    <a:pt x="134471" y="197224"/>
                  </a:cubicBezTo>
                  <a:cubicBezTo>
                    <a:pt x="130245" y="188772"/>
                    <a:pt x="129732" y="178782"/>
                    <a:pt x="125506" y="170330"/>
                  </a:cubicBezTo>
                  <a:cubicBezTo>
                    <a:pt x="120688" y="160693"/>
                    <a:pt x="112395" y="153072"/>
                    <a:pt x="107577" y="143435"/>
                  </a:cubicBezTo>
                  <a:cubicBezTo>
                    <a:pt x="103351" y="134983"/>
                    <a:pt x="102838" y="124993"/>
                    <a:pt x="98612" y="116541"/>
                  </a:cubicBezTo>
                  <a:cubicBezTo>
                    <a:pt x="93794" y="106904"/>
                    <a:pt x="87695" y="97827"/>
                    <a:pt x="80683" y="89647"/>
                  </a:cubicBezTo>
                  <a:cubicBezTo>
                    <a:pt x="69682" y="76812"/>
                    <a:pt x="44824" y="53788"/>
                    <a:pt x="44824" y="53788"/>
                  </a:cubicBezTo>
                  <a:cubicBezTo>
                    <a:pt x="41836" y="44823"/>
                    <a:pt x="41762" y="34273"/>
                    <a:pt x="35859" y="26894"/>
                  </a:cubicBezTo>
                  <a:cubicBezTo>
                    <a:pt x="29128" y="18481"/>
                    <a:pt x="17584" y="15429"/>
                    <a:pt x="8965" y="8965"/>
                  </a:cubicBezTo>
                  <a:cubicBezTo>
                    <a:pt x="5584" y="6429"/>
                    <a:pt x="2988" y="2988"/>
                    <a:pt x="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Flowchart: Terminator 8"/>
            <p:cNvSpPr/>
            <p:nvPr/>
          </p:nvSpPr>
          <p:spPr>
            <a:xfrm rot="1181499">
              <a:off x="1108278" y="3171583"/>
              <a:ext cx="300775" cy="112568"/>
            </a:xfrm>
            <a:prstGeom prst="flowChartTermina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Flowchart: Terminator 56"/>
            <p:cNvSpPr/>
            <p:nvPr/>
          </p:nvSpPr>
          <p:spPr>
            <a:xfrm rot="19719383">
              <a:off x="425318" y="3301352"/>
              <a:ext cx="300775" cy="112568"/>
            </a:xfrm>
            <a:prstGeom prst="flowChartTermina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6146" name="Picture 2" descr="http://icons.iconarchive.com/icons/dapino/medical/64/heart-beat-no-sh-icon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811" y="3966721"/>
              <a:ext cx="431613" cy="43161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8" name="Cloud Callout 57"/>
          <p:cNvSpPr/>
          <p:nvPr/>
        </p:nvSpPr>
        <p:spPr>
          <a:xfrm>
            <a:off x="1718745" y="3339535"/>
            <a:ext cx="1860232" cy="699014"/>
          </a:xfrm>
          <a:prstGeom prst="cloudCallout">
            <a:avLst>
              <a:gd name="adj1" fmla="val -61837"/>
              <a:gd name="adj2" fmla="val 1918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1"/>
          <a:lstStyle/>
          <a:p>
            <a:pPr algn="ctr">
              <a:lnSpc>
                <a:spcPct val="80000"/>
              </a:lnSpc>
            </a:pPr>
            <a:r>
              <a:rPr lang="en-US" dirty="0">
                <a:solidFill>
                  <a:srgbClr val="FFFF00"/>
                </a:solidFill>
              </a:rPr>
              <a:t>Sensing environment</a:t>
            </a:r>
          </a:p>
        </p:txBody>
      </p:sp>
      <p:sp>
        <p:nvSpPr>
          <p:cNvPr id="59" name="Oval Callout 58"/>
          <p:cNvSpPr/>
          <p:nvPr/>
        </p:nvSpPr>
        <p:spPr>
          <a:xfrm>
            <a:off x="1527288" y="2722340"/>
            <a:ext cx="1796605" cy="540341"/>
          </a:xfrm>
          <a:prstGeom prst="wedgeEllipseCallout">
            <a:avLst>
              <a:gd name="adj1" fmla="val -48905"/>
              <a:gd name="adj2" fmla="val 53646"/>
            </a:avLst>
          </a:prstGeom>
          <a:noFill/>
          <a:ln>
            <a:solidFill>
              <a:srgbClr val="A2F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dirty="0">
                <a:solidFill>
                  <a:srgbClr val="A2F2FA"/>
                </a:solidFill>
              </a:rPr>
              <a:t>Transmitting data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115949" y="2336926"/>
            <a:ext cx="1145794" cy="1034430"/>
            <a:chOff x="7404100" y="2616200"/>
            <a:chExt cx="1587500" cy="1019048"/>
          </a:xfrm>
        </p:grpSpPr>
        <p:sp>
          <p:nvSpPr>
            <p:cNvPr id="5" name="TextBox 4"/>
            <p:cNvSpPr txBox="1"/>
            <p:nvPr/>
          </p:nvSpPr>
          <p:spPr>
            <a:xfrm>
              <a:off x="7598185" y="2718591"/>
              <a:ext cx="1302710" cy="749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dirty="0">
                  <a:solidFill>
                    <a:srgbClr val="2DFF1C"/>
                  </a:solidFill>
                </a:rPr>
                <a:t>“Things” are good helpers</a:t>
              </a:r>
            </a:p>
          </p:txBody>
        </p:sp>
        <p:sp>
          <p:nvSpPr>
            <p:cNvPr id="19" name="Cloud Callout 18"/>
            <p:cNvSpPr/>
            <p:nvPr/>
          </p:nvSpPr>
          <p:spPr>
            <a:xfrm>
              <a:off x="7404100" y="2616200"/>
              <a:ext cx="1587500" cy="1019048"/>
            </a:xfrm>
            <a:prstGeom prst="cloudCallout">
              <a:avLst>
                <a:gd name="adj1" fmla="val -28094"/>
                <a:gd name="adj2" fmla="val 65520"/>
              </a:avLst>
            </a:prstGeom>
            <a:noFill/>
            <a:ln w="12700">
              <a:solidFill>
                <a:srgbClr val="2DFF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258360" y="189153"/>
            <a:ext cx="7837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C000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The Internet of Things (IoT)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42129" y="1696397"/>
            <a:ext cx="1721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prstClr val="white"/>
                </a:solidFill>
              </a:rPr>
              <a:t>Gartner, Inc.</a:t>
            </a:r>
          </a:p>
        </p:txBody>
      </p:sp>
    </p:spTree>
    <p:extLst>
      <p:ext uri="{BB962C8B-B14F-4D97-AF65-F5344CB8AC3E}">
        <p14:creationId xmlns:p14="http://schemas.microsoft.com/office/powerpoint/2010/main" val="228585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Network Clou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58" y="3048411"/>
            <a:ext cx="6172199" cy="35444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02241" y="1164451"/>
            <a:ext cx="8134064" cy="881094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dirty="0">
                <a:solidFill>
                  <a:prstClr val="white">
                    <a:lumMod val="85000"/>
                  </a:prstClr>
                </a:solidFill>
                <a:latin typeface="Calibri"/>
              </a:rPr>
              <a:t>There will be  </a:t>
            </a:r>
            <a:r>
              <a:rPr lang="en-US" sz="3600" b="1" dirty="0">
                <a:solidFill>
                  <a:prstClr val="white">
                    <a:lumMod val="85000"/>
                  </a:prstClr>
                </a:solidFill>
                <a:latin typeface="Calibri"/>
              </a:rPr>
              <a:t>28 billion “things” </a:t>
            </a:r>
            <a:r>
              <a:rPr lang="en-US" sz="3600" dirty="0">
                <a:solidFill>
                  <a:prstClr val="white">
                    <a:lumMod val="85000"/>
                  </a:prstClr>
                </a:solidFill>
                <a:latin typeface="Calibri"/>
              </a:rPr>
              <a:t>by 2020</a:t>
            </a:r>
          </a:p>
        </p:txBody>
      </p:sp>
      <p:pic>
        <p:nvPicPr>
          <p:cNvPr id="12" name="Picture 14" descr="Communication wlm green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994" y="3401195"/>
            <a:ext cx="838200" cy="838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mmunication wlm green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168" y="2732583"/>
            <a:ext cx="838200" cy="838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Communication wlm green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568" y="3591567"/>
            <a:ext cx="838200" cy="838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Communication wlm green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368" y="5040497"/>
            <a:ext cx="838200" cy="838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030" y="3302954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992" y="4557825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647" y="3948225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793" y="4758630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Kien\Pictures\Thi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4019" y="3745098"/>
            <a:ext cx="381000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Kien\Pictures\Thi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497" flipH="1">
            <a:off x="7054622" y="4135536"/>
            <a:ext cx="286891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307" y="4398545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167" y="4557825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455" y="3369880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792" y="3491025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7" descr="C:\Users\Kien\Pictures\Thi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69167" y="3719625"/>
            <a:ext cx="381000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677" y="5393037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676" y="4284265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16" y="5447092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7" descr="C:\Users\Kien\Pictures\Thi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8567" y="4932277"/>
            <a:ext cx="381000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7" descr="C:\Users\Kien\Pictures\Thi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497" flipH="1">
            <a:off x="5075003" y="5059634"/>
            <a:ext cx="301087" cy="826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592" y="5319825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980" y="4632894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669" y="4727652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7" descr="C:\Users\Kien\Pictures\Thi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88568" y="4284265"/>
            <a:ext cx="381000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Kien\Pictures\Thi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497" flipH="1">
            <a:off x="5743458" y="3480597"/>
            <a:ext cx="286891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Communication wlm green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168" y="4003740"/>
            <a:ext cx="838200" cy="838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Communication wlm green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867" y="5458467"/>
            <a:ext cx="838200" cy="838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Communication wlm green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767" y="4735697"/>
            <a:ext cx="838200" cy="838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7" descr="C:\Users\Kien\Pictures\Thi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497" flipH="1">
            <a:off x="7793154" y="5133695"/>
            <a:ext cx="301087" cy="826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493" y="5396025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42129" y="1696397"/>
            <a:ext cx="1721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prstClr val="white"/>
                </a:solidFill>
              </a:rPr>
              <a:t>Gartner, Inc.</a:t>
            </a:r>
          </a:p>
        </p:txBody>
      </p:sp>
      <p:pic>
        <p:nvPicPr>
          <p:cNvPr id="56" name="Picture 7" descr="C:\Users\Kien\Pictures\Thi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497" flipH="1">
            <a:off x="3417190" y="4208046"/>
            <a:ext cx="359341" cy="986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828" y="4673814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163942" y="2398786"/>
            <a:ext cx="5616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prstClr val="white"/>
                </a:solidFill>
              </a:rPr>
              <a:t>Biggest big data ever !!!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58360" y="189153"/>
            <a:ext cx="7837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C000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The Internet of Things (IoT)</a:t>
            </a:r>
          </a:p>
        </p:txBody>
      </p:sp>
    </p:spTree>
    <p:extLst>
      <p:ext uri="{BB962C8B-B14F-4D97-AF65-F5344CB8AC3E}">
        <p14:creationId xmlns:p14="http://schemas.microsoft.com/office/powerpoint/2010/main" val="379448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027" y="1440729"/>
            <a:ext cx="6109724" cy="48877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6601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Big Data and Cloud Computing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901339" y="3308281"/>
            <a:ext cx="3113222" cy="1047615"/>
            <a:chOff x="2678134" y="2829337"/>
            <a:chExt cx="3113222" cy="1047615"/>
          </a:xfrm>
        </p:grpSpPr>
        <p:sp>
          <p:nvSpPr>
            <p:cNvPr id="5" name="Can 4"/>
            <p:cNvSpPr/>
            <p:nvPr/>
          </p:nvSpPr>
          <p:spPr>
            <a:xfrm>
              <a:off x="2678134" y="2829337"/>
              <a:ext cx="414921" cy="423938"/>
            </a:xfrm>
            <a:prstGeom prst="can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Can 5"/>
            <p:cNvSpPr/>
            <p:nvPr/>
          </p:nvSpPr>
          <p:spPr>
            <a:xfrm>
              <a:off x="3195163" y="2830839"/>
              <a:ext cx="414921" cy="423938"/>
            </a:xfrm>
            <a:prstGeom prst="can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Can 6"/>
            <p:cNvSpPr/>
            <p:nvPr/>
          </p:nvSpPr>
          <p:spPr>
            <a:xfrm>
              <a:off x="3710671" y="2843413"/>
              <a:ext cx="414921" cy="423938"/>
            </a:xfrm>
            <a:prstGeom prst="can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Can 7"/>
            <p:cNvSpPr/>
            <p:nvPr/>
          </p:nvSpPr>
          <p:spPr>
            <a:xfrm>
              <a:off x="4238753" y="2843414"/>
              <a:ext cx="414921" cy="423938"/>
            </a:xfrm>
            <a:prstGeom prst="can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Can 8"/>
            <p:cNvSpPr/>
            <p:nvPr/>
          </p:nvSpPr>
          <p:spPr>
            <a:xfrm>
              <a:off x="4766835" y="2843414"/>
              <a:ext cx="414921" cy="423938"/>
            </a:xfrm>
            <a:prstGeom prst="can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Can 9"/>
            <p:cNvSpPr/>
            <p:nvPr/>
          </p:nvSpPr>
          <p:spPr>
            <a:xfrm>
              <a:off x="2830534" y="2981737"/>
              <a:ext cx="414921" cy="423938"/>
            </a:xfrm>
            <a:prstGeom prst="can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Can 10"/>
            <p:cNvSpPr/>
            <p:nvPr/>
          </p:nvSpPr>
          <p:spPr>
            <a:xfrm>
              <a:off x="3347563" y="2983239"/>
              <a:ext cx="414921" cy="423938"/>
            </a:xfrm>
            <a:prstGeom prst="can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Can 11"/>
            <p:cNvSpPr/>
            <p:nvPr/>
          </p:nvSpPr>
          <p:spPr>
            <a:xfrm>
              <a:off x="3863071" y="2995813"/>
              <a:ext cx="414921" cy="423938"/>
            </a:xfrm>
            <a:prstGeom prst="can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Can 12"/>
            <p:cNvSpPr/>
            <p:nvPr/>
          </p:nvSpPr>
          <p:spPr>
            <a:xfrm>
              <a:off x="4391153" y="2995814"/>
              <a:ext cx="414921" cy="423938"/>
            </a:xfrm>
            <a:prstGeom prst="can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Can 13"/>
            <p:cNvSpPr/>
            <p:nvPr/>
          </p:nvSpPr>
          <p:spPr>
            <a:xfrm>
              <a:off x="4919235" y="2995814"/>
              <a:ext cx="414921" cy="423938"/>
            </a:xfrm>
            <a:prstGeom prst="can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Can 14"/>
            <p:cNvSpPr/>
            <p:nvPr/>
          </p:nvSpPr>
          <p:spPr>
            <a:xfrm>
              <a:off x="2982934" y="3134137"/>
              <a:ext cx="414921" cy="423938"/>
            </a:xfrm>
            <a:prstGeom prst="can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Can 15"/>
            <p:cNvSpPr/>
            <p:nvPr/>
          </p:nvSpPr>
          <p:spPr>
            <a:xfrm>
              <a:off x="3499963" y="3135639"/>
              <a:ext cx="414921" cy="423938"/>
            </a:xfrm>
            <a:prstGeom prst="can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Can 16"/>
            <p:cNvSpPr/>
            <p:nvPr/>
          </p:nvSpPr>
          <p:spPr>
            <a:xfrm>
              <a:off x="4015471" y="3148213"/>
              <a:ext cx="414921" cy="423938"/>
            </a:xfrm>
            <a:prstGeom prst="can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Can 17"/>
            <p:cNvSpPr/>
            <p:nvPr/>
          </p:nvSpPr>
          <p:spPr>
            <a:xfrm>
              <a:off x="4543553" y="3148214"/>
              <a:ext cx="414921" cy="423938"/>
            </a:xfrm>
            <a:prstGeom prst="can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Can 18"/>
            <p:cNvSpPr/>
            <p:nvPr/>
          </p:nvSpPr>
          <p:spPr>
            <a:xfrm>
              <a:off x="5071635" y="3148214"/>
              <a:ext cx="414921" cy="423938"/>
            </a:xfrm>
            <a:prstGeom prst="can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Can 19"/>
            <p:cNvSpPr/>
            <p:nvPr/>
          </p:nvSpPr>
          <p:spPr>
            <a:xfrm>
              <a:off x="3135334" y="3286537"/>
              <a:ext cx="414921" cy="423938"/>
            </a:xfrm>
            <a:prstGeom prst="can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Can 20"/>
            <p:cNvSpPr/>
            <p:nvPr/>
          </p:nvSpPr>
          <p:spPr>
            <a:xfrm>
              <a:off x="3652363" y="3288039"/>
              <a:ext cx="414921" cy="423938"/>
            </a:xfrm>
            <a:prstGeom prst="can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Can 21"/>
            <p:cNvSpPr/>
            <p:nvPr/>
          </p:nvSpPr>
          <p:spPr>
            <a:xfrm>
              <a:off x="4167871" y="3300613"/>
              <a:ext cx="414921" cy="423938"/>
            </a:xfrm>
            <a:prstGeom prst="can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Can 22"/>
            <p:cNvSpPr/>
            <p:nvPr/>
          </p:nvSpPr>
          <p:spPr>
            <a:xfrm>
              <a:off x="4695953" y="3300614"/>
              <a:ext cx="414921" cy="423938"/>
            </a:xfrm>
            <a:prstGeom prst="can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Can 23"/>
            <p:cNvSpPr/>
            <p:nvPr/>
          </p:nvSpPr>
          <p:spPr>
            <a:xfrm>
              <a:off x="5224035" y="3300614"/>
              <a:ext cx="414921" cy="423938"/>
            </a:xfrm>
            <a:prstGeom prst="can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Can 24"/>
            <p:cNvSpPr/>
            <p:nvPr/>
          </p:nvSpPr>
          <p:spPr>
            <a:xfrm>
              <a:off x="3287734" y="3438937"/>
              <a:ext cx="414921" cy="423938"/>
            </a:xfrm>
            <a:prstGeom prst="can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Can 25"/>
            <p:cNvSpPr/>
            <p:nvPr/>
          </p:nvSpPr>
          <p:spPr>
            <a:xfrm>
              <a:off x="3804763" y="3440439"/>
              <a:ext cx="414921" cy="423938"/>
            </a:xfrm>
            <a:prstGeom prst="can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Can 26"/>
            <p:cNvSpPr/>
            <p:nvPr/>
          </p:nvSpPr>
          <p:spPr>
            <a:xfrm>
              <a:off x="4320271" y="3453013"/>
              <a:ext cx="414921" cy="423938"/>
            </a:xfrm>
            <a:prstGeom prst="can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Can 27"/>
            <p:cNvSpPr/>
            <p:nvPr/>
          </p:nvSpPr>
          <p:spPr>
            <a:xfrm>
              <a:off x="4848353" y="3453014"/>
              <a:ext cx="414921" cy="423938"/>
            </a:xfrm>
            <a:prstGeom prst="can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Can 28"/>
            <p:cNvSpPr/>
            <p:nvPr/>
          </p:nvSpPr>
          <p:spPr>
            <a:xfrm>
              <a:off x="5376435" y="3453014"/>
              <a:ext cx="414921" cy="423938"/>
            </a:xfrm>
            <a:prstGeom prst="can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60554" y="1359784"/>
            <a:ext cx="4353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Big data are at data center, ready for cloud computing</a:t>
            </a:r>
          </a:p>
        </p:txBody>
      </p:sp>
    </p:spTree>
    <p:extLst>
      <p:ext uri="{BB962C8B-B14F-4D97-AF65-F5344CB8AC3E}">
        <p14:creationId xmlns:p14="http://schemas.microsoft.com/office/powerpoint/2010/main" val="2754358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922" y="365127"/>
            <a:ext cx="8361306" cy="666010"/>
          </a:xfrm>
        </p:spPr>
        <p:txBody>
          <a:bodyPr>
            <a:noAutofit/>
          </a:bodyPr>
          <a:lstStyle/>
          <a:p>
            <a:r>
              <a:rPr lang="en-US" sz="4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IoT</a:t>
            </a:r>
            <a:r>
              <a:rPr lang="en-US" sz="48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 Is a Different Kind of Big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321D9DF7-A7BE-46E3-898F-4EC0FF04C1B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769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89" y="1040257"/>
            <a:ext cx="3854419" cy="3083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922" y="365127"/>
            <a:ext cx="8361306" cy="666010"/>
          </a:xfrm>
        </p:spPr>
        <p:txBody>
          <a:bodyPr>
            <a:noAutofit/>
          </a:bodyPr>
          <a:lstStyle/>
          <a:p>
            <a:r>
              <a:rPr lang="en-US" sz="4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IoT</a:t>
            </a:r>
            <a:r>
              <a:rPr lang="en-US" sz="48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 Is a Different Kind of Big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321D9DF7-A7BE-46E3-898F-4EC0FF04C1B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1" name="Picture 8" descr="Network Clou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019" y="3085828"/>
            <a:ext cx="6172199" cy="35444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686" y="3322373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937" y="4603159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592" y="3993559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738" y="4803964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7" descr="C:\Users\Kien\Pictures\Thi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83311" y="3698774"/>
            <a:ext cx="381000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7" descr="C:\Users\Kien\Pictures\Thi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497" flipH="1">
            <a:off x="7085673" y="4060553"/>
            <a:ext cx="286891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252" y="4443879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319" y="4629075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137" y="3268161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895" y="3576465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7" descr="C:\Users\Kien\Pictures\Thi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38671" y="3647113"/>
            <a:ext cx="381000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7" descr="C:\Users\Kien\Pictures\Thi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497" flipH="1">
            <a:off x="3408135" y="4253380"/>
            <a:ext cx="359341" cy="986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773" y="4719148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333" y="5464287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1" y="4329599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099" y="5362846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7" descr="C:\Users\Kien\Pictures\Thi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69512" y="4977611"/>
            <a:ext cx="381000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7" descr="C:\Users\Kien\Pictures\Thi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497" flipH="1">
            <a:off x="4988195" y="5169758"/>
            <a:ext cx="301087" cy="826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537" y="5365159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925" y="4678228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614" y="4772986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7" descr="C:\Users\Kien\Pictures\Thi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2881" y="4423178"/>
            <a:ext cx="381000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7" descr="C:\Users\Kien\Pictures\Thi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497" flipH="1">
            <a:off x="5488187" y="4134955"/>
            <a:ext cx="286891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7" descr="C:\Users\Kien\Pictures\Thi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497" flipH="1">
            <a:off x="7784099" y="5179029"/>
            <a:ext cx="301087" cy="826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7" descr="C:\Users\Kien\Pictures\Th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438" y="5441359"/>
            <a:ext cx="409575" cy="787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p Arrow 2"/>
          <p:cNvSpPr/>
          <p:nvPr/>
        </p:nvSpPr>
        <p:spPr>
          <a:xfrm rot="18778461">
            <a:off x="3704679" y="3221576"/>
            <a:ext cx="188278" cy="978408"/>
          </a:xfrm>
          <a:prstGeom prst="upArrow">
            <a:avLst/>
          </a:prstGeom>
          <a:solidFill>
            <a:srgbClr val="C1C1FF"/>
          </a:solidFill>
          <a:ln w="31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Up Arrow 64"/>
          <p:cNvSpPr/>
          <p:nvPr/>
        </p:nvSpPr>
        <p:spPr>
          <a:xfrm rot="18778461">
            <a:off x="3312564" y="3296227"/>
            <a:ext cx="188278" cy="978408"/>
          </a:xfrm>
          <a:prstGeom prst="upArrow">
            <a:avLst/>
          </a:prstGeom>
          <a:solidFill>
            <a:srgbClr val="FFD966"/>
          </a:solidFill>
          <a:ln w="31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Up Arrow 65"/>
          <p:cNvSpPr/>
          <p:nvPr/>
        </p:nvSpPr>
        <p:spPr>
          <a:xfrm rot="18778461">
            <a:off x="3626898" y="2780662"/>
            <a:ext cx="188278" cy="978408"/>
          </a:xfrm>
          <a:prstGeom prst="upArrow">
            <a:avLst/>
          </a:prstGeom>
          <a:solidFill>
            <a:srgbClr val="FF6600"/>
          </a:solidFill>
          <a:ln w="31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Up Arrow 66"/>
          <p:cNvSpPr/>
          <p:nvPr/>
        </p:nvSpPr>
        <p:spPr>
          <a:xfrm rot="18778461">
            <a:off x="4066966" y="2793238"/>
            <a:ext cx="188278" cy="978408"/>
          </a:xfrm>
          <a:prstGeom prst="upArrow">
            <a:avLst/>
          </a:prstGeom>
          <a:solidFill>
            <a:schemeClr val="tx1">
              <a:lumMod val="75000"/>
            </a:schemeClr>
          </a:solidFill>
          <a:ln w="31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8" name="Up Arrow 67"/>
          <p:cNvSpPr/>
          <p:nvPr/>
        </p:nvSpPr>
        <p:spPr>
          <a:xfrm rot="18778461">
            <a:off x="3048792" y="3515261"/>
            <a:ext cx="166703" cy="978408"/>
          </a:xfrm>
          <a:prstGeom prst="upArrow">
            <a:avLst/>
          </a:prstGeom>
          <a:solidFill>
            <a:srgbClr val="3366FF"/>
          </a:solidFill>
          <a:ln w="31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9" name="Up Arrow 68"/>
          <p:cNvSpPr/>
          <p:nvPr/>
        </p:nvSpPr>
        <p:spPr>
          <a:xfrm rot="18778461">
            <a:off x="2857609" y="3725306"/>
            <a:ext cx="188278" cy="978408"/>
          </a:xfrm>
          <a:prstGeom prst="upArrow">
            <a:avLst/>
          </a:prstGeom>
          <a:solidFill>
            <a:srgbClr val="D69C75"/>
          </a:solidFill>
          <a:ln w="31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69408" y="1282656"/>
            <a:ext cx="4235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Potentially billions of live data sources continuously feeding from all </a:t>
            </a:r>
            <a:r>
              <a:rPr lang="en-US" sz="2400" b="1" dirty="0">
                <a:solidFill>
                  <a:srgbClr val="C1C1FF"/>
                </a:solidFill>
              </a:rPr>
              <a:t>across the Internet</a:t>
            </a:r>
            <a:r>
              <a:rPr lang="en-US" sz="2400" dirty="0">
                <a:solidFill>
                  <a:srgbClr val="FFFF00"/>
                </a:solidFill>
              </a:rPr>
              <a:t> in real time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84139" y="2329542"/>
            <a:ext cx="1359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Cloud Computing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6532792" y="2704795"/>
            <a:ext cx="1599063" cy="992391"/>
          </a:xfrm>
          <a:prstGeom prst="wedgeEllipseCallout">
            <a:avLst>
              <a:gd name="adj1" fmla="val -23922"/>
              <a:gd name="adj2" fmla="val 88079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>
              <a:lnSpc>
                <a:spcPts val="2600"/>
              </a:lnSpc>
            </a:pPr>
            <a:r>
              <a:rPr lang="en-US" sz="2400" b="1" dirty="0">
                <a:solidFill>
                  <a:prstClr val="white"/>
                </a:solidFill>
              </a:rPr>
              <a:t>IoT data source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1" name="Rounded Rectangular Callout 60"/>
          <p:cNvSpPr/>
          <p:nvPr/>
        </p:nvSpPr>
        <p:spPr>
          <a:xfrm>
            <a:off x="434330" y="4361870"/>
            <a:ext cx="2314158" cy="2000036"/>
          </a:xfrm>
          <a:prstGeom prst="wedgeRoundRectCallout">
            <a:avLst>
              <a:gd name="adj1" fmla="val 48173"/>
              <a:gd name="adj2" fmla="val -59689"/>
              <a:gd name="adj3" fmla="val 16667"/>
            </a:avLst>
          </a:prstGeom>
          <a:solidFill>
            <a:schemeClr val="accent3">
              <a:lumMod val="75000"/>
            </a:schemeClr>
          </a:solidFill>
          <a:ln w="127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i="1" dirty="0">
                <a:solidFill>
                  <a:prstClr val="white"/>
                </a:solidFill>
              </a:rPr>
              <a:t>1</a:t>
            </a:r>
            <a:r>
              <a:rPr lang="en-US" sz="2400" i="1" baseline="30000" dirty="0">
                <a:solidFill>
                  <a:prstClr val="white"/>
                </a:solidFill>
              </a:rPr>
              <a:t>st</a:t>
            </a:r>
            <a:r>
              <a:rPr lang="en-US" sz="2400" i="1" dirty="0">
                <a:solidFill>
                  <a:prstClr val="white"/>
                </a:solidFill>
              </a:rPr>
              <a:t> IoT Challenge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prstClr val="white"/>
                </a:solidFill>
              </a:rPr>
              <a:t>Communication is potentially a serious bottleneck</a:t>
            </a:r>
          </a:p>
        </p:txBody>
      </p:sp>
      <p:sp>
        <p:nvSpPr>
          <p:cNvPr id="62" name="Oval 61"/>
          <p:cNvSpPr/>
          <p:nvPr/>
        </p:nvSpPr>
        <p:spPr>
          <a:xfrm>
            <a:off x="2431613" y="5943160"/>
            <a:ext cx="557225" cy="512702"/>
          </a:xfrm>
          <a:prstGeom prst="ellipse">
            <a:avLst/>
          </a:prstGeom>
          <a:solidFill>
            <a:srgbClr val="9148C8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tIns="0" bIns="45720" rtlCol="0" anchor="ctr" anchorCtr="1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1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33076" y="1735589"/>
            <a:ext cx="2296783" cy="561703"/>
            <a:chOff x="781196" y="1480566"/>
            <a:chExt cx="2296783" cy="561703"/>
          </a:xfrm>
        </p:grpSpPr>
        <p:grpSp>
          <p:nvGrpSpPr>
            <p:cNvPr id="60" name="Group 59"/>
            <p:cNvGrpSpPr/>
            <p:nvPr/>
          </p:nvGrpSpPr>
          <p:grpSpPr>
            <a:xfrm>
              <a:off x="963270" y="1480566"/>
              <a:ext cx="1881623" cy="561703"/>
              <a:chOff x="2678134" y="2829337"/>
              <a:chExt cx="3113222" cy="1047615"/>
            </a:xfrm>
          </p:grpSpPr>
          <p:sp>
            <p:nvSpPr>
              <p:cNvPr id="71" name="Can 70"/>
              <p:cNvSpPr/>
              <p:nvPr/>
            </p:nvSpPr>
            <p:spPr>
              <a:xfrm>
                <a:off x="2678134" y="2829337"/>
                <a:ext cx="414921" cy="423938"/>
              </a:xfrm>
              <a:prstGeom prst="can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Can 71"/>
              <p:cNvSpPr/>
              <p:nvPr/>
            </p:nvSpPr>
            <p:spPr>
              <a:xfrm>
                <a:off x="3195163" y="2830839"/>
                <a:ext cx="414921" cy="423938"/>
              </a:xfrm>
              <a:prstGeom prst="can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Can 72"/>
              <p:cNvSpPr/>
              <p:nvPr/>
            </p:nvSpPr>
            <p:spPr>
              <a:xfrm>
                <a:off x="3710671" y="2843413"/>
                <a:ext cx="414921" cy="423938"/>
              </a:xfrm>
              <a:prstGeom prst="can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Can 73"/>
              <p:cNvSpPr/>
              <p:nvPr/>
            </p:nvSpPr>
            <p:spPr>
              <a:xfrm>
                <a:off x="4238753" y="2843414"/>
                <a:ext cx="414921" cy="423938"/>
              </a:xfrm>
              <a:prstGeom prst="can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Can 74"/>
              <p:cNvSpPr/>
              <p:nvPr/>
            </p:nvSpPr>
            <p:spPr>
              <a:xfrm>
                <a:off x="4766835" y="2843414"/>
                <a:ext cx="414921" cy="423938"/>
              </a:xfrm>
              <a:prstGeom prst="can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Can 75"/>
              <p:cNvSpPr/>
              <p:nvPr/>
            </p:nvSpPr>
            <p:spPr>
              <a:xfrm>
                <a:off x="2830534" y="2981737"/>
                <a:ext cx="414921" cy="423938"/>
              </a:xfrm>
              <a:prstGeom prst="can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Can 76"/>
              <p:cNvSpPr/>
              <p:nvPr/>
            </p:nvSpPr>
            <p:spPr>
              <a:xfrm>
                <a:off x="3347563" y="2983239"/>
                <a:ext cx="414921" cy="423938"/>
              </a:xfrm>
              <a:prstGeom prst="can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Can 77"/>
              <p:cNvSpPr/>
              <p:nvPr/>
            </p:nvSpPr>
            <p:spPr>
              <a:xfrm>
                <a:off x="3863071" y="2995813"/>
                <a:ext cx="414921" cy="423938"/>
              </a:xfrm>
              <a:prstGeom prst="can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Can 78"/>
              <p:cNvSpPr/>
              <p:nvPr/>
            </p:nvSpPr>
            <p:spPr>
              <a:xfrm>
                <a:off x="4391153" y="2995814"/>
                <a:ext cx="414921" cy="423938"/>
              </a:xfrm>
              <a:prstGeom prst="can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Can 79"/>
              <p:cNvSpPr/>
              <p:nvPr/>
            </p:nvSpPr>
            <p:spPr>
              <a:xfrm>
                <a:off x="4919235" y="2995814"/>
                <a:ext cx="414921" cy="423938"/>
              </a:xfrm>
              <a:prstGeom prst="can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Can 80"/>
              <p:cNvSpPr/>
              <p:nvPr/>
            </p:nvSpPr>
            <p:spPr>
              <a:xfrm>
                <a:off x="2982934" y="3134137"/>
                <a:ext cx="414921" cy="423938"/>
              </a:xfrm>
              <a:prstGeom prst="can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Can 81"/>
              <p:cNvSpPr/>
              <p:nvPr/>
            </p:nvSpPr>
            <p:spPr>
              <a:xfrm>
                <a:off x="3499963" y="3135639"/>
                <a:ext cx="414921" cy="423938"/>
              </a:xfrm>
              <a:prstGeom prst="can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Can 82"/>
              <p:cNvSpPr/>
              <p:nvPr/>
            </p:nvSpPr>
            <p:spPr>
              <a:xfrm>
                <a:off x="4015471" y="3148213"/>
                <a:ext cx="414921" cy="423938"/>
              </a:xfrm>
              <a:prstGeom prst="can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Can 83"/>
              <p:cNvSpPr/>
              <p:nvPr/>
            </p:nvSpPr>
            <p:spPr>
              <a:xfrm>
                <a:off x="4543553" y="3148214"/>
                <a:ext cx="414921" cy="423938"/>
              </a:xfrm>
              <a:prstGeom prst="can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Can 84"/>
              <p:cNvSpPr/>
              <p:nvPr/>
            </p:nvSpPr>
            <p:spPr>
              <a:xfrm>
                <a:off x="5071635" y="3148214"/>
                <a:ext cx="414921" cy="423938"/>
              </a:xfrm>
              <a:prstGeom prst="can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Can 85"/>
              <p:cNvSpPr/>
              <p:nvPr/>
            </p:nvSpPr>
            <p:spPr>
              <a:xfrm>
                <a:off x="3135334" y="3286537"/>
                <a:ext cx="414921" cy="423938"/>
              </a:xfrm>
              <a:prstGeom prst="can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Can 86"/>
              <p:cNvSpPr/>
              <p:nvPr/>
            </p:nvSpPr>
            <p:spPr>
              <a:xfrm>
                <a:off x="3652363" y="3288039"/>
                <a:ext cx="414921" cy="423938"/>
              </a:xfrm>
              <a:prstGeom prst="can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Can 87"/>
              <p:cNvSpPr/>
              <p:nvPr/>
            </p:nvSpPr>
            <p:spPr>
              <a:xfrm>
                <a:off x="4167871" y="3300613"/>
                <a:ext cx="414921" cy="423938"/>
              </a:xfrm>
              <a:prstGeom prst="can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Can 88"/>
              <p:cNvSpPr/>
              <p:nvPr/>
            </p:nvSpPr>
            <p:spPr>
              <a:xfrm>
                <a:off x="4695953" y="3300614"/>
                <a:ext cx="414921" cy="423938"/>
              </a:xfrm>
              <a:prstGeom prst="can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Can 89"/>
              <p:cNvSpPr/>
              <p:nvPr/>
            </p:nvSpPr>
            <p:spPr>
              <a:xfrm>
                <a:off x="5224035" y="3300614"/>
                <a:ext cx="414921" cy="423938"/>
              </a:xfrm>
              <a:prstGeom prst="can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Can 90"/>
              <p:cNvSpPr/>
              <p:nvPr/>
            </p:nvSpPr>
            <p:spPr>
              <a:xfrm>
                <a:off x="3287734" y="3438937"/>
                <a:ext cx="414921" cy="423938"/>
              </a:xfrm>
              <a:prstGeom prst="can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Can 91"/>
              <p:cNvSpPr/>
              <p:nvPr/>
            </p:nvSpPr>
            <p:spPr>
              <a:xfrm>
                <a:off x="3804763" y="3440439"/>
                <a:ext cx="414921" cy="423938"/>
              </a:xfrm>
              <a:prstGeom prst="can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Can 92"/>
              <p:cNvSpPr/>
              <p:nvPr/>
            </p:nvSpPr>
            <p:spPr>
              <a:xfrm>
                <a:off x="4320271" y="3453013"/>
                <a:ext cx="414921" cy="423938"/>
              </a:xfrm>
              <a:prstGeom prst="can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Can 93"/>
              <p:cNvSpPr/>
              <p:nvPr/>
            </p:nvSpPr>
            <p:spPr>
              <a:xfrm>
                <a:off x="4848353" y="3453014"/>
                <a:ext cx="414921" cy="423938"/>
              </a:xfrm>
              <a:prstGeom prst="can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Can 94"/>
              <p:cNvSpPr/>
              <p:nvPr/>
            </p:nvSpPr>
            <p:spPr>
              <a:xfrm>
                <a:off x="5376435" y="3453014"/>
                <a:ext cx="414921" cy="423938"/>
              </a:xfrm>
              <a:prstGeom prst="can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781196" y="1543660"/>
              <a:ext cx="22967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Conventional Big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706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61" grpId="0" animBg="1"/>
      <p:bldP spid="62" grpId="0" animBg="1"/>
    </p:bld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HDOfficeLightV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ontrol xmlns="http://schemas.microsoft.com/VisualStudio/2011/storyboarding/control">
  <Id Name="System.Storyboarding.WindowsPhoneIcons.Add" Revision="1" Stencil="System.Storyboarding.WindowsPhoneIcons" StencilVersion="0.1"/>
</Control>
</file>

<file path=customXml/itemProps1.xml><?xml version="1.0" encoding="utf-8"?>
<ds:datastoreItem xmlns:ds="http://schemas.openxmlformats.org/officeDocument/2006/customXml" ds:itemID="{646A298B-FEAE-42C2-B8B7-731399C46227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10885</TotalTime>
  <Words>1748</Words>
  <Application>Microsoft Office PowerPoint</Application>
  <PresentationFormat>On-screen Show (4:3)</PresentationFormat>
  <Paragraphs>724</Paragraphs>
  <Slides>45</Slides>
  <Notes>35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61" baseType="lpstr">
      <vt:lpstr>Apple Chancery</vt:lpstr>
      <vt:lpstr>Arial</vt:lpstr>
      <vt:lpstr>Arial Rounded MT Bold</vt:lpstr>
      <vt:lpstr>Avenir Black Oblique</vt:lpstr>
      <vt:lpstr>Bradley Hand Bold</vt:lpstr>
      <vt:lpstr>Bradley Hand ITC</vt:lpstr>
      <vt:lpstr>Calibri</vt:lpstr>
      <vt:lpstr>Calibri Light</vt:lpstr>
      <vt:lpstr>Comic Sans MS</vt:lpstr>
      <vt:lpstr>Forte</vt:lpstr>
      <vt:lpstr>Segoe Print</vt:lpstr>
      <vt:lpstr>Times New Roman</vt:lpstr>
      <vt:lpstr>Wingdings 2</vt:lpstr>
      <vt:lpstr>HDOfficeLightV0</vt:lpstr>
      <vt:lpstr>5_HDOfficeLightV0</vt:lpstr>
      <vt:lpstr>Office Theme</vt:lpstr>
      <vt:lpstr>Internet of Things THINGSTORE</vt:lpstr>
      <vt:lpstr>PowerPoint Presentation</vt:lpstr>
      <vt:lpstr>Today’s Internet Users</vt:lpstr>
      <vt:lpstr>PowerPoint Presentation</vt:lpstr>
      <vt:lpstr>PowerPoint Presentation</vt:lpstr>
      <vt:lpstr>PowerPoint Presentation</vt:lpstr>
      <vt:lpstr>Big Data and Cloud Computing</vt:lpstr>
      <vt:lpstr>IoT Is a Different Kind of Big Data</vt:lpstr>
      <vt:lpstr>IoT Is a Different Kind of Big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Query Optimization Computation Sharing: Merging Queries</vt:lpstr>
      <vt:lpstr>Computation Sharing</vt:lpstr>
      <vt:lpstr>Query Optimization</vt:lpstr>
      <vt:lpstr>PowerPoint Presentation</vt:lpstr>
      <vt:lpstr>PowerPoint Presentation</vt:lpstr>
      <vt:lpstr>PowerPoint Presentation</vt:lpstr>
      <vt:lpstr>Today’s Workplaces</vt:lpstr>
      <vt:lpstr>Future Workplace</vt:lpstr>
      <vt:lpstr>Future Workplaces with IoT</vt:lpstr>
      <vt:lpstr>Collaborating with ‘Things’</vt:lpstr>
      <vt:lpstr>TABLETOP  </vt:lpstr>
      <vt:lpstr>Sharing Desktop Objects </vt:lpstr>
      <vt:lpstr>Sharing the Internet of Things</vt:lpstr>
      <vt:lpstr>PowerPoint Presentation</vt:lpstr>
      <vt:lpstr>Collaboration Management </vt:lpstr>
      <vt:lpstr>Tabletop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Kutalmis</dc:creator>
  <cp:lastModifiedBy>Kien Hua</cp:lastModifiedBy>
  <cp:revision>1065</cp:revision>
  <dcterms:created xsi:type="dcterms:W3CDTF">2015-05-21T15:58:25Z</dcterms:created>
  <dcterms:modified xsi:type="dcterms:W3CDTF">2022-02-01T20:10:43Z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