
<file path=[Content_Types].xml><?xml version="1.0" encoding="utf-8"?>
<Types xmlns="http://schemas.openxmlformats.org/package/2006/content-types">
  <Default Extension="xml" ContentType="application/xml"/>
  <Default Extension="wmv" ContentType="video/unknown"/>
  <Default Extension="jpeg" ContentType="image/jpeg"/>
  <Default Extension="rels" ContentType="application/vnd.openxmlformats-package.relationships+xml"/>
  <Default Extension="wdp" ContentType="image/vnd.ms-photo"/>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52" r:id="rId1"/>
  </p:sldMasterIdLst>
  <p:notesMasterIdLst>
    <p:notesMasterId r:id="rId30"/>
  </p:notesMasterIdLst>
  <p:handoutMasterIdLst>
    <p:handoutMasterId r:id="rId31"/>
  </p:handoutMasterIdLst>
  <p:sldIdLst>
    <p:sldId id="271" r:id="rId2"/>
    <p:sldId id="366" r:id="rId3"/>
    <p:sldId id="364" r:id="rId4"/>
    <p:sldId id="274" r:id="rId5"/>
    <p:sldId id="367" r:id="rId6"/>
    <p:sldId id="287" r:id="rId7"/>
    <p:sldId id="275" r:id="rId8"/>
    <p:sldId id="291" r:id="rId9"/>
    <p:sldId id="368" r:id="rId10"/>
    <p:sldId id="266" r:id="rId11"/>
    <p:sldId id="382" r:id="rId12"/>
    <p:sldId id="381" r:id="rId13"/>
    <p:sldId id="384" r:id="rId14"/>
    <p:sldId id="383" r:id="rId15"/>
    <p:sldId id="258" r:id="rId16"/>
    <p:sldId id="370" r:id="rId17"/>
    <p:sldId id="372" r:id="rId18"/>
    <p:sldId id="386" r:id="rId19"/>
    <p:sldId id="385" r:id="rId20"/>
    <p:sldId id="373" r:id="rId21"/>
    <p:sldId id="374" r:id="rId22"/>
    <p:sldId id="375" r:id="rId23"/>
    <p:sldId id="376" r:id="rId24"/>
    <p:sldId id="352" r:id="rId25"/>
    <p:sldId id="377" r:id="rId26"/>
    <p:sldId id="378" r:id="rId27"/>
    <p:sldId id="379" r:id="rId28"/>
    <p:sldId id="380"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clrMru>
    <a:srgbClr val="D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672" y="12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_rels/data1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45.jpeg"/><Relationship Id="rId1" Type="http://schemas.openxmlformats.org/officeDocument/2006/relationships/image" Target="../media/image41.jpeg"/><Relationship Id="rId2" Type="http://schemas.openxmlformats.org/officeDocument/2006/relationships/image" Target="../media/image43.jpeg"/></Relationships>
</file>

<file path=ppt/diagrams/_rels/data11.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45.jpeg"/><Relationship Id="rId5" Type="http://schemas.openxmlformats.org/officeDocument/2006/relationships/image" Target="../media/image57.jpeg"/><Relationship Id="rId1" Type="http://schemas.openxmlformats.org/officeDocument/2006/relationships/image" Target="../media/image41.jpeg"/><Relationship Id="rId2" Type="http://schemas.openxmlformats.org/officeDocument/2006/relationships/image" Target="../media/image43.jpeg"/></Relationships>
</file>

<file path=ppt/diagrams/_rels/data12.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45.jpeg"/><Relationship Id="rId5" Type="http://schemas.openxmlformats.org/officeDocument/2006/relationships/image" Target="../media/image57.jpeg"/><Relationship Id="rId1" Type="http://schemas.openxmlformats.org/officeDocument/2006/relationships/image" Target="../media/image41.jpeg"/><Relationship Id="rId2" Type="http://schemas.openxmlformats.org/officeDocument/2006/relationships/image" Target="../media/image43.jpeg"/></Relationships>
</file>

<file path=ppt/diagrams/_rels/data5.xml.rels><?xml version="1.0" encoding="UTF-8" standalone="yes"?>
<Relationships xmlns="http://schemas.openxmlformats.org/package/2006/relationships"><Relationship Id="rId1" Type="http://schemas.openxmlformats.org/officeDocument/2006/relationships/image" Target="../media/image41.jpeg"/></Relationships>
</file>

<file path=ppt/diagrams/_rels/data6.xml.rels><?xml version="1.0" encoding="UTF-8" standalone="yes"?>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3.jpeg"/></Relationships>
</file>

<file path=ppt/diagrams/_rels/data7.xml.rels><?xml version="1.0" encoding="UTF-8" standalone="yes"?>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3.jpeg"/><Relationship Id="rId3" Type="http://schemas.openxmlformats.org/officeDocument/2006/relationships/image" Target="../media/image45.jpeg"/></Relationships>
</file>

<file path=ppt/diagrams/_rels/data9.xml.rels><?xml version="1.0" encoding="UTF-8" standalone="yes"?>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3.jpeg"/><Relationship Id="rId3" Type="http://schemas.openxmlformats.org/officeDocument/2006/relationships/image" Target="../media/image45.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54.jpeg"/><Relationship Id="rId1" Type="http://schemas.openxmlformats.org/officeDocument/2006/relationships/image" Target="../media/image41.jpeg"/><Relationship Id="rId2" Type="http://schemas.openxmlformats.org/officeDocument/2006/relationships/image" Target="../media/image43.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54.jpeg"/><Relationship Id="rId5" Type="http://schemas.openxmlformats.org/officeDocument/2006/relationships/image" Target="../media/image57.jpeg"/><Relationship Id="rId1" Type="http://schemas.openxmlformats.org/officeDocument/2006/relationships/image" Target="../media/image41.jpeg"/><Relationship Id="rId2" Type="http://schemas.openxmlformats.org/officeDocument/2006/relationships/image" Target="../media/image43.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54.jpeg"/><Relationship Id="rId5" Type="http://schemas.openxmlformats.org/officeDocument/2006/relationships/image" Target="../media/image57.jpeg"/><Relationship Id="rId1" Type="http://schemas.openxmlformats.org/officeDocument/2006/relationships/image" Target="../media/image41.jpeg"/><Relationship Id="rId2" Type="http://schemas.openxmlformats.org/officeDocument/2006/relationships/image" Target="../media/image43.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41.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3.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3.jpeg"/><Relationship Id="rId3" Type="http://schemas.openxmlformats.org/officeDocument/2006/relationships/image" Target="../media/image45.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3.jpeg"/><Relationship Id="rId3" Type="http://schemas.openxmlformats.org/officeDocument/2006/relationships/image" Target="../media/image4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6CE65E-AE3F-4E28-8EA1-B73050C2E91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113B07D-3E49-4891-BB72-DE73E2EEC67D}">
      <dgm:prSet phldrT="[Text]" custT="1"/>
      <dgm:spPr>
        <a:solidFill>
          <a:srgbClr val="DA0000"/>
        </a:solidFill>
        <a:ln w="12700">
          <a:noFill/>
        </a:ln>
        <a:scene3d>
          <a:camera prst="orthographicFront"/>
          <a:lightRig rig="threePt" dir="t"/>
        </a:scene3d>
        <a:sp3d>
          <a:bevelT w="165100" prst="coolSlant"/>
        </a:sp3d>
      </dgm:spPr>
      <dgm:t>
        <a:bodyPr/>
        <a:lstStyle/>
        <a:p>
          <a:r>
            <a:rPr lang="en-US" sz="1400" b="1" dirty="0" smtClean="0">
              <a:solidFill>
                <a:schemeClr val="bg1"/>
              </a:solidFill>
              <a:effectLst/>
              <a:latin typeface="Times New Roman" pitchFamily="18" charset="0"/>
              <a:cs typeface="Times New Roman" pitchFamily="18" charset="0"/>
            </a:rPr>
            <a:t>Google maps image dataset</a:t>
          </a:r>
          <a:endParaRPr lang="en-US" sz="1400" b="1" dirty="0">
            <a:solidFill>
              <a:schemeClr val="bg1"/>
            </a:solidFill>
            <a:effectLst/>
            <a:latin typeface="Times New Roman" pitchFamily="18" charset="0"/>
            <a:cs typeface="Times New Roman" pitchFamily="18" charset="0"/>
          </a:endParaRPr>
        </a:p>
      </dgm:t>
    </dgm:pt>
    <dgm:pt modelId="{D284EDEA-9C7A-48E8-B660-BEDA783E46DB}" type="parTrans" cxnId="{72C41291-71EF-4CEF-8F5C-DB6F3E6282EB}">
      <dgm:prSet/>
      <dgm:spPr/>
      <dgm:t>
        <a:bodyPr/>
        <a:lstStyle/>
        <a:p>
          <a:endParaRPr lang="en-US" sz="3200" b="0">
            <a:solidFill>
              <a:schemeClr val="bg1"/>
            </a:solidFill>
            <a:effectLst/>
          </a:endParaRPr>
        </a:p>
      </dgm:t>
    </dgm:pt>
    <dgm:pt modelId="{C8356729-682B-4A5C-9D0C-5C9ACC99DE80}" type="sibTrans" cxnId="{72C41291-71EF-4CEF-8F5C-DB6F3E6282EB}">
      <dgm:prSet/>
      <dgm:spPr/>
      <dgm:t>
        <a:bodyPr/>
        <a:lstStyle/>
        <a:p>
          <a:endParaRPr lang="en-US" sz="3200" b="0">
            <a:solidFill>
              <a:schemeClr val="bg1"/>
            </a:solidFill>
            <a:effectLst/>
          </a:endParaRPr>
        </a:p>
      </dgm:t>
    </dgm:pt>
    <dgm:pt modelId="{5BDDEF5B-A247-4F88-899C-73F32699BBCF}">
      <dgm:prSet phldrT="[Text]" custT="1"/>
      <dgm:spPr>
        <a:solidFill>
          <a:srgbClr val="660066"/>
        </a:solidFill>
        <a:ln w="12700">
          <a:solidFill>
            <a:schemeClr val="accent1">
              <a:lumMod val="75000"/>
            </a:schemeClr>
          </a:solidFill>
        </a:ln>
        <a:scene3d>
          <a:camera prst="orthographicFront"/>
          <a:lightRig rig="threePt" dir="t"/>
        </a:scene3d>
        <a:sp3d>
          <a:bevelT w="165100" prst="coolSlant"/>
        </a:sp3d>
      </dgm:spPr>
      <dgm:t>
        <a:bodyPr/>
        <a:lstStyle/>
        <a:p>
          <a:endParaRPr lang="en-US" sz="1400" b="1" dirty="0">
            <a:solidFill>
              <a:schemeClr val="bg1"/>
            </a:solidFill>
            <a:effectLst/>
            <a:latin typeface="Times New Roman" pitchFamily="18" charset="0"/>
            <a:cs typeface="Times New Roman" pitchFamily="18" charset="0"/>
          </a:endParaRPr>
        </a:p>
      </dgm:t>
    </dgm:pt>
    <dgm:pt modelId="{32611E86-B410-40BE-9F12-E534E28374BB}" type="parTrans" cxnId="{97B7BE7C-520F-4AC5-9A0D-14D4DF273390}">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E055B8F9-876E-498A-9E12-7C24DF918B74}" type="sibTrans" cxnId="{97B7BE7C-520F-4AC5-9A0D-14D4DF273390}">
      <dgm:prSet/>
      <dgm:spPr/>
      <dgm:t>
        <a:bodyPr/>
        <a:lstStyle/>
        <a:p>
          <a:endParaRPr lang="en-US" sz="3200" b="0">
            <a:solidFill>
              <a:schemeClr val="bg1"/>
            </a:solidFill>
            <a:effectLst/>
          </a:endParaRPr>
        </a:p>
      </dgm:t>
    </dgm:pt>
    <dgm:pt modelId="{8C65484A-3E56-49EE-BD67-F28C8CE85806}">
      <dgm:prSet phldrT="[Text]" custT="1"/>
      <dgm:spPr>
        <a:solidFill>
          <a:srgbClr val="008000"/>
        </a:solidFill>
        <a:ln w="12700">
          <a:solidFill>
            <a:schemeClr val="accent1">
              <a:lumMod val="75000"/>
            </a:schemeClr>
          </a:solidFill>
        </a:ln>
        <a:scene3d>
          <a:camera prst="orthographicFront"/>
          <a:lightRig rig="threePt" dir="t"/>
        </a:scene3d>
        <a:sp3d>
          <a:bevelT w="165100" prst="coolSlant"/>
        </a:sp3d>
      </dgm:spPr>
      <dgm:t>
        <a:bodyPr/>
        <a:lstStyle/>
        <a:p>
          <a:endParaRPr lang="en-US" sz="1400" b="1" dirty="0">
            <a:solidFill>
              <a:schemeClr val="bg1"/>
            </a:solidFill>
            <a:effectLst/>
            <a:latin typeface="Times New Roman" pitchFamily="18" charset="0"/>
            <a:cs typeface="Times New Roman" pitchFamily="18" charset="0"/>
          </a:endParaRPr>
        </a:p>
      </dgm:t>
    </dgm:pt>
    <dgm:pt modelId="{C366E228-3FC0-4FD9-BAF1-63F2770F5FF2}" type="parTrans" cxnId="{8AA1FB0F-8576-4B1B-85AD-4D1370DB9DDA}">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600DAF12-95CC-44D7-A091-25FFCF60B132}" type="sibTrans" cxnId="{8AA1FB0F-8576-4B1B-85AD-4D1370DB9DDA}">
      <dgm:prSet/>
      <dgm:spPr/>
      <dgm:t>
        <a:bodyPr/>
        <a:lstStyle/>
        <a:p>
          <a:endParaRPr lang="en-US" sz="3200" b="0">
            <a:solidFill>
              <a:schemeClr val="bg1"/>
            </a:solidFill>
            <a:effectLst/>
          </a:endParaRPr>
        </a:p>
      </dgm:t>
    </dgm:pt>
    <dgm:pt modelId="{CB74CEDD-F34C-459B-A8F7-211A9AA47A6C}" type="pres">
      <dgm:prSet presAssocID="{C16CE65E-AE3F-4E28-8EA1-B73050C2E91C}" presName="diagram" presStyleCnt="0">
        <dgm:presLayoutVars>
          <dgm:chPref val="1"/>
          <dgm:dir/>
          <dgm:animOne val="branch"/>
          <dgm:animLvl val="lvl"/>
          <dgm:resizeHandles val="exact"/>
        </dgm:presLayoutVars>
      </dgm:prSet>
      <dgm:spPr/>
      <dgm:t>
        <a:bodyPr/>
        <a:lstStyle/>
        <a:p>
          <a:endParaRPr lang="en-US"/>
        </a:p>
      </dgm:t>
    </dgm:pt>
    <dgm:pt modelId="{A1D8BF12-3D44-403C-9476-99D00FE72C21}" type="pres">
      <dgm:prSet presAssocID="{B113B07D-3E49-4891-BB72-DE73E2EEC67D}" presName="root1" presStyleCnt="0"/>
      <dgm:spPr/>
      <dgm:t>
        <a:bodyPr/>
        <a:lstStyle/>
        <a:p>
          <a:endParaRPr lang="en-US"/>
        </a:p>
      </dgm:t>
    </dgm:pt>
    <dgm:pt modelId="{59E31DB0-A521-424A-BBE4-D0FFA7B77C0D}" type="pres">
      <dgm:prSet presAssocID="{B113B07D-3E49-4891-BB72-DE73E2EEC67D}" presName="LevelOneTextNode" presStyleLbl="node0" presStyleIdx="0" presStyleCnt="1" custScaleX="137071" custScaleY="222332">
        <dgm:presLayoutVars>
          <dgm:chPref val="3"/>
        </dgm:presLayoutVars>
      </dgm:prSet>
      <dgm:spPr/>
      <dgm:t>
        <a:bodyPr/>
        <a:lstStyle/>
        <a:p>
          <a:endParaRPr lang="en-US"/>
        </a:p>
      </dgm:t>
    </dgm:pt>
    <dgm:pt modelId="{F212AEC4-AEFD-4FFB-BBFE-768079C05954}" type="pres">
      <dgm:prSet presAssocID="{B113B07D-3E49-4891-BB72-DE73E2EEC67D}" presName="level2hierChild" presStyleCnt="0"/>
      <dgm:spPr/>
      <dgm:t>
        <a:bodyPr/>
        <a:lstStyle/>
        <a:p>
          <a:endParaRPr lang="en-US"/>
        </a:p>
      </dgm:t>
    </dgm:pt>
    <dgm:pt modelId="{AC675A7E-9EE4-4F3E-85CF-BE51D4F62AB8}" type="pres">
      <dgm:prSet presAssocID="{32611E86-B410-40BE-9F12-E534E28374BB}" presName="conn2-1" presStyleLbl="parChTrans1D2" presStyleIdx="0" presStyleCnt="1" custScaleX="2000000" custScaleY="228410"/>
      <dgm:spPr/>
      <dgm:t>
        <a:bodyPr/>
        <a:lstStyle/>
        <a:p>
          <a:endParaRPr lang="en-US"/>
        </a:p>
      </dgm:t>
    </dgm:pt>
    <dgm:pt modelId="{A921D06A-B9BA-40F8-81C4-261340CD7767}" type="pres">
      <dgm:prSet presAssocID="{32611E86-B410-40BE-9F12-E534E28374BB}" presName="connTx" presStyleLbl="parChTrans1D2" presStyleIdx="0" presStyleCnt="1"/>
      <dgm:spPr/>
      <dgm:t>
        <a:bodyPr/>
        <a:lstStyle/>
        <a:p>
          <a:endParaRPr lang="en-US"/>
        </a:p>
      </dgm:t>
    </dgm:pt>
    <dgm:pt modelId="{9CDF744D-8AD6-480D-885C-A0653F86DCEE}" type="pres">
      <dgm:prSet presAssocID="{5BDDEF5B-A247-4F88-899C-73F32699BBCF}" presName="root2" presStyleCnt="0"/>
      <dgm:spPr/>
      <dgm:t>
        <a:bodyPr/>
        <a:lstStyle/>
        <a:p>
          <a:endParaRPr lang="en-US"/>
        </a:p>
      </dgm:t>
    </dgm:pt>
    <dgm:pt modelId="{B03B1578-2400-46A4-AA31-E3DD96929DAD}" type="pres">
      <dgm:prSet presAssocID="{5BDDEF5B-A247-4F88-899C-73F32699BBCF}" presName="LevelTwoTextNode" presStyleLbl="node2" presStyleIdx="0" presStyleCnt="1" custScaleX="165456" custScaleY="267014" custLinFactNeighborX="7322">
        <dgm:presLayoutVars>
          <dgm:chPref val="3"/>
        </dgm:presLayoutVars>
      </dgm:prSet>
      <dgm:spPr/>
      <dgm:t>
        <a:bodyPr/>
        <a:lstStyle/>
        <a:p>
          <a:endParaRPr lang="en-US"/>
        </a:p>
      </dgm:t>
    </dgm:pt>
    <dgm:pt modelId="{BDCD411D-631E-4D3E-9358-44A77A9220D8}" type="pres">
      <dgm:prSet presAssocID="{5BDDEF5B-A247-4F88-899C-73F32699BBCF}" presName="level3hierChild" presStyleCnt="0"/>
      <dgm:spPr/>
      <dgm:t>
        <a:bodyPr/>
        <a:lstStyle/>
        <a:p>
          <a:endParaRPr lang="en-US"/>
        </a:p>
      </dgm:t>
    </dgm:pt>
    <dgm:pt modelId="{C09BAF77-EE80-4D3C-9410-1F9CB65E9207}" type="pres">
      <dgm:prSet presAssocID="{C366E228-3FC0-4FD9-BAF1-63F2770F5FF2}" presName="conn2-1" presStyleLbl="parChTrans1D3" presStyleIdx="0" presStyleCnt="1" custScaleX="2000000" custScaleY="274309"/>
      <dgm:spPr/>
      <dgm:t>
        <a:bodyPr/>
        <a:lstStyle/>
        <a:p>
          <a:endParaRPr lang="en-US"/>
        </a:p>
      </dgm:t>
    </dgm:pt>
    <dgm:pt modelId="{131D4276-2C17-4CFB-B793-0EB65C6F1026}" type="pres">
      <dgm:prSet presAssocID="{C366E228-3FC0-4FD9-BAF1-63F2770F5FF2}" presName="connTx" presStyleLbl="parChTrans1D3" presStyleIdx="0" presStyleCnt="1"/>
      <dgm:spPr/>
      <dgm:t>
        <a:bodyPr/>
        <a:lstStyle/>
        <a:p>
          <a:endParaRPr lang="en-US"/>
        </a:p>
      </dgm:t>
    </dgm:pt>
    <dgm:pt modelId="{2C8B4BD4-C7F6-47DC-89BE-551E93BCE81D}" type="pres">
      <dgm:prSet presAssocID="{8C65484A-3E56-49EE-BD67-F28C8CE85806}" presName="root2" presStyleCnt="0"/>
      <dgm:spPr/>
      <dgm:t>
        <a:bodyPr/>
        <a:lstStyle/>
        <a:p>
          <a:endParaRPr lang="en-US"/>
        </a:p>
      </dgm:t>
    </dgm:pt>
    <dgm:pt modelId="{FBC0C314-A3FA-4FF6-A1F8-7C4C84EFC59B}" type="pres">
      <dgm:prSet presAssocID="{8C65484A-3E56-49EE-BD67-F28C8CE85806}" presName="LevelTwoTextNode" presStyleLbl="node3" presStyleIdx="0" presStyleCnt="1" custScaleX="165456" custScaleY="267014" custLinFactNeighborX="8836" custLinFactNeighborY="-2297">
        <dgm:presLayoutVars>
          <dgm:chPref val="3"/>
        </dgm:presLayoutVars>
      </dgm:prSet>
      <dgm:spPr/>
      <dgm:t>
        <a:bodyPr/>
        <a:lstStyle/>
        <a:p>
          <a:endParaRPr lang="en-US"/>
        </a:p>
      </dgm:t>
    </dgm:pt>
    <dgm:pt modelId="{50DFD94B-418F-4B24-A556-D5989E640D37}" type="pres">
      <dgm:prSet presAssocID="{8C65484A-3E56-49EE-BD67-F28C8CE85806}" presName="level3hierChild" presStyleCnt="0"/>
      <dgm:spPr/>
      <dgm:t>
        <a:bodyPr/>
        <a:lstStyle/>
        <a:p>
          <a:endParaRPr lang="en-US"/>
        </a:p>
      </dgm:t>
    </dgm:pt>
  </dgm:ptLst>
  <dgm:cxnLst>
    <dgm:cxn modelId="{63C1530E-723A-A145-8D4F-909BB5B0DDA6}" type="presOf" srcId="{B113B07D-3E49-4891-BB72-DE73E2EEC67D}" destId="{59E31DB0-A521-424A-BBE4-D0FFA7B77C0D}" srcOrd="0" destOrd="0" presId="urn:microsoft.com/office/officeart/2005/8/layout/hierarchy2"/>
    <dgm:cxn modelId="{F3E70150-1B3C-BF44-A68C-24BF989227FC}" type="presOf" srcId="{32611E86-B410-40BE-9F12-E534E28374BB}" destId="{AC675A7E-9EE4-4F3E-85CF-BE51D4F62AB8}" srcOrd="0" destOrd="0" presId="urn:microsoft.com/office/officeart/2005/8/layout/hierarchy2"/>
    <dgm:cxn modelId="{2ABC610B-47E3-6041-9D5C-9FFEDCDBA4FC}" type="presOf" srcId="{C366E228-3FC0-4FD9-BAF1-63F2770F5FF2}" destId="{C09BAF77-EE80-4D3C-9410-1F9CB65E9207}" srcOrd="0" destOrd="0" presId="urn:microsoft.com/office/officeart/2005/8/layout/hierarchy2"/>
    <dgm:cxn modelId="{237BFC0C-8C63-DF47-9ED6-9A5E2706A2D4}" type="presOf" srcId="{32611E86-B410-40BE-9F12-E534E28374BB}" destId="{A921D06A-B9BA-40F8-81C4-261340CD7767}" srcOrd="1" destOrd="0" presId="urn:microsoft.com/office/officeart/2005/8/layout/hierarchy2"/>
    <dgm:cxn modelId="{72C41291-71EF-4CEF-8F5C-DB6F3E6282EB}" srcId="{C16CE65E-AE3F-4E28-8EA1-B73050C2E91C}" destId="{B113B07D-3E49-4891-BB72-DE73E2EEC67D}" srcOrd="0" destOrd="0" parTransId="{D284EDEA-9C7A-48E8-B660-BEDA783E46DB}" sibTransId="{C8356729-682B-4A5C-9D0C-5C9ACC99DE80}"/>
    <dgm:cxn modelId="{330D7815-A271-6C40-B881-5DF7A75A7060}" type="presOf" srcId="{C366E228-3FC0-4FD9-BAF1-63F2770F5FF2}" destId="{131D4276-2C17-4CFB-B793-0EB65C6F1026}" srcOrd="1" destOrd="0" presId="urn:microsoft.com/office/officeart/2005/8/layout/hierarchy2"/>
    <dgm:cxn modelId="{9CAAA61E-4408-D448-81CE-86D5A0954B4C}" type="presOf" srcId="{8C65484A-3E56-49EE-BD67-F28C8CE85806}" destId="{FBC0C314-A3FA-4FF6-A1F8-7C4C84EFC59B}" srcOrd="0" destOrd="0" presId="urn:microsoft.com/office/officeart/2005/8/layout/hierarchy2"/>
    <dgm:cxn modelId="{8EF50CAF-F726-FE4E-B964-15277977FE9E}" type="presOf" srcId="{C16CE65E-AE3F-4E28-8EA1-B73050C2E91C}" destId="{CB74CEDD-F34C-459B-A8F7-211A9AA47A6C}" srcOrd="0" destOrd="0" presId="urn:microsoft.com/office/officeart/2005/8/layout/hierarchy2"/>
    <dgm:cxn modelId="{AD163163-DF4D-A74B-B861-2EC97DCE08B2}" type="presOf" srcId="{5BDDEF5B-A247-4F88-899C-73F32699BBCF}" destId="{B03B1578-2400-46A4-AA31-E3DD96929DAD}" srcOrd="0" destOrd="0" presId="urn:microsoft.com/office/officeart/2005/8/layout/hierarchy2"/>
    <dgm:cxn modelId="{8AA1FB0F-8576-4B1B-85AD-4D1370DB9DDA}" srcId="{5BDDEF5B-A247-4F88-899C-73F32699BBCF}" destId="{8C65484A-3E56-49EE-BD67-F28C8CE85806}" srcOrd="0" destOrd="0" parTransId="{C366E228-3FC0-4FD9-BAF1-63F2770F5FF2}" sibTransId="{600DAF12-95CC-44D7-A091-25FFCF60B132}"/>
    <dgm:cxn modelId="{97B7BE7C-520F-4AC5-9A0D-14D4DF273390}" srcId="{B113B07D-3E49-4891-BB72-DE73E2EEC67D}" destId="{5BDDEF5B-A247-4F88-899C-73F32699BBCF}" srcOrd="0" destOrd="0" parTransId="{32611E86-B410-40BE-9F12-E534E28374BB}" sibTransId="{E055B8F9-876E-498A-9E12-7C24DF918B74}"/>
    <dgm:cxn modelId="{77ED6C36-FA97-BC40-B01A-DBF58B1DEE30}" type="presParOf" srcId="{CB74CEDD-F34C-459B-A8F7-211A9AA47A6C}" destId="{A1D8BF12-3D44-403C-9476-99D00FE72C21}" srcOrd="0" destOrd="0" presId="urn:microsoft.com/office/officeart/2005/8/layout/hierarchy2"/>
    <dgm:cxn modelId="{F93B2585-7113-B04F-8972-69ADCDEF235C}" type="presParOf" srcId="{A1D8BF12-3D44-403C-9476-99D00FE72C21}" destId="{59E31DB0-A521-424A-BBE4-D0FFA7B77C0D}" srcOrd="0" destOrd="0" presId="urn:microsoft.com/office/officeart/2005/8/layout/hierarchy2"/>
    <dgm:cxn modelId="{9395F763-A89A-104B-871E-3EA5ACAF0592}" type="presParOf" srcId="{A1D8BF12-3D44-403C-9476-99D00FE72C21}" destId="{F212AEC4-AEFD-4FFB-BBFE-768079C05954}" srcOrd="1" destOrd="0" presId="urn:microsoft.com/office/officeart/2005/8/layout/hierarchy2"/>
    <dgm:cxn modelId="{3DA6C2F1-CAAE-2248-BBDF-AFB274C7E183}" type="presParOf" srcId="{F212AEC4-AEFD-4FFB-BBFE-768079C05954}" destId="{AC675A7E-9EE4-4F3E-85CF-BE51D4F62AB8}" srcOrd="0" destOrd="0" presId="urn:microsoft.com/office/officeart/2005/8/layout/hierarchy2"/>
    <dgm:cxn modelId="{8E8D1CA7-2FF1-A445-BCB9-4F8ED12BB374}" type="presParOf" srcId="{AC675A7E-9EE4-4F3E-85CF-BE51D4F62AB8}" destId="{A921D06A-B9BA-40F8-81C4-261340CD7767}" srcOrd="0" destOrd="0" presId="urn:microsoft.com/office/officeart/2005/8/layout/hierarchy2"/>
    <dgm:cxn modelId="{5463643F-52DF-5145-AA6B-0C178A453866}" type="presParOf" srcId="{F212AEC4-AEFD-4FFB-BBFE-768079C05954}" destId="{9CDF744D-8AD6-480D-885C-A0653F86DCEE}" srcOrd="1" destOrd="0" presId="urn:microsoft.com/office/officeart/2005/8/layout/hierarchy2"/>
    <dgm:cxn modelId="{918E7964-C3E6-5F43-919B-3BAEC8051FCA}" type="presParOf" srcId="{9CDF744D-8AD6-480D-885C-A0653F86DCEE}" destId="{B03B1578-2400-46A4-AA31-E3DD96929DAD}" srcOrd="0" destOrd="0" presId="urn:microsoft.com/office/officeart/2005/8/layout/hierarchy2"/>
    <dgm:cxn modelId="{80A37E9A-6333-274F-B98D-CD6391B57C9E}" type="presParOf" srcId="{9CDF744D-8AD6-480D-885C-A0653F86DCEE}" destId="{BDCD411D-631E-4D3E-9358-44A77A9220D8}" srcOrd="1" destOrd="0" presId="urn:microsoft.com/office/officeart/2005/8/layout/hierarchy2"/>
    <dgm:cxn modelId="{54C94CA0-0C5A-C24B-A07F-D49D22C77FEB}" type="presParOf" srcId="{BDCD411D-631E-4D3E-9358-44A77A9220D8}" destId="{C09BAF77-EE80-4D3C-9410-1F9CB65E9207}" srcOrd="0" destOrd="0" presId="urn:microsoft.com/office/officeart/2005/8/layout/hierarchy2"/>
    <dgm:cxn modelId="{BDC264C5-11CD-5D4F-A27B-3129566B3144}" type="presParOf" srcId="{C09BAF77-EE80-4D3C-9410-1F9CB65E9207}" destId="{131D4276-2C17-4CFB-B793-0EB65C6F1026}" srcOrd="0" destOrd="0" presId="urn:microsoft.com/office/officeart/2005/8/layout/hierarchy2"/>
    <dgm:cxn modelId="{39B4B0AB-4FEA-BA47-8CB0-65E3930EFFFD}" type="presParOf" srcId="{BDCD411D-631E-4D3E-9358-44A77A9220D8}" destId="{2C8B4BD4-C7F6-47DC-89BE-551E93BCE81D}" srcOrd="1" destOrd="0" presId="urn:microsoft.com/office/officeart/2005/8/layout/hierarchy2"/>
    <dgm:cxn modelId="{8BFB73E7-539E-844A-A711-47220B113C51}" type="presParOf" srcId="{2C8B4BD4-C7F6-47DC-89BE-551E93BCE81D}" destId="{FBC0C314-A3FA-4FF6-A1F8-7C4C84EFC59B}" srcOrd="0" destOrd="0" presId="urn:microsoft.com/office/officeart/2005/8/layout/hierarchy2"/>
    <dgm:cxn modelId="{731DE051-9D22-7E49-AF74-5D626D08993A}" type="presParOf" srcId="{2C8B4BD4-C7F6-47DC-89BE-551E93BCE81D}" destId="{50DFD94B-418F-4B24-A556-D5989E640D37}" srcOrd="1" destOrd="0" presId="urn:microsoft.com/office/officeart/2005/8/layout/hierarchy2"/>
  </dgm:cxnLst>
  <dgm:bg>
    <a:noFill/>
  </dgm:bg>
  <dgm:whole>
    <a:ln w="19050" cmpd="sng">
      <a:noFill/>
      <a:prstDash val="solid"/>
    </a:ln>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16CE65E-AE3F-4E28-8EA1-B73050C2E91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113B07D-3E49-4891-BB72-DE73E2EEC67D}">
      <dgm:prSet phldrT="[Text]" custT="1"/>
      <dgm:spPr>
        <a:blipFill rotWithShape="0">
          <a:blip xmlns:r="http://schemas.openxmlformats.org/officeDocument/2006/relationships" r:embed="rId1"/>
          <a:tile tx="0" ty="0" sx="100000" sy="100000" flip="none" algn="tl"/>
        </a:blipFill>
        <a:ln w="12700">
          <a:noFill/>
        </a:ln>
        <a:scene3d>
          <a:camera prst="orthographicFront"/>
          <a:lightRig rig="threePt" dir="t"/>
        </a:scene3d>
        <a:sp3d>
          <a:bevelT w="165100" prst="coolSlant"/>
        </a:sp3d>
      </dgm:spPr>
      <dgm:t>
        <a:bodyPr/>
        <a:lstStyle/>
        <a:p>
          <a:r>
            <a:rPr lang="en-US" sz="1400" b="1" dirty="0" smtClean="0">
              <a:solidFill>
                <a:schemeClr val="bg1"/>
              </a:solidFill>
              <a:effectLst/>
              <a:latin typeface="Times New Roman" pitchFamily="18" charset="0"/>
              <a:cs typeface="Times New Roman" pitchFamily="18" charset="0"/>
            </a:rPr>
            <a:t>Input Query Image</a:t>
          </a:r>
          <a:endParaRPr lang="en-US" sz="1400" b="1" dirty="0">
            <a:solidFill>
              <a:schemeClr val="bg1"/>
            </a:solidFill>
            <a:effectLst/>
            <a:latin typeface="Times New Roman" pitchFamily="18" charset="0"/>
            <a:cs typeface="Times New Roman" pitchFamily="18" charset="0"/>
          </a:endParaRPr>
        </a:p>
      </dgm:t>
    </dgm:pt>
    <dgm:pt modelId="{D284EDEA-9C7A-48E8-B660-BEDA783E46DB}" type="parTrans" cxnId="{72C41291-71EF-4CEF-8F5C-DB6F3E6282EB}">
      <dgm:prSet/>
      <dgm:spPr/>
      <dgm:t>
        <a:bodyPr/>
        <a:lstStyle/>
        <a:p>
          <a:endParaRPr lang="en-US" sz="3200" b="0">
            <a:solidFill>
              <a:schemeClr val="bg1"/>
            </a:solidFill>
            <a:effectLst/>
          </a:endParaRPr>
        </a:p>
      </dgm:t>
    </dgm:pt>
    <dgm:pt modelId="{C8356729-682B-4A5C-9D0C-5C9ACC99DE80}" type="sibTrans" cxnId="{72C41291-71EF-4CEF-8F5C-DB6F3E6282EB}">
      <dgm:prSet/>
      <dgm:spPr/>
      <dgm:t>
        <a:bodyPr/>
        <a:lstStyle/>
        <a:p>
          <a:endParaRPr lang="en-US" sz="3200" b="0">
            <a:solidFill>
              <a:schemeClr val="bg1"/>
            </a:solidFill>
            <a:effectLst/>
          </a:endParaRPr>
        </a:p>
      </dgm:t>
    </dgm:pt>
    <dgm:pt modelId="{5BDDEF5B-A247-4F88-899C-73F32699BBCF}">
      <dgm:prSet phldrT="[Text]" custT="1"/>
      <dgm:spPr>
        <a:blipFill rotWithShape="0">
          <a:blip xmlns:r="http://schemas.openxmlformats.org/officeDocument/2006/relationships" r:embed="rId2"/>
          <a:tile tx="0" ty="0" sx="100000" sy="100000" flip="none" algn="tl"/>
        </a:blipFill>
        <a:ln w="12700">
          <a:solidFill>
            <a:schemeClr val="accent1">
              <a:lumMod val="75000"/>
            </a:schemeClr>
          </a:solidFill>
        </a:ln>
        <a:scene3d>
          <a:camera prst="orthographicFront"/>
          <a:lightRig rig="threePt" dir="t"/>
        </a:scene3d>
        <a:sp3d>
          <a:bevelT w="165100" prst="coolSlant"/>
        </a:sp3d>
      </dgm:spPr>
      <dgm:t>
        <a:bodyPr/>
        <a:lstStyle/>
        <a:p>
          <a:r>
            <a:rPr lang="en-US" sz="1400" b="1" dirty="0" smtClean="0">
              <a:solidFill>
                <a:schemeClr val="bg1"/>
              </a:solidFill>
              <a:effectLst/>
              <a:latin typeface="Times New Roman" pitchFamily="18" charset="0"/>
              <a:cs typeface="Times New Roman" pitchFamily="18" charset="0"/>
            </a:rPr>
            <a:t> Compute SIFT points</a:t>
          </a:r>
          <a:endParaRPr lang="en-US" sz="1400" b="1" dirty="0">
            <a:solidFill>
              <a:schemeClr val="bg1"/>
            </a:solidFill>
            <a:effectLst/>
            <a:latin typeface="Times New Roman" pitchFamily="18" charset="0"/>
            <a:cs typeface="Times New Roman" pitchFamily="18" charset="0"/>
          </a:endParaRPr>
        </a:p>
      </dgm:t>
    </dgm:pt>
    <dgm:pt modelId="{32611E86-B410-40BE-9F12-E534E28374BB}" type="parTrans" cxnId="{97B7BE7C-520F-4AC5-9A0D-14D4DF273390}">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E055B8F9-876E-498A-9E12-7C24DF918B74}" type="sibTrans" cxnId="{97B7BE7C-520F-4AC5-9A0D-14D4DF273390}">
      <dgm:prSet/>
      <dgm:spPr/>
      <dgm:t>
        <a:bodyPr/>
        <a:lstStyle/>
        <a:p>
          <a:endParaRPr lang="en-US" sz="3200" b="0">
            <a:solidFill>
              <a:schemeClr val="bg1"/>
            </a:solidFill>
            <a:effectLst/>
          </a:endParaRPr>
        </a:p>
      </dgm:t>
    </dgm:pt>
    <dgm:pt modelId="{62DC0CF4-D46D-45EA-BEA1-D475F3B22C3B}">
      <dgm:prSet phldrT="[Text]" custT="1"/>
      <dgm:spPr>
        <a:blipFill rotWithShape="0">
          <a:blip xmlns:r="http://schemas.openxmlformats.org/officeDocument/2006/relationships" r:embed="rId3"/>
          <a:tile tx="0" ty="0" sx="100000" sy="100000" flip="none" algn="tl"/>
        </a:blipFill>
        <a:ln w="12700">
          <a:solidFill>
            <a:schemeClr val="accent1">
              <a:lumMod val="75000"/>
            </a:schemeClr>
          </a:solidFill>
        </a:ln>
        <a:scene3d>
          <a:camera prst="orthographicFront"/>
          <a:lightRig rig="threePt" dir="t"/>
        </a:scene3d>
        <a:sp3d>
          <a:bevelT w="165100" prst="coolSlant"/>
        </a:sp3d>
      </dgm:spPr>
      <dgm:t>
        <a:bodyPr/>
        <a:lstStyle/>
        <a:p>
          <a:r>
            <a:rPr lang="en-US" sz="1400" b="1" dirty="0" smtClean="0">
              <a:solidFill>
                <a:schemeClr val="tx1"/>
              </a:solidFill>
              <a:effectLst/>
              <a:latin typeface="Times New Roman" pitchFamily="18" charset="0"/>
              <a:cs typeface="Times New Roman" pitchFamily="18" charset="0"/>
            </a:rPr>
            <a:t>Remove unlikely locations.</a:t>
          </a:r>
          <a:endParaRPr lang="en-US" sz="1400" b="1" dirty="0">
            <a:solidFill>
              <a:schemeClr val="tx1"/>
            </a:solidFill>
            <a:effectLst/>
            <a:latin typeface="Times New Roman" pitchFamily="18" charset="0"/>
            <a:cs typeface="Times New Roman" pitchFamily="18" charset="0"/>
          </a:endParaRPr>
        </a:p>
      </dgm:t>
    </dgm:pt>
    <dgm:pt modelId="{3891AA61-DA04-40C5-A0D7-DCDE011579F8}" type="parTrans" cxnId="{A8B117E1-7E31-451C-8A69-20726E047C64}">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BB2A87BF-2CFA-42DE-91C4-B16383A8245C}" type="sibTrans" cxnId="{A8B117E1-7E31-451C-8A69-20726E047C64}">
      <dgm:prSet/>
      <dgm:spPr/>
      <dgm:t>
        <a:bodyPr/>
        <a:lstStyle/>
        <a:p>
          <a:endParaRPr lang="en-US" sz="3200" b="0">
            <a:solidFill>
              <a:schemeClr val="bg1"/>
            </a:solidFill>
            <a:effectLst/>
          </a:endParaRPr>
        </a:p>
      </dgm:t>
    </dgm:pt>
    <dgm:pt modelId="{8C65484A-3E56-49EE-BD67-F28C8CE85806}">
      <dgm:prSet phldrT="[Text]" custT="1"/>
      <dgm:spPr>
        <a:blipFill rotWithShape="0">
          <a:blip xmlns:r="http://schemas.openxmlformats.org/officeDocument/2006/relationships" r:embed="rId4"/>
          <a:tile tx="0" ty="0" sx="100000" sy="100000" flip="none" algn="tl"/>
        </a:blipFill>
        <a:ln w="12700">
          <a:solidFill>
            <a:schemeClr val="accent1">
              <a:lumMod val="75000"/>
            </a:schemeClr>
          </a:solidFill>
        </a:ln>
        <a:scene3d>
          <a:camera prst="orthographicFront"/>
          <a:lightRig rig="threePt" dir="t"/>
        </a:scene3d>
        <a:sp3d>
          <a:bevelT w="165100" prst="coolSlant"/>
        </a:sp3d>
      </dgm:spPr>
      <dgm:t>
        <a:bodyPr/>
        <a:lstStyle/>
        <a:p>
          <a:r>
            <a:rPr lang="en-US" sz="1400" b="1" dirty="0" smtClean="0">
              <a:solidFill>
                <a:schemeClr val="tx1"/>
              </a:solidFill>
              <a:effectLst/>
              <a:latin typeface="Times New Roman" pitchFamily="18" charset="0"/>
              <a:cs typeface="Times New Roman" pitchFamily="18" charset="0"/>
            </a:rPr>
            <a:t>Search the tree and assign votes to nearest neighbors</a:t>
          </a:r>
        </a:p>
      </dgm:t>
    </dgm:pt>
    <dgm:pt modelId="{C366E228-3FC0-4FD9-BAF1-63F2770F5FF2}" type="parTrans" cxnId="{8AA1FB0F-8576-4B1B-85AD-4D1370DB9DDA}">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600DAF12-95CC-44D7-A091-25FFCF60B132}" type="sibTrans" cxnId="{8AA1FB0F-8576-4B1B-85AD-4D1370DB9DDA}">
      <dgm:prSet/>
      <dgm:spPr/>
      <dgm:t>
        <a:bodyPr/>
        <a:lstStyle/>
        <a:p>
          <a:endParaRPr lang="en-US" sz="3200" b="0">
            <a:solidFill>
              <a:schemeClr val="bg1"/>
            </a:solidFill>
            <a:effectLst/>
          </a:endParaRPr>
        </a:p>
      </dgm:t>
    </dgm:pt>
    <dgm:pt modelId="{83AE4388-392F-4427-8685-A2AA07053C3E}">
      <dgm:prSet phldrT="[Text]" custT="1"/>
      <dgm:spPr>
        <a:solidFill>
          <a:schemeClr val="accent1">
            <a:lumMod val="20000"/>
            <a:lumOff val="80000"/>
          </a:schemeClr>
        </a:solidFill>
        <a:ln w="12700">
          <a:solidFill>
            <a:schemeClr val="accent1">
              <a:lumMod val="75000"/>
            </a:schemeClr>
          </a:solidFill>
        </a:ln>
        <a:scene3d>
          <a:camera prst="orthographicFront"/>
          <a:lightRig rig="threePt" dir="t"/>
        </a:scene3d>
        <a:sp3d>
          <a:bevelT w="165100" prst="coolSlant"/>
        </a:sp3d>
      </dgm:spPr>
      <dgm:t>
        <a:bodyPr/>
        <a:lstStyle/>
        <a:p>
          <a:r>
            <a:rPr lang="en-US" sz="1400" b="0" dirty="0" smtClean="0">
              <a:solidFill>
                <a:schemeClr val="bg1"/>
              </a:solidFill>
              <a:effectLst/>
              <a:latin typeface="Times New Roman" pitchFamily="18" charset="0"/>
              <a:cs typeface="Times New Roman" pitchFamily="18" charset="0"/>
            </a:rPr>
            <a:t>Select Image with Highest Number of Votes</a:t>
          </a:r>
          <a:endParaRPr lang="en-US" sz="1400" b="0" i="1" dirty="0">
            <a:solidFill>
              <a:schemeClr val="bg1"/>
            </a:solidFill>
            <a:effectLst/>
            <a:latin typeface="Times New Roman" pitchFamily="18" charset="0"/>
            <a:cs typeface="Times New Roman" pitchFamily="18" charset="0"/>
          </a:endParaRPr>
        </a:p>
      </dgm:t>
    </dgm:pt>
    <dgm:pt modelId="{8B4731A9-E757-4290-8EC6-CCB97E7E3E00}" type="sibTrans" cxnId="{301CB479-1C33-441D-AB05-66E4EC49F715}">
      <dgm:prSet/>
      <dgm:spPr/>
      <dgm:t>
        <a:bodyPr/>
        <a:lstStyle/>
        <a:p>
          <a:endParaRPr lang="en-US" sz="3200" b="0">
            <a:solidFill>
              <a:schemeClr val="bg1"/>
            </a:solidFill>
            <a:effectLst/>
          </a:endParaRPr>
        </a:p>
      </dgm:t>
    </dgm:pt>
    <dgm:pt modelId="{2342386A-5092-4387-9EA4-B10AF7DEA501}" type="parTrans" cxnId="{301CB479-1C33-441D-AB05-66E4EC49F715}">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CB74CEDD-F34C-459B-A8F7-211A9AA47A6C}" type="pres">
      <dgm:prSet presAssocID="{C16CE65E-AE3F-4E28-8EA1-B73050C2E91C}" presName="diagram" presStyleCnt="0">
        <dgm:presLayoutVars>
          <dgm:chPref val="1"/>
          <dgm:dir/>
          <dgm:animOne val="branch"/>
          <dgm:animLvl val="lvl"/>
          <dgm:resizeHandles val="exact"/>
        </dgm:presLayoutVars>
      </dgm:prSet>
      <dgm:spPr/>
      <dgm:t>
        <a:bodyPr/>
        <a:lstStyle/>
        <a:p>
          <a:endParaRPr lang="en-US"/>
        </a:p>
      </dgm:t>
    </dgm:pt>
    <dgm:pt modelId="{A1D8BF12-3D44-403C-9476-99D00FE72C21}" type="pres">
      <dgm:prSet presAssocID="{B113B07D-3E49-4891-BB72-DE73E2EEC67D}" presName="root1" presStyleCnt="0"/>
      <dgm:spPr/>
      <dgm:t>
        <a:bodyPr/>
        <a:lstStyle/>
        <a:p>
          <a:endParaRPr lang="en-US"/>
        </a:p>
      </dgm:t>
    </dgm:pt>
    <dgm:pt modelId="{59E31DB0-A521-424A-BBE4-D0FFA7B77C0D}" type="pres">
      <dgm:prSet presAssocID="{B113B07D-3E49-4891-BB72-DE73E2EEC67D}" presName="LevelOneTextNode" presStyleLbl="node0" presStyleIdx="0" presStyleCnt="1" custScaleX="137071" custScaleY="222332">
        <dgm:presLayoutVars>
          <dgm:chPref val="3"/>
        </dgm:presLayoutVars>
      </dgm:prSet>
      <dgm:spPr/>
      <dgm:t>
        <a:bodyPr/>
        <a:lstStyle/>
        <a:p>
          <a:endParaRPr lang="en-US"/>
        </a:p>
      </dgm:t>
    </dgm:pt>
    <dgm:pt modelId="{F212AEC4-AEFD-4FFB-BBFE-768079C05954}" type="pres">
      <dgm:prSet presAssocID="{B113B07D-3E49-4891-BB72-DE73E2EEC67D}" presName="level2hierChild" presStyleCnt="0"/>
      <dgm:spPr/>
      <dgm:t>
        <a:bodyPr/>
        <a:lstStyle/>
        <a:p>
          <a:endParaRPr lang="en-US"/>
        </a:p>
      </dgm:t>
    </dgm:pt>
    <dgm:pt modelId="{AC675A7E-9EE4-4F3E-85CF-BE51D4F62AB8}" type="pres">
      <dgm:prSet presAssocID="{32611E86-B410-40BE-9F12-E534E28374BB}" presName="conn2-1" presStyleLbl="parChTrans1D2" presStyleIdx="0" presStyleCnt="1" custScaleX="2000000" custScaleY="228410"/>
      <dgm:spPr/>
      <dgm:t>
        <a:bodyPr/>
        <a:lstStyle/>
        <a:p>
          <a:endParaRPr lang="en-US"/>
        </a:p>
      </dgm:t>
    </dgm:pt>
    <dgm:pt modelId="{A921D06A-B9BA-40F8-81C4-261340CD7767}" type="pres">
      <dgm:prSet presAssocID="{32611E86-B410-40BE-9F12-E534E28374BB}" presName="connTx" presStyleLbl="parChTrans1D2" presStyleIdx="0" presStyleCnt="1"/>
      <dgm:spPr/>
      <dgm:t>
        <a:bodyPr/>
        <a:lstStyle/>
        <a:p>
          <a:endParaRPr lang="en-US"/>
        </a:p>
      </dgm:t>
    </dgm:pt>
    <dgm:pt modelId="{9CDF744D-8AD6-480D-885C-A0653F86DCEE}" type="pres">
      <dgm:prSet presAssocID="{5BDDEF5B-A247-4F88-899C-73F32699BBCF}" presName="root2" presStyleCnt="0"/>
      <dgm:spPr/>
      <dgm:t>
        <a:bodyPr/>
        <a:lstStyle/>
        <a:p>
          <a:endParaRPr lang="en-US"/>
        </a:p>
      </dgm:t>
    </dgm:pt>
    <dgm:pt modelId="{B03B1578-2400-46A4-AA31-E3DD96929DAD}" type="pres">
      <dgm:prSet presAssocID="{5BDDEF5B-A247-4F88-899C-73F32699BBCF}" presName="LevelTwoTextNode" presStyleLbl="node2" presStyleIdx="0" presStyleCnt="1" custScaleX="165456" custScaleY="267014" custLinFactNeighborX="7322">
        <dgm:presLayoutVars>
          <dgm:chPref val="3"/>
        </dgm:presLayoutVars>
      </dgm:prSet>
      <dgm:spPr/>
      <dgm:t>
        <a:bodyPr/>
        <a:lstStyle/>
        <a:p>
          <a:endParaRPr lang="en-US"/>
        </a:p>
      </dgm:t>
    </dgm:pt>
    <dgm:pt modelId="{BDCD411D-631E-4D3E-9358-44A77A9220D8}" type="pres">
      <dgm:prSet presAssocID="{5BDDEF5B-A247-4F88-899C-73F32699BBCF}" presName="level3hierChild" presStyleCnt="0"/>
      <dgm:spPr/>
      <dgm:t>
        <a:bodyPr/>
        <a:lstStyle/>
        <a:p>
          <a:endParaRPr lang="en-US"/>
        </a:p>
      </dgm:t>
    </dgm:pt>
    <dgm:pt modelId="{C09BAF77-EE80-4D3C-9410-1F9CB65E9207}" type="pres">
      <dgm:prSet presAssocID="{C366E228-3FC0-4FD9-BAF1-63F2770F5FF2}" presName="conn2-1" presStyleLbl="parChTrans1D3" presStyleIdx="0" presStyleCnt="1" custScaleX="2000000" custScaleY="274309"/>
      <dgm:spPr/>
      <dgm:t>
        <a:bodyPr/>
        <a:lstStyle/>
        <a:p>
          <a:endParaRPr lang="en-US"/>
        </a:p>
      </dgm:t>
    </dgm:pt>
    <dgm:pt modelId="{131D4276-2C17-4CFB-B793-0EB65C6F1026}" type="pres">
      <dgm:prSet presAssocID="{C366E228-3FC0-4FD9-BAF1-63F2770F5FF2}" presName="connTx" presStyleLbl="parChTrans1D3" presStyleIdx="0" presStyleCnt="1"/>
      <dgm:spPr/>
      <dgm:t>
        <a:bodyPr/>
        <a:lstStyle/>
        <a:p>
          <a:endParaRPr lang="en-US"/>
        </a:p>
      </dgm:t>
    </dgm:pt>
    <dgm:pt modelId="{2C8B4BD4-C7F6-47DC-89BE-551E93BCE81D}" type="pres">
      <dgm:prSet presAssocID="{8C65484A-3E56-49EE-BD67-F28C8CE85806}" presName="root2" presStyleCnt="0"/>
      <dgm:spPr/>
      <dgm:t>
        <a:bodyPr/>
        <a:lstStyle/>
        <a:p>
          <a:endParaRPr lang="en-US"/>
        </a:p>
      </dgm:t>
    </dgm:pt>
    <dgm:pt modelId="{FBC0C314-A3FA-4FF6-A1F8-7C4C84EFC59B}" type="pres">
      <dgm:prSet presAssocID="{8C65484A-3E56-49EE-BD67-F28C8CE85806}" presName="LevelTwoTextNode" presStyleLbl="node3" presStyleIdx="0" presStyleCnt="1" custScaleX="165456" custScaleY="267014" custLinFactNeighborX="8836" custLinFactNeighborY="-2297">
        <dgm:presLayoutVars>
          <dgm:chPref val="3"/>
        </dgm:presLayoutVars>
      </dgm:prSet>
      <dgm:spPr/>
      <dgm:t>
        <a:bodyPr/>
        <a:lstStyle/>
        <a:p>
          <a:endParaRPr lang="en-US"/>
        </a:p>
      </dgm:t>
    </dgm:pt>
    <dgm:pt modelId="{50DFD94B-418F-4B24-A556-D5989E640D37}" type="pres">
      <dgm:prSet presAssocID="{8C65484A-3E56-49EE-BD67-F28C8CE85806}" presName="level3hierChild" presStyleCnt="0"/>
      <dgm:spPr/>
      <dgm:t>
        <a:bodyPr/>
        <a:lstStyle/>
        <a:p>
          <a:endParaRPr lang="en-US"/>
        </a:p>
      </dgm:t>
    </dgm:pt>
    <dgm:pt modelId="{438C1248-82BF-4088-B327-F7F2D3CECE4A}" type="pres">
      <dgm:prSet presAssocID="{3891AA61-DA04-40C5-A0D7-DCDE011579F8}" presName="conn2-1" presStyleLbl="parChTrans1D4" presStyleIdx="0" presStyleCnt="2" custScaleX="2000000" custScaleY="274309"/>
      <dgm:spPr/>
      <dgm:t>
        <a:bodyPr/>
        <a:lstStyle/>
        <a:p>
          <a:endParaRPr lang="en-US"/>
        </a:p>
      </dgm:t>
    </dgm:pt>
    <dgm:pt modelId="{5F9F4116-280E-43A1-8BE0-8DE4C1590EF5}" type="pres">
      <dgm:prSet presAssocID="{3891AA61-DA04-40C5-A0D7-DCDE011579F8}" presName="connTx" presStyleLbl="parChTrans1D4" presStyleIdx="0" presStyleCnt="2"/>
      <dgm:spPr/>
      <dgm:t>
        <a:bodyPr/>
        <a:lstStyle/>
        <a:p>
          <a:endParaRPr lang="en-US"/>
        </a:p>
      </dgm:t>
    </dgm:pt>
    <dgm:pt modelId="{BC308E38-DDF0-4A6B-B7FB-DEEE827C882D}" type="pres">
      <dgm:prSet presAssocID="{62DC0CF4-D46D-45EA-BEA1-D475F3B22C3B}" presName="root2" presStyleCnt="0"/>
      <dgm:spPr/>
      <dgm:t>
        <a:bodyPr/>
        <a:lstStyle/>
        <a:p>
          <a:endParaRPr lang="en-US"/>
        </a:p>
      </dgm:t>
    </dgm:pt>
    <dgm:pt modelId="{894D2F55-E3D5-464B-B64E-42B019048F76}" type="pres">
      <dgm:prSet presAssocID="{62DC0CF4-D46D-45EA-BEA1-D475F3B22C3B}" presName="LevelTwoTextNode" presStyleLbl="node4" presStyleIdx="0" presStyleCnt="2" custScaleX="165456" custScaleY="267014">
        <dgm:presLayoutVars>
          <dgm:chPref val="3"/>
        </dgm:presLayoutVars>
      </dgm:prSet>
      <dgm:spPr/>
      <dgm:t>
        <a:bodyPr/>
        <a:lstStyle/>
        <a:p>
          <a:endParaRPr lang="en-US"/>
        </a:p>
      </dgm:t>
    </dgm:pt>
    <dgm:pt modelId="{DE8C4712-FDB4-4F50-98D2-9397AAF62B77}" type="pres">
      <dgm:prSet presAssocID="{62DC0CF4-D46D-45EA-BEA1-D475F3B22C3B}" presName="level3hierChild" presStyleCnt="0"/>
      <dgm:spPr/>
      <dgm:t>
        <a:bodyPr/>
        <a:lstStyle/>
        <a:p>
          <a:endParaRPr lang="en-US"/>
        </a:p>
      </dgm:t>
    </dgm:pt>
    <dgm:pt modelId="{D77779A6-BAC6-4891-8691-2739C245FA30}" type="pres">
      <dgm:prSet presAssocID="{2342386A-5092-4387-9EA4-B10AF7DEA501}" presName="conn2-1" presStyleLbl="parChTrans1D4" presStyleIdx="1" presStyleCnt="2" custScaleX="2000000" custScaleY="274309"/>
      <dgm:spPr/>
      <dgm:t>
        <a:bodyPr/>
        <a:lstStyle/>
        <a:p>
          <a:endParaRPr lang="en-US"/>
        </a:p>
      </dgm:t>
    </dgm:pt>
    <dgm:pt modelId="{F7FE7A3A-E953-4F16-848C-644F5464305D}" type="pres">
      <dgm:prSet presAssocID="{2342386A-5092-4387-9EA4-B10AF7DEA501}" presName="connTx" presStyleLbl="parChTrans1D4" presStyleIdx="1" presStyleCnt="2"/>
      <dgm:spPr/>
      <dgm:t>
        <a:bodyPr/>
        <a:lstStyle/>
        <a:p>
          <a:endParaRPr lang="en-US"/>
        </a:p>
      </dgm:t>
    </dgm:pt>
    <dgm:pt modelId="{0BE1B8F8-36E9-4134-9EC4-DA6C04B9FD44}" type="pres">
      <dgm:prSet presAssocID="{83AE4388-392F-4427-8685-A2AA07053C3E}" presName="root2" presStyleCnt="0"/>
      <dgm:spPr/>
      <dgm:t>
        <a:bodyPr/>
        <a:lstStyle/>
        <a:p>
          <a:endParaRPr lang="en-US"/>
        </a:p>
      </dgm:t>
    </dgm:pt>
    <dgm:pt modelId="{0EAD72B5-E0C1-48D6-B789-A20C5FB75A9A}" type="pres">
      <dgm:prSet presAssocID="{83AE4388-392F-4427-8685-A2AA07053C3E}" presName="LevelTwoTextNode" presStyleLbl="node4" presStyleIdx="1" presStyleCnt="2" custScaleX="165456" custScaleY="267014">
        <dgm:presLayoutVars>
          <dgm:chPref val="3"/>
        </dgm:presLayoutVars>
      </dgm:prSet>
      <dgm:spPr/>
      <dgm:t>
        <a:bodyPr/>
        <a:lstStyle/>
        <a:p>
          <a:endParaRPr lang="en-US"/>
        </a:p>
      </dgm:t>
    </dgm:pt>
    <dgm:pt modelId="{A0D1C13F-53E8-4ED0-9121-74FC1C62A757}" type="pres">
      <dgm:prSet presAssocID="{83AE4388-392F-4427-8685-A2AA07053C3E}" presName="level3hierChild" presStyleCnt="0"/>
      <dgm:spPr/>
      <dgm:t>
        <a:bodyPr/>
        <a:lstStyle/>
        <a:p>
          <a:endParaRPr lang="en-US"/>
        </a:p>
      </dgm:t>
    </dgm:pt>
  </dgm:ptLst>
  <dgm:cxnLst>
    <dgm:cxn modelId="{E08C1BA9-6119-3B45-90ED-997A98744409}" type="presOf" srcId="{32611E86-B410-40BE-9F12-E534E28374BB}" destId="{A921D06A-B9BA-40F8-81C4-261340CD7767}" srcOrd="1" destOrd="0" presId="urn:microsoft.com/office/officeart/2005/8/layout/hierarchy2"/>
    <dgm:cxn modelId="{8347B791-B990-3D4F-A896-4332D9E27E76}" type="presOf" srcId="{2342386A-5092-4387-9EA4-B10AF7DEA501}" destId="{D77779A6-BAC6-4891-8691-2739C245FA30}" srcOrd="0" destOrd="0" presId="urn:microsoft.com/office/officeart/2005/8/layout/hierarchy2"/>
    <dgm:cxn modelId="{F09755F4-0B4C-3A4A-8555-68B8DD0E3153}" type="presOf" srcId="{2342386A-5092-4387-9EA4-B10AF7DEA501}" destId="{F7FE7A3A-E953-4F16-848C-644F5464305D}" srcOrd="1" destOrd="0" presId="urn:microsoft.com/office/officeart/2005/8/layout/hierarchy2"/>
    <dgm:cxn modelId="{301CB479-1C33-441D-AB05-66E4EC49F715}" srcId="{62DC0CF4-D46D-45EA-BEA1-D475F3B22C3B}" destId="{83AE4388-392F-4427-8685-A2AA07053C3E}" srcOrd="0" destOrd="0" parTransId="{2342386A-5092-4387-9EA4-B10AF7DEA501}" sibTransId="{8B4731A9-E757-4290-8EC6-CCB97E7E3E00}"/>
    <dgm:cxn modelId="{59D62A20-5D02-A64F-91CE-1501F8EEB735}" type="presOf" srcId="{83AE4388-392F-4427-8685-A2AA07053C3E}" destId="{0EAD72B5-E0C1-48D6-B789-A20C5FB75A9A}" srcOrd="0" destOrd="0" presId="urn:microsoft.com/office/officeart/2005/8/layout/hierarchy2"/>
    <dgm:cxn modelId="{16E50C6C-E19A-3442-89B0-44DF02C45FF2}" type="presOf" srcId="{C366E228-3FC0-4FD9-BAF1-63F2770F5FF2}" destId="{C09BAF77-EE80-4D3C-9410-1F9CB65E9207}" srcOrd="0" destOrd="0" presId="urn:microsoft.com/office/officeart/2005/8/layout/hierarchy2"/>
    <dgm:cxn modelId="{9175E075-6743-1C48-8781-A3DD4E0C5FED}" type="presOf" srcId="{3891AA61-DA04-40C5-A0D7-DCDE011579F8}" destId="{5F9F4116-280E-43A1-8BE0-8DE4C1590EF5}" srcOrd="1" destOrd="0" presId="urn:microsoft.com/office/officeart/2005/8/layout/hierarchy2"/>
    <dgm:cxn modelId="{5440AB25-206D-7F4D-901B-AAB513DB2901}" type="presOf" srcId="{3891AA61-DA04-40C5-A0D7-DCDE011579F8}" destId="{438C1248-82BF-4088-B327-F7F2D3CECE4A}" srcOrd="0" destOrd="0" presId="urn:microsoft.com/office/officeart/2005/8/layout/hierarchy2"/>
    <dgm:cxn modelId="{6BE698FB-E3B0-CB4C-8337-69A92F5529C4}" type="presOf" srcId="{C366E228-3FC0-4FD9-BAF1-63F2770F5FF2}" destId="{131D4276-2C17-4CFB-B793-0EB65C6F1026}" srcOrd="1" destOrd="0" presId="urn:microsoft.com/office/officeart/2005/8/layout/hierarchy2"/>
    <dgm:cxn modelId="{A8B117E1-7E31-451C-8A69-20726E047C64}" srcId="{8C65484A-3E56-49EE-BD67-F28C8CE85806}" destId="{62DC0CF4-D46D-45EA-BEA1-D475F3B22C3B}" srcOrd="0" destOrd="0" parTransId="{3891AA61-DA04-40C5-A0D7-DCDE011579F8}" sibTransId="{BB2A87BF-2CFA-42DE-91C4-B16383A8245C}"/>
    <dgm:cxn modelId="{1D0EA7E3-444A-3A45-9613-012B49AB279D}" type="presOf" srcId="{5BDDEF5B-A247-4F88-899C-73F32699BBCF}" destId="{B03B1578-2400-46A4-AA31-E3DD96929DAD}" srcOrd="0" destOrd="0" presId="urn:microsoft.com/office/officeart/2005/8/layout/hierarchy2"/>
    <dgm:cxn modelId="{686D0279-F95C-D34A-A4F2-F27BC0E526FF}" type="presOf" srcId="{62DC0CF4-D46D-45EA-BEA1-D475F3B22C3B}" destId="{894D2F55-E3D5-464B-B64E-42B019048F76}" srcOrd="0" destOrd="0" presId="urn:microsoft.com/office/officeart/2005/8/layout/hierarchy2"/>
    <dgm:cxn modelId="{B768FD74-BD80-0046-A548-776572686099}" type="presOf" srcId="{B113B07D-3E49-4891-BB72-DE73E2EEC67D}" destId="{59E31DB0-A521-424A-BBE4-D0FFA7B77C0D}" srcOrd="0" destOrd="0" presId="urn:microsoft.com/office/officeart/2005/8/layout/hierarchy2"/>
    <dgm:cxn modelId="{72C41291-71EF-4CEF-8F5C-DB6F3E6282EB}" srcId="{C16CE65E-AE3F-4E28-8EA1-B73050C2E91C}" destId="{B113B07D-3E49-4891-BB72-DE73E2EEC67D}" srcOrd="0" destOrd="0" parTransId="{D284EDEA-9C7A-48E8-B660-BEDA783E46DB}" sibTransId="{C8356729-682B-4A5C-9D0C-5C9ACC99DE80}"/>
    <dgm:cxn modelId="{B6AC2E1E-18AC-EA4C-94F8-80A568EF904D}" type="presOf" srcId="{32611E86-B410-40BE-9F12-E534E28374BB}" destId="{AC675A7E-9EE4-4F3E-85CF-BE51D4F62AB8}" srcOrd="0" destOrd="0" presId="urn:microsoft.com/office/officeart/2005/8/layout/hierarchy2"/>
    <dgm:cxn modelId="{34971436-1E8E-3C47-893A-2D01E6A7A58A}" type="presOf" srcId="{8C65484A-3E56-49EE-BD67-F28C8CE85806}" destId="{FBC0C314-A3FA-4FF6-A1F8-7C4C84EFC59B}" srcOrd="0" destOrd="0" presId="urn:microsoft.com/office/officeart/2005/8/layout/hierarchy2"/>
    <dgm:cxn modelId="{97D462A2-D649-F045-8283-4AAE89764867}" type="presOf" srcId="{C16CE65E-AE3F-4E28-8EA1-B73050C2E91C}" destId="{CB74CEDD-F34C-459B-A8F7-211A9AA47A6C}" srcOrd="0" destOrd="0" presId="urn:microsoft.com/office/officeart/2005/8/layout/hierarchy2"/>
    <dgm:cxn modelId="{8AA1FB0F-8576-4B1B-85AD-4D1370DB9DDA}" srcId="{5BDDEF5B-A247-4F88-899C-73F32699BBCF}" destId="{8C65484A-3E56-49EE-BD67-F28C8CE85806}" srcOrd="0" destOrd="0" parTransId="{C366E228-3FC0-4FD9-BAF1-63F2770F5FF2}" sibTransId="{600DAF12-95CC-44D7-A091-25FFCF60B132}"/>
    <dgm:cxn modelId="{97B7BE7C-520F-4AC5-9A0D-14D4DF273390}" srcId="{B113B07D-3E49-4891-BB72-DE73E2EEC67D}" destId="{5BDDEF5B-A247-4F88-899C-73F32699BBCF}" srcOrd="0" destOrd="0" parTransId="{32611E86-B410-40BE-9F12-E534E28374BB}" sibTransId="{E055B8F9-876E-498A-9E12-7C24DF918B74}"/>
    <dgm:cxn modelId="{88C1CA36-69D9-7844-9818-09706C96DC27}" type="presParOf" srcId="{CB74CEDD-F34C-459B-A8F7-211A9AA47A6C}" destId="{A1D8BF12-3D44-403C-9476-99D00FE72C21}" srcOrd="0" destOrd="0" presId="urn:microsoft.com/office/officeart/2005/8/layout/hierarchy2"/>
    <dgm:cxn modelId="{2B70A4E5-7DC5-3041-8993-EC61C91ADE49}" type="presParOf" srcId="{A1D8BF12-3D44-403C-9476-99D00FE72C21}" destId="{59E31DB0-A521-424A-BBE4-D0FFA7B77C0D}" srcOrd="0" destOrd="0" presId="urn:microsoft.com/office/officeart/2005/8/layout/hierarchy2"/>
    <dgm:cxn modelId="{65826844-7F33-4445-BF44-103E642791FD}" type="presParOf" srcId="{A1D8BF12-3D44-403C-9476-99D00FE72C21}" destId="{F212AEC4-AEFD-4FFB-BBFE-768079C05954}" srcOrd="1" destOrd="0" presId="urn:microsoft.com/office/officeart/2005/8/layout/hierarchy2"/>
    <dgm:cxn modelId="{4A83FD8C-917D-5848-82C2-8614CECB0098}" type="presParOf" srcId="{F212AEC4-AEFD-4FFB-BBFE-768079C05954}" destId="{AC675A7E-9EE4-4F3E-85CF-BE51D4F62AB8}" srcOrd="0" destOrd="0" presId="urn:microsoft.com/office/officeart/2005/8/layout/hierarchy2"/>
    <dgm:cxn modelId="{97207AE0-EF88-F14F-BC7B-93A97FEBA744}" type="presParOf" srcId="{AC675A7E-9EE4-4F3E-85CF-BE51D4F62AB8}" destId="{A921D06A-B9BA-40F8-81C4-261340CD7767}" srcOrd="0" destOrd="0" presId="urn:microsoft.com/office/officeart/2005/8/layout/hierarchy2"/>
    <dgm:cxn modelId="{9688E1FA-6D78-C345-8447-F1D1DDC8AAB4}" type="presParOf" srcId="{F212AEC4-AEFD-4FFB-BBFE-768079C05954}" destId="{9CDF744D-8AD6-480D-885C-A0653F86DCEE}" srcOrd="1" destOrd="0" presId="urn:microsoft.com/office/officeart/2005/8/layout/hierarchy2"/>
    <dgm:cxn modelId="{4E1C624B-FFA6-6449-967F-C799FFB95EDF}" type="presParOf" srcId="{9CDF744D-8AD6-480D-885C-A0653F86DCEE}" destId="{B03B1578-2400-46A4-AA31-E3DD96929DAD}" srcOrd="0" destOrd="0" presId="urn:microsoft.com/office/officeart/2005/8/layout/hierarchy2"/>
    <dgm:cxn modelId="{F08BF0C3-A44E-0E4A-828C-741012787DC5}" type="presParOf" srcId="{9CDF744D-8AD6-480D-885C-A0653F86DCEE}" destId="{BDCD411D-631E-4D3E-9358-44A77A9220D8}" srcOrd="1" destOrd="0" presId="urn:microsoft.com/office/officeart/2005/8/layout/hierarchy2"/>
    <dgm:cxn modelId="{EC97C7A8-5DA2-5D4D-AED2-4B7809132D51}" type="presParOf" srcId="{BDCD411D-631E-4D3E-9358-44A77A9220D8}" destId="{C09BAF77-EE80-4D3C-9410-1F9CB65E9207}" srcOrd="0" destOrd="0" presId="urn:microsoft.com/office/officeart/2005/8/layout/hierarchy2"/>
    <dgm:cxn modelId="{F09256AD-8C4A-F54B-8183-69901F86E34B}" type="presParOf" srcId="{C09BAF77-EE80-4D3C-9410-1F9CB65E9207}" destId="{131D4276-2C17-4CFB-B793-0EB65C6F1026}" srcOrd="0" destOrd="0" presId="urn:microsoft.com/office/officeart/2005/8/layout/hierarchy2"/>
    <dgm:cxn modelId="{0927E7AD-44DC-DC49-B9E9-85DF5AE72F1E}" type="presParOf" srcId="{BDCD411D-631E-4D3E-9358-44A77A9220D8}" destId="{2C8B4BD4-C7F6-47DC-89BE-551E93BCE81D}" srcOrd="1" destOrd="0" presId="urn:microsoft.com/office/officeart/2005/8/layout/hierarchy2"/>
    <dgm:cxn modelId="{A6C0899A-ABE6-DB42-A9BF-12B7C1AC3A98}" type="presParOf" srcId="{2C8B4BD4-C7F6-47DC-89BE-551E93BCE81D}" destId="{FBC0C314-A3FA-4FF6-A1F8-7C4C84EFC59B}" srcOrd="0" destOrd="0" presId="urn:microsoft.com/office/officeart/2005/8/layout/hierarchy2"/>
    <dgm:cxn modelId="{68DD0B7D-0516-914F-8041-737B47E86531}" type="presParOf" srcId="{2C8B4BD4-C7F6-47DC-89BE-551E93BCE81D}" destId="{50DFD94B-418F-4B24-A556-D5989E640D37}" srcOrd="1" destOrd="0" presId="urn:microsoft.com/office/officeart/2005/8/layout/hierarchy2"/>
    <dgm:cxn modelId="{59A53D13-AFE8-9C41-84E9-D6833844BB98}" type="presParOf" srcId="{50DFD94B-418F-4B24-A556-D5989E640D37}" destId="{438C1248-82BF-4088-B327-F7F2D3CECE4A}" srcOrd="0" destOrd="0" presId="urn:microsoft.com/office/officeart/2005/8/layout/hierarchy2"/>
    <dgm:cxn modelId="{F9B84BB5-1F91-8C48-BD15-D1FCCF318324}" type="presParOf" srcId="{438C1248-82BF-4088-B327-F7F2D3CECE4A}" destId="{5F9F4116-280E-43A1-8BE0-8DE4C1590EF5}" srcOrd="0" destOrd="0" presId="urn:microsoft.com/office/officeart/2005/8/layout/hierarchy2"/>
    <dgm:cxn modelId="{33B62627-7DC4-D84F-B692-A310F4BEC115}" type="presParOf" srcId="{50DFD94B-418F-4B24-A556-D5989E640D37}" destId="{BC308E38-DDF0-4A6B-B7FB-DEEE827C882D}" srcOrd="1" destOrd="0" presId="urn:microsoft.com/office/officeart/2005/8/layout/hierarchy2"/>
    <dgm:cxn modelId="{ACDBF7D2-CC04-114F-BCC1-0733C50C2A13}" type="presParOf" srcId="{BC308E38-DDF0-4A6B-B7FB-DEEE827C882D}" destId="{894D2F55-E3D5-464B-B64E-42B019048F76}" srcOrd="0" destOrd="0" presId="urn:microsoft.com/office/officeart/2005/8/layout/hierarchy2"/>
    <dgm:cxn modelId="{E91295E5-CD76-3C47-9D62-85DDC0CF0018}" type="presParOf" srcId="{BC308E38-DDF0-4A6B-B7FB-DEEE827C882D}" destId="{DE8C4712-FDB4-4F50-98D2-9397AAF62B77}" srcOrd="1" destOrd="0" presId="urn:microsoft.com/office/officeart/2005/8/layout/hierarchy2"/>
    <dgm:cxn modelId="{F0115D1D-CFF4-AD4D-9B50-83001FD0469C}" type="presParOf" srcId="{DE8C4712-FDB4-4F50-98D2-9397AAF62B77}" destId="{D77779A6-BAC6-4891-8691-2739C245FA30}" srcOrd="0" destOrd="0" presId="urn:microsoft.com/office/officeart/2005/8/layout/hierarchy2"/>
    <dgm:cxn modelId="{3DE923AF-F755-F046-99A1-0995150549BC}" type="presParOf" srcId="{D77779A6-BAC6-4891-8691-2739C245FA30}" destId="{F7FE7A3A-E953-4F16-848C-644F5464305D}" srcOrd="0" destOrd="0" presId="urn:microsoft.com/office/officeart/2005/8/layout/hierarchy2"/>
    <dgm:cxn modelId="{65C9058C-BEA9-9543-8E46-1B0F259D1A8E}" type="presParOf" srcId="{DE8C4712-FDB4-4F50-98D2-9397AAF62B77}" destId="{0BE1B8F8-36E9-4134-9EC4-DA6C04B9FD44}" srcOrd="1" destOrd="0" presId="urn:microsoft.com/office/officeart/2005/8/layout/hierarchy2"/>
    <dgm:cxn modelId="{AEA7C341-6174-1A48-9804-61FABBD3A303}" type="presParOf" srcId="{0BE1B8F8-36E9-4134-9EC4-DA6C04B9FD44}" destId="{0EAD72B5-E0C1-48D6-B789-A20C5FB75A9A}" srcOrd="0" destOrd="0" presId="urn:microsoft.com/office/officeart/2005/8/layout/hierarchy2"/>
    <dgm:cxn modelId="{D36313BF-D474-EA4E-A23A-9BB98D40F57F}" type="presParOf" srcId="{0BE1B8F8-36E9-4134-9EC4-DA6C04B9FD44}" destId="{A0D1C13F-53E8-4ED0-9121-74FC1C62A757}" srcOrd="1" destOrd="0" presId="urn:microsoft.com/office/officeart/2005/8/layout/hierarchy2"/>
  </dgm:cxnLst>
  <dgm:bg>
    <a:noFill/>
  </dgm:bg>
  <dgm:whole>
    <a:ln w="19050" cmpd="sng">
      <a:noFill/>
      <a:prstDash val="solid"/>
    </a:ln>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16CE65E-AE3F-4E28-8EA1-B73050C2E91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113B07D-3E49-4891-BB72-DE73E2EEC67D}">
      <dgm:prSet phldrT="[Text]" custT="1"/>
      <dgm:spPr>
        <a:blipFill rotWithShape="0">
          <a:blip xmlns:r="http://schemas.openxmlformats.org/officeDocument/2006/relationships" r:embed="rId1"/>
          <a:tile tx="0" ty="0" sx="100000" sy="100000" flip="none" algn="tl"/>
        </a:blipFill>
        <a:ln w="12700">
          <a:noFill/>
        </a:ln>
        <a:scene3d>
          <a:camera prst="orthographicFront"/>
          <a:lightRig rig="threePt" dir="t"/>
        </a:scene3d>
        <a:sp3d>
          <a:bevelT w="165100" prst="coolSlant"/>
        </a:sp3d>
      </dgm:spPr>
      <dgm:t>
        <a:bodyPr/>
        <a:lstStyle/>
        <a:p>
          <a:r>
            <a:rPr lang="en-US" sz="1400" b="1" dirty="0" smtClean="0">
              <a:solidFill>
                <a:schemeClr val="bg1"/>
              </a:solidFill>
              <a:effectLst/>
              <a:latin typeface="Times New Roman" pitchFamily="18" charset="0"/>
              <a:cs typeface="Times New Roman" pitchFamily="18" charset="0"/>
            </a:rPr>
            <a:t>Input Query Image</a:t>
          </a:r>
          <a:endParaRPr lang="en-US" sz="1400" b="1" dirty="0">
            <a:solidFill>
              <a:schemeClr val="bg1"/>
            </a:solidFill>
            <a:effectLst/>
            <a:latin typeface="Times New Roman" pitchFamily="18" charset="0"/>
            <a:cs typeface="Times New Roman" pitchFamily="18" charset="0"/>
          </a:endParaRPr>
        </a:p>
      </dgm:t>
    </dgm:pt>
    <dgm:pt modelId="{D284EDEA-9C7A-48E8-B660-BEDA783E46DB}" type="parTrans" cxnId="{72C41291-71EF-4CEF-8F5C-DB6F3E6282EB}">
      <dgm:prSet/>
      <dgm:spPr/>
      <dgm:t>
        <a:bodyPr/>
        <a:lstStyle/>
        <a:p>
          <a:endParaRPr lang="en-US" sz="3200" b="0">
            <a:solidFill>
              <a:schemeClr val="bg1"/>
            </a:solidFill>
            <a:effectLst/>
          </a:endParaRPr>
        </a:p>
      </dgm:t>
    </dgm:pt>
    <dgm:pt modelId="{C8356729-682B-4A5C-9D0C-5C9ACC99DE80}" type="sibTrans" cxnId="{72C41291-71EF-4CEF-8F5C-DB6F3E6282EB}">
      <dgm:prSet/>
      <dgm:spPr/>
      <dgm:t>
        <a:bodyPr/>
        <a:lstStyle/>
        <a:p>
          <a:endParaRPr lang="en-US" sz="3200" b="0">
            <a:solidFill>
              <a:schemeClr val="bg1"/>
            </a:solidFill>
            <a:effectLst/>
          </a:endParaRPr>
        </a:p>
      </dgm:t>
    </dgm:pt>
    <dgm:pt modelId="{5BDDEF5B-A247-4F88-899C-73F32699BBCF}">
      <dgm:prSet phldrT="[Text]" custT="1"/>
      <dgm:spPr>
        <a:blipFill rotWithShape="0">
          <a:blip xmlns:r="http://schemas.openxmlformats.org/officeDocument/2006/relationships" r:embed="rId2"/>
          <a:tile tx="0" ty="0" sx="100000" sy="100000" flip="none" algn="tl"/>
        </a:blipFill>
        <a:ln w="12700">
          <a:solidFill>
            <a:schemeClr val="accent1">
              <a:lumMod val="75000"/>
            </a:schemeClr>
          </a:solidFill>
        </a:ln>
        <a:scene3d>
          <a:camera prst="orthographicFront"/>
          <a:lightRig rig="threePt" dir="t"/>
        </a:scene3d>
        <a:sp3d>
          <a:bevelT w="165100" prst="coolSlant"/>
        </a:sp3d>
      </dgm:spPr>
      <dgm:t>
        <a:bodyPr/>
        <a:lstStyle/>
        <a:p>
          <a:r>
            <a:rPr lang="en-US" sz="1400" b="0" dirty="0" smtClean="0">
              <a:solidFill>
                <a:schemeClr val="bg1"/>
              </a:solidFill>
              <a:effectLst/>
              <a:latin typeface="Times New Roman" pitchFamily="18" charset="0"/>
              <a:cs typeface="Times New Roman" pitchFamily="18" charset="0"/>
            </a:rPr>
            <a:t> </a:t>
          </a:r>
          <a:r>
            <a:rPr lang="en-US" sz="1400" b="1" dirty="0" smtClean="0">
              <a:solidFill>
                <a:schemeClr val="bg1"/>
              </a:solidFill>
              <a:effectLst/>
              <a:latin typeface="Times New Roman" pitchFamily="18" charset="0"/>
              <a:cs typeface="Times New Roman" pitchFamily="18" charset="0"/>
            </a:rPr>
            <a:t>Compute SIFT points</a:t>
          </a:r>
          <a:endParaRPr lang="en-US" sz="1400" b="1" dirty="0">
            <a:solidFill>
              <a:schemeClr val="bg1"/>
            </a:solidFill>
            <a:effectLst/>
            <a:latin typeface="Times New Roman" pitchFamily="18" charset="0"/>
            <a:cs typeface="Times New Roman" pitchFamily="18" charset="0"/>
          </a:endParaRPr>
        </a:p>
      </dgm:t>
    </dgm:pt>
    <dgm:pt modelId="{32611E86-B410-40BE-9F12-E534E28374BB}" type="parTrans" cxnId="{97B7BE7C-520F-4AC5-9A0D-14D4DF273390}">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E055B8F9-876E-498A-9E12-7C24DF918B74}" type="sibTrans" cxnId="{97B7BE7C-520F-4AC5-9A0D-14D4DF273390}">
      <dgm:prSet/>
      <dgm:spPr/>
      <dgm:t>
        <a:bodyPr/>
        <a:lstStyle/>
        <a:p>
          <a:endParaRPr lang="en-US" sz="3200" b="0">
            <a:solidFill>
              <a:schemeClr val="bg1"/>
            </a:solidFill>
            <a:effectLst/>
          </a:endParaRPr>
        </a:p>
      </dgm:t>
    </dgm:pt>
    <dgm:pt modelId="{62DC0CF4-D46D-45EA-BEA1-D475F3B22C3B}">
      <dgm:prSet phldrT="[Text]" custT="1"/>
      <dgm:spPr>
        <a:blipFill rotWithShape="0">
          <a:blip xmlns:r="http://schemas.openxmlformats.org/officeDocument/2006/relationships" r:embed="rId3"/>
          <a:tile tx="0" ty="0" sx="100000" sy="100000" flip="none" algn="tl"/>
        </a:blipFill>
        <a:ln w="12700">
          <a:solidFill>
            <a:schemeClr val="accent1">
              <a:lumMod val="75000"/>
            </a:schemeClr>
          </a:solidFill>
        </a:ln>
        <a:scene3d>
          <a:camera prst="orthographicFront"/>
          <a:lightRig rig="threePt" dir="t"/>
        </a:scene3d>
        <a:sp3d>
          <a:bevelT w="165100" prst="coolSlant"/>
        </a:sp3d>
      </dgm:spPr>
      <dgm:t>
        <a:bodyPr/>
        <a:lstStyle/>
        <a:p>
          <a:r>
            <a:rPr lang="en-US" sz="1400" b="1" dirty="0" smtClean="0">
              <a:solidFill>
                <a:schemeClr val="tx1"/>
              </a:solidFill>
              <a:effectLst/>
              <a:latin typeface="Times New Roman" pitchFamily="18" charset="0"/>
              <a:cs typeface="Times New Roman" pitchFamily="18" charset="0"/>
            </a:rPr>
            <a:t>Remove unlikely locations.</a:t>
          </a:r>
          <a:endParaRPr lang="en-US" sz="1400" b="1" dirty="0">
            <a:solidFill>
              <a:schemeClr val="tx1"/>
            </a:solidFill>
            <a:effectLst/>
            <a:latin typeface="Times New Roman" pitchFamily="18" charset="0"/>
            <a:cs typeface="Times New Roman" pitchFamily="18" charset="0"/>
          </a:endParaRPr>
        </a:p>
      </dgm:t>
    </dgm:pt>
    <dgm:pt modelId="{3891AA61-DA04-40C5-A0D7-DCDE011579F8}" type="parTrans" cxnId="{A8B117E1-7E31-451C-8A69-20726E047C64}">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BB2A87BF-2CFA-42DE-91C4-B16383A8245C}" type="sibTrans" cxnId="{A8B117E1-7E31-451C-8A69-20726E047C64}">
      <dgm:prSet/>
      <dgm:spPr/>
      <dgm:t>
        <a:bodyPr/>
        <a:lstStyle/>
        <a:p>
          <a:endParaRPr lang="en-US" sz="3200" b="0">
            <a:solidFill>
              <a:schemeClr val="bg1"/>
            </a:solidFill>
            <a:effectLst/>
          </a:endParaRPr>
        </a:p>
      </dgm:t>
    </dgm:pt>
    <dgm:pt modelId="{8C65484A-3E56-49EE-BD67-F28C8CE85806}">
      <dgm:prSet phldrT="[Text]" custT="1"/>
      <dgm:spPr>
        <a:blipFill rotWithShape="0">
          <a:blip xmlns:r="http://schemas.openxmlformats.org/officeDocument/2006/relationships" r:embed="rId4"/>
          <a:tile tx="0" ty="0" sx="100000" sy="100000" flip="none" algn="tl"/>
        </a:blipFill>
        <a:ln w="12700">
          <a:solidFill>
            <a:schemeClr val="accent1">
              <a:lumMod val="75000"/>
            </a:schemeClr>
          </a:solidFill>
        </a:ln>
        <a:scene3d>
          <a:camera prst="orthographicFront"/>
          <a:lightRig rig="threePt" dir="t"/>
        </a:scene3d>
        <a:sp3d>
          <a:bevelT w="165100" prst="coolSlant"/>
        </a:sp3d>
      </dgm:spPr>
      <dgm:t>
        <a:bodyPr/>
        <a:lstStyle/>
        <a:p>
          <a:r>
            <a:rPr lang="en-US" sz="1400" b="1" dirty="0" smtClean="0">
              <a:solidFill>
                <a:schemeClr val="tx1"/>
              </a:solidFill>
              <a:effectLst/>
              <a:latin typeface="Times New Roman" pitchFamily="18" charset="0"/>
              <a:cs typeface="Times New Roman" pitchFamily="18" charset="0"/>
            </a:rPr>
            <a:t>Search the tree and assign votes to nearest neighbors</a:t>
          </a:r>
        </a:p>
      </dgm:t>
    </dgm:pt>
    <dgm:pt modelId="{C366E228-3FC0-4FD9-BAF1-63F2770F5FF2}" type="parTrans" cxnId="{8AA1FB0F-8576-4B1B-85AD-4D1370DB9DDA}">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600DAF12-95CC-44D7-A091-25FFCF60B132}" type="sibTrans" cxnId="{8AA1FB0F-8576-4B1B-85AD-4D1370DB9DDA}">
      <dgm:prSet/>
      <dgm:spPr/>
      <dgm:t>
        <a:bodyPr/>
        <a:lstStyle/>
        <a:p>
          <a:endParaRPr lang="en-US" sz="3200" b="0">
            <a:solidFill>
              <a:schemeClr val="bg1"/>
            </a:solidFill>
            <a:effectLst/>
          </a:endParaRPr>
        </a:p>
      </dgm:t>
    </dgm:pt>
    <dgm:pt modelId="{83AE4388-392F-4427-8685-A2AA07053C3E}">
      <dgm:prSet phldrT="[Text]" custT="1"/>
      <dgm:spPr>
        <a:blipFill rotWithShape="0">
          <a:blip xmlns:r="http://schemas.openxmlformats.org/officeDocument/2006/relationships" r:embed="rId5"/>
          <a:tile tx="0" ty="0" sx="100000" sy="100000" flip="none" algn="tl"/>
        </a:blipFill>
        <a:ln w="12700">
          <a:solidFill>
            <a:schemeClr val="accent1">
              <a:lumMod val="75000"/>
            </a:schemeClr>
          </a:solidFill>
        </a:ln>
        <a:scene3d>
          <a:camera prst="orthographicFront"/>
          <a:lightRig rig="threePt" dir="t"/>
        </a:scene3d>
        <a:sp3d>
          <a:bevelT w="165100" prst="coolSlant"/>
        </a:sp3d>
      </dgm:spPr>
      <dgm:t>
        <a:bodyPr/>
        <a:lstStyle/>
        <a:p>
          <a:r>
            <a:rPr lang="en-US" sz="1400" b="1" dirty="0" smtClean="0">
              <a:solidFill>
                <a:schemeClr val="bg1"/>
              </a:solidFill>
              <a:effectLst/>
              <a:latin typeface="Times New Roman" pitchFamily="18" charset="0"/>
              <a:cs typeface="Times New Roman" pitchFamily="18" charset="0"/>
            </a:rPr>
            <a:t>Select Image with Highest Number of Votes</a:t>
          </a:r>
          <a:endParaRPr lang="en-US" sz="1400" b="1" i="1" dirty="0">
            <a:solidFill>
              <a:schemeClr val="bg1"/>
            </a:solidFill>
            <a:effectLst/>
            <a:latin typeface="Times New Roman" pitchFamily="18" charset="0"/>
            <a:cs typeface="Times New Roman" pitchFamily="18" charset="0"/>
          </a:endParaRPr>
        </a:p>
      </dgm:t>
    </dgm:pt>
    <dgm:pt modelId="{8B4731A9-E757-4290-8EC6-CCB97E7E3E00}" type="sibTrans" cxnId="{301CB479-1C33-441D-AB05-66E4EC49F715}">
      <dgm:prSet/>
      <dgm:spPr/>
      <dgm:t>
        <a:bodyPr/>
        <a:lstStyle/>
        <a:p>
          <a:endParaRPr lang="en-US" sz="3200" b="0">
            <a:solidFill>
              <a:schemeClr val="bg1"/>
            </a:solidFill>
            <a:effectLst/>
          </a:endParaRPr>
        </a:p>
      </dgm:t>
    </dgm:pt>
    <dgm:pt modelId="{2342386A-5092-4387-9EA4-B10AF7DEA501}" type="parTrans" cxnId="{301CB479-1C33-441D-AB05-66E4EC49F715}">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CB74CEDD-F34C-459B-A8F7-211A9AA47A6C}" type="pres">
      <dgm:prSet presAssocID="{C16CE65E-AE3F-4E28-8EA1-B73050C2E91C}" presName="diagram" presStyleCnt="0">
        <dgm:presLayoutVars>
          <dgm:chPref val="1"/>
          <dgm:dir/>
          <dgm:animOne val="branch"/>
          <dgm:animLvl val="lvl"/>
          <dgm:resizeHandles val="exact"/>
        </dgm:presLayoutVars>
      </dgm:prSet>
      <dgm:spPr/>
      <dgm:t>
        <a:bodyPr/>
        <a:lstStyle/>
        <a:p>
          <a:endParaRPr lang="en-US"/>
        </a:p>
      </dgm:t>
    </dgm:pt>
    <dgm:pt modelId="{A1D8BF12-3D44-403C-9476-99D00FE72C21}" type="pres">
      <dgm:prSet presAssocID="{B113B07D-3E49-4891-BB72-DE73E2EEC67D}" presName="root1" presStyleCnt="0"/>
      <dgm:spPr/>
      <dgm:t>
        <a:bodyPr/>
        <a:lstStyle/>
        <a:p>
          <a:endParaRPr lang="en-US"/>
        </a:p>
      </dgm:t>
    </dgm:pt>
    <dgm:pt modelId="{59E31DB0-A521-424A-BBE4-D0FFA7B77C0D}" type="pres">
      <dgm:prSet presAssocID="{B113B07D-3E49-4891-BB72-DE73E2EEC67D}" presName="LevelOneTextNode" presStyleLbl="node0" presStyleIdx="0" presStyleCnt="1" custScaleX="137071" custScaleY="222332">
        <dgm:presLayoutVars>
          <dgm:chPref val="3"/>
        </dgm:presLayoutVars>
      </dgm:prSet>
      <dgm:spPr/>
      <dgm:t>
        <a:bodyPr/>
        <a:lstStyle/>
        <a:p>
          <a:endParaRPr lang="en-US"/>
        </a:p>
      </dgm:t>
    </dgm:pt>
    <dgm:pt modelId="{F212AEC4-AEFD-4FFB-BBFE-768079C05954}" type="pres">
      <dgm:prSet presAssocID="{B113B07D-3E49-4891-BB72-DE73E2EEC67D}" presName="level2hierChild" presStyleCnt="0"/>
      <dgm:spPr/>
      <dgm:t>
        <a:bodyPr/>
        <a:lstStyle/>
        <a:p>
          <a:endParaRPr lang="en-US"/>
        </a:p>
      </dgm:t>
    </dgm:pt>
    <dgm:pt modelId="{AC675A7E-9EE4-4F3E-85CF-BE51D4F62AB8}" type="pres">
      <dgm:prSet presAssocID="{32611E86-B410-40BE-9F12-E534E28374BB}" presName="conn2-1" presStyleLbl="parChTrans1D2" presStyleIdx="0" presStyleCnt="1" custScaleX="2000000" custScaleY="228410"/>
      <dgm:spPr/>
      <dgm:t>
        <a:bodyPr/>
        <a:lstStyle/>
        <a:p>
          <a:endParaRPr lang="en-US"/>
        </a:p>
      </dgm:t>
    </dgm:pt>
    <dgm:pt modelId="{A921D06A-B9BA-40F8-81C4-261340CD7767}" type="pres">
      <dgm:prSet presAssocID="{32611E86-B410-40BE-9F12-E534E28374BB}" presName="connTx" presStyleLbl="parChTrans1D2" presStyleIdx="0" presStyleCnt="1"/>
      <dgm:spPr/>
      <dgm:t>
        <a:bodyPr/>
        <a:lstStyle/>
        <a:p>
          <a:endParaRPr lang="en-US"/>
        </a:p>
      </dgm:t>
    </dgm:pt>
    <dgm:pt modelId="{9CDF744D-8AD6-480D-885C-A0653F86DCEE}" type="pres">
      <dgm:prSet presAssocID="{5BDDEF5B-A247-4F88-899C-73F32699BBCF}" presName="root2" presStyleCnt="0"/>
      <dgm:spPr/>
      <dgm:t>
        <a:bodyPr/>
        <a:lstStyle/>
        <a:p>
          <a:endParaRPr lang="en-US"/>
        </a:p>
      </dgm:t>
    </dgm:pt>
    <dgm:pt modelId="{B03B1578-2400-46A4-AA31-E3DD96929DAD}" type="pres">
      <dgm:prSet presAssocID="{5BDDEF5B-A247-4F88-899C-73F32699BBCF}" presName="LevelTwoTextNode" presStyleLbl="node2" presStyleIdx="0" presStyleCnt="1" custScaleX="165456" custScaleY="267014" custLinFactNeighborX="7322">
        <dgm:presLayoutVars>
          <dgm:chPref val="3"/>
        </dgm:presLayoutVars>
      </dgm:prSet>
      <dgm:spPr/>
      <dgm:t>
        <a:bodyPr/>
        <a:lstStyle/>
        <a:p>
          <a:endParaRPr lang="en-US"/>
        </a:p>
      </dgm:t>
    </dgm:pt>
    <dgm:pt modelId="{BDCD411D-631E-4D3E-9358-44A77A9220D8}" type="pres">
      <dgm:prSet presAssocID="{5BDDEF5B-A247-4F88-899C-73F32699BBCF}" presName="level3hierChild" presStyleCnt="0"/>
      <dgm:spPr/>
      <dgm:t>
        <a:bodyPr/>
        <a:lstStyle/>
        <a:p>
          <a:endParaRPr lang="en-US"/>
        </a:p>
      </dgm:t>
    </dgm:pt>
    <dgm:pt modelId="{C09BAF77-EE80-4D3C-9410-1F9CB65E9207}" type="pres">
      <dgm:prSet presAssocID="{C366E228-3FC0-4FD9-BAF1-63F2770F5FF2}" presName="conn2-1" presStyleLbl="parChTrans1D3" presStyleIdx="0" presStyleCnt="1" custScaleX="2000000" custScaleY="274309"/>
      <dgm:spPr/>
      <dgm:t>
        <a:bodyPr/>
        <a:lstStyle/>
        <a:p>
          <a:endParaRPr lang="en-US"/>
        </a:p>
      </dgm:t>
    </dgm:pt>
    <dgm:pt modelId="{131D4276-2C17-4CFB-B793-0EB65C6F1026}" type="pres">
      <dgm:prSet presAssocID="{C366E228-3FC0-4FD9-BAF1-63F2770F5FF2}" presName="connTx" presStyleLbl="parChTrans1D3" presStyleIdx="0" presStyleCnt="1"/>
      <dgm:spPr/>
      <dgm:t>
        <a:bodyPr/>
        <a:lstStyle/>
        <a:p>
          <a:endParaRPr lang="en-US"/>
        </a:p>
      </dgm:t>
    </dgm:pt>
    <dgm:pt modelId="{2C8B4BD4-C7F6-47DC-89BE-551E93BCE81D}" type="pres">
      <dgm:prSet presAssocID="{8C65484A-3E56-49EE-BD67-F28C8CE85806}" presName="root2" presStyleCnt="0"/>
      <dgm:spPr/>
      <dgm:t>
        <a:bodyPr/>
        <a:lstStyle/>
        <a:p>
          <a:endParaRPr lang="en-US"/>
        </a:p>
      </dgm:t>
    </dgm:pt>
    <dgm:pt modelId="{FBC0C314-A3FA-4FF6-A1F8-7C4C84EFC59B}" type="pres">
      <dgm:prSet presAssocID="{8C65484A-3E56-49EE-BD67-F28C8CE85806}" presName="LevelTwoTextNode" presStyleLbl="node3" presStyleIdx="0" presStyleCnt="1" custScaleX="165456" custScaleY="267014" custLinFactNeighborX="8836" custLinFactNeighborY="-2297">
        <dgm:presLayoutVars>
          <dgm:chPref val="3"/>
        </dgm:presLayoutVars>
      </dgm:prSet>
      <dgm:spPr/>
      <dgm:t>
        <a:bodyPr/>
        <a:lstStyle/>
        <a:p>
          <a:endParaRPr lang="en-US"/>
        </a:p>
      </dgm:t>
    </dgm:pt>
    <dgm:pt modelId="{50DFD94B-418F-4B24-A556-D5989E640D37}" type="pres">
      <dgm:prSet presAssocID="{8C65484A-3E56-49EE-BD67-F28C8CE85806}" presName="level3hierChild" presStyleCnt="0"/>
      <dgm:spPr/>
      <dgm:t>
        <a:bodyPr/>
        <a:lstStyle/>
        <a:p>
          <a:endParaRPr lang="en-US"/>
        </a:p>
      </dgm:t>
    </dgm:pt>
    <dgm:pt modelId="{438C1248-82BF-4088-B327-F7F2D3CECE4A}" type="pres">
      <dgm:prSet presAssocID="{3891AA61-DA04-40C5-A0D7-DCDE011579F8}" presName="conn2-1" presStyleLbl="parChTrans1D4" presStyleIdx="0" presStyleCnt="2" custScaleX="2000000" custScaleY="274309"/>
      <dgm:spPr/>
      <dgm:t>
        <a:bodyPr/>
        <a:lstStyle/>
        <a:p>
          <a:endParaRPr lang="en-US"/>
        </a:p>
      </dgm:t>
    </dgm:pt>
    <dgm:pt modelId="{5F9F4116-280E-43A1-8BE0-8DE4C1590EF5}" type="pres">
      <dgm:prSet presAssocID="{3891AA61-DA04-40C5-A0D7-DCDE011579F8}" presName="connTx" presStyleLbl="parChTrans1D4" presStyleIdx="0" presStyleCnt="2"/>
      <dgm:spPr/>
      <dgm:t>
        <a:bodyPr/>
        <a:lstStyle/>
        <a:p>
          <a:endParaRPr lang="en-US"/>
        </a:p>
      </dgm:t>
    </dgm:pt>
    <dgm:pt modelId="{BC308E38-DDF0-4A6B-B7FB-DEEE827C882D}" type="pres">
      <dgm:prSet presAssocID="{62DC0CF4-D46D-45EA-BEA1-D475F3B22C3B}" presName="root2" presStyleCnt="0"/>
      <dgm:spPr/>
      <dgm:t>
        <a:bodyPr/>
        <a:lstStyle/>
        <a:p>
          <a:endParaRPr lang="en-US"/>
        </a:p>
      </dgm:t>
    </dgm:pt>
    <dgm:pt modelId="{894D2F55-E3D5-464B-B64E-42B019048F76}" type="pres">
      <dgm:prSet presAssocID="{62DC0CF4-D46D-45EA-BEA1-D475F3B22C3B}" presName="LevelTwoTextNode" presStyleLbl="node4" presStyleIdx="0" presStyleCnt="2" custScaleX="165456" custScaleY="267014">
        <dgm:presLayoutVars>
          <dgm:chPref val="3"/>
        </dgm:presLayoutVars>
      </dgm:prSet>
      <dgm:spPr/>
      <dgm:t>
        <a:bodyPr/>
        <a:lstStyle/>
        <a:p>
          <a:endParaRPr lang="en-US"/>
        </a:p>
      </dgm:t>
    </dgm:pt>
    <dgm:pt modelId="{DE8C4712-FDB4-4F50-98D2-9397AAF62B77}" type="pres">
      <dgm:prSet presAssocID="{62DC0CF4-D46D-45EA-BEA1-D475F3B22C3B}" presName="level3hierChild" presStyleCnt="0"/>
      <dgm:spPr/>
      <dgm:t>
        <a:bodyPr/>
        <a:lstStyle/>
        <a:p>
          <a:endParaRPr lang="en-US"/>
        </a:p>
      </dgm:t>
    </dgm:pt>
    <dgm:pt modelId="{D77779A6-BAC6-4891-8691-2739C245FA30}" type="pres">
      <dgm:prSet presAssocID="{2342386A-5092-4387-9EA4-B10AF7DEA501}" presName="conn2-1" presStyleLbl="parChTrans1D4" presStyleIdx="1" presStyleCnt="2" custScaleX="2000000" custScaleY="274309"/>
      <dgm:spPr/>
      <dgm:t>
        <a:bodyPr/>
        <a:lstStyle/>
        <a:p>
          <a:endParaRPr lang="en-US"/>
        </a:p>
      </dgm:t>
    </dgm:pt>
    <dgm:pt modelId="{F7FE7A3A-E953-4F16-848C-644F5464305D}" type="pres">
      <dgm:prSet presAssocID="{2342386A-5092-4387-9EA4-B10AF7DEA501}" presName="connTx" presStyleLbl="parChTrans1D4" presStyleIdx="1" presStyleCnt="2"/>
      <dgm:spPr/>
      <dgm:t>
        <a:bodyPr/>
        <a:lstStyle/>
        <a:p>
          <a:endParaRPr lang="en-US"/>
        </a:p>
      </dgm:t>
    </dgm:pt>
    <dgm:pt modelId="{0BE1B8F8-36E9-4134-9EC4-DA6C04B9FD44}" type="pres">
      <dgm:prSet presAssocID="{83AE4388-392F-4427-8685-A2AA07053C3E}" presName="root2" presStyleCnt="0"/>
      <dgm:spPr/>
      <dgm:t>
        <a:bodyPr/>
        <a:lstStyle/>
        <a:p>
          <a:endParaRPr lang="en-US"/>
        </a:p>
      </dgm:t>
    </dgm:pt>
    <dgm:pt modelId="{0EAD72B5-E0C1-48D6-B789-A20C5FB75A9A}" type="pres">
      <dgm:prSet presAssocID="{83AE4388-392F-4427-8685-A2AA07053C3E}" presName="LevelTwoTextNode" presStyleLbl="node4" presStyleIdx="1" presStyleCnt="2" custScaleX="165456" custScaleY="267014">
        <dgm:presLayoutVars>
          <dgm:chPref val="3"/>
        </dgm:presLayoutVars>
      </dgm:prSet>
      <dgm:spPr/>
      <dgm:t>
        <a:bodyPr/>
        <a:lstStyle/>
        <a:p>
          <a:endParaRPr lang="en-US"/>
        </a:p>
      </dgm:t>
    </dgm:pt>
    <dgm:pt modelId="{A0D1C13F-53E8-4ED0-9121-74FC1C62A757}" type="pres">
      <dgm:prSet presAssocID="{83AE4388-392F-4427-8685-A2AA07053C3E}" presName="level3hierChild" presStyleCnt="0"/>
      <dgm:spPr/>
      <dgm:t>
        <a:bodyPr/>
        <a:lstStyle/>
        <a:p>
          <a:endParaRPr lang="en-US"/>
        </a:p>
      </dgm:t>
    </dgm:pt>
  </dgm:ptLst>
  <dgm:cxnLst>
    <dgm:cxn modelId="{301CB479-1C33-441D-AB05-66E4EC49F715}" srcId="{62DC0CF4-D46D-45EA-BEA1-D475F3B22C3B}" destId="{83AE4388-392F-4427-8685-A2AA07053C3E}" srcOrd="0" destOrd="0" parTransId="{2342386A-5092-4387-9EA4-B10AF7DEA501}" sibTransId="{8B4731A9-E757-4290-8EC6-CCB97E7E3E00}"/>
    <dgm:cxn modelId="{6C531E59-62FC-264D-AA4B-5068054A319F}" type="presOf" srcId="{8C65484A-3E56-49EE-BD67-F28C8CE85806}" destId="{FBC0C314-A3FA-4FF6-A1F8-7C4C84EFC59B}" srcOrd="0" destOrd="0" presId="urn:microsoft.com/office/officeart/2005/8/layout/hierarchy2"/>
    <dgm:cxn modelId="{11B826B0-2637-4E44-A374-AC9B989FB5DE}" type="presOf" srcId="{3891AA61-DA04-40C5-A0D7-DCDE011579F8}" destId="{5F9F4116-280E-43A1-8BE0-8DE4C1590EF5}" srcOrd="1" destOrd="0" presId="urn:microsoft.com/office/officeart/2005/8/layout/hierarchy2"/>
    <dgm:cxn modelId="{F17B13C1-0969-574F-8BB2-5590AABC56A4}" type="presOf" srcId="{32611E86-B410-40BE-9F12-E534E28374BB}" destId="{A921D06A-B9BA-40F8-81C4-261340CD7767}" srcOrd="1" destOrd="0" presId="urn:microsoft.com/office/officeart/2005/8/layout/hierarchy2"/>
    <dgm:cxn modelId="{72C41291-71EF-4CEF-8F5C-DB6F3E6282EB}" srcId="{C16CE65E-AE3F-4E28-8EA1-B73050C2E91C}" destId="{B113B07D-3E49-4891-BB72-DE73E2EEC67D}" srcOrd="0" destOrd="0" parTransId="{D284EDEA-9C7A-48E8-B660-BEDA783E46DB}" sibTransId="{C8356729-682B-4A5C-9D0C-5C9ACC99DE80}"/>
    <dgm:cxn modelId="{728E4E8D-FB6A-7C49-B126-804DD7003BA9}" type="presOf" srcId="{62DC0CF4-D46D-45EA-BEA1-D475F3B22C3B}" destId="{894D2F55-E3D5-464B-B64E-42B019048F76}" srcOrd="0" destOrd="0" presId="urn:microsoft.com/office/officeart/2005/8/layout/hierarchy2"/>
    <dgm:cxn modelId="{65A74591-122B-ED49-A52E-1327D189A27E}" type="presOf" srcId="{C16CE65E-AE3F-4E28-8EA1-B73050C2E91C}" destId="{CB74CEDD-F34C-459B-A8F7-211A9AA47A6C}" srcOrd="0" destOrd="0" presId="urn:microsoft.com/office/officeart/2005/8/layout/hierarchy2"/>
    <dgm:cxn modelId="{8C15F395-C38C-EA49-83F3-D19B144B705B}" type="presOf" srcId="{C366E228-3FC0-4FD9-BAF1-63F2770F5FF2}" destId="{C09BAF77-EE80-4D3C-9410-1F9CB65E9207}" srcOrd="0" destOrd="0" presId="urn:microsoft.com/office/officeart/2005/8/layout/hierarchy2"/>
    <dgm:cxn modelId="{E2152221-B89A-D947-88E8-B3C0E0C14D1B}" type="presOf" srcId="{32611E86-B410-40BE-9F12-E534E28374BB}" destId="{AC675A7E-9EE4-4F3E-85CF-BE51D4F62AB8}" srcOrd="0" destOrd="0" presId="urn:microsoft.com/office/officeart/2005/8/layout/hierarchy2"/>
    <dgm:cxn modelId="{5EA6A72C-462E-D045-A0A1-88B8E21B5ED2}" type="presOf" srcId="{3891AA61-DA04-40C5-A0D7-DCDE011579F8}" destId="{438C1248-82BF-4088-B327-F7F2D3CECE4A}" srcOrd="0" destOrd="0" presId="urn:microsoft.com/office/officeart/2005/8/layout/hierarchy2"/>
    <dgm:cxn modelId="{BA0105B8-C290-FE40-AB95-EA079B90A7CC}" type="presOf" srcId="{B113B07D-3E49-4891-BB72-DE73E2EEC67D}" destId="{59E31DB0-A521-424A-BBE4-D0FFA7B77C0D}" srcOrd="0" destOrd="0" presId="urn:microsoft.com/office/officeart/2005/8/layout/hierarchy2"/>
    <dgm:cxn modelId="{EB18CBC2-28D9-FB4A-99CE-BCAE09050CBA}" type="presOf" srcId="{83AE4388-392F-4427-8685-A2AA07053C3E}" destId="{0EAD72B5-E0C1-48D6-B789-A20C5FB75A9A}" srcOrd="0" destOrd="0" presId="urn:microsoft.com/office/officeart/2005/8/layout/hierarchy2"/>
    <dgm:cxn modelId="{8AA1FB0F-8576-4B1B-85AD-4D1370DB9DDA}" srcId="{5BDDEF5B-A247-4F88-899C-73F32699BBCF}" destId="{8C65484A-3E56-49EE-BD67-F28C8CE85806}" srcOrd="0" destOrd="0" parTransId="{C366E228-3FC0-4FD9-BAF1-63F2770F5FF2}" sibTransId="{600DAF12-95CC-44D7-A091-25FFCF60B132}"/>
    <dgm:cxn modelId="{A3F81ED6-5160-034A-9130-4FFBA5CABAB1}" type="presOf" srcId="{5BDDEF5B-A247-4F88-899C-73F32699BBCF}" destId="{B03B1578-2400-46A4-AA31-E3DD96929DAD}" srcOrd="0" destOrd="0" presId="urn:microsoft.com/office/officeart/2005/8/layout/hierarchy2"/>
    <dgm:cxn modelId="{A8B117E1-7E31-451C-8A69-20726E047C64}" srcId="{8C65484A-3E56-49EE-BD67-F28C8CE85806}" destId="{62DC0CF4-D46D-45EA-BEA1-D475F3B22C3B}" srcOrd="0" destOrd="0" parTransId="{3891AA61-DA04-40C5-A0D7-DCDE011579F8}" sibTransId="{BB2A87BF-2CFA-42DE-91C4-B16383A8245C}"/>
    <dgm:cxn modelId="{3FF6D0D9-7C19-1448-8122-2DEC7C51B9FA}" type="presOf" srcId="{2342386A-5092-4387-9EA4-B10AF7DEA501}" destId="{F7FE7A3A-E953-4F16-848C-644F5464305D}" srcOrd="1" destOrd="0" presId="urn:microsoft.com/office/officeart/2005/8/layout/hierarchy2"/>
    <dgm:cxn modelId="{97B7BE7C-520F-4AC5-9A0D-14D4DF273390}" srcId="{B113B07D-3E49-4891-BB72-DE73E2EEC67D}" destId="{5BDDEF5B-A247-4F88-899C-73F32699BBCF}" srcOrd="0" destOrd="0" parTransId="{32611E86-B410-40BE-9F12-E534E28374BB}" sibTransId="{E055B8F9-876E-498A-9E12-7C24DF918B74}"/>
    <dgm:cxn modelId="{D35D21BB-1F96-4840-9FE2-B15000810EEE}" type="presOf" srcId="{2342386A-5092-4387-9EA4-B10AF7DEA501}" destId="{D77779A6-BAC6-4891-8691-2739C245FA30}" srcOrd="0" destOrd="0" presId="urn:microsoft.com/office/officeart/2005/8/layout/hierarchy2"/>
    <dgm:cxn modelId="{E84C4A1B-DBAB-4744-A4BF-89CCB84C0D3D}" type="presOf" srcId="{C366E228-3FC0-4FD9-BAF1-63F2770F5FF2}" destId="{131D4276-2C17-4CFB-B793-0EB65C6F1026}" srcOrd="1" destOrd="0" presId="urn:microsoft.com/office/officeart/2005/8/layout/hierarchy2"/>
    <dgm:cxn modelId="{6B17C4CF-2F47-724D-AF9B-0549994082BB}" type="presParOf" srcId="{CB74CEDD-F34C-459B-A8F7-211A9AA47A6C}" destId="{A1D8BF12-3D44-403C-9476-99D00FE72C21}" srcOrd="0" destOrd="0" presId="urn:microsoft.com/office/officeart/2005/8/layout/hierarchy2"/>
    <dgm:cxn modelId="{B26CCBF8-C569-9C4B-965C-E37F5E604C75}" type="presParOf" srcId="{A1D8BF12-3D44-403C-9476-99D00FE72C21}" destId="{59E31DB0-A521-424A-BBE4-D0FFA7B77C0D}" srcOrd="0" destOrd="0" presId="urn:microsoft.com/office/officeart/2005/8/layout/hierarchy2"/>
    <dgm:cxn modelId="{70B3D581-BDAD-0740-9237-A860B5145242}" type="presParOf" srcId="{A1D8BF12-3D44-403C-9476-99D00FE72C21}" destId="{F212AEC4-AEFD-4FFB-BBFE-768079C05954}" srcOrd="1" destOrd="0" presId="urn:microsoft.com/office/officeart/2005/8/layout/hierarchy2"/>
    <dgm:cxn modelId="{DE357A70-A512-A748-A60B-9EB5B012963F}" type="presParOf" srcId="{F212AEC4-AEFD-4FFB-BBFE-768079C05954}" destId="{AC675A7E-9EE4-4F3E-85CF-BE51D4F62AB8}" srcOrd="0" destOrd="0" presId="urn:microsoft.com/office/officeart/2005/8/layout/hierarchy2"/>
    <dgm:cxn modelId="{0363052F-32D0-E14D-B244-59B6F342D1AA}" type="presParOf" srcId="{AC675A7E-9EE4-4F3E-85CF-BE51D4F62AB8}" destId="{A921D06A-B9BA-40F8-81C4-261340CD7767}" srcOrd="0" destOrd="0" presId="urn:microsoft.com/office/officeart/2005/8/layout/hierarchy2"/>
    <dgm:cxn modelId="{550A30FE-CE8D-6D41-9CFC-AEABA4CD9C04}" type="presParOf" srcId="{F212AEC4-AEFD-4FFB-BBFE-768079C05954}" destId="{9CDF744D-8AD6-480D-885C-A0653F86DCEE}" srcOrd="1" destOrd="0" presId="urn:microsoft.com/office/officeart/2005/8/layout/hierarchy2"/>
    <dgm:cxn modelId="{23E7A661-055D-2A48-99F5-9F05D99F0F38}" type="presParOf" srcId="{9CDF744D-8AD6-480D-885C-A0653F86DCEE}" destId="{B03B1578-2400-46A4-AA31-E3DD96929DAD}" srcOrd="0" destOrd="0" presId="urn:microsoft.com/office/officeart/2005/8/layout/hierarchy2"/>
    <dgm:cxn modelId="{ECFC4114-9D79-9B4B-8643-A69898B0EA3E}" type="presParOf" srcId="{9CDF744D-8AD6-480D-885C-A0653F86DCEE}" destId="{BDCD411D-631E-4D3E-9358-44A77A9220D8}" srcOrd="1" destOrd="0" presId="urn:microsoft.com/office/officeart/2005/8/layout/hierarchy2"/>
    <dgm:cxn modelId="{A428A566-F025-364E-9027-B597A6693B7B}" type="presParOf" srcId="{BDCD411D-631E-4D3E-9358-44A77A9220D8}" destId="{C09BAF77-EE80-4D3C-9410-1F9CB65E9207}" srcOrd="0" destOrd="0" presId="urn:microsoft.com/office/officeart/2005/8/layout/hierarchy2"/>
    <dgm:cxn modelId="{774D1385-92FD-7C45-A6BB-9033373DA773}" type="presParOf" srcId="{C09BAF77-EE80-4D3C-9410-1F9CB65E9207}" destId="{131D4276-2C17-4CFB-B793-0EB65C6F1026}" srcOrd="0" destOrd="0" presId="urn:microsoft.com/office/officeart/2005/8/layout/hierarchy2"/>
    <dgm:cxn modelId="{803F381E-A3A2-2841-8D95-9F4FD705EDAA}" type="presParOf" srcId="{BDCD411D-631E-4D3E-9358-44A77A9220D8}" destId="{2C8B4BD4-C7F6-47DC-89BE-551E93BCE81D}" srcOrd="1" destOrd="0" presId="urn:microsoft.com/office/officeart/2005/8/layout/hierarchy2"/>
    <dgm:cxn modelId="{F3266E12-59DE-3A45-ABD2-9A9429D9F1A5}" type="presParOf" srcId="{2C8B4BD4-C7F6-47DC-89BE-551E93BCE81D}" destId="{FBC0C314-A3FA-4FF6-A1F8-7C4C84EFC59B}" srcOrd="0" destOrd="0" presId="urn:microsoft.com/office/officeart/2005/8/layout/hierarchy2"/>
    <dgm:cxn modelId="{C5B04565-DB98-2A43-ADFE-EF4EC0ACDCC0}" type="presParOf" srcId="{2C8B4BD4-C7F6-47DC-89BE-551E93BCE81D}" destId="{50DFD94B-418F-4B24-A556-D5989E640D37}" srcOrd="1" destOrd="0" presId="urn:microsoft.com/office/officeart/2005/8/layout/hierarchy2"/>
    <dgm:cxn modelId="{D2280073-AFA3-5546-8AA5-5ECEB557F60E}" type="presParOf" srcId="{50DFD94B-418F-4B24-A556-D5989E640D37}" destId="{438C1248-82BF-4088-B327-F7F2D3CECE4A}" srcOrd="0" destOrd="0" presId="urn:microsoft.com/office/officeart/2005/8/layout/hierarchy2"/>
    <dgm:cxn modelId="{DAF0E187-8F1E-AE42-8647-E19078DF9D0A}" type="presParOf" srcId="{438C1248-82BF-4088-B327-F7F2D3CECE4A}" destId="{5F9F4116-280E-43A1-8BE0-8DE4C1590EF5}" srcOrd="0" destOrd="0" presId="urn:microsoft.com/office/officeart/2005/8/layout/hierarchy2"/>
    <dgm:cxn modelId="{5284E8E6-08AE-3343-8188-B393B7750CCA}" type="presParOf" srcId="{50DFD94B-418F-4B24-A556-D5989E640D37}" destId="{BC308E38-DDF0-4A6B-B7FB-DEEE827C882D}" srcOrd="1" destOrd="0" presId="urn:microsoft.com/office/officeart/2005/8/layout/hierarchy2"/>
    <dgm:cxn modelId="{3724FABD-853B-C446-BD81-ECB68058D330}" type="presParOf" srcId="{BC308E38-DDF0-4A6B-B7FB-DEEE827C882D}" destId="{894D2F55-E3D5-464B-B64E-42B019048F76}" srcOrd="0" destOrd="0" presId="urn:microsoft.com/office/officeart/2005/8/layout/hierarchy2"/>
    <dgm:cxn modelId="{B65787CD-0845-E548-A3EE-028753F5B2A5}" type="presParOf" srcId="{BC308E38-DDF0-4A6B-B7FB-DEEE827C882D}" destId="{DE8C4712-FDB4-4F50-98D2-9397AAF62B77}" srcOrd="1" destOrd="0" presId="urn:microsoft.com/office/officeart/2005/8/layout/hierarchy2"/>
    <dgm:cxn modelId="{D610F92C-84F8-B841-9939-CF8401EC40BA}" type="presParOf" srcId="{DE8C4712-FDB4-4F50-98D2-9397AAF62B77}" destId="{D77779A6-BAC6-4891-8691-2739C245FA30}" srcOrd="0" destOrd="0" presId="urn:microsoft.com/office/officeart/2005/8/layout/hierarchy2"/>
    <dgm:cxn modelId="{D56D1814-DB25-FC4C-80EB-C41AE0F93954}" type="presParOf" srcId="{D77779A6-BAC6-4891-8691-2739C245FA30}" destId="{F7FE7A3A-E953-4F16-848C-644F5464305D}" srcOrd="0" destOrd="0" presId="urn:microsoft.com/office/officeart/2005/8/layout/hierarchy2"/>
    <dgm:cxn modelId="{539140AF-9AB8-984A-84CD-2DD917AD82CD}" type="presParOf" srcId="{DE8C4712-FDB4-4F50-98D2-9397AAF62B77}" destId="{0BE1B8F8-36E9-4134-9EC4-DA6C04B9FD44}" srcOrd="1" destOrd="0" presId="urn:microsoft.com/office/officeart/2005/8/layout/hierarchy2"/>
    <dgm:cxn modelId="{8E6C25D2-06CE-5D4D-B593-316461266139}" type="presParOf" srcId="{0BE1B8F8-36E9-4134-9EC4-DA6C04B9FD44}" destId="{0EAD72B5-E0C1-48D6-B789-A20C5FB75A9A}" srcOrd="0" destOrd="0" presId="urn:microsoft.com/office/officeart/2005/8/layout/hierarchy2"/>
    <dgm:cxn modelId="{763497D2-BC78-1A47-9287-534013C898FA}" type="presParOf" srcId="{0BE1B8F8-36E9-4134-9EC4-DA6C04B9FD44}" destId="{A0D1C13F-53E8-4ED0-9121-74FC1C62A757}" srcOrd="1" destOrd="0" presId="urn:microsoft.com/office/officeart/2005/8/layout/hierarchy2"/>
  </dgm:cxnLst>
  <dgm:bg>
    <a:noFill/>
  </dgm:bg>
  <dgm:whole>
    <a:ln w="19050" cmpd="sng">
      <a:noFill/>
      <a:prstDash val="solid"/>
    </a:ln>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16CE65E-AE3F-4E28-8EA1-B73050C2E91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113B07D-3E49-4891-BB72-DE73E2EEC67D}">
      <dgm:prSet phldrT="[Text]" custT="1"/>
      <dgm:spPr>
        <a:blipFill rotWithShape="0">
          <a:blip xmlns:r="http://schemas.openxmlformats.org/officeDocument/2006/relationships" r:embed="rId1"/>
          <a:tile tx="0" ty="0" sx="100000" sy="100000" flip="none" algn="tl"/>
        </a:blipFill>
        <a:ln w="12700">
          <a:noFill/>
        </a:ln>
        <a:scene3d>
          <a:camera prst="orthographicFront"/>
          <a:lightRig rig="threePt" dir="t"/>
        </a:scene3d>
        <a:sp3d>
          <a:bevelT w="165100" prst="coolSlant"/>
        </a:sp3d>
      </dgm:spPr>
      <dgm:t>
        <a:bodyPr/>
        <a:lstStyle/>
        <a:p>
          <a:r>
            <a:rPr lang="en-US" sz="1400" b="1" dirty="0" smtClean="0">
              <a:solidFill>
                <a:schemeClr val="bg1"/>
              </a:solidFill>
              <a:effectLst/>
              <a:latin typeface="Times New Roman" pitchFamily="18" charset="0"/>
              <a:cs typeface="Times New Roman" pitchFamily="18" charset="0"/>
            </a:rPr>
            <a:t>Input Query Image</a:t>
          </a:r>
          <a:endParaRPr lang="en-US" sz="1400" b="1" dirty="0">
            <a:solidFill>
              <a:schemeClr val="bg1"/>
            </a:solidFill>
            <a:effectLst/>
            <a:latin typeface="Times New Roman" pitchFamily="18" charset="0"/>
            <a:cs typeface="Times New Roman" pitchFamily="18" charset="0"/>
          </a:endParaRPr>
        </a:p>
      </dgm:t>
    </dgm:pt>
    <dgm:pt modelId="{D284EDEA-9C7A-48E8-B660-BEDA783E46DB}" type="parTrans" cxnId="{72C41291-71EF-4CEF-8F5C-DB6F3E6282EB}">
      <dgm:prSet/>
      <dgm:spPr/>
      <dgm:t>
        <a:bodyPr/>
        <a:lstStyle/>
        <a:p>
          <a:endParaRPr lang="en-US" sz="3200" b="0">
            <a:solidFill>
              <a:schemeClr val="bg1"/>
            </a:solidFill>
            <a:effectLst/>
          </a:endParaRPr>
        </a:p>
      </dgm:t>
    </dgm:pt>
    <dgm:pt modelId="{C8356729-682B-4A5C-9D0C-5C9ACC99DE80}" type="sibTrans" cxnId="{72C41291-71EF-4CEF-8F5C-DB6F3E6282EB}">
      <dgm:prSet/>
      <dgm:spPr/>
      <dgm:t>
        <a:bodyPr/>
        <a:lstStyle/>
        <a:p>
          <a:endParaRPr lang="en-US" sz="3200" b="0">
            <a:solidFill>
              <a:schemeClr val="bg1"/>
            </a:solidFill>
            <a:effectLst/>
          </a:endParaRPr>
        </a:p>
      </dgm:t>
    </dgm:pt>
    <dgm:pt modelId="{5BDDEF5B-A247-4F88-899C-73F32699BBCF}">
      <dgm:prSet phldrT="[Text]" custT="1"/>
      <dgm:spPr>
        <a:blipFill rotWithShape="0">
          <a:blip xmlns:r="http://schemas.openxmlformats.org/officeDocument/2006/relationships" r:embed="rId2"/>
          <a:tile tx="0" ty="0" sx="100000" sy="100000" flip="none" algn="tl"/>
        </a:blipFill>
        <a:ln w="12700">
          <a:solidFill>
            <a:schemeClr val="accent1">
              <a:lumMod val="75000"/>
            </a:schemeClr>
          </a:solidFill>
        </a:ln>
        <a:scene3d>
          <a:camera prst="orthographicFront"/>
          <a:lightRig rig="threePt" dir="t"/>
        </a:scene3d>
        <a:sp3d>
          <a:bevelT w="165100" prst="coolSlant"/>
        </a:sp3d>
      </dgm:spPr>
      <dgm:t>
        <a:bodyPr/>
        <a:lstStyle/>
        <a:p>
          <a:r>
            <a:rPr lang="en-US" sz="1400" b="0" dirty="0" smtClean="0">
              <a:solidFill>
                <a:schemeClr val="bg1"/>
              </a:solidFill>
              <a:effectLst/>
              <a:latin typeface="Times New Roman" pitchFamily="18" charset="0"/>
              <a:cs typeface="Times New Roman" pitchFamily="18" charset="0"/>
            </a:rPr>
            <a:t> </a:t>
          </a:r>
          <a:r>
            <a:rPr lang="en-US" sz="1400" b="1" dirty="0" smtClean="0">
              <a:solidFill>
                <a:schemeClr val="bg1"/>
              </a:solidFill>
              <a:effectLst/>
              <a:latin typeface="Times New Roman" pitchFamily="18" charset="0"/>
              <a:cs typeface="Times New Roman" pitchFamily="18" charset="0"/>
            </a:rPr>
            <a:t>Compute SIFT points</a:t>
          </a:r>
          <a:endParaRPr lang="en-US" sz="1400" b="1" dirty="0">
            <a:solidFill>
              <a:schemeClr val="bg1"/>
            </a:solidFill>
            <a:effectLst/>
            <a:latin typeface="Times New Roman" pitchFamily="18" charset="0"/>
            <a:cs typeface="Times New Roman" pitchFamily="18" charset="0"/>
          </a:endParaRPr>
        </a:p>
      </dgm:t>
    </dgm:pt>
    <dgm:pt modelId="{32611E86-B410-40BE-9F12-E534E28374BB}" type="parTrans" cxnId="{97B7BE7C-520F-4AC5-9A0D-14D4DF273390}">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E055B8F9-876E-498A-9E12-7C24DF918B74}" type="sibTrans" cxnId="{97B7BE7C-520F-4AC5-9A0D-14D4DF273390}">
      <dgm:prSet/>
      <dgm:spPr/>
      <dgm:t>
        <a:bodyPr/>
        <a:lstStyle/>
        <a:p>
          <a:endParaRPr lang="en-US" sz="3200" b="0">
            <a:solidFill>
              <a:schemeClr val="bg1"/>
            </a:solidFill>
            <a:effectLst/>
          </a:endParaRPr>
        </a:p>
      </dgm:t>
    </dgm:pt>
    <dgm:pt modelId="{62DC0CF4-D46D-45EA-BEA1-D475F3B22C3B}">
      <dgm:prSet phldrT="[Text]" custT="1"/>
      <dgm:spPr>
        <a:blipFill rotWithShape="0">
          <a:blip xmlns:r="http://schemas.openxmlformats.org/officeDocument/2006/relationships" r:embed="rId3"/>
          <a:tile tx="0" ty="0" sx="100000" sy="100000" flip="none" algn="tl"/>
        </a:blipFill>
        <a:ln w="12700">
          <a:solidFill>
            <a:schemeClr val="accent1">
              <a:lumMod val="75000"/>
            </a:schemeClr>
          </a:solidFill>
        </a:ln>
        <a:scene3d>
          <a:camera prst="orthographicFront"/>
          <a:lightRig rig="threePt" dir="t"/>
        </a:scene3d>
        <a:sp3d>
          <a:bevelT w="165100" prst="coolSlant"/>
        </a:sp3d>
      </dgm:spPr>
      <dgm:t>
        <a:bodyPr/>
        <a:lstStyle/>
        <a:p>
          <a:r>
            <a:rPr lang="en-US" sz="1400" b="1" dirty="0" smtClean="0">
              <a:solidFill>
                <a:schemeClr val="tx1"/>
              </a:solidFill>
              <a:effectLst/>
              <a:latin typeface="Times New Roman" pitchFamily="18" charset="0"/>
              <a:cs typeface="Times New Roman" pitchFamily="18" charset="0"/>
            </a:rPr>
            <a:t>Remove unlikely locations.</a:t>
          </a:r>
          <a:endParaRPr lang="en-US" sz="1400" b="1" dirty="0">
            <a:solidFill>
              <a:schemeClr val="tx1"/>
            </a:solidFill>
            <a:effectLst/>
            <a:latin typeface="Times New Roman" pitchFamily="18" charset="0"/>
            <a:cs typeface="Times New Roman" pitchFamily="18" charset="0"/>
          </a:endParaRPr>
        </a:p>
      </dgm:t>
    </dgm:pt>
    <dgm:pt modelId="{3891AA61-DA04-40C5-A0D7-DCDE011579F8}" type="parTrans" cxnId="{A8B117E1-7E31-451C-8A69-20726E047C64}">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BB2A87BF-2CFA-42DE-91C4-B16383A8245C}" type="sibTrans" cxnId="{A8B117E1-7E31-451C-8A69-20726E047C64}">
      <dgm:prSet/>
      <dgm:spPr/>
      <dgm:t>
        <a:bodyPr/>
        <a:lstStyle/>
        <a:p>
          <a:endParaRPr lang="en-US" sz="3200" b="0">
            <a:solidFill>
              <a:schemeClr val="bg1"/>
            </a:solidFill>
            <a:effectLst/>
          </a:endParaRPr>
        </a:p>
      </dgm:t>
    </dgm:pt>
    <dgm:pt modelId="{8C65484A-3E56-49EE-BD67-F28C8CE85806}">
      <dgm:prSet phldrT="[Text]" custT="1"/>
      <dgm:spPr>
        <a:blipFill rotWithShape="0">
          <a:blip xmlns:r="http://schemas.openxmlformats.org/officeDocument/2006/relationships" r:embed="rId4"/>
          <a:tile tx="0" ty="0" sx="100000" sy="100000" flip="none" algn="tl"/>
        </a:blipFill>
        <a:ln w="12700">
          <a:solidFill>
            <a:schemeClr val="accent1">
              <a:lumMod val="75000"/>
            </a:schemeClr>
          </a:solidFill>
        </a:ln>
        <a:scene3d>
          <a:camera prst="orthographicFront"/>
          <a:lightRig rig="threePt" dir="t"/>
        </a:scene3d>
        <a:sp3d>
          <a:bevelT w="165100" prst="coolSlant"/>
        </a:sp3d>
      </dgm:spPr>
      <dgm:t>
        <a:bodyPr/>
        <a:lstStyle/>
        <a:p>
          <a:r>
            <a:rPr lang="en-US" sz="1400" b="1" dirty="0" smtClean="0">
              <a:solidFill>
                <a:schemeClr val="tx1"/>
              </a:solidFill>
              <a:effectLst/>
              <a:latin typeface="Times New Roman" pitchFamily="18" charset="0"/>
              <a:cs typeface="Times New Roman" pitchFamily="18" charset="0"/>
            </a:rPr>
            <a:t>Find the longitude and latitude of the SIFT points</a:t>
          </a:r>
        </a:p>
      </dgm:t>
    </dgm:pt>
    <dgm:pt modelId="{C366E228-3FC0-4FD9-BAF1-63F2770F5FF2}" type="parTrans" cxnId="{8AA1FB0F-8576-4B1B-85AD-4D1370DB9DDA}">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600DAF12-95CC-44D7-A091-25FFCF60B132}" type="sibTrans" cxnId="{8AA1FB0F-8576-4B1B-85AD-4D1370DB9DDA}">
      <dgm:prSet/>
      <dgm:spPr/>
      <dgm:t>
        <a:bodyPr/>
        <a:lstStyle/>
        <a:p>
          <a:endParaRPr lang="en-US" sz="3200" b="0">
            <a:solidFill>
              <a:schemeClr val="bg1"/>
            </a:solidFill>
            <a:effectLst/>
          </a:endParaRPr>
        </a:p>
      </dgm:t>
    </dgm:pt>
    <dgm:pt modelId="{83AE4388-392F-4427-8685-A2AA07053C3E}">
      <dgm:prSet phldrT="[Text]" custT="1"/>
      <dgm:spPr>
        <a:blipFill rotWithShape="0">
          <a:blip xmlns:r="http://schemas.openxmlformats.org/officeDocument/2006/relationships" r:embed="rId5"/>
          <a:tile tx="0" ty="0" sx="100000" sy="100000" flip="none" algn="tl"/>
        </a:blipFill>
        <a:ln w="12700">
          <a:solidFill>
            <a:schemeClr val="accent1">
              <a:lumMod val="75000"/>
            </a:schemeClr>
          </a:solidFill>
        </a:ln>
        <a:scene3d>
          <a:camera prst="orthographicFront"/>
          <a:lightRig rig="threePt" dir="t"/>
        </a:scene3d>
        <a:sp3d>
          <a:bevelT w="165100" prst="coolSlant"/>
        </a:sp3d>
      </dgm:spPr>
      <dgm:t>
        <a:bodyPr/>
        <a:lstStyle/>
        <a:p>
          <a:r>
            <a:rPr lang="en-US" sz="1400" b="1" dirty="0" smtClean="0">
              <a:solidFill>
                <a:schemeClr val="bg1"/>
              </a:solidFill>
              <a:effectLst/>
              <a:latin typeface="Times New Roman" pitchFamily="18" charset="0"/>
              <a:cs typeface="Times New Roman" pitchFamily="18" charset="0"/>
            </a:rPr>
            <a:t>Select Image with Highest Number of Votes</a:t>
          </a:r>
          <a:endParaRPr lang="en-US" sz="1400" b="1" i="1" dirty="0">
            <a:solidFill>
              <a:schemeClr val="bg1"/>
            </a:solidFill>
            <a:effectLst/>
            <a:latin typeface="Times New Roman" pitchFamily="18" charset="0"/>
            <a:cs typeface="Times New Roman" pitchFamily="18" charset="0"/>
          </a:endParaRPr>
        </a:p>
      </dgm:t>
    </dgm:pt>
    <dgm:pt modelId="{8B4731A9-E757-4290-8EC6-CCB97E7E3E00}" type="sibTrans" cxnId="{301CB479-1C33-441D-AB05-66E4EC49F715}">
      <dgm:prSet/>
      <dgm:spPr/>
      <dgm:t>
        <a:bodyPr/>
        <a:lstStyle/>
        <a:p>
          <a:endParaRPr lang="en-US" sz="3200" b="0">
            <a:solidFill>
              <a:schemeClr val="bg1"/>
            </a:solidFill>
            <a:effectLst/>
          </a:endParaRPr>
        </a:p>
      </dgm:t>
    </dgm:pt>
    <dgm:pt modelId="{2342386A-5092-4387-9EA4-B10AF7DEA501}" type="parTrans" cxnId="{301CB479-1C33-441D-AB05-66E4EC49F715}">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CB74CEDD-F34C-459B-A8F7-211A9AA47A6C}" type="pres">
      <dgm:prSet presAssocID="{C16CE65E-AE3F-4E28-8EA1-B73050C2E91C}" presName="diagram" presStyleCnt="0">
        <dgm:presLayoutVars>
          <dgm:chPref val="1"/>
          <dgm:dir/>
          <dgm:animOne val="branch"/>
          <dgm:animLvl val="lvl"/>
          <dgm:resizeHandles val="exact"/>
        </dgm:presLayoutVars>
      </dgm:prSet>
      <dgm:spPr/>
      <dgm:t>
        <a:bodyPr/>
        <a:lstStyle/>
        <a:p>
          <a:endParaRPr lang="en-US"/>
        </a:p>
      </dgm:t>
    </dgm:pt>
    <dgm:pt modelId="{A1D8BF12-3D44-403C-9476-99D00FE72C21}" type="pres">
      <dgm:prSet presAssocID="{B113B07D-3E49-4891-BB72-DE73E2EEC67D}" presName="root1" presStyleCnt="0"/>
      <dgm:spPr/>
      <dgm:t>
        <a:bodyPr/>
        <a:lstStyle/>
        <a:p>
          <a:endParaRPr lang="en-US"/>
        </a:p>
      </dgm:t>
    </dgm:pt>
    <dgm:pt modelId="{59E31DB0-A521-424A-BBE4-D0FFA7B77C0D}" type="pres">
      <dgm:prSet presAssocID="{B113B07D-3E49-4891-BB72-DE73E2EEC67D}" presName="LevelOneTextNode" presStyleLbl="node0" presStyleIdx="0" presStyleCnt="1" custScaleX="137071" custScaleY="222332">
        <dgm:presLayoutVars>
          <dgm:chPref val="3"/>
        </dgm:presLayoutVars>
      </dgm:prSet>
      <dgm:spPr/>
      <dgm:t>
        <a:bodyPr/>
        <a:lstStyle/>
        <a:p>
          <a:endParaRPr lang="en-US"/>
        </a:p>
      </dgm:t>
    </dgm:pt>
    <dgm:pt modelId="{F212AEC4-AEFD-4FFB-BBFE-768079C05954}" type="pres">
      <dgm:prSet presAssocID="{B113B07D-3E49-4891-BB72-DE73E2EEC67D}" presName="level2hierChild" presStyleCnt="0"/>
      <dgm:spPr/>
      <dgm:t>
        <a:bodyPr/>
        <a:lstStyle/>
        <a:p>
          <a:endParaRPr lang="en-US"/>
        </a:p>
      </dgm:t>
    </dgm:pt>
    <dgm:pt modelId="{AC675A7E-9EE4-4F3E-85CF-BE51D4F62AB8}" type="pres">
      <dgm:prSet presAssocID="{32611E86-B410-40BE-9F12-E534E28374BB}" presName="conn2-1" presStyleLbl="parChTrans1D2" presStyleIdx="0" presStyleCnt="1" custScaleX="2000000" custScaleY="228410"/>
      <dgm:spPr/>
      <dgm:t>
        <a:bodyPr/>
        <a:lstStyle/>
        <a:p>
          <a:endParaRPr lang="en-US"/>
        </a:p>
      </dgm:t>
    </dgm:pt>
    <dgm:pt modelId="{A921D06A-B9BA-40F8-81C4-261340CD7767}" type="pres">
      <dgm:prSet presAssocID="{32611E86-B410-40BE-9F12-E534E28374BB}" presName="connTx" presStyleLbl="parChTrans1D2" presStyleIdx="0" presStyleCnt="1"/>
      <dgm:spPr/>
      <dgm:t>
        <a:bodyPr/>
        <a:lstStyle/>
        <a:p>
          <a:endParaRPr lang="en-US"/>
        </a:p>
      </dgm:t>
    </dgm:pt>
    <dgm:pt modelId="{9CDF744D-8AD6-480D-885C-A0653F86DCEE}" type="pres">
      <dgm:prSet presAssocID="{5BDDEF5B-A247-4F88-899C-73F32699BBCF}" presName="root2" presStyleCnt="0"/>
      <dgm:spPr/>
      <dgm:t>
        <a:bodyPr/>
        <a:lstStyle/>
        <a:p>
          <a:endParaRPr lang="en-US"/>
        </a:p>
      </dgm:t>
    </dgm:pt>
    <dgm:pt modelId="{B03B1578-2400-46A4-AA31-E3DD96929DAD}" type="pres">
      <dgm:prSet presAssocID="{5BDDEF5B-A247-4F88-899C-73F32699BBCF}" presName="LevelTwoTextNode" presStyleLbl="node2" presStyleIdx="0" presStyleCnt="1" custScaleX="165456" custScaleY="267014" custLinFactNeighborX="7322">
        <dgm:presLayoutVars>
          <dgm:chPref val="3"/>
        </dgm:presLayoutVars>
      </dgm:prSet>
      <dgm:spPr/>
      <dgm:t>
        <a:bodyPr/>
        <a:lstStyle/>
        <a:p>
          <a:endParaRPr lang="en-US"/>
        </a:p>
      </dgm:t>
    </dgm:pt>
    <dgm:pt modelId="{BDCD411D-631E-4D3E-9358-44A77A9220D8}" type="pres">
      <dgm:prSet presAssocID="{5BDDEF5B-A247-4F88-899C-73F32699BBCF}" presName="level3hierChild" presStyleCnt="0"/>
      <dgm:spPr/>
      <dgm:t>
        <a:bodyPr/>
        <a:lstStyle/>
        <a:p>
          <a:endParaRPr lang="en-US"/>
        </a:p>
      </dgm:t>
    </dgm:pt>
    <dgm:pt modelId="{C09BAF77-EE80-4D3C-9410-1F9CB65E9207}" type="pres">
      <dgm:prSet presAssocID="{C366E228-3FC0-4FD9-BAF1-63F2770F5FF2}" presName="conn2-1" presStyleLbl="parChTrans1D3" presStyleIdx="0" presStyleCnt="1" custScaleX="2000000" custScaleY="274309"/>
      <dgm:spPr/>
      <dgm:t>
        <a:bodyPr/>
        <a:lstStyle/>
        <a:p>
          <a:endParaRPr lang="en-US"/>
        </a:p>
      </dgm:t>
    </dgm:pt>
    <dgm:pt modelId="{131D4276-2C17-4CFB-B793-0EB65C6F1026}" type="pres">
      <dgm:prSet presAssocID="{C366E228-3FC0-4FD9-BAF1-63F2770F5FF2}" presName="connTx" presStyleLbl="parChTrans1D3" presStyleIdx="0" presStyleCnt="1"/>
      <dgm:spPr/>
      <dgm:t>
        <a:bodyPr/>
        <a:lstStyle/>
        <a:p>
          <a:endParaRPr lang="en-US"/>
        </a:p>
      </dgm:t>
    </dgm:pt>
    <dgm:pt modelId="{2C8B4BD4-C7F6-47DC-89BE-551E93BCE81D}" type="pres">
      <dgm:prSet presAssocID="{8C65484A-3E56-49EE-BD67-F28C8CE85806}" presName="root2" presStyleCnt="0"/>
      <dgm:spPr/>
      <dgm:t>
        <a:bodyPr/>
        <a:lstStyle/>
        <a:p>
          <a:endParaRPr lang="en-US"/>
        </a:p>
      </dgm:t>
    </dgm:pt>
    <dgm:pt modelId="{FBC0C314-A3FA-4FF6-A1F8-7C4C84EFC59B}" type="pres">
      <dgm:prSet presAssocID="{8C65484A-3E56-49EE-BD67-F28C8CE85806}" presName="LevelTwoTextNode" presStyleLbl="node3" presStyleIdx="0" presStyleCnt="1" custScaleX="165456" custScaleY="267014" custLinFactNeighborX="8836" custLinFactNeighborY="-2297">
        <dgm:presLayoutVars>
          <dgm:chPref val="3"/>
        </dgm:presLayoutVars>
      </dgm:prSet>
      <dgm:spPr/>
      <dgm:t>
        <a:bodyPr/>
        <a:lstStyle/>
        <a:p>
          <a:endParaRPr lang="en-US"/>
        </a:p>
      </dgm:t>
    </dgm:pt>
    <dgm:pt modelId="{50DFD94B-418F-4B24-A556-D5989E640D37}" type="pres">
      <dgm:prSet presAssocID="{8C65484A-3E56-49EE-BD67-F28C8CE85806}" presName="level3hierChild" presStyleCnt="0"/>
      <dgm:spPr/>
      <dgm:t>
        <a:bodyPr/>
        <a:lstStyle/>
        <a:p>
          <a:endParaRPr lang="en-US"/>
        </a:p>
      </dgm:t>
    </dgm:pt>
    <dgm:pt modelId="{438C1248-82BF-4088-B327-F7F2D3CECE4A}" type="pres">
      <dgm:prSet presAssocID="{3891AA61-DA04-40C5-A0D7-DCDE011579F8}" presName="conn2-1" presStyleLbl="parChTrans1D4" presStyleIdx="0" presStyleCnt="2" custScaleX="2000000" custScaleY="274309"/>
      <dgm:spPr/>
      <dgm:t>
        <a:bodyPr/>
        <a:lstStyle/>
        <a:p>
          <a:endParaRPr lang="en-US"/>
        </a:p>
      </dgm:t>
    </dgm:pt>
    <dgm:pt modelId="{5F9F4116-280E-43A1-8BE0-8DE4C1590EF5}" type="pres">
      <dgm:prSet presAssocID="{3891AA61-DA04-40C5-A0D7-DCDE011579F8}" presName="connTx" presStyleLbl="parChTrans1D4" presStyleIdx="0" presStyleCnt="2"/>
      <dgm:spPr/>
      <dgm:t>
        <a:bodyPr/>
        <a:lstStyle/>
        <a:p>
          <a:endParaRPr lang="en-US"/>
        </a:p>
      </dgm:t>
    </dgm:pt>
    <dgm:pt modelId="{BC308E38-DDF0-4A6B-B7FB-DEEE827C882D}" type="pres">
      <dgm:prSet presAssocID="{62DC0CF4-D46D-45EA-BEA1-D475F3B22C3B}" presName="root2" presStyleCnt="0"/>
      <dgm:spPr/>
      <dgm:t>
        <a:bodyPr/>
        <a:lstStyle/>
        <a:p>
          <a:endParaRPr lang="en-US"/>
        </a:p>
      </dgm:t>
    </dgm:pt>
    <dgm:pt modelId="{894D2F55-E3D5-464B-B64E-42B019048F76}" type="pres">
      <dgm:prSet presAssocID="{62DC0CF4-D46D-45EA-BEA1-D475F3B22C3B}" presName="LevelTwoTextNode" presStyleLbl="node4" presStyleIdx="0" presStyleCnt="2" custScaleX="165456" custScaleY="267014">
        <dgm:presLayoutVars>
          <dgm:chPref val="3"/>
        </dgm:presLayoutVars>
      </dgm:prSet>
      <dgm:spPr/>
      <dgm:t>
        <a:bodyPr/>
        <a:lstStyle/>
        <a:p>
          <a:endParaRPr lang="en-US"/>
        </a:p>
      </dgm:t>
    </dgm:pt>
    <dgm:pt modelId="{DE8C4712-FDB4-4F50-98D2-9397AAF62B77}" type="pres">
      <dgm:prSet presAssocID="{62DC0CF4-D46D-45EA-BEA1-D475F3B22C3B}" presName="level3hierChild" presStyleCnt="0"/>
      <dgm:spPr/>
      <dgm:t>
        <a:bodyPr/>
        <a:lstStyle/>
        <a:p>
          <a:endParaRPr lang="en-US"/>
        </a:p>
      </dgm:t>
    </dgm:pt>
    <dgm:pt modelId="{D77779A6-BAC6-4891-8691-2739C245FA30}" type="pres">
      <dgm:prSet presAssocID="{2342386A-5092-4387-9EA4-B10AF7DEA501}" presName="conn2-1" presStyleLbl="parChTrans1D4" presStyleIdx="1" presStyleCnt="2" custScaleX="2000000" custScaleY="274309"/>
      <dgm:spPr/>
      <dgm:t>
        <a:bodyPr/>
        <a:lstStyle/>
        <a:p>
          <a:endParaRPr lang="en-US"/>
        </a:p>
      </dgm:t>
    </dgm:pt>
    <dgm:pt modelId="{F7FE7A3A-E953-4F16-848C-644F5464305D}" type="pres">
      <dgm:prSet presAssocID="{2342386A-5092-4387-9EA4-B10AF7DEA501}" presName="connTx" presStyleLbl="parChTrans1D4" presStyleIdx="1" presStyleCnt="2"/>
      <dgm:spPr/>
      <dgm:t>
        <a:bodyPr/>
        <a:lstStyle/>
        <a:p>
          <a:endParaRPr lang="en-US"/>
        </a:p>
      </dgm:t>
    </dgm:pt>
    <dgm:pt modelId="{0BE1B8F8-36E9-4134-9EC4-DA6C04B9FD44}" type="pres">
      <dgm:prSet presAssocID="{83AE4388-392F-4427-8685-A2AA07053C3E}" presName="root2" presStyleCnt="0"/>
      <dgm:spPr/>
      <dgm:t>
        <a:bodyPr/>
        <a:lstStyle/>
        <a:p>
          <a:endParaRPr lang="en-US"/>
        </a:p>
      </dgm:t>
    </dgm:pt>
    <dgm:pt modelId="{0EAD72B5-E0C1-48D6-B789-A20C5FB75A9A}" type="pres">
      <dgm:prSet presAssocID="{83AE4388-392F-4427-8685-A2AA07053C3E}" presName="LevelTwoTextNode" presStyleLbl="node4" presStyleIdx="1" presStyleCnt="2" custScaleX="165456" custScaleY="267014">
        <dgm:presLayoutVars>
          <dgm:chPref val="3"/>
        </dgm:presLayoutVars>
      </dgm:prSet>
      <dgm:spPr/>
      <dgm:t>
        <a:bodyPr/>
        <a:lstStyle/>
        <a:p>
          <a:endParaRPr lang="en-US"/>
        </a:p>
      </dgm:t>
    </dgm:pt>
    <dgm:pt modelId="{A0D1C13F-53E8-4ED0-9121-74FC1C62A757}" type="pres">
      <dgm:prSet presAssocID="{83AE4388-392F-4427-8685-A2AA07053C3E}" presName="level3hierChild" presStyleCnt="0"/>
      <dgm:spPr/>
      <dgm:t>
        <a:bodyPr/>
        <a:lstStyle/>
        <a:p>
          <a:endParaRPr lang="en-US"/>
        </a:p>
      </dgm:t>
    </dgm:pt>
  </dgm:ptLst>
  <dgm:cxnLst>
    <dgm:cxn modelId="{29F4185B-02C7-1643-A089-D6DE2A776C81}" type="presOf" srcId="{83AE4388-392F-4427-8685-A2AA07053C3E}" destId="{0EAD72B5-E0C1-48D6-B789-A20C5FB75A9A}" srcOrd="0" destOrd="0" presId="urn:microsoft.com/office/officeart/2005/8/layout/hierarchy2"/>
    <dgm:cxn modelId="{C7215122-50C8-AC41-B5BB-F242E15EB9E5}" type="presOf" srcId="{2342386A-5092-4387-9EA4-B10AF7DEA501}" destId="{D77779A6-BAC6-4891-8691-2739C245FA30}" srcOrd="0" destOrd="0" presId="urn:microsoft.com/office/officeart/2005/8/layout/hierarchy2"/>
    <dgm:cxn modelId="{301CB479-1C33-441D-AB05-66E4EC49F715}" srcId="{62DC0CF4-D46D-45EA-BEA1-D475F3B22C3B}" destId="{83AE4388-392F-4427-8685-A2AA07053C3E}" srcOrd="0" destOrd="0" parTransId="{2342386A-5092-4387-9EA4-B10AF7DEA501}" sibTransId="{8B4731A9-E757-4290-8EC6-CCB97E7E3E00}"/>
    <dgm:cxn modelId="{65C9499E-3149-F042-9936-14726C51F4E9}" type="presOf" srcId="{8C65484A-3E56-49EE-BD67-F28C8CE85806}" destId="{FBC0C314-A3FA-4FF6-A1F8-7C4C84EFC59B}" srcOrd="0" destOrd="0" presId="urn:microsoft.com/office/officeart/2005/8/layout/hierarchy2"/>
    <dgm:cxn modelId="{2BEAB149-50DE-5347-85A8-4EBFC8DB506A}" type="presOf" srcId="{2342386A-5092-4387-9EA4-B10AF7DEA501}" destId="{F7FE7A3A-E953-4F16-848C-644F5464305D}" srcOrd="1" destOrd="0" presId="urn:microsoft.com/office/officeart/2005/8/layout/hierarchy2"/>
    <dgm:cxn modelId="{418B7DB6-AD40-124C-8DDA-138C7863F880}" type="presOf" srcId="{32611E86-B410-40BE-9F12-E534E28374BB}" destId="{A921D06A-B9BA-40F8-81C4-261340CD7767}" srcOrd="1" destOrd="0" presId="urn:microsoft.com/office/officeart/2005/8/layout/hierarchy2"/>
    <dgm:cxn modelId="{A8B117E1-7E31-451C-8A69-20726E047C64}" srcId="{8C65484A-3E56-49EE-BD67-F28C8CE85806}" destId="{62DC0CF4-D46D-45EA-BEA1-D475F3B22C3B}" srcOrd="0" destOrd="0" parTransId="{3891AA61-DA04-40C5-A0D7-DCDE011579F8}" sibTransId="{BB2A87BF-2CFA-42DE-91C4-B16383A8245C}"/>
    <dgm:cxn modelId="{A9A21C05-9D36-7244-926C-1D858DBFCBEE}" type="presOf" srcId="{5BDDEF5B-A247-4F88-899C-73F32699BBCF}" destId="{B03B1578-2400-46A4-AA31-E3DD96929DAD}" srcOrd="0" destOrd="0" presId="urn:microsoft.com/office/officeart/2005/8/layout/hierarchy2"/>
    <dgm:cxn modelId="{92F38EF4-A7B1-2442-9F8C-0AE3751EB5AE}" type="presOf" srcId="{32611E86-B410-40BE-9F12-E534E28374BB}" destId="{AC675A7E-9EE4-4F3E-85CF-BE51D4F62AB8}" srcOrd="0" destOrd="0" presId="urn:microsoft.com/office/officeart/2005/8/layout/hierarchy2"/>
    <dgm:cxn modelId="{72C41291-71EF-4CEF-8F5C-DB6F3E6282EB}" srcId="{C16CE65E-AE3F-4E28-8EA1-B73050C2E91C}" destId="{B113B07D-3E49-4891-BB72-DE73E2EEC67D}" srcOrd="0" destOrd="0" parTransId="{D284EDEA-9C7A-48E8-B660-BEDA783E46DB}" sibTransId="{C8356729-682B-4A5C-9D0C-5C9ACC99DE80}"/>
    <dgm:cxn modelId="{A56987A2-75D3-2640-B056-4B8E680DB4F4}" type="presOf" srcId="{C366E228-3FC0-4FD9-BAF1-63F2770F5FF2}" destId="{C09BAF77-EE80-4D3C-9410-1F9CB65E9207}" srcOrd="0" destOrd="0" presId="urn:microsoft.com/office/officeart/2005/8/layout/hierarchy2"/>
    <dgm:cxn modelId="{4558B9A8-AB35-AD4E-8DDB-7F0C4C6919FB}" type="presOf" srcId="{B113B07D-3E49-4891-BB72-DE73E2EEC67D}" destId="{59E31DB0-A521-424A-BBE4-D0FFA7B77C0D}" srcOrd="0" destOrd="0" presId="urn:microsoft.com/office/officeart/2005/8/layout/hierarchy2"/>
    <dgm:cxn modelId="{3A011A1B-54F1-114F-BBDA-9DC3A67636E5}" type="presOf" srcId="{C16CE65E-AE3F-4E28-8EA1-B73050C2E91C}" destId="{CB74CEDD-F34C-459B-A8F7-211A9AA47A6C}" srcOrd="0" destOrd="0" presId="urn:microsoft.com/office/officeart/2005/8/layout/hierarchy2"/>
    <dgm:cxn modelId="{3DB900FE-C08A-184B-B904-FDBB710BBB0D}" type="presOf" srcId="{3891AA61-DA04-40C5-A0D7-DCDE011579F8}" destId="{5F9F4116-280E-43A1-8BE0-8DE4C1590EF5}" srcOrd="1" destOrd="0" presId="urn:microsoft.com/office/officeart/2005/8/layout/hierarchy2"/>
    <dgm:cxn modelId="{848FF79B-8178-DC40-BFD5-C74D54351179}" type="presOf" srcId="{3891AA61-DA04-40C5-A0D7-DCDE011579F8}" destId="{438C1248-82BF-4088-B327-F7F2D3CECE4A}" srcOrd="0" destOrd="0" presId="urn:microsoft.com/office/officeart/2005/8/layout/hierarchy2"/>
    <dgm:cxn modelId="{A7C06624-1DBC-B548-B2C1-96ADE67BED80}" type="presOf" srcId="{62DC0CF4-D46D-45EA-BEA1-D475F3B22C3B}" destId="{894D2F55-E3D5-464B-B64E-42B019048F76}" srcOrd="0" destOrd="0" presId="urn:microsoft.com/office/officeart/2005/8/layout/hierarchy2"/>
    <dgm:cxn modelId="{34FCA420-5E01-0248-85BA-549D24A74262}" type="presOf" srcId="{C366E228-3FC0-4FD9-BAF1-63F2770F5FF2}" destId="{131D4276-2C17-4CFB-B793-0EB65C6F1026}" srcOrd="1" destOrd="0" presId="urn:microsoft.com/office/officeart/2005/8/layout/hierarchy2"/>
    <dgm:cxn modelId="{8AA1FB0F-8576-4B1B-85AD-4D1370DB9DDA}" srcId="{5BDDEF5B-A247-4F88-899C-73F32699BBCF}" destId="{8C65484A-3E56-49EE-BD67-F28C8CE85806}" srcOrd="0" destOrd="0" parTransId="{C366E228-3FC0-4FD9-BAF1-63F2770F5FF2}" sibTransId="{600DAF12-95CC-44D7-A091-25FFCF60B132}"/>
    <dgm:cxn modelId="{97B7BE7C-520F-4AC5-9A0D-14D4DF273390}" srcId="{B113B07D-3E49-4891-BB72-DE73E2EEC67D}" destId="{5BDDEF5B-A247-4F88-899C-73F32699BBCF}" srcOrd="0" destOrd="0" parTransId="{32611E86-B410-40BE-9F12-E534E28374BB}" sibTransId="{E055B8F9-876E-498A-9E12-7C24DF918B74}"/>
    <dgm:cxn modelId="{9BD77983-8FB2-B944-BCEC-BE3464CB5B50}" type="presParOf" srcId="{CB74CEDD-F34C-459B-A8F7-211A9AA47A6C}" destId="{A1D8BF12-3D44-403C-9476-99D00FE72C21}" srcOrd="0" destOrd="0" presId="urn:microsoft.com/office/officeart/2005/8/layout/hierarchy2"/>
    <dgm:cxn modelId="{50665561-3B89-B04C-AE21-C7D1C3825C8C}" type="presParOf" srcId="{A1D8BF12-3D44-403C-9476-99D00FE72C21}" destId="{59E31DB0-A521-424A-BBE4-D0FFA7B77C0D}" srcOrd="0" destOrd="0" presId="urn:microsoft.com/office/officeart/2005/8/layout/hierarchy2"/>
    <dgm:cxn modelId="{C3EBCD1F-2BE2-CB4F-A66F-C50A0AE45951}" type="presParOf" srcId="{A1D8BF12-3D44-403C-9476-99D00FE72C21}" destId="{F212AEC4-AEFD-4FFB-BBFE-768079C05954}" srcOrd="1" destOrd="0" presId="urn:microsoft.com/office/officeart/2005/8/layout/hierarchy2"/>
    <dgm:cxn modelId="{6C8A3BC0-F5AC-5F41-9008-BA7B011D9897}" type="presParOf" srcId="{F212AEC4-AEFD-4FFB-BBFE-768079C05954}" destId="{AC675A7E-9EE4-4F3E-85CF-BE51D4F62AB8}" srcOrd="0" destOrd="0" presId="urn:microsoft.com/office/officeart/2005/8/layout/hierarchy2"/>
    <dgm:cxn modelId="{94C6D235-B64C-2F42-A8BF-C41FA8AE236E}" type="presParOf" srcId="{AC675A7E-9EE4-4F3E-85CF-BE51D4F62AB8}" destId="{A921D06A-B9BA-40F8-81C4-261340CD7767}" srcOrd="0" destOrd="0" presId="urn:microsoft.com/office/officeart/2005/8/layout/hierarchy2"/>
    <dgm:cxn modelId="{638FC159-8DD1-8F48-B09B-F9666C97027E}" type="presParOf" srcId="{F212AEC4-AEFD-4FFB-BBFE-768079C05954}" destId="{9CDF744D-8AD6-480D-885C-A0653F86DCEE}" srcOrd="1" destOrd="0" presId="urn:microsoft.com/office/officeart/2005/8/layout/hierarchy2"/>
    <dgm:cxn modelId="{03A450C1-6150-7A47-80AE-FCD3C8CF7D3F}" type="presParOf" srcId="{9CDF744D-8AD6-480D-885C-A0653F86DCEE}" destId="{B03B1578-2400-46A4-AA31-E3DD96929DAD}" srcOrd="0" destOrd="0" presId="urn:microsoft.com/office/officeart/2005/8/layout/hierarchy2"/>
    <dgm:cxn modelId="{132F4CC8-48B5-5846-BD77-75DBDAC4F555}" type="presParOf" srcId="{9CDF744D-8AD6-480D-885C-A0653F86DCEE}" destId="{BDCD411D-631E-4D3E-9358-44A77A9220D8}" srcOrd="1" destOrd="0" presId="urn:microsoft.com/office/officeart/2005/8/layout/hierarchy2"/>
    <dgm:cxn modelId="{C6CE71A5-6080-7B48-BCB3-6C659A2FB633}" type="presParOf" srcId="{BDCD411D-631E-4D3E-9358-44A77A9220D8}" destId="{C09BAF77-EE80-4D3C-9410-1F9CB65E9207}" srcOrd="0" destOrd="0" presId="urn:microsoft.com/office/officeart/2005/8/layout/hierarchy2"/>
    <dgm:cxn modelId="{FD27086B-2086-894A-9F06-20C296914BEF}" type="presParOf" srcId="{C09BAF77-EE80-4D3C-9410-1F9CB65E9207}" destId="{131D4276-2C17-4CFB-B793-0EB65C6F1026}" srcOrd="0" destOrd="0" presId="urn:microsoft.com/office/officeart/2005/8/layout/hierarchy2"/>
    <dgm:cxn modelId="{E86A0995-EA6B-AF42-A36D-F8150D5811CD}" type="presParOf" srcId="{BDCD411D-631E-4D3E-9358-44A77A9220D8}" destId="{2C8B4BD4-C7F6-47DC-89BE-551E93BCE81D}" srcOrd="1" destOrd="0" presId="urn:microsoft.com/office/officeart/2005/8/layout/hierarchy2"/>
    <dgm:cxn modelId="{CF5AD174-25B7-5644-BFE9-62CAF2DB03A9}" type="presParOf" srcId="{2C8B4BD4-C7F6-47DC-89BE-551E93BCE81D}" destId="{FBC0C314-A3FA-4FF6-A1F8-7C4C84EFC59B}" srcOrd="0" destOrd="0" presId="urn:microsoft.com/office/officeart/2005/8/layout/hierarchy2"/>
    <dgm:cxn modelId="{48D6B154-4013-EA48-9A2E-AA66770ECDC9}" type="presParOf" srcId="{2C8B4BD4-C7F6-47DC-89BE-551E93BCE81D}" destId="{50DFD94B-418F-4B24-A556-D5989E640D37}" srcOrd="1" destOrd="0" presId="urn:microsoft.com/office/officeart/2005/8/layout/hierarchy2"/>
    <dgm:cxn modelId="{945BB71C-76BF-F240-A225-3E2371595378}" type="presParOf" srcId="{50DFD94B-418F-4B24-A556-D5989E640D37}" destId="{438C1248-82BF-4088-B327-F7F2D3CECE4A}" srcOrd="0" destOrd="0" presId="urn:microsoft.com/office/officeart/2005/8/layout/hierarchy2"/>
    <dgm:cxn modelId="{542EF93F-9697-C042-A162-919814E0D6FC}" type="presParOf" srcId="{438C1248-82BF-4088-B327-F7F2D3CECE4A}" destId="{5F9F4116-280E-43A1-8BE0-8DE4C1590EF5}" srcOrd="0" destOrd="0" presId="urn:microsoft.com/office/officeart/2005/8/layout/hierarchy2"/>
    <dgm:cxn modelId="{44B1328C-1EA7-8D42-9D50-8916E8775231}" type="presParOf" srcId="{50DFD94B-418F-4B24-A556-D5989E640D37}" destId="{BC308E38-DDF0-4A6B-B7FB-DEEE827C882D}" srcOrd="1" destOrd="0" presId="urn:microsoft.com/office/officeart/2005/8/layout/hierarchy2"/>
    <dgm:cxn modelId="{8590F50D-28C6-F24D-8059-F90170D656CA}" type="presParOf" srcId="{BC308E38-DDF0-4A6B-B7FB-DEEE827C882D}" destId="{894D2F55-E3D5-464B-B64E-42B019048F76}" srcOrd="0" destOrd="0" presId="urn:microsoft.com/office/officeart/2005/8/layout/hierarchy2"/>
    <dgm:cxn modelId="{C7087A7A-2C1F-B249-8E57-415BFA958FB6}" type="presParOf" srcId="{BC308E38-DDF0-4A6B-B7FB-DEEE827C882D}" destId="{DE8C4712-FDB4-4F50-98D2-9397AAF62B77}" srcOrd="1" destOrd="0" presId="urn:microsoft.com/office/officeart/2005/8/layout/hierarchy2"/>
    <dgm:cxn modelId="{2EC92E01-0A6A-B241-A397-91BDB96DF9F0}" type="presParOf" srcId="{DE8C4712-FDB4-4F50-98D2-9397AAF62B77}" destId="{D77779A6-BAC6-4891-8691-2739C245FA30}" srcOrd="0" destOrd="0" presId="urn:microsoft.com/office/officeart/2005/8/layout/hierarchy2"/>
    <dgm:cxn modelId="{122165BD-A28B-BD45-AD40-6491EB5E7606}" type="presParOf" srcId="{D77779A6-BAC6-4891-8691-2739C245FA30}" destId="{F7FE7A3A-E953-4F16-848C-644F5464305D}" srcOrd="0" destOrd="0" presId="urn:microsoft.com/office/officeart/2005/8/layout/hierarchy2"/>
    <dgm:cxn modelId="{0384809F-27C9-0A49-80CF-F3DE3A933B80}" type="presParOf" srcId="{DE8C4712-FDB4-4F50-98D2-9397AAF62B77}" destId="{0BE1B8F8-36E9-4134-9EC4-DA6C04B9FD44}" srcOrd="1" destOrd="0" presId="urn:microsoft.com/office/officeart/2005/8/layout/hierarchy2"/>
    <dgm:cxn modelId="{C2F07EDC-4717-9B45-9FE7-4A0604AEADFD}" type="presParOf" srcId="{0BE1B8F8-36E9-4134-9EC4-DA6C04B9FD44}" destId="{0EAD72B5-E0C1-48D6-B789-A20C5FB75A9A}" srcOrd="0" destOrd="0" presId="urn:microsoft.com/office/officeart/2005/8/layout/hierarchy2"/>
    <dgm:cxn modelId="{C4AFFF06-C692-2649-B716-3EE8E73C0593}" type="presParOf" srcId="{0BE1B8F8-36E9-4134-9EC4-DA6C04B9FD44}" destId="{A0D1C13F-53E8-4ED0-9121-74FC1C62A757}" srcOrd="1" destOrd="0" presId="urn:microsoft.com/office/officeart/2005/8/layout/hierarchy2"/>
  </dgm:cxnLst>
  <dgm:bg>
    <a:noFill/>
  </dgm:bg>
  <dgm:whole>
    <a:ln w="19050" cmpd="sng">
      <a:noFill/>
      <a:prstDash val="solid"/>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6CE65E-AE3F-4E28-8EA1-B73050C2E91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113B07D-3E49-4891-BB72-DE73E2EEC67D}">
      <dgm:prSet phldrT="[Text]" custT="1"/>
      <dgm:spPr>
        <a:solidFill>
          <a:srgbClr val="DA0000"/>
        </a:solidFill>
        <a:ln w="12700">
          <a:noFill/>
        </a:ln>
        <a:scene3d>
          <a:camera prst="orthographicFront"/>
          <a:lightRig rig="threePt" dir="t"/>
        </a:scene3d>
        <a:sp3d>
          <a:bevelT w="165100" prst="coolSlant"/>
        </a:sp3d>
      </dgm:spPr>
      <dgm:t>
        <a:bodyPr/>
        <a:lstStyle/>
        <a:p>
          <a:r>
            <a:rPr lang="en-US" sz="1400" b="1" dirty="0" smtClean="0">
              <a:solidFill>
                <a:schemeClr val="bg1"/>
              </a:solidFill>
              <a:effectLst/>
              <a:latin typeface="Times New Roman" pitchFamily="18" charset="0"/>
              <a:cs typeface="Times New Roman" pitchFamily="18" charset="0"/>
            </a:rPr>
            <a:t>Google maps image dataset</a:t>
          </a:r>
          <a:endParaRPr lang="en-US" sz="1400" b="1" dirty="0">
            <a:solidFill>
              <a:schemeClr val="bg1"/>
            </a:solidFill>
            <a:effectLst/>
            <a:latin typeface="Times New Roman" pitchFamily="18" charset="0"/>
            <a:cs typeface="Times New Roman" pitchFamily="18" charset="0"/>
          </a:endParaRPr>
        </a:p>
      </dgm:t>
    </dgm:pt>
    <dgm:pt modelId="{D284EDEA-9C7A-48E8-B660-BEDA783E46DB}" type="parTrans" cxnId="{72C41291-71EF-4CEF-8F5C-DB6F3E6282EB}">
      <dgm:prSet/>
      <dgm:spPr/>
      <dgm:t>
        <a:bodyPr/>
        <a:lstStyle/>
        <a:p>
          <a:endParaRPr lang="en-US" sz="3200" b="0">
            <a:solidFill>
              <a:schemeClr val="bg1"/>
            </a:solidFill>
            <a:effectLst/>
          </a:endParaRPr>
        </a:p>
      </dgm:t>
    </dgm:pt>
    <dgm:pt modelId="{C8356729-682B-4A5C-9D0C-5C9ACC99DE80}" type="sibTrans" cxnId="{72C41291-71EF-4CEF-8F5C-DB6F3E6282EB}">
      <dgm:prSet/>
      <dgm:spPr/>
      <dgm:t>
        <a:bodyPr/>
        <a:lstStyle/>
        <a:p>
          <a:endParaRPr lang="en-US" sz="3200" b="0">
            <a:solidFill>
              <a:schemeClr val="bg1"/>
            </a:solidFill>
            <a:effectLst/>
          </a:endParaRPr>
        </a:p>
      </dgm:t>
    </dgm:pt>
    <dgm:pt modelId="{5BDDEF5B-A247-4F88-899C-73F32699BBCF}">
      <dgm:prSet phldrT="[Text]" custT="1"/>
      <dgm:spPr>
        <a:solidFill>
          <a:srgbClr val="660066"/>
        </a:solidFill>
        <a:ln w="12700">
          <a:solidFill>
            <a:schemeClr val="accent1">
              <a:lumMod val="75000"/>
            </a:schemeClr>
          </a:solidFill>
        </a:ln>
        <a:scene3d>
          <a:camera prst="orthographicFront"/>
          <a:lightRig rig="threePt" dir="t"/>
        </a:scene3d>
        <a:sp3d>
          <a:bevelT w="165100" prst="coolSlant"/>
        </a:sp3d>
      </dgm:spPr>
      <dgm:t>
        <a:bodyPr/>
        <a:lstStyle/>
        <a:p>
          <a:r>
            <a:rPr lang="en-US" sz="1400" b="1" dirty="0" smtClean="0">
              <a:solidFill>
                <a:schemeClr val="bg1"/>
              </a:solidFill>
              <a:effectLst/>
              <a:latin typeface="Times New Roman" pitchFamily="18" charset="0"/>
              <a:cs typeface="Times New Roman" pitchFamily="18" charset="0"/>
            </a:rPr>
            <a:t>Find</a:t>
          </a:r>
          <a:r>
            <a:rPr lang="en-US" sz="1400" b="1" baseline="0" dirty="0" smtClean="0">
              <a:solidFill>
                <a:schemeClr val="bg1"/>
              </a:solidFill>
              <a:effectLst/>
              <a:latin typeface="Times New Roman" pitchFamily="18" charset="0"/>
              <a:cs typeface="Times New Roman" pitchFamily="18" charset="0"/>
            </a:rPr>
            <a:t> the SIFT points in the dataset</a:t>
          </a:r>
          <a:endParaRPr lang="en-US" sz="1400" b="1" dirty="0">
            <a:solidFill>
              <a:schemeClr val="bg1"/>
            </a:solidFill>
            <a:effectLst/>
            <a:latin typeface="Times New Roman" pitchFamily="18" charset="0"/>
            <a:cs typeface="Times New Roman" pitchFamily="18" charset="0"/>
          </a:endParaRPr>
        </a:p>
      </dgm:t>
    </dgm:pt>
    <dgm:pt modelId="{32611E86-B410-40BE-9F12-E534E28374BB}" type="parTrans" cxnId="{97B7BE7C-520F-4AC5-9A0D-14D4DF273390}">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E055B8F9-876E-498A-9E12-7C24DF918B74}" type="sibTrans" cxnId="{97B7BE7C-520F-4AC5-9A0D-14D4DF273390}">
      <dgm:prSet/>
      <dgm:spPr/>
      <dgm:t>
        <a:bodyPr/>
        <a:lstStyle/>
        <a:p>
          <a:endParaRPr lang="en-US" sz="3200" b="0">
            <a:solidFill>
              <a:schemeClr val="bg1"/>
            </a:solidFill>
            <a:effectLst/>
          </a:endParaRPr>
        </a:p>
      </dgm:t>
    </dgm:pt>
    <dgm:pt modelId="{8C65484A-3E56-49EE-BD67-F28C8CE85806}">
      <dgm:prSet phldrT="[Text]" custT="1"/>
      <dgm:spPr>
        <a:solidFill>
          <a:srgbClr val="008000"/>
        </a:solidFill>
        <a:ln w="12700">
          <a:solidFill>
            <a:schemeClr val="accent1">
              <a:lumMod val="75000"/>
            </a:schemeClr>
          </a:solidFill>
        </a:ln>
        <a:scene3d>
          <a:camera prst="orthographicFront"/>
          <a:lightRig rig="threePt" dir="t"/>
        </a:scene3d>
        <a:sp3d>
          <a:bevelT w="165100" prst="coolSlant"/>
        </a:sp3d>
      </dgm:spPr>
      <dgm:t>
        <a:bodyPr/>
        <a:lstStyle/>
        <a:p>
          <a:endParaRPr lang="en-US" sz="1400" b="1" dirty="0">
            <a:solidFill>
              <a:schemeClr val="bg1"/>
            </a:solidFill>
            <a:effectLst/>
            <a:latin typeface="Times New Roman" pitchFamily="18" charset="0"/>
            <a:cs typeface="Times New Roman" pitchFamily="18" charset="0"/>
          </a:endParaRPr>
        </a:p>
      </dgm:t>
    </dgm:pt>
    <dgm:pt modelId="{C366E228-3FC0-4FD9-BAF1-63F2770F5FF2}" type="parTrans" cxnId="{8AA1FB0F-8576-4B1B-85AD-4D1370DB9DDA}">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600DAF12-95CC-44D7-A091-25FFCF60B132}" type="sibTrans" cxnId="{8AA1FB0F-8576-4B1B-85AD-4D1370DB9DDA}">
      <dgm:prSet/>
      <dgm:spPr/>
      <dgm:t>
        <a:bodyPr/>
        <a:lstStyle/>
        <a:p>
          <a:endParaRPr lang="en-US" sz="3200" b="0">
            <a:solidFill>
              <a:schemeClr val="bg1"/>
            </a:solidFill>
            <a:effectLst/>
          </a:endParaRPr>
        </a:p>
      </dgm:t>
    </dgm:pt>
    <dgm:pt modelId="{CB74CEDD-F34C-459B-A8F7-211A9AA47A6C}" type="pres">
      <dgm:prSet presAssocID="{C16CE65E-AE3F-4E28-8EA1-B73050C2E91C}" presName="diagram" presStyleCnt="0">
        <dgm:presLayoutVars>
          <dgm:chPref val="1"/>
          <dgm:dir/>
          <dgm:animOne val="branch"/>
          <dgm:animLvl val="lvl"/>
          <dgm:resizeHandles val="exact"/>
        </dgm:presLayoutVars>
      </dgm:prSet>
      <dgm:spPr/>
      <dgm:t>
        <a:bodyPr/>
        <a:lstStyle/>
        <a:p>
          <a:endParaRPr lang="en-US"/>
        </a:p>
      </dgm:t>
    </dgm:pt>
    <dgm:pt modelId="{A1D8BF12-3D44-403C-9476-99D00FE72C21}" type="pres">
      <dgm:prSet presAssocID="{B113B07D-3E49-4891-BB72-DE73E2EEC67D}" presName="root1" presStyleCnt="0"/>
      <dgm:spPr/>
      <dgm:t>
        <a:bodyPr/>
        <a:lstStyle/>
        <a:p>
          <a:endParaRPr lang="en-US"/>
        </a:p>
      </dgm:t>
    </dgm:pt>
    <dgm:pt modelId="{59E31DB0-A521-424A-BBE4-D0FFA7B77C0D}" type="pres">
      <dgm:prSet presAssocID="{B113B07D-3E49-4891-BB72-DE73E2EEC67D}" presName="LevelOneTextNode" presStyleLbl="node0" presStyleIdx="0" presStyleCnt="1" custScaleX="137071" custScaleY="222332">
        <dgm:presLayoutVars>
          <dgm:chPref val="3"/>
        </dgm:presLayoutVars>
      </dgm:prSet>
      <dgm:spPr/>
      <dgm:t>
        <a:bodyPr/>
        <a:lstStyle/>
        <a:p>
          <a:endParaRPr lang="en-US"/>
        </a:p>
      </dgm:t>
    </dgm:pt>
    <dgm:pt modelId="{F212AEC4-AEFD-4FFB-BBFE-768079C05954}" type="pres">
      <dgm:prSet presAssocID="{B113B07D-3E49-4891-BB72-DE73E2EEC67D}" presName="level2hierChild" presStyleCnt="0"/>
      <dgm:spPr/>
      <dgm:t>
        <a:bodyPr/>
        <a:lstStyle/>
        <a:p>
          <a:endParaRPr lang="en-US"/>
        </a:p>
      </dgm:t>
    </dgm:pt>
    <dgm:pt modelId="{AC675A7E-9EE4-4F3E-85CF-BE51D4F62AB8}" type="pres">
      <dgm:prSet presAssocID="{32611E86-B410-40BE-9F12-E534E28374BB}" presName="conn2-1" presStyleLbl="parChTrans1D2" presStyleIdx="0" presStyleCnt="1" custScaleX="2000000" custScaleY="228410"/>
      <dgm:spPr/>
      <dgm:t>
        <a:bodyPr/>
        <a:lstStyle/>
        <a:p>
          <a:endParaRPr lang="en-US"/>
        </a:p>
      </dgm:t>
    </dgm:pt>
    <dgm:pt modelId="{A921D06A-B9BA-40F8-81C4-261340CD7767}" type="pres">
      <dgm:prSet presAssocID="{32611E86-B410-40BE-9F12-E534E28374BB}" presName="connTx" presStyleLbl="parChTrans1D2" presStyleIdx="0" presStyleCnt="1"/>
      <dgm:spPr/>
      <dgm:t>
        <a:bodyPr/>
        <a:lstStyle/>
        <a:p>
          <a:endParaRPr lang="en-US"/>
        </a:p>
      </dgm:t>
    </dgm:pt>
    <dgm:pt modelId="{9CDF744D-8AD6-480D-885C-A0653F86DCEE}" type="pres">
      <dgm:prSet presAssocID="{5BDDEF5B-A247-4F88-899C-73F32699BBCF}" presName="root2" presStyleCnt="0"/>
      <dgm:spPr/>
      <dgm:t>
        <a:bodyPr/>
        <a:lstStyle/>
        <a:p>
          <a:endParaRPr lang="en-US"/>
        </a:p>
      </dgm:t>
    </dgm:pt>
    <dgm:pt modelId="{B03B1578-2400-46A4-AA31-E3DD96929DAD}" type="pres">
      <dgm:prSet presAssocID="{5BDDEF5B-A247-4F88-899C-73F32699BBCF}" presName="LevelTwoTextNode" presStyleLbl="node2" presStyleIdx="0" presStyleCnt="1" custScaleX="165456" custScaleY="267014" custLinFactNeighborX="7322">
        <dgm:presLayoutVars>
          <dgm:chPref val="3"/>
        </dgm:presLayoutVars>
      </dgm:prSet>
      <dgm:spPr/>
      <dgm:t>
        <a:bodyPr/>
        <a:lstStyle/>
        <a:p>
          <a:endParaRPr lang="en-US"/>
        </a:p>
      </dgm:t>
    </dgm:pt>
    <dgm:pt modelId="{BDCD411D-631E-4D3E-9358-44A77A9220D8}" type="pres">
      <dgm:prSet presAssocID="{5BDDEF5B-A247-4F88-899C-73F32699BBCF}" presName="level3hierChild" presStyleCnt="0"/>
      <dgm:spPr/>
      <dgm:t>
        <a:bodyPr/>
        <a:lstStyle/>
        <a:p>
          <a:endParaRPr lang="en-US"/>
        </a:p>
      </dgm:t>
    </dgm:pt>
    <dgm:pt modelId="{C09BAF77-EE80-4D3C-9410-1F9CB65E9207}" type="pres">
      <dgm:prSet presAssocID="{C366E228-3FC0-4FD9-BAF1-63F2770F5FF2}" presName="conn2-1" presStyleLbl="parChTrans1D3" presStyleIdx="0" presStyleCnt="1" custScaleX="2000000" custScaleY="274309"/>
      <dgm:spPr/>
      <dgm:t>
        <a:bodyPr/>
        <a:lstStyle/>
        <a:p>
          <a:endParaRPr lang="en-US"/>
        </a:p>
      </dgm:t>
    </dgm:pt>
    <dgm:pt modelId="{131D4276-2C17-4CFB-B793-0EB65C6F1026}" type="pres">
      <dgm:prSet presAssocID="{C366E228-3FC0-4FD9-BAF1-63F2770F5FF2}" presName="connTx" presStyleLbl="parChTrans1D3" presStyleIdx="0" presStyleCnt="1"/>
      <dgm:spPr/>
      <dgm:t>
        <a:bodyPr/>
        <a:lstStyle/>
        <a:p>
          <a:endParaRPr lang="en-US"/>
        </a:p>
      </dgm:t>
    </dgm:pt>
    <dgm:pt modelId="{2C8B4BD4-C7F6-47DC-89BE-551E93BCE81D}" type="pres">
      <dgm:prSet presAssocID="{8C65484A-3E56-49EE-BD67-F28C8CE85806}" presName="root2" presStyleCnt="0"/>
      <dgm:spPr/>
      <dgm:t>
        <a:bodyPr/>
        <a:lstStyle/>
        <a:p>
          <a:endParaRPr lang="en-US"/>
        </a:p>
      </dgm:t>
    </dgm:pt>
    <dgm:pt modelId="{FBC0C314-A3FA-4FF6-A1F8-7C4C84EFC59B}" type="pres">
      <dgm:prSet presAssocID="{8C65484A-3E56-49EE-BD67-F28C8CE85806}" presName="LevelTwoTextNode" presStyleLbl="node3" presStyleIdx="0" presStyleCnt="1" custScaleX="165456" custScaleY="267014" custLinFactNeighborX="27207" custLinFactNeighborY="-131">
        <dgm:presLayoutVars>
          <dgm:chPref val="3"/>
        </dgm:presLayoutVars>
      </dgm:prSet>
      <dgm:spPr/>
      <dgm:t>
        <a:bodyPr/>
        <a:lstStyle/>
        <a:p>
          <a:endParaRPr lang="en-US"/>
        </a:p>
      </dgm:t>
    </dgm:pt>
    <dgm:pt modelId="{50DFD94B-418F-4B24-A556-D5989E640D37}" type="pres">
      <dgm:prSet presAssocID="{8C65484A-3E56-49EE-BD67-F28C8CE85806}" presName="level3hierChild" presStyleCnt="0"/>
      <dgm:spPr/>
      <dgm:t>
        <a:bodyPr/>
        <a:lstStyle/>
        <a:p>
          <a:endParaRPr lang="en-US"/>
        </a:p>
      </dgm:t>
    </dgm:pt>
  </dgm:ptLst>
  <dgm:cxnLst>
    <dgm:cxn modelId="{6ED156AD-F315-534F-AC9E-5C46AFC59A6D}" type="presOf" srcId="{5BDDEF5B-A247-4F88-899C-73F32699BBCF}" destId="{B03B1578-2400-46A4-AA31-E3DD96929DAD}" srcOrd="0" destOrd="0" presId="urn:microsoft.com/office/officeart/2005/8/layout/hierarchy2"/>
    <dgm:cxn modelId="{E2394D67-3633-E74A-A104-5A914A737621}" type="presOf" srcId="{32611E86-B410-40BE-9F12-E534E28374BB}" destId="{AC675A7E-9EE4-4F3E-85CF-BE51D4F62AB8}" srcOrd="0" destOrd="0" presId="urn:microsoft.com/office/officeart/2005/8/layout/hierarchy2"/>
    <dgm:cxn modelId="{0C7B3006-0BED-6844-B6EE-1B28388FBEAC}" type="presOf" srcId="{C16CE65E-AE3F-4E28-8EA1-B73050C2E91C}" destId="{CB74CEDD-F34C-459B-A8F7-211A9AA47A6C}" srcOrd="0" destOrd="0" presId="urn:microsoft.com/office/officeart/2005/8/layout/hierarchy2"/>
    <dgm:cxn modelId="{F0EE04FD-36AB-9743-A235-5048EC7840F4}" type="presOf" srcId="{32611E86-B410-40BE-9F12-E534E28374BB}" destId="{A921D06A-B9BA-40F8-81C4-261340CD7767}" srcOrd="1" destOrd="0" presId="urn:microsoft.com/office/officeart/2005/8/layout/hierarchy2"/>
    <dgm:cxn modelId="{572101C0-4DA1-D84C-A336-70EA64D1BC8B}" type="presOf" srcId="{C366E228-3FC0-4FD9-BAF1-63F2770F5FF2}" destId="{C09BAF77-EE80-4D3C-9410-1F9CB65E9207}" srcOrd="0" destOrd="0" presId="urn:microsoft.com/office/officeart/2005/8/layout/hierarchy2"/>
    <dgm:cxn modelId="{94B09618-9AE3-BB4A-9BC9-B29D7D71B3FB}" type="presOf" srcId="{C366E228-3FC0-4FD9-BAF1-63F2770F5FF2}" destId="{131D4276-2C17-4CFB-B793-0EB65C6F1026}" srcOrd="1" destOrd="0" presId="urn:microsoft.com/office/officeart/2005/8/layout/hierarchy2"/>
    <dgm:cxn modelId="{3ED9D1EC-F0BD-9045-8878-50E2F9F9DBC3}" type="presOf" srcId="{B113B07D-3E49-4891-BB72-DE73E2EEC67D}" destId="{59E31DB0-A521-424A-BBE4-D0FFA7B77C0D}" srcOrd="0" destOrd="0" presId="urn:microsoft.com/office/officeart/2005/8/layout/hierarchy2"/>
    <dgm:cxn modelId="{A6931B52-FA2F-4741-A01C-AF00F8B97D75}" type="presOf" srcId="{8C65484A-3E56-49EE-BD67-F28C8CE85806}" destId="{FBC0C314-A3FA-4FF6-A1F8-7C4C84EFC59B}" srcOrd="0" destOrd="0" presId="urn:microsoft.com/office/officeart/2005/8/layout/hierarchy2"/>
    <dgm:cxn modelId="{72C41291-71EF-4CEF-8F5C-DB6F3E6282EB}" srcId="{C16CE65E-AE3F-4E28-8EA1-B73050C2E91C}" destId="{B113B07D-3E49-4891-BB72-DE73E2EEC67D}" srcOrd="0" destOrd="0" parTransId="{D284EDEA-9C7A-48E8-B660-BEDA783E46DB}" sibTransId="{C8356729-682B-4A5C-9D0C-5C9ACC99DE80}"/>
    <dgm:cxn modelId="{8AA1FB0F-8576-4B1B-85AD-4D1370DB9DDA}" srcId="{5BDDEF5B-A247-4F88-899C-73F32699BBCF}" destId="{8C65484A-3E56-49EE-BD67-F28C8CE85806}" srcOrd="0" destOrd="0" parTransId="{C366E228-3FC0-4FD9-BAF1-63F2770F5FF2}" sibTransId="{600DAF12-95CC-44D7-A091-25FFCF60B132}"/>
    <dgm:cxn modelId="{97B7BE7C-520F-4AC5-9A0D-14D4DF273390}" srcId="{B113B07D-3E49-4891-BB72-DE73E2EEC67D}" destId="{5BDDEF5B-A247-4F88-899C-73F32699BBCF}" srcOrd="0" destOrd="0" parTransId="{32611E86-B410-40BE-9F12-E534E28374BB}" sibTransId="{E055B8F9-876E-498A-9E12-7C24DF918B74}"/>
    <dgm:cxn modelId="{0F4E6AEB-603F-2D4E-B9DD-5DE7AB1A49B6}" type="presParOf" srcId="{CB74CEDD-F34C-459B-A8F7-211A9AA47A6C}" destId="{A1D8BF12-3D44-403C-9476-99D00FE72C21}" srcOrd="0" destOrd="0" presId="urn:microsoft.com/office/officeart/2005/8/layout/hierarchy2"/>
    <dgm:cxn modelId="{B4DA168E-E849-8A41-94AA-9C15622B9D62}" type="presParOf" srcId="{A1D8BF12-3D44-403C-9476-99D00FE72C21}" destId="{59E31DB0-A521-424A-BBE4-D0FFA7B77C0D}" srcOrd="0" destOrd="0" presId="urn:microsoft.com/office/officeart/2005/8/layout/hierarchy2"/>
    <dgm:cxn modelId="{ECEA4082-E8F9-8A43-96C2-6E6D0363D17C}" type="presParOf" srcId="{A1D8BF12-3D44-403C-9476-99D00FE72C21}" destId="{F212AEC4-AEFD-4FFB-BBFE-768079C05954}" srcOrd="1" destOrd="0" presId="urn:microsoft.com/office/officeart/2005/8/layout/hierarchy2"/>
    <dgm:cxn modelId="{88CB083A-3795-7544-B9C8-FD35A6951671}" type="presParOf" srcId="{F212AEC4-AEFD-4FFB-BBFE-768079C05954}" destId="{AC675A7E-9EE4-4F3E-85CF-BE51D4F62AB8}" srcOrd="0" destOrd="0" presId="urn:microsoft.com/office/officeart/2005/8/layout/hierarchy2"/>
    <dgm:cxn modelId="{8B3A0D5B-B122-A447-8962-60B07D3EE586}" type="presParOf" srcId="{AC675A7E-9EE4-4F3E-85CF-BE51D4F62AB8}" destId="{A921D06A-B9BA-40F8-81C4-261340CD7767}" srcOrd="0" destOrd="0" presId="urn:microsoft.com/office/officeart/2005/8/layout/hierarchy2"/>
    <dgm:cxn modelId="{1B417F11-3832-2F4B-8FFC-AC6903496547}" type="presParOf" srcId="{F212AEC4-AEFD-4FFB-BBFE-768079C05954}" destId="{9CDF744D-8AD6-480D-885C-A0653F86DCEE}" srcOrd="1" destOrd="0" presId="urn:microsoft.com/office/officeart/2005/8/layout/hierarchy2"/>
    <dgm:cxn modelId="{3E328FC7-8013-F544-91FB-E00BC281490F}" type="presParOf" srcId="{9CDF744D-8AD6-480D-885C-A0653F86DCEE}" destId="{B03B1578-2400-46A4-AA31-E3DD96929DAD}" srcOrd="0" destOrd="0" presId="urn:microsoft.com/office/officeart/2005/8/layout/hierarchy2"/>
    <dgm:cxn modelId="{5D755F51-F911-3F47-8AE2-EE05420C9FE5}" type="presParOf" srcId="{9CDF744D-8AD6-480D-885C-A0653F86DCEE}" destId="{BDCD411D-631E-4D3E-9358-44A77A9220D8}" srcOrd="1" destOrd="0" presId="urn:microsoft.com/office/officeart/2005/8/layout/hierarchy2"/>
    <dgm:cxn modelId="{C369022E-1153-9A4F-91B3-E068DD74C185}" type="presParOf" srcId="{BDCD411D-631E-4D3E-9358-44A77A9220D8}" destId="{C09BAF77-EE80-4D3C-9410-1F9CB65E9207}" srcOrd="0" destOrd="0" presId="urn:microsoft.com/office/officeart/2005/8/layout/hierarchy2"/>
    <dgm:cxn modelId="{455C31B9-C1A2-A444-8898-8CFA613B1EEF}" type="presParOf" srcId="{C09BAF77-EE80-4D3C-9410-1F9CB65E9207}" destId="{131D4276-2C17-4CFB-B793-0EB65C6F1026}" srcOrd="0" destOrd="0" presId="urn:microsoft.com/office/officeart/2005/8/layout/hierarchy2"/>
    <dgm:cxn modelId="{0F3CCC4D-037F-5F41-99FD-68B37C341EC6}" type="presParOf" srcId="{BDCD411D-631E-4D3E-9358-44A77A9220D8}" destId="{2C8B4BD4-C7F6-47DC-89BE-551E93BCE81D}" srcOrd="1" destOrd="0" presId="urn:microsoft.com/office/officeart/2005/8/layout/hierarchy2"/>
    <dgm:cxn modelId="{69EACA3F-072E-A64D-BCB2-4B9CF0F6773B}" type="presParOf" srcId="{2C8B4BD4-C7F6-47DC-89BE-551E93BCE81D}" destId="{FBC0C314-A3FA-4FF6-A1F8-7C4C84EFC59B}" srcOrd="0" destOrd="0" presId="urn:microsoft.com/office/officeart/2005/8/layout/hierarchy2"/>
    <dgm:cxn modelId="{998FF58B-4C60-A94C-8D5A-8C778ABE5696}" type="presParOf" srcId="{2C8B4BD4-C7F6-47DC-89BE-551E93BCE81D}" destId="{50DFD94B-418F-4B24-A556-D5989E640D37}" srcOrd="1" destOrd="0" presId="urn:microsoft.com/office/officeart/2005/8/layout/hierarchy2"/>
  </dgm:cxnLst>
  <dgm:bg>
    <a:noFill/>
  </dgm:bg>
  <dgm:whole>
    <a:ln w="19050" cmpd="sng">
      <a:noFill/>
      <a:prstDash val="solid"/>
    </a:ln>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1737E7-496F-4028-86A5-9124D3EB6E5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19ED02A8-BC52-4AC3-A2C2-6F543BFC47C4}">
      <dgm:prSet phldrT="[Text]"/>
      <dgm:spPr>
        <a:solidFill>
          <a:schemeClr val="accent2">
            <a:lumMod val="20000"/>
            <a:lumOff val="80000"/>
          </a:schemeClr>
        </a:solidFill>
        <a:ln>
          <a:solidFill>
            <a:schemeClr val="tx1"/>
          </a:solidFill>
        </a:ln>
      </dgm:spPr>
      <dgm:t>
        <a:bodyPr/>
        <a:lstStyle/>
        <a:p>
          <a:endParaRPr lang="en-US" dirty="0"/>
        </a:p>
      </dgm:t>
    </dgm:pt>
    <dgm:pt modelId="{9FACE81B-FC77-4B3D-86C2-4BB5E7E94A13}" type="parTrans" cxnId="{6E31F68B-42CD-4FA4-8C86-A8FEFF007998}">
      <dgm:prSet/>
      <dgm:spPr/>
      <dgm:t>
        <a:bodyPr/>
        <a:lstStyle/>
        <a:p>
          <a:endParaRPr lang="en-US"/>
        </a:p>
      </dgm:t>
    </dgm:pt>
    <dgm:pt modelId="{BD1A373D-0188-4794-BDA6-4AA90B3BD701}" type="sibTrans" cxnId="{6E31F68B-42CD-4FA4-8C86-A8FEFF007998}">
      <dgm:prSet/>
      <dgm:spPr/>
      <dgm:t>
        <a:bodyPr/>
        <a:lstStyle/>
        <a:p>
          <a:endParaRPr lang="en-US"/>
        </a:p>
      </dgm:t>
    </dgm:pt>
    <dgm:pt modelId="{7C2F4293-E7FF-464F-878A-478531E7E2FE}">
      <dgm:prSet phldrT="[Text]"/>
      <dgm:spPr>
        <a:solidFill>
          <a:schemeClr val="accent2">
            <a:lumMod val="20000"/>
            <a:lumOff val="80000"/>
          </a:schemeClr>
        </a:solidFill>
        <a:ln>
          <a:solidFill>
            <a:schemeClr val="tx1"/>
          </a:solidFill>
        </a:ln>
      </dgm:spPr>
      <dgm:t>
        <a:bodyPr/>
        <a:lstStyle/>
        <a:p>
          <a:endParaRPr lang="en-US" dirty="0"/>
        </a:p>
      </dgm:t>
    </dgm:pt>
    <dgm:pt modelId="{CFE047DD-1C76-46E0-8351-F22FA8D36AD7}" type="parTrans" cxnId="{7B357EBC-6FC9-43F5-9F54-D9D64B663A61}">
      <dgm:prSet/>
      <dgm:spPr>
        <a:solidFill>
          <a:schemeClr val="accent2">
            <a:lumMod val="20000"/>
            <a:lumOff val="80000"/>
          </a:schemeClr>
        </a:solidFill>
        <a:ln>
          <a:solidFill>
            <a:schemeClr val="tx1"/>
          </a:solidFill>
        </a:ln>
      </dgm:spPr>
      <dgm:t>
        <a:bodyPr/>
        <a:lstStyle/>
        <a:p>
          <a:endParaRPr lang="en-US"/>
        </a:p>
      </dgm:t>
    </dgm:pt>
    <dgm:pt modelId="{FFF326E7-A022-435D-8D2B-0FC8EBB73D07}" type="sibTrans" cxnId="{7B357EBC-6FC9-43F5-9F54-D9D64B663A61}">
      <dgm:prSet/>
      <dgm:spPr/>
      <dgm:t>
        <a:bodyPr/>
        <a:lstStyle/>
        <a:p>
          <a:endParaRPr lang="en-US"/>
        </a:p>
      </dgm:t>
    </dgm:pt>
    <dgm:pt modelId="{9E00A65E-86D6-44F1-8FFF-F2361E71BB5F}">
      <dgm:prSet phldrT="[Text]"/>
      <dgm:spPr>
        <a:solidFill>
          <a:schemeClr val="accent2">
            <a:lumMod val="20000"/>
            <a:lumOff val="80000"/>
          </a:schemeClr>
        </a:solidFill>
        <a:ln>
          <a:solidFill>
            <a:schemeClr val="tx1"/>
          </a:solidFill>
        </a:ln>
      </dgm:spPr>
      <dgm:t>
        <a:bodyPr/>
        <a:lstStyle/>
        <a:p>
          <a:endParaRPr lang="en-US" dirty="0"/>
        </a:p>
      </dgm:t>
    </dgm:pt>
    <dgm:pt modelId="{43437B31-B4EA-49E1-B88E-DF9E45E6C849}" type="parTrans" cxnId="{6258D5BE-B71D-410B-82E7-E4FDA48C90DB}">
      <dgm:prSet/>
      <dgm:spPr>
        <a:solidFill>
          <a:schemeClr val="accent2">
            <a:lumMod val="20000"/>
            <a:lumOff val="80000"/>
          </a:schemeClr>
        </a:solidFill>
        <a:ln>
          <a:solidFill>
            <a:schemeClr val="tx1"/>
          </a:solidFill>
        </a:ln>
      </dgm:spPr>
      <dgm:t>
        <a:bodyPr/>
        <a:lstStyle/>
        <a:p>
          <a:endParaRPr lang="en-US"/>
        </a:p>
      </dgm:t>
    </dgm:pt>
    <dgm:pt modelId="{BCB8F0CF-96A5-4EC7-9DD8-ED2B671F5D20}" type="sibTrans" cxnId="{6258D5BE-B71D-410B-82E7-E4FDA48C90DB}">
      <dgm:prSet/>
      <dgm:spPr/>
      <dgm:t>
        <a:bodyPr/>
        <a:lstStyle/>
        <a:p>
          <a:endParaRPr lang="en-US"/>
        </a:p>
      </dgm:t>
    </dgm:pt>
    <dgm:pt modelId="{33E84FFB-563F-4661-AE4A-EC6CD8964FA5}">
      <dgm:prSet phldrT="[Text]"/>
      <dgm:spPr>
        <a:solidFill>
          <a:schemeClr val="accent2">
            <a:lumMod val="20000"/>
            <a:lumOff val="80000"/>
          </a:schemeClr>
        </a:solidFill>
        <a:ln>
          <a:solidFill>
            <a:schemeClr val="tx1"/>
          </a:solidFill>
        </a:ln>
      </dgm:spPr>
      <dgm:t>
        <a:bodyPr/>
        <a:lstStyle/>
        <a:p>
          <a:endParaRPr lang="en-US" dirty="0"/>
        </a:p>
      </dgm:t>
    </dgm:pt>
    <dgm:pt modelId="{4AFF5085-0559-4BB4-8E3D-3C821B5A0618}" type="parTrans" cxnId="{E2F43CDA-2B18-451A-B439-D6F9701018DD}">
      <dgm:prSet/>
      <dgm:spPr>
        <a:solidFill>
          <a:schemeClr val="accent2">
            <a:lumMod val="20000"/>
            <a:lumOff val="80000"/>
          </a:schemeClr>
        </a:solidFill>
        <a:ln>
          <a:solidFill>
            <a:schemeClr val="tx1"/>
          </a:solidFill>
        </a:ln>
      </dgm:spPr>
      <dgm:t>
        <a:bodyPr/>
        <a:lstStyle/>
        <a:p>
          <a:endParaRPr lang="en-US"/>
        </a:p>
      </dgm:t>
    </dgm:pt>
    <dgm:pt modelId="{39552F2E-ACA2-4BF4-94CE-A4296E67F014}" type="sibTrans" cxnId="{E2F43CDA-2B18-451A-B439-D6F9701018DD}">
      <dgm:prSet/>
      <dgm:spPr/>
      <dgm:t>
        <a:bodyPr/>
        <a:lstStyle/>
        <a:p>
          <a:endParaRPr lang="en-US"/>
        </a:p>
      </dgm:t>
    </dgm:pt>
    <dgm:pt modelId="{DAA8F8A9-EE43-4392-9FD0-E3EA624E0044}">
      <dgm:prSet phldrT="[Text]"/>
      <dgm:spPr>
        <a:solidFill>
          <a:schemeClr val="accent2">
            <a:lumMod val="20000"/>
            <a:lumOff val="80000"/>
          </a:schemeClr>
        </a:solidFill>
        <a:ln>
          <a:solidFill>
            <a:schemeClr val="tx1"/>
          </a:solidFill>
        </a:ln>
      </dgm:spPr>
      <dgm:t>
        <a:bodyPr/>
        <a:lstStyle/>
        <a:p>
          <a:endParaRPr lang="en-US" dirty="0"/>
        </a:p>
      </dgm:t>
    </dgm:pt>
    <dgm:pt modelId="{1948A29E-2E28-41C4-AF8D-4D3935F01FFF}" type="parTrans" cxnId="{34DCBA36-438F-4B9D-B5F3-FC52BE958ADB}">
      <dgm:prSet/>
      <dgm:spPr>
        <a:solidFill>
          <a:schemeClr val="accent2">
            <a:lumMod val="20000"/>
            <a:lumOff val="80000"/>
          </a:schemeClr>
        </a:solidFill>
        <a:ln>
          <a:solidFill>
            <a:schemeClr val="tx1"/>
          </a:solidFill>
        </a:ln>
      </dgm:spPr>
      <dgm:t>
        <a:bodyPr/>
        <a:lstStyle/>
        <a:p>
          <a:endParaRPr lang="en-US"/>
        </a:p>
      </dgm:t>
    </dgm:pt>
    <dgm:pt modelId="{FF651BE9-8552-4E2E-8171-4375CFE4C0BE}" type="sibTrans" cxnId="{34DCBA36-438F-4B9D-B5F3-FC52BE958ADB}">
      <dgm:prSet/>
      <dgm:spPr/>
      <dgm:t>
        <a:bodyPr/>
        <a:lstStyle/>
        <a:p>
          <a:endParaRPr lang="en-US"/>
        </a:p>
      </dgm:t>
    </dgm:pt>
    <dgm:pt modelId="{ED52B86F-1469-4C6E-89A7-67CAC1F08B44}">
      <dgm:prSet phldrT="[Text]"/>
      <dgm:spPr>
        <a:solidFill>
          <a:schemeClr val="accent2">
            <a:lumMod val="20000"/>
            <a:lumOff val="80000"/>
          </a:schemeClr>
        </a:solidFill>
        <a:ln>
          <a:solidFill>
            <a:schemeClr val="tx1"/>
          </a:solidFill>
        </a:ln>
      </dgm:spPr>
      <dgm:t>
        <a:bodyPr/>
        <a:lstStyle/>
        <a:p>
          <a:endParaRPr lang="en-US" dirty="0"/>
        </a:p>
      </dgm:t>
    </dgm:pt>
    <dgm:pt modelId="{9E5CB27B-A8F4-4B40-B55D-C2EC36E46239}" type="parTrans" cxnId="{9990800B-1291-4556-B2E3-600DBD1E758A}">
      <dgm:prSet/>
      <dgm:spPr>
        <a:solidFill>
          <a:schemeClr val="accent2">
            <a:lumMod val="20000"/>
            <a:lumOff val="80000"/>
          </a:schemeClr>
        </a:solidFill>
        <a:ln>
          <a:solidFill>
            <a:schemeClr val="tx1"/>
          </a:solidFill>
        </a:ln>
      </dgm:spPr>
      <dgm:t>
        <a:bodyPr/>
        <a:lstStyle/>
        <a:p>
          <a:endParaRPr lang="en-US"/>
        </a:p>
      </dgm:t>
    </dgm:pt>
    <dgm:pt modelId="{967671D9-D621-45EA-B934-3072142C3A86}" type="sibTrans" cxnId="{9990800B-1291-4556-B2E3-600DBD1E758A}">
      <dgm:prSet/>
      <dgm:spPr/>
      <dgm:t>
        <a:bodyPr/>
        <a:lstStyle/>
        <a:p>
          <a:endParaRPr lang="en-US"/>
        </a:p>
      </dgm:t>
    </dgm:pt>
    <dgm:pt modelId="{0AF3CE0F-E068-4B50-9DF3-3FA52078DFC8}">
      <dgm:prSet phldrT="[Text]"/>
      <dgm:spPr>
        <a:solidFill>
          <a:schemeClr val="accent2">
            <a:lumMod val="20000"/>
            <a:lumOff val="80000"/>
          </a:schemeClr>
        </a:solidFill>
        <a:ln>
          <a:solidFill>
            <a:schemeClr val="tx1"/>
          </a:solidFill>
        </a:ln>
      </dgm:spPr>
      <dgm:t>
        <a:bodyPr/>
        <a:lstStyle/>
        <a:p>
          <a:endParaRPr lang="en-US" dirty="0"/>
        </a:p>
      </dgm:t>
    </dgm:pt>
    <dgm:pt modelId="{52C7E166-FA4E-490B-A266-B79AD885383B}" type="parTrans" cxnId="{FFFC88EB-C57A-4A51-8044-135673926746}">
      <dgm:prSet/>
      <dgm:spPr>
        <a:solidFill>
          <a:schemeClr val="accent2">
            <a:lumMod val="20000"/>
            <a:lumOff val="80000"/>
          </a:schemeClr>
        </a:solidFill>
        <a:ln>
          <a:solidFill>
            <a:schemeClr val="tx1"/>
          </a:solidFill>
        </a:ln>
      </dgm:spPr>
      <dgm:t>
        <a:bodyPr/>
        <a:lstStyle/>
        <a:p>
          <a:endParaRPr lang="en-US"/>
        </a:p>
      </dgm:t>
    </dgm:pt>
    <dgm:pt modelId="{588B0EF0-8129-4029-A6F4-36AD0EF57F00}" type="sibTrans" cxnId="{FFFC88EB-C57A-4A51-8044-135673926746}">
      <dgm:prSet/>
      <dgm:spPr/>
      <dgm:t>
        <a:bodyPr/>
        <a:lstStyle/>
        <a:p>
          <a:endParaRPr lang="en-US"/>
        </a:p>
      </dgm:t>
    </dgm:pt>
    <dgm:pt modelId="{00811A32-1740-464E-83E0-94293B885870}">
      <dgm:prSet phldrT="[Text]"/>
      <dgm:spPr>
        <a:solidFill>
          <a:schemeClr val="accent2">
            <a:lumMod val="20000"/>
            <a:lumOff val="80000"/>
          </a:schemeClr>
        </a:solidFill>
        <a:ln>
          <a:solidFill>
            <a:schemeClr val="tx1"/>
          </a:solidFill>
        </a:ln>
      </dgm:spPr>
      <dgm:t>
        <a:bodyPr/>
        <a:lstStyle/>
        <a:p>
          <a:endParaRPr lang="en-US" dirty="0"/>
        </a:p>
      </dgm:t>
    </dgm:pt>
    <dgm:pt modelId="{C4F20B1D-62C6-4DEB-9963-3073F69A9DB0}" type="parTrans" cxnId="{5E0F0A7F-8218-4ABF-904E-C2B097FD0227}">
      <dgm:prSet/>
      <dgm:spPr>
        <a:solidFill>
          <a:schemeClr val="accent2">
            <a:lumMod val="20000"/>
            <a:lumOff val="80000"/>
          </a:schemeClr>
        </a:solidFill>
        <a:ln>
          <a:solidFill>
            <a:schemeClr val="tx1"/>
          </a:solidFill>
        </a:ln>
      </dgm:spPr>
      <dgm:t>
        <a:bodyPr/>
        <a:lstStyle/>
        <a:p>
          <a:endParaRPr lang="en-US"/>
        </a:p>
      </dgm:t>
    </dgm:pt>
    <dgm:pt modelId="{8669DF67-820C-49B9-8F7F-4F5AC30D7B7C}" type="sibTrans" cxnId="{5E0F0A7F-8218-4ABF-904E-C2B097FD0227}">
      <dgm:prSet/>
      <dgm:spPr/>
      <dgm:t>
        <a:bodyPr/>
        <a:lstStyle/>
        <a:p>
          <a:endParaRPr lang="en-US"/>
        </a:p>
      </dgm:t>
    </dgm:pt>
    <dgm:pt modelId="{6A9F4EE1-5E29-41BD-B005-FA6FAB7EA6A7}">
      <dgm:prSet phldrT="[Text]"/>
      <dgm:spPr>
        <a:solidFill>
          <a:schemeClr val="accent2">
            <a:lumMod val="20000"/>
            <a:lumOff val="80000"/>
          </a:schemeClr>
        </a:solidFill>
        <a:ln>
          <a:solidFill>
            <a:schemeClr val="tx1"/>
          </a:solidFill>
        </a:ln>
      </dgm:spPr>
      <dgm:t>
        <a:bodyPr/>
        <a:lstStyle/>
        <a:p>
          <a:endParaRPr lang="en-US" dirty="0"/>
        </a:p>
      </dgm:t>
    </dgm:pt>
    <dgm:pt modelId="{000C43C7-E812-4A2E-A85B-4D9FB18372FA}" type="parTrans" cxnId="{5FCDC8DE-7003-4AEC-B3B2-BB0F96DF8CB8}">
      <dgm:prSet/>
      <dgm:spPr>
        <a:solidFill>
          <a:schemeClr val="accent2">
            <a:lumMod val="20000"/>
            <a:lumOff val="80000"/>
          </a:schemeClr>
        </a:solidFill>
        <a:ln>
          <a:solidFill>
            <a:schemeClr val="tx1"/>
          </a:solidFill>
        </a:ln>
      </dgm:spPr>
      <dgm:t>
        <a:bodyPr/>
        <a:lstStyle/>
        <a:p>
          <a:endParaRPr lang="en-US"/>
        </a:p>
      </dgm:t>
    </dgm:pt>
    <dgm:pt modelId="{A9FA3A26-E117-4812-A709-A87FDB9BE1DE}" type="sibTrans" cxnId="{5FCDC8DE-7003-4AEC-B3B2-BB0F96DF8CB8}">
      <dgm:prSet/>
      <dgm:spPr/>
      <dgm:t>
        <a:bodyPr/>
        <a:lstStyle/>
        <a:p>
          <a:endParaRPr lang="en-US"/>
        </a:p>
      </dgm:t>
    </dgm:pt>
    <dgm:pt modelId="{86B61E20-8526-49AD-9E52-48B79471C22D}">
      <dgm:prSet phldrT="[Text]"/>
      <dgm:spPr>
        <a:solidFill>
          <a:schemeClr val="accent2">
            <a:lumMod val="20000"/>
            <a:lumOff val="80000"/>
          </a:schemeClr>
        </a:solidFill>
        <a:ln>
          <a:solidFill>
            <a:schemeClr val="tx1"/>
          </a:solidFill>
        </a:ln>
      </dgm:spPr>
      <dgm:t>
        <a:bodyPr/>
        <a:lstStyle/>
        <a:p>
          <a:endParaRPr lang="en-US" dirty="0"/>
        </a:p>
      </dgm:t>
    </dgm:pt>
    <dgm:pt modelId="{5D56D8CF-6044-4DDB-81BB-E147642321C5}" type="parTrans" cxnId="{D99F6A4D-72A3-4740-80CB-EC317AE5FAFE}">
      <dgm:prSet/>
      <dgm:spPr>
        <a:solidFill>
          <a:schemeClr val="accent2">
            <a:lumMod val="20000"/>
            <a:lumOff val="80000"/>
          </a:schemeClr>
        </a:solidFill>
        <a:ln>
          <a:solidFill>
            <a:schemeClr val="tx1"/>
          </a:solidFill>
        </a:ln>
      </dgm:spPr>
      <dgm:t>
        <a:bodyPr/>
        <a:lstStyle/>
        <a:p>
          <a:endParaRPr lang="en-US"/>
        </a:p>
      </dgm:t>
    </dgm:pt>
    <dgm:pt modelId="{438D052B-363B-488F-900D-8FDC113286D4}" type="sibTrans" cxnId="{D99F6A4D-72A3-4740-80CB-EC317AE5FAFE}">
      <dgm:prSet/>
      <dgm:spPr/>
      <dgm:t>
        <a:bodyPr/>
        <a:lstStyle/>
        <a:p>
          <a:endParaRPr lang="en-US"/>
        </a:p>
      </dgm:t>
    </dgm:pt>
    <dgm:pt modelId="{9B4C36C7-DCDC-4B78-BFD0-94FE40BF31D0}">
      <dgm:prSet phldrT="[Text]"/>
      <dgm:spPr>
        <a:solidFill>
          <a:schemeClr val="accent2">
            <a:lumMod val="20000"/>
            <a:lumOff val="80000"/>
          </a:schemeClr>
        </a:solidFill>
        <a:ln>
          <a:solidFill>
            <a:schemeClr val="tx1"/>
          </a:solidFill>
        </a:ln>
      </dgm:spPr>
      <dgm:t>
        <a:bodyPr/>
        <a:lstStyle/>
        <a:p>
          <a:endParaRPr lang="en-US" dirty="0"/>
        </a:p>
      </dgm:t>
    </dgm:pt>
    <dgm:pt modelId="{DC43827C-39FE-4B0F-9C3B-665E48BF8A2C}" type="parTrans" cxnId="{35C5A43C-C4AB-44AD-99E6-8365D2B8AE73}">
      <dgm:prSet/>
      <dgm:spPr>
        <a:solidFill>
          <a:schemeClr val="accent2">
            <a:lumMod val="20000"/>
            <a:lumOff val="80000"/>
          </a:schemeClr>
        </a:solidFill>
        <a:ln>
          <a:solidFill>
            <a:schemeClr val="tx1"/>
          </a:solidFill>
        </a:ln>
      </dgm:spPr>
      <dgm:t>
        <a:bodyPr/>
        <a:lstStyle/>
        <a:p>
          <a:endParaRPr lang="en-US"/>
        </a:p>
      </dgm:t>
    </dgm:pt>
    <dgm:pt modelId="{A39C6FC5-C423-420D-BAA7-847F3D297C99}" type="sibTrans" cxnId="{35C5A43C-C4AB-44AD-99E6-8365D2B8AE73}">
      <dgm:prSet/>
      <dgm:spPr/>
      <dgm:t>
        <a:bodyPr/>
        <a:lstStyle/>
        <a:p>
          <a:endParaRPr lang="en-US"/>
        </a:p>
      </dgm:t>
    </dgm:pt>
    <dgm:pt modelId="{4469CA97-FF03-42AC-A563-FFAE0AA1CD0F}">
      <dgm:prSet phldrT="[Text]"/>
      <dgm:spPr>
        <a:solidFill>
          <a:schemeClr val="accent2">
            <a:lumMod val="20000"/>
            <a:lumOff val="80000"/>
          </a:schemeClr>
        </a:solidFill>
        <a:ln>
          <a:solidFill>
            <a:schemeClr val="tx1"/>
          </a:solidFill>
        </a:ln>
      </dgm:spPr>
      <dgm:t>
        <a:bodyPr/>
        <a:lstStyle/>
        <a:p>
          <a:endParaRPr lang="en-US" dirty="0"/>
        </a:p>
      </dgm:t>
    </dgm:pt>
    <dgm:pt modelId="{7D3A8543-2937-4D8D-8728-272DAC92A4EC}" type="parTrans" cxnId="{D7EBB887-38AA-4DFD-AD5F-9213261F8764}">
      <dgm:prSet/>
      <dgm:spPr>
        <a:solidFill>
          <a:schemeClr val="accent2">
            <a:lumMod val="20000"/>
            <a:lumOff val="80000"/>
          </a:schemeClr>
        </a:solidFill>
        <a:ln>
          <a:solidFill>
            <a:schemeClr val="tx1"/>
          </a:solidFill>
        </a:ln>
      </dgm:spPr>
      <dgm:t>
        <a:bodyPr/>
        <a:lstStyle/>
        <a:p>
          <a:endParaRPr lang="en-US"/>
        </a:p>
      </dgm:t>
    </dgm:pt>
    <dgm:pt modelId="{9293FE5E-CD52-48A3-AD74-FB250993B4EA}" type="sibTrans" cxnId="{D7EBB887-38AA-4DFD-AD5F-9213261F8764}">
      <dgm:prSet/>
      <dgm:spPr/>
      <dgm:t>
        <a:bodyPr/>
        <a:lstStyle/>
        <a:p>
          <a:endParaRPr lang="en-US"/>
        </a:p>
      </dgm:t>
    </dgm:pt>
    <dgm:pt modelId="{58DCBA77-F507-44C8-BE22-73307DB04F9E}">
      <dgm:prSet phldrT="[Text]"/>
      <dgm:spPr>
        <a:solidFill>
          <a:schemeClr val="accent2">
            <a:lumMod val="20000"/>
            <a:lumOff val="80000"/>
          </a:schemeClr>
        </a:solidFill>
        <a:ln>
          <a:solidFill>
            <a:schemeClr val="tx1"/>
          </a:solidFill>
        </a:ln>
      </dgm:spPr>
      <dgm:t>
        <a:bodyPr/>
        <a:lstStyle/>
        <a:p>
          <a:endParaRPr lang="en-US" dirty="0"/>
        </a:p>
      </dgm:t>
    </dgm:pt>
    <dgm:pt modelId="{50B2DA35-F206-4F24-A036-ADB80FD4CE94}" type="parTrans" cxnId="{DB6C2BFC-ABA2-4DFC-83AD-E38068421FD7}">
      <dgm:prSet/>
      <dgm:spPr>
        <a:solidFill>
          <a:schemeClr val="accent2">
            <a:lumMod val="20000"/>
            <a:lumOff val="80000"/>
          </a:schemeClr>
        </a:solidFill>
        <a:ln>
          <a:solidFill>
            <a:schemeClr val="tx1"/>
          </a:solidFill>
        </a:ln>
      </dgm:spPr>
      <dgm:t>
        <a:bodyPr/>
        <a:lstStyle/>
        <a:p>
          <a:endParaRPr lang="en-US"/>
        </a:p>
      </dgm:t>
    </dgm:pt>
    <dgm:pt modelId="{1015A63C-5585-4007-A449-7C00E376A98E}" type="sibTrans" cxnId="{DB6C2BFC-ABA2-4DFC-83AD-E38068421FD7}">
      <dgm:prSet/>
      <dgm:spPr/>
      <dgm:t>
        <a:bodyPr/>
        <a:lstStyle/>
        <a:p>
          <a:endParaRPr lang="en-US"/>
        </a:p>
      </dgm:t>
    </dgm:pt>
    <dgm:pt modelId="{991C9A5A-DE76-4E11-B132-D9278A4C5169}">
      <dgm:prSet phldrT="[Text]"/>
      <dgm:spPr>
        <a:solidFill>
          <a:schemeClr val="accent2">
            <a:lumMod val="20000"/>
            <a:lumOff val="80000"/>
          </a:schemeClr>
        </a:solidFill>
        <a:ln>
          <a:solidFill>
            <a:schemeClr val="tx1"/>
          </a:solidFill>
        </a:ln>
      </dgm:spPr>
      <dgm:t>
        <a:bodyPr/>
        <a:lstStyle/>
        <a:p>
          <a:endParaRPr lang="en-US" dirty="0"/>
        </a:p>
      </dgm:t>
    </dgm:pt>
    <dgm:pt modelId="{0B141C21-E482-44B1-A298-E52CB09A8913}" type="parTrans" cxnId="{6F4B83F2-0B45-4D99-82F7-9025C996055A}">
      <dgm:prSet/>
      <dgm:spPr>
        <a:solidFill>
          <a:schemeClr val="accent2">
            <a:lumMod val="20000"/>
            <a:lumOff val="80000"/>
          </a:schemeClr>
        </a:solidFill>
        <a:ln>
          <a:solidFill>
            <a:schemeClr val="tx1"/>
          </a:solidFill>
        </a:ln>
      </dgm:spPr>
      <dgm:t>
        <a:bodyPr/>
        <a:lstStyle/>
        <a:p>
          <a:endParaRPr lang="en-US"/>
        </a:p>
      </dgm:t>
    </dgm:pt>
    <dgm:pt modelId="{CA9B2B7A-C5EA-442F-A4DC-D47AE6948BCE}" type="sibTrans" cxnId="{6F4B83F2-0B45-4D99-82F7-9025C996055A}">
      <dgm:prSet/>
      <dgm:spPr/>
      <dgm:t>
        <a:bodyPr/>
        <a:lstStyle/>
        <a:p>
          <a:endParaRPr lang="en-US"/>
        </a:p>
      </dgm:t>
    </dgm:pt>
    <dgm:pt modelId="{494F1671-7D53-4B50-BD34-B73B7C487193}">
      <dgm:prSet phldrT="[Text]"/>
      <dgm:spPr>
        <a:solidFill>
          <a:schemeClr val="accent2">
            <a:lumMod val="20000"/>
            <a:lumOff val="80000"/>
          </a:schemeClr>
        </a:solidFill>
        <a:ln>
          <a:solidFill>
            <a:schemeClr val="tx1"/>
          </a:solidFill>
        </a:ln>
      </dgm:spPr>
      <dgm:t>
        <a:bodyPr/>
        <a:lstStyle/>
        <a:p>
          <a:endParaRPr lang="en-US" dirty="0"/>
        </a:p>
      </dgm:t>
    </dgm:pt>
    <dgm:pt modelId="{3F62D024-8511-452B-829C-AE8FCAE3AFD5}" type="parTrans" cxnId="{7EC87084-683B-422C-98DE-BBE21EFBC2C6}">
      <dgm:prSet/>
      <dgm:spPr>
        <a:solidFill>
          <a:schemeClr val="accent2">
            <a:lumMod val="20000"/>
            <a:lumOff val="80000"/>
          </a:schemeClr>
        </a:solidFill>
        <a:ln>
          <a:solidFill>
            <a:schemeClr val="tx1"/>
          </a:solidFill>
        </a:ln>
      </dgm:spPr>
      <dgm:t>
        <a:bodyPr/>
        <a:lstStyle/>
        <a:p>
          <a:endParaRPr lang="en-US"/>
        </a:p>
      </dgm:t>
    </dgm:pt>
    <dgm:pt modelId="{1E059D15-5875-47FD-B893-C1176A92611C}" type="sibTrans" cxnId="{7EC87084-683B-422C-98DE-BBE21EFBC2C6}">
      <dgm:prSet/>
      <dgm:spPr/>
      <dgm:t>
        <a:bodyPr/>
        <a:lstStyle/>
        <a:p>
          <a:endParaRPr lang="en-US"/>
        </a:p>
      </dgm:t>
    </dgm:pt>
    <dgm:pt modelId="{6340CCC1-D178-4F54-AE1A-301D4EF5147B}">
      <dgm:prSet phldrT="[Text]"/>
      <dgm:spPr>
        <a:solidFill>
          <a:schemeClr val="accent2">
            <a:lumMod val="20000"/>
            <a:lumOff val="80000"/>
          </a:schemeClr>
        </a:solidFill>
        <a:ln>
          <a:solidFill>
            <a:schemeClr val="tx1"/>
          </a:solidFill>
        </a:ln>
      </dgm:spPr>
      <dgm:t>
        <a:bodyPr/>
        <a:lstStyle/>
        <a:p>
          <a:endParaRPr lang="en-US" dirty="0"/>
        </a:p>
      </dgm:t>
    </dgm:pt>
    <dgm:pt modelId="{CB27B070-9FF0-4485-9427-748D933A45A4}" type="parTrans" cxnId="{0E7FEA85-27D9-4F5B-BB32-EDAF09571085}">
      <dgm:prSet/>
      <dgm:spPr>
        <a:solidFill>
          <a:schemeClr val="accent2">
            <a:lumMod val="20000"/>
            <a:lumOff val="80000"/>
          </a:schemeClr>
        </a:solidFill>
        <a:ln>
          <a:solidFill>
            <a:schemeClr val="tx1"/>
          </a:solidFill>
        </a:ln>
      </dgm:spPr>
      <dgm:t>
        <a:bodyPr/>
        <a:lstStyle/>
        <a:p>
          <a:endParaRPr lang="en-US"/>
        </a:p>
      </dgm:t>
    </dgm:pt>
    <dgm:pt modelId="{3BC806E4-52D2-4732-A0BC-50D54F367871}" type="sibTrans" cxnId="{0E7FEA85-27D9-4F5B-BB32-EDAF09571085}">
      <dgm:prSet/>
      <dgm:spPr/>
      <dgm:t>
        <a:bodyPr/>
        <a:lstStyle/>
        <a:p>
          <a:endParaRPr lang="en-US"/>
        </a:p>
      </dgm:t>
    </dgm:pt>
    <dgm:pt modelId="{7EEE93ED-AD1A-4882-AC8C-8967E02A1408}">
      <dgm:prSet phldrT="[Text]"/>
      <dgm:spPr>
        <a:solidFill>
          <a:schemeClr val="accent2">
            <a:lumMod val="20000"/>
            <a:lumOff val="80000"/>
          </a:schemeClr>
        </a:solidFill>
        <a:ln>
          <a:solidFill>
            <a:schemeClr val="tx1"/>
          </a:solidFill>
        </a:ln>
      </dgm:spPr>
      <dgm:t>
        <a:bodyPr/>
        <a:lstStyle/>
        <a:p>
          <a:endParaRPr lang="en-US" dirty="0"/>
        </a:p>
      </dgm:t>
    </dgm:pt>
    <dgm:pt modelId="{B02E0394-D890-4A64-BD22-C2D772B6212C}" type="parTrans" cxnId="{7E649494-3674-495C-A84D-DC95A9ED6CD7}">
      <dgm:prSet/>
      <dgm:spPr>
        <a:solidFill>
          <a:schemeClr val="accent2">
            <a:lumMod val="20000"/>
            <a:lumOff val="80000"/>
          </a:schemeClr>
        </a:solidFill>
        <a:ln>
          <a:solidFill>
            <a:schemeClr val="tx1"/>
          </a:solidFill>
        </a:ln>
      </dgm:spPr>
      <dgm:t>
        <a:bodyPr/>
        <a:lstStyle/>
        <a:p>
          <a:endParaRPr lang="en-US"/>
        </a:p>
      </dgm:t>
    </dgm:pt>
    <dgm:pt modelId="{D5828066-78A9-49A4-8768-A96FF4074886}" type="sibTrans" cxnId="{7E649494-3674-495C-A84D-DC95A9ED6CD7}">
      <dgm:prSet/>
      <dgm:spPr/>
      <dgm:t>
        <a:bodyPr/>
        <a:lstStyle/>
        <a:p>
          <a:endParaRPr lang="en-US"/>
        </a:p>
      </dgm:t>
    </dgm:pt>
    <dgm:pt modelId="{E1CFC391-6AE7-4347-8A9D-133DCAAA0E75}">
      <dgm:prSet phldrT="[Text]"/>
      <dgm:spPr>
        <a:solidFill>
          <a:schemeClr val="accent2">
            <a:lumMod val="20000"/>
            <a:lumOff val="80000"/>
          </a:schemeClr>
        </a:solidFill>
        <a:ln>
          <a:solidFill>
            <a:schemeClr val="tx1"/>
          </a:solidFill>
        </a:ln>
      </dgm:spPr>
      <dgm:t>
        <a:bodyPr/>
        <a:lstStyle/>
        <a:p>
          <a:endParaRPr lang="en-US" dirty="0"/>
        </a:p>
      </dgm:t>
    </dgm:pt>
    <dgm:pt modelId="{C4F766FB-6D17-4671-AABF-C3F36FB2F6B8}" type="parTrans" cxnId="{F8AFB427-54CF-4A72-BD05-DED7176AA706}">
      <dgm:prSet/>
      <dgm:spPr>
        <a:solidFill>
          <a:schemeClr val="accent2">
            <a:lumMod val="20000"/>
            <a:lumOff val="80000"/>
          </a:schemeClr>
        </a:solidFill>
        <a:ln>
          <a:solidFill>
            <a:schemeClr val="tx1"/>
          </a:solidFill>
        </a:ln>
      </dgm:spPr>
      <dgm:t>
        <a:bodyPr/>
        <a:lstStyle/>
        <a:p>
          <a:endParaRPr lang="en-US"/>
        </a:p>
      </dgm:t>
    </dgm:pt>
    <dgm:pt modelId="{C94CA884-1548-457B-A064-B748659ACBB3}" type="sibTrans" cxnId="{F8AFB427-54CF-4A72-BD05-DED7176AA706}">
      <dgm:prSet/>
      <dgm:spPr/>
      <dgm:t>
        <a:bodyPr/>
        <a:lstStyle/>
        <a:p>
          <a:endParaRPr lang="en-US"/>
        </a:p>
      </dgm:t>
    </dgm:pt>
    <dgm:pt modelId="{4B9AB93A-C307-4B8D-B750-1C3CE0AF6270}">
      <dgm:prSet phldrT="[Text]"/>
      <dgm:spPr>
        <a:solidFill>
          <a:schemeClr val="accent2">
            <a:lumMod val="20000"/>
            <a:lumOff val="80000"/>
          </a:schemeClr>
        </a:solidFill>
        <a:ln>
          <a:solidFill>
            <a:schemeClr val="tx1"/>
          </a:solidFill>
        </a:ln>
      </dgm:spPr>
      <dgm:t>
        <a:bodyPr/>
        <a:lstStyle/>
        <a:p>
          <a:endParaRPr lang="en-US" dirty="0"/>
        </a:p>
      </dgm:t>
    </dgm:pt>
    <dgm:pt modelId="{E338200A-934C-42CA-A1C9-D58324BAAEFF}" type="parTrans" cxnId="{40C0C703-51A3-41F8-91D8-B435FCAD04B3}">
      <dgm:prSet/>
      <dgm:spPr>
        <a:solidFill>
          <a:schemeClr val="accent2">
            <a:lumMod val="20000"/>
            <a:lumOff val="80000"/>
          </a:schemeClr>
        </a:solidFill>
        <a:ln>
          <a:solidFill>
            <a:schemeClr val="tx1"/>
          </a:solidFill>
        </a:ln>
      </dgm:spPr>
      <dgm:t>
        <a:bodyPr/>
        <a:lstStyle/>
        <a:p>
          <a:endParaRPr lang="en-US"/>
        </a:p>
      </dgm:t>
    </dgm:pt>
    <dgm:pt modelId="{FD10A9C0-035E-49E7-B997-CE37B605E1CE}" type="sibTrans" cxnId="{40C0C703-51A3-41F8-91D8-B435FCAD04B3}">
      <dgm:prSet/>
      <dgm:spPr/>
      <dgm:t>
        <a:bodyPr/>
        <a:lstStyle/>
        <a:p>
          <a:endParaRPr lang="en-US"/>
        </a:p>
      </dgm:t>
    </dgm:pt>
    <dgm:pt modelId="{F29BA2B5-1DF2-40A4-A762-92EAE42B85D2}">
      <dgm:prSet phldrT="[Text]"/>
      <dgm:spPr>
        <a:solidFill>
          <a:schemeClr val="accent2">
            <a:lumMod val="20000"/>
            <a:lumOff val="80000"/>
          </a:schemeClr>
        </a:solidFill>
        <a:ln>
          <a:solidFill>
            <a:schemeClr val="tx1"/>
          </a:solidFill>
        </a:ln>
      </dgm:spPr>
      <dgm:t>
        <a:bodyPr/>
        <a:lstStyle/>
        <a:p>
          <a:endParaRPr lang="en-US" dirty="0"/>
        </a:p>
      </dgm:t>
    </dgm:pt>
    <dgm:pt modelId="{A9ADC2B1-9484-4324-8DB6-2591D40C0E21}" type="parTrans" cxnId="{B40DC2F1-D995-4B38-8EAC-9211F7D4056D}">
      <dgm:prSet/>
      <dgm:spPr>
        <a:solidFill>
          <a:schemeClr val="accent2">
            <a:lumMod val="20000"/>
            <a:lumOff val="80000"/>
          </a:schemeClr>
        </a:solidFill>
        <a:ln>
          <a:solidFill>
            <a:schemeClr val="tx1"/>
          </a:solidFill>
        </a:ln>
      </dgm:spPr>
      <dgm:t>
        <a:bodyPr/>
        <a:lstStyle/>
        <a:p>
          <a:endParaRPr lang="en-US"/>
        </a:p>
      </dgm:t>
    </dgm:pt>
    <dgm:pt modelId="{08EB0C2D-135B-458A-BDDB-08032BB15773}" type="sibTrans" cxnId="{B40DC2F1-D995-4B38-8EAC-9211F7D4056D}">
      <dgm:prSet/>
      <dgm:spPr/>
      <dgm:t>
        <a:bodyPr/>
        <a:lstStyle/>
        <a:p>
          <a:endParaRPr lang="en-US"/>
        </a:p>
      </dgm:t>
    </dgm:pt>
    <dgm:pt modelId="{3916D59D-01C1-4EA1-8A29-3199DB7FA7C8}">
      <dgm:prSet phldrT="[Text]"/>
      <dgm:spPr>
        <a:solidFill>
          <a:schemeClr val="accent2">
            <a:lumMod val="20000"/>
            <a:lumOff val="80000"/>
          </a:schemeClr>
        </a:solidFill>
        <a:ln>
          <a:solidFill>
            <a:schemeClr val="tx1"/>
          </a:solidFill>
        </a:ln>
      </dgm:spPr>
      <dgm:t>
        <a:bodyPr/>
        <a:lstStyle/>
        <a:p>
          <a:endParaRPr lang="en-US" dirty="0"/>
        </a:p>
      </dgm:t>
    </dgm:pt>
    <dgm:pt modelId="{E5A4E588-26A4-4622-9F37-F50A8EE3A637}" type="parTrans" cxnId="{538F387D-D559-4C23-A727-9B20F4833082}">
      <dgm:prSet/>
      <dgm:spPr>
        <a:solidFill>
          <a:schemeClr val="accent2">
            <a:lumMod val="20000"/>
            <a:lumOff val="80000"/>
          </a:schemeClr>
        </a:solidFill>
        <a:ln>
          <a:solidFill>
            <a:schemeClr val="tx1"/>
          </a:solidFill>
        </a:ln>
      </dgm:spPr>
      <dgm:t>
        <a:bodyPr/>
        <a:lstStyle/>
        <a:p>
          <a:endParaRPr lang="en-US"/>
        </a:p>
      </dgm:t>
    </dgm:pt>
    <dgm:pt modelId="{FEC07FEA-CE3E-4556-AC0A-349B9658174C}" type="sibTrans" cxnId="{538F387D-D559-4C23-A727-9B20F4833082}">
      <dgm:prSet/>
      <dgm:spPr/>
      <dgm:t>
        <a:bodyPr/>
        <a:lstStyle/>
        <a:p>
          <a:endParaRPr lang="en-US"/>
        </a:p>
      </dgm:t>
    </dgm:pt>
    <dgm:pt modelId="{01C0737E-D70E-4515-8537-A336B0993917}">
      <dgm:prSet phldrT="[Text]"/>
      <dgm:spPr>
        <a:solidFill>
          <a:schemeClr val="accent2">
            <a:lumMod val="20000"/>
            <a:lumOff val="80000"/>
          </a:schemeClr>
        </a:solidFill>
        <a:ln>
          <a:solidFill>
            <a:schemeClr val="tx1"/>
          </a:solidFill>
        </a:ln>
      </dgm:spPr>
      <dgm:t>
        <a:bodyPr/>
        <a:lstStyle/>
        <a:p>
          <a:endParaRPr lang="en-US" dirty="0"/>
        </a:p>
      </dgm:t>
    </dgm:pt>
    <dgm:pt modelId="{06C55EBA-3DD6-4D58-97D7-0FE2B82AA02E}" type="parTrans" cxnId="{281C3C9A-06C9-42F7-8196-10F19013B852}">
      <dgm:prSet/>
      <dgm:spPr>
        <a:solidFill>
          <a:schemeClr val="accent2">
            <a:lumMod val="20000"/>
            <a:lumOff val="80000"/>
          </a:schemeClr>
        </a:solidFill>
        <a:ln>
          <a:solidFill>
            <a:schemeClr val="tx1"/>
          </a:solidFill>
        </a:ln>
      </dgm:spPr>
      <dgm:t>
        <a:bodyPr/>
        <a:lstStyle/>
        <a:p>
          <a:endParaRPr lang="en-US"/>
        </a:p>
      </dgm:t>
    </dgm:pt>
    <dgm:pt modelId="{1BBAF3C4-5056-4C49-846E-8179BA5C5267}" type="sibTrans" cxnId="{281C3C9A-06C9-42F7-8196-10F19013B852}">
      <dgm:prSet/>
      <dgm:spPr/>
      <dgm:t>
        <a:bodyPr/>
        <a:lstStyle/>
        <a:p>
          <a:endParaRPr lang="en-US"/>
        </a:p>
      </dgm:t>
    </dgm:pt>
    <dgm:pt modelId="{1934C9DD-45FE-404B-B387-53C8F8191BA5}">
      <dgm:prSet phldrT="[Text]"/>
      <dgm:spPr>
        <a:solidFill>
          <a:schemeClr val="accent2">
            <a:lumMod val="20000"/>
            <a:lumOff val="80000"/>
          </a:schemeClr>
        </a:solidFill>
        <a:ln>
          <a:solidFill>
            <a:schemeClr val="tx1"/>
          </a:solidFill>
        </a:ln>
      </dgm:spPr>
      <dgm:t>
        <a:bodyPr/>
        <a:lstStyle/>
        <a:p>
          <a:endParaRPr lang="en-US" dirty="0"/>
        </a:p>
      </dgm:t>
    </dgm:pt>
    <dgm:pt modelId="{EE6333FC-5D2A-48C8-B165-2D4429A5D825}" type="parTrans" cxnId="{08978EEB-DA69-41CC-AF3B-6AEFC9EF8AB4}">
      <dgm:prSet/>
      <dgm:spPr>
        <a:solidFill>
          <a:schemeClr val="accent2">
            <a:lumMod val="20000"/>
            <a:lumOff val="80000"/>
          </a:schemeClr>
        </a:solidFill>
        <a:ln>
          <a:solidFill>
            <a:schemeClr val="tx1"/>
          </a:solidFill>
        </a:ln>
      </dgm:spPr>
      <dgm:t>
        <a:bodyPr/>
        <a:lstStyle/>
        <a:p>
          <a:endParaRPr lang="en-US"/>
        </a:p>
      </dgm:t>
    </dgm:pt>
    <dgm:pt modelId="{F76F8257-C505-45B4-B2F2-03BF8EFA67E5}" type="sibTrans" cxnId="{08978EEB-DA69-41CC-AF3B-6AEFC9EF8AB4}">
      <dgm:prSet/>
      <dgm:spPr/>
      <dgm:t>
        <a:bodyPr/>
        <a:lstStyle/>
        <a:p>
          <a:endParaRPr lang="en-US"/>
        </a:p>
      </dgm:t>
    </dgm:pt>
    <dgm:pt modelId="{1CC20B5F-4037-4D54-A49E-C213697E5B05}">
      <dgm:prSet phldrT="[Text]"/>
      <dgm:spPr>
        <a:solidFill>
          <a:schemeClr val="accent2">
            <a:lumMod val="20000"/>
            <a:lumOff val="80000"/>
          </a:schemeClr>
        </a:solidFill>
        <a:ln>
          <a:solidFill>
            <a:schemeClr val="tx1"/>
          </a:solidFill>
        </a:ln>
      </dgm:spPr>
      <dgm:t>
        <a:bodyPr/>
        <a:lstStyle/>
        <a:p>
          <a:endParaRPr lang="en-US" dirty="0"/>
        </a:p>
      </dgm:t>
    </dgm:pt>
    <dgm:pt modelId="{A6302B6C-54FD-4F86-B215-8D43B94A3E30}" type="parTrans" cxnId="{F9EC51D6-1691-4C6B-9A1D-1BEA6E94F245}">
      <dgm:prSet/>
      <dgm:spPr>
        <a:solidFill>
          <a:schemeClr val="accent2">
            <a:lumMod val="20000"/>
            <a:lumOff val="80000"/>
          </a:schemeClr>
        </a:solidFill>
        <a:ln>
          <a:solidFill>
            <a:schemeClr val="tx1"/>
          </a:solidFill>
        </a:ln>
      </dgm:spPr>
      <dgm:t>
        <a:bodyPr/>
        <a:lstStyle/>
        <a:p>
          <a:endParaRPr lang="en-US"/>
        </a:p>
      </dgm:t>
    </dgm:pt>
    <dgm:pt modelId="{66AF1D5D-3650-4121-96BE-0B6B60B4D06B}" type="sibTrans" cxnId="{F9EC51D6-1691-4C6B-9A1D-1BEA6E94F245}">
      <dgm:prSet/>
      <dgm:spPr/>
      <dgm:t>
        <a:bodyPr/>
        <a:lstStyle/>
        <a:p>
          <a:endParaRPr lang="en-US"/>
        </a:p>
      </dgm:t>
    </dgm:pt>
    <dgm:pt modelId="{3175B9B1-80B2-4942-844D-97DCC63FEDC6}">
      <dgm:prSet phldrT="[Text]"/>
      <dgm:spPr>
        <a:solidFill>
          <a:schemeClr val="accent2">
            <a:lumMod val="20000"/>
            <a:lumOff val="80000"/>
          </a:schemeClr>
        </a:solidFill>
        <a:ln>
          <a:solidFill>
            <a:schemeClr val="tx1"/>
          </a:solidFill>
        </a:ln>
      </dgm:spPr>
      <dgm:t>
        <a:bodyPr/>
        <a:lstStyle/>
        <a:p>
          <a:endParaRPr lang="en-US" dirty="0"/>
        </a:p>
      </dgm:t>
    </dgm:pt>
    <dgm:pt modelId="{0B30EDE3-1960-4C2E-A2C9-085F97706056}" type="parTrans" cxnId="{08539AB1-8444-465D-9516-96FD8AE60B02}">
      <dgm:prSet/>
      <dgm:spPr>
        <a:solidFill>
          <a:schemeClr val="accent2">
            <a:lumMod val="20000"/>
            <a:lumOff val="80000"/>
          </a:schemeClr>
        </a:solidFill>
        <a:ln>
          <a:solidFill>
            <a:schemeClr val="tx1"/>
          </a:solidFill>
        </a:ln>
      </dgm:spPr>
      <dgm:t>
        <a:bodyPr/>
        <a:lstStyle/>
        <a:p>
          <a:endParaRPr lang="en-US"/>
        </a:p>
      </dgm:t>
    </dgm:pt>
    <dgm:pt modelId="{6E95585E-3D8C-4721-AB8C-6E9E04EAB0C7}" type="sibTrans" cxnId="{08539AB1-8444-465D-9516-96FD8AE60B02}">
      <dgm:prSet/>
      <dgm:spPr/>
      <dgm:t>
        <a:bodyPr/>
        <a:lstStyle/>
        <a:p>
          <a:endParaRPr lang="en-US"/>
        </a:p>
      </dgm:t>
    </dgm:pt>
    <dgm:pt modelId="{BF83BB6C-B318-406D-934F-DB4DB620721C}">
      <dgm:prSet phldrT="[Text]"/>
      <dgm:spPr>
        <a:solidFill>
          <a:schemeClr val="accent2">
            <a:lumMod val="20000"/>
            <a:lumOff val="80000"/>
          </a:schemeClr>
        </a:solidFill>
        <a:ln>
          <a:solidFill>
            <a:schemeClr val="tx1"/>
          </a:solidFill>
        </a:ln>
      </dgm:spPr>
      <dgm:t>
        <a:bodyPr/>
        <a:lstStyle/>
        <a:p>
          <a:endParaRPr lang="en-US" dirty="0"/>
        </a:p>
      </dgm:t>
    </dgm:pt>
    <dgm:pt modelId="{2888668B-2C48-4FFF-8508-94E9DCF59832}" type="parTrans" cxnId="{415725FD-6B21-4751-9E6E-FF5365F913FC}">
      <dgm:prSet/>
      <dgm:spPr>
        <a:solidFill>
          <a:schemeClr val="accent2">
            <a:lumMod val="20000"/>
            <a:lumOff val="80000"/>
          </a:schemeClr>
        </a:solidFill>
        <a:ln>
          <a:solidFill>
            <a:schemeClr val="tx1"/>
          </a:solidFill>
        </a:ln>
      </dgm:spPr>
      <dgm:t>
        <a:bodyPr/>
        <a:lstStyle/>
        <a:p>
          <a:endParaRPr lang="en-US"/>
        </a:p>
      </dgm:t>
    </dgm:pt>
    <dgm:pt modelId="{54A49EA4-1314-44F6-BB49-C0A64EA3F0BD}" type="sibTrans" cxnId="{415725FD-6B21-4751-9E6E-FF5365F913FC}">
      <dgm:prSet/>
      <dgm:spPr/>
      <dgm:t>
        <a:bodyPr/>
        <a:lstStyle/>
        <a:p>
          <a:endParaRPr lang="en-US"/>
        </a:p>
      </dgm:t>
    </dgm:pt>
    <dgm:pt modelId="{A961B922-9B29-48CC-BF06-633577389BD4}">
      <dgm:prSet phldrT="[Text]"/>
      <dgm:spPr>
        <a:solidFill>
          <a:schemeClr val="accent2">
            <a:lumMod val="20000"/>
            <a:lumOff val="80000"/>
          </a:schemeClr>
        </a:solidFill>
        <a:ln>
          <a:solidFill>
            <a:schemeClr val="tx1"/>
          </a:solidFill>
        </a:ln>
      </dgm:spPr>
      <dgm:t>
        <a:bodyPr/>
        <a:lstStyle/>
        <a:p>
          <a:endParaRPr lang="en-US" dirty="0"/>
        </a:p>
      </dgm:t>
    </dgm:pt>
    <dgm:pt modelId="{D525EE85-9CD0-43FC-8D07-A7A8ECF89B80}" type="parTrans" cxnId="{5C016650-963E-4F7A-9756-8D0C3A1ABF0D}">
      <dgm:prSet/>
      <dgm:spPr>
        <a:solidFill>
          <a:schemeClr val="accent2">
            <a:lumMod val="20000"/>
            <a:lumOff val="80000"/>
          </a:schemeClr>
        </a:solidFill>
        <a:ln>
          <a:solidFill>
            <a:schemeClr val="tx1"/>
          </a:solidFill>
        </a:ln>
      </dgm:spPr>
      <dgm:t>
        <a:bodyPr/>
        <a:lstStyle/>
        <a:p>
          <a:endParaRPr lang="en-US"/>
        </a:p>
      </dgm:t>
    </dgm:pt>
    <dgm:pt modelId="{A185E4C1-2613-40CF-B56D-CE5F94AFB4A9}" type="sibTrans" cxnId="{5C016650-963E-4F7A-9756-8D0C3A1ABF0D}">
      <dgm:prSet/>
      <dgm:spPr/>
      <dgm:t>
        <a:bodyPr/>
        <a:lstStyle/>
        <a:p>
          <a:endParaRPr lang="en-US"/>
        </a:p>
      </dgm:t>
    </dgm:pt>
    <dgm:pt modelId="{A0D842EB-23DF-4DAF-8233-FA1E9BD312EC}">
      <dgm:prSet phldrT="[Text]"/>
      <dgm:spPr>
        <a:solidFill>
          <a:schemeClr val="accent2">
            <a:lumMod val="20000"/>
            <a:lumOff val="80000"/>
          </a:schemeClr>
        </a:solidFill>
        <a:ln>
          <a:solidFill>
            <a:schemeClr val="tx1"/>
          </a:solidFill>
        </a:ln>
      </dgm:spPr>
      <dgm:t>
        <a:bodyPr/>
        <a:lstStyle/>
        <a:p>
          <a:endParaRPr lang="en-US" dirty="0"/>
        </a:p>
      </dgm:t>
    </dgm:pt>
    <dgm:pt modelId="{22086FDD-6405-4B2C-A68E-F3D7F6CE2E23}" type="parTrans" cxnId="{0ECED660-FEEC-4DE1-B55A-52D64607139A}">
      <dgm:prSet/>
      <dgm:spPr>
        <a:solidFill>
          <a:schemeClr val="accent2">
            <a:lumMod val="20000"/>
            <a:lumOff val="80000"/>
          </a:schemeClr>
        </a:solidFill>
        <a:ln>
          <a:solidFill>
            <a:schemeClr val="tx1"/>
          </a:solidFill>
        </a:ln>
      </dgm:spPr>
      <dgm:t>
        <a:bodyPr/>
        <a:lstStyle/>
        <a:p>
          <a:endParaRPr lang="en-US"/>
        </a:p>
      </dgm:t>
    </dgm:pt>
    <dgm:pt modelId="{9EC5736B-D293-40EA-BA47-77D0DB5DE3CE}" type="sibTrans" cxnId="{0ECED660-FEEC-4DE1-B55A-52D64607139A}">
      <dgm:prSet/>
      <dgm:spPr/>
      <dgm:t>
        <a:bodyPr/>
        <a:lstStyle/>
        <a:p>
          <a:endParaRPr lang="en-US"/>
        </a:p>
      </dgm:t>
    </dgm:pt>
    <dgm:pt modelId="{FA89C72A-B9B9-42D5-A86A-46046BC718B9}">
      <dgm:prSet phldrT="[Text]"/>
      <dgm:spPr>
        <a:solidFill>
          <a:schemeClr val="accent2">
            <a:lumMod val="20000"/>
            <a:lumOff val="80000"/>
          </a:schemeClr>
        </a:solidFill>
        <a:ln>
          <a:solidFill>
            <a:schemeClr val="tx1"/>
          </a:solidFill>
        </a:ln>
      </dgm:spPr>
      <dgm:t>
        <a:bodyPr/>
        <a:lstStyle/>
        <a:p>
          <a:endParaRPr lang="en-US" dirty="0"/>
        </a:p>
      </dgm:t>
    </dgm:pt>
    <dgm:pt modelId="{09BBE4FD-078C-4CF0-90F5-89DB9E3BC1C7}" type="parTrans" cxnId="{559B45ED-CCC1-423E-8447-06C4D7879F48}">
      <dgm:prSet/>
      <dgm:spPr>
        <a:solidFill>
          <a:schemeClr val="accent2">
            <a:lumMod val="20000"/>
            <a:lumOff val="80000"/>
          </a:schemeClr>
        </a:solidFill>
        <a:ln>
          <a:solidFill>
            <a:schemeClr val="tx1"/>
          </a:solidFill>
        </a:ln>
      </dgm:spPr>
      <dgm:t>
        <a:bodyPr/>
        <a:lstStyle/>
        <a:p>
          <a:endParaRPr lang="en-US"/>
        </a:p>
      </dgm:t>
    </dgm:pt>
    <dgm:pt modelId="{F0A510FC-294E-4776-9ADB-E2AA292ACF5C}" type="sibTrans" cxnId="{559B45ED-CCC1-423E-8447-06C4D7879F48}">
      <dgm:prSet/>
      <dgm:spPr/>
      <dgm:t>
        <a:bodyPr/>
        <a:lstStyle/>
        <a:p>
          <a:endParaRPr lang="en-US"/>
        </a:p>
      </dgm:t>
    </dgm:pt>
    <dgm:pt modelId="{B74A6D0D-AFC0-4468-BF85-29C559D9A7E1}">
      <dgm:prSet phldrT="[Text]"/>
      <dgm:spPr>
        <a:solidFill>
          <a:schemeClr val="accent2">
            <a:lumMod val="20000"/>
            <a:lumOff val="80000"/>
          </a:schemeClr>
        </a:solidFill>
        <a:ln>
          <a:solidFill>
            <a:schemeClr val="tx1"/>
          </a:solidFill>
        </a:ln>
      </dgm:spPr>
      <dgm:t>
        <a:bodyPr/>
        <a:lstStyle/>
        <a:p>
          <a:endParaRPr lang="en-US" dirty="0"/>
        </a:p>
      </dgm:t>
    </dgm:pt>
    <dgm:pt modelId="{580FBD05-A0B2-47C0-8226-B9165D6AC34A}" type="parTrans" cxnId="{1BC71274-25A4-47CD-84F4-FD7C77A35617}">
      <dgm:prSet/>
      <dgm:spPr>
        <a:solidFill>
          <a:schemeClr val="accent2">
            <a:lumMod val="20000"/>
            <a:lumOff val="80000"/>
          </a:schemeClr>
        </a:solidFill>
        <a:ln>
          <a:solidFill>
            <a:schemeClr val="tx1"/>
          </a:solidFill>
        </a:ln>
      </dgm:spPr>
      <dgm:t>
        <a:bodyPr/>
        <a:lstStyle/>
        <a:p>
          <a:endParaRPr lang="en-US"/>
        </a:p>
      </dgm:t>
    </dgm:pt>
    <dgm:pt modelId="{BADE8B90-5DDF-4F39-B249-13C6D08BDB04}" type="sibTrans" cxnId="{1BC71274-25A4-47CD-84F4-FD7C77A35617}">
      <dgm:prSet/>
      <dgm:spPr/>
      <dgm:t>
        <a:bodyPr/>
        <a:lstStyle/>
        <a:p>
          <a:endParaRPr lang="en-US"/>
        </a:p>
      </dgm:t>
    </dgm:pt>
    <dgm:pt modelId="{32C99B6E-181F-462C-AE20-D51F04DFCE83}">
      <dgm:prSet phldrT="[Text]"/>
      <dgm:spPr>
        <a:solidFill>
          <a:schemeClr val="accent2">
            <a:lumMod val="20000"/>
            <a:lumOff val="80000"/>
          </a:schemeClr>
        </a:solidFill>
        <a:ln>
          <a:solidFill>
            <a:schemeClr val="tx1"/>
          </a:solidFill>
        </a:ln>
      </dgm:spPr>
      <dgm:t>
        <a:bodyPr/>
        <a:lstStyle/>
        <a:p>
          <a:endParaRPr lang="en-US" dirty="0"/>
        </a:p>
      </dgm:t>
    </dgm:pt>
    <dgm:pt modelId="{7D8E1893-350F-4F0F-8D7A-B606D208B18B}" type="parTrans" cxnId="{0A327420-C6D0-4585-AF96-C13F787D173A}">
      <dgm:prSet/>
      <dgm:spPr>
        <a:solidFill>
          <a:schemeClr val="accent2">
            <a:lumMod val="20000"/>
            <a:lumOff val="80000"/>
          </a:schemeClr>
        </a:solidFill>
        <a:ln>
          <a:solidFill>
            <a:schemeClr val="tx1"/>
          </a:solidFill>
        </a:ln>
      </dgm:spPr>
      <dgm:t>
        <a:bodyPr/>
        <a:lstStyle/>
        <a:p>
          <a:endParaRPr lang="en-US"/>
        </a:p>
      </dgm:t>
    </dgm:pt>
    <dgm:pt modelId="{8531A78D-DEBC-423A-80B6-FCBC8703723A}" type="sibTrans" cxnId="{0A327420-C6D0-4585-AF96-C13F787D173A}">
      <dgm:prSet/>
      <dgm:spPr/>
      <dgm:t>
        <a:bodyPr/>
        <a:lstStyle/>
        <a:p>
          <a:endParaRPr lang="en-US"/>
        </a:p>
      </dgm:t>
    </dgm:pt>
    <dgm:pt modelId="{54A08ACA-4073-4FAD-BAE0-F72BE7A82EF2}">
      <dgm:prSet phldrT="[Text]"/>
      <dgm:spPr>
        <a:solidFill>
          <a:schemeClr val="accent2">
            <a:lumMod val="20000"/>
            <a:lumOff val="80000"/>
          </a:schemeClr>
        </a:solidFill>
        <a:ln>
          <a:solidFill>
            <a:schemeClr val="tx1"/>
          </a:solidFill>
        </a:ln>
      </dgm:spPr>
      <dgm:t>
        <a:bodyPr/>
        <a:lstStyle/>
        <a:p>
          <a:endParaRPr lang="en-US" dirty="0"/>
        </a:p>
      </dgm:t>
    </dgm:pt>
    <dgm:pt modelId="{700F87EC-A91C-4857-B452-2638CD3AD5E7}" type="parTrans" cxnId="{DA8109EA-3AEC-439B-BD54-BF20A17586CD}">
      <dgm:prSet/>
      <dgm:spPr>
        <a:solidFill>
          <a:schemeClr val="accent2">
            <a:lumMod val="20000"/>
            <a:lumOff val="80000"/>
          </a:schemeClr>
        </a:solidFill>
        <a:ln>
          <a:solidFill>
            <a:schemeClr val="tx1"/>
          </a:solidFill>
        </a:ln>
      </dgm:spPr>
      <dgm:t>
        <a:bodyPr/>
        <a:lstStyle/>
        <a:p>
          <a:endParaRPr lang="en-US"/>
        </a:p>
      </dgm:t>
    </dgm:pt>
    <dgm:pt modelId="{6C2CA40C-74C9-4AAE-9B2D-B0EB4C6800BF}" type="sibTrans" cxnId="{DA8109EA-3AEC-439B-BD54-BF20A17586CD}">
      <dgm:prSet/>
      <dgm:spPr/>
      <dgm:t>
        <a:bodyPr/>
        <a:lstStyle/>
        <a:p>
          <a:endParaRPr lang="en-US"/>
        </a:p>
      </dgm:t>
    </dgm:pt>
    <dgm:pt modelId="{4197A849-EA87-4B10-B19E-BBF437532EAB}">
      <dgm:prSet phldrT="[Text]"/>
      <dgm:spPr>
        <a:solidFill>
          <a:schemeClr val="accent2">
            <a:lumMod val="20000"/>
            <a:lumOff val="80000"/>
          </a:schemeClr>
        </a:solidFill>
        <a:ln>
          <a:solidFill>
            <a:schemeClr val="tx1"/>
          </a:solidFill>
        </a:ln>
      </dgm:spPr>
      <dgm:t>
        <a:bodyPr/>
        <a:lstStyle/>
        <a:p>
          <a:endParaRPr lang="en-US" dirty="0"/>
        </a:p>
      </dgm:t>
    </dgm:pt>
    <dgm:pt modelId="{339F0F7B-3919-42A2-9F5A-6319B20FA1BB}" type="parTrans" cxnId="{9732FFDD-DDAA-43B2-A0F2-B54EC02D2073}">
      <dgm:prSet/>
      <dgm:spPr>
        <a:solidFill>
          <a:schemeClr val="accent2">
            <a:lumMod val="20000"/>
            <a:lumOff val="80000"/>
          </a:schemeClr>
        </a:solidFill>
        <a:ln>
          <a:solidFill>
            <a:schemeClr val="tx1"/>
          </a:solidFill>
        </a:ln>
      </dgm:spPr>
      <dgm:t>
        <a:bodyPr/>
        <a:lstStyle/>
        <a:p>
          <a:endParaRPr lang="en-US"/>
        </a:p>
      </dgm:t>
    </dgm:pt>
    <dgm:pt modelId="{5B9B9369-F5E3-48DC-BD27-E532516F4F88}" type="sibTrans" cxnId="{9732FFDD-DDAA-43B2-A0F2-B54EC02D2073}">
      <dgm:prSet/>
      <dgm:spPr/>
      <dgm:t>
        <a:bodyPr/>
        <a:lstStyle/>
        <a:p>
          <a:endParaRPr lang="en-US"/>
        </a:p>
      </dgm:t>
    </dgm:pt>
    <dgm:pt modelId="{24433A6B-ACC9-49B7-9CA7-47C6F8325254}">
      <dgm:prSet phldrT="[Text]"/>
      <dgm:spPr>
        <a:solidFill>
          <a:schemeClr val="accent2">
            <a:lumMod val="20000"/>
            <a:lumOff val="80000"/>
          </a:schemeClr>
        </a:solidFill>
        <a:ln>
          <a:solidFill>
            <a:schemeClr val="tx1"/>
          </a:solidFill>
        </a:ln>
      </dgm:spPr>
      <dgm:t>
        <a:bodyPr/>
        <a:lstStyle/>
        <a:p>
          <a:endParaRPr lang="en-US" dirty="0"/>
        </a:p>
      </dgm:t>
    </dgm:pt>
    <dgm:pt modelId="{511AEF66-EB0B-469F-B891-51AB82343DBD}" type="parTrans" cxnId="{77009007-7740-49CE-AC14-6E1BA1E43525}">
      <dgm:prSet/>
      <dgm:spPr>
        <a:solidFill>
          <a:schemeClr val="accent2">
            <a:lumMod val="20000"/>
            <a:lumOff val="80000"/>
          </a:schemeClr>
        </a:solidFill>
        <a:ln>
          <a:solidFill>
            <a:schemeClr val="tx1"/>
          </a:solidFill>
        </a:ln>
      </dgm:spPr>
      <dgm:t>
        <a:bodyPr/>
        <a:lstStyle/>
        <a:p>
          <a:endParaRPr lang="en-US"/>
        </a:p>
      </dgm:t>
    </dgm:pt>
    <dgm:pt modelId="{A10A718B-47B1-475E-955D-3E2BEB06F1E6}" type="sibTrans" cxnId="{77009007-7740-49CE-AC14-6E1BA1E43525}">
      <dgm:prSet/>
      <dgm:spPr/>
      <dgm:t>
        <a:bodyPr/>
        <a:lstStyle/>
        <a:p>
          <a:endParaRPr lang="en-US"/>
        </a:p>
      </dgm:t>
    </dgm:pt>
    <dgm:pt modelId="{E69EA018-55D7-4EE2-959A-9F9EBF370147}">
      <dgm:prSet phldrT="[Text]"/>
      <dgm:spPr>
        <a:solidFill>
          <a:schemeClr val="accent2">
            <a:lumMod val="20000"/>
            <a:lumOff val="80000"/>
          </a:schemeClr>
        </a:solidFill>
        <a:ln>
          <a:solidFill>
            <a:schemeClr val="tx1"/>
          </a:solidFill>
        </a:ln>
      </dgm:spPr>
      <dgm:t>
        <a:bodyPr/>
        <a:lstStyle/>
        <a:p>
          <a:endParaRPr lang="en-US" dirty="0"/>
        </a:p>
      </dgm:t>
    </dgm:pt>
    <dgm:pt modelId="{4A449387-DB98-4C86-B77C-B2951EC0A2E9}" type="parTrans" cxnId="{377DE913-26BE-45DD-AA2B-E03A278553ED}">
      <dgm:prSet/>
      <dgm:spPr>
        <a:solidFill>
          <a:schemeClr val="accent2">
            <a:lumMod val="20000"/>
            <a:lumOff val="80000"/>
          </a:schemeClr>
        </a:solidFill>
        <a:ln>
          <a:solidFill>
            <a:schemeClr val="tx1"/>
          </a:solidFill>
        </a:ln>
      </dgm:spPr>
      <dgm:t>
        <a:bodyPr/>
        <a:lstStyle/>
        <a:p>
          <a:endParaRPr lang="en-US"/>
        </a:p>
      </dgm:t>
    </dgm:pt>
    <dgm:pt modelId="{6CAB6DB3-3D6F-4704-BE96-3B5D6978D0D4}" type="sibTrans" cxnId="{377DE913-26BE-45DD-AA2B-E03A278553ED}">
      <dgm:prSet/>
      <dgm:spPr/>
      <dgm:t>
        <a:bodyPr/>
        <a:lstStyle/>
        <a:p>
          <a:endParaRPr lang="en-US"/>
        </a:p>
      </dgm:t>
    </dgm:pt>
    <dgm:pt modelId="{E390AB23-FEE8-4F7F-9677-EF3B81C71A3D}">
      <dgm:prSet phldrT="[Text]"/>
      <dgm:spPr>
        <a:solidFill>
          <a:schemeClr val="accent2">
            <a:lumMod val="20000"/>
            <a:lumOff val="80000"/>
          </a:schemeClr>
        </a:solidFill>
        <a:ln>
          <a:solidFill>
            <a:schemeClr val="tx1"/>
          </a:solidFill>
        </a:ln>
      </dgm:spPr>
      <dgm:t>
        <a:bodyPr/>
        <a:lstStyle/>
        <a:p>
          <a:endParaRPr lang="en-US" dirty="0"/>
        </a:p>
      </dgm:t>
    </dgm:pt>
    <dgm:pt modelId="{BE405739-9128-4F4E-BAAE-19613CC3FA0C}" type="parTrans" cxnId="{292D711B-DFC2-4535-97D9-0477E6069C76}">
      <dgm:prSet/>
      <dgm:spPr>
        <a:solidFill>
          <a:schemeClr val="accent2">
            <a:lumMod val="20000"/>
            <a:lumOff val="80000"/>
          </a:schemeClr>
        </a:solidFill>
        <a:ln>
          <a:solidFill>
            <a:schemeClr val="tx1"/>
          </a:solidFill>
        </a:ln>
      </dgm:spPr>
      <dgm:t>
        <a:bodyPr/>
        <a:lstStyle/>
        <a:p>
          <a:endParaRPr lang="en-US"/>
        </a:p>
      </dgm:t>
    </dgm:pt>
    <dgm:pt modelId="{C4A1CF09-5BC8-4228-8920-B868F6E58D3B}" type="sibTrans" cxnId="{292D711B-DFC2-4535-97D9-0477E6069C76}">
      <dgm:prSet/>
      <dgm:spPr/>
      <dgm:t>
        <a:bodyPr/>
        <a:lstStyle/>
        <a:p>
          <a:endParaRPr lang="en-US"/>
        </a:p>
      </dgm:t>
    </dgm:pt>
    <dgm:pt modelId="{8D303097-160D-40EF-B99D-AC3158187430}">
      <dgm:prSet phldrT="[Text]"/>
      <dgm:spPr>
        <a:solidFill>
          <a:schemeClr val="accent2">
            <a:lumMod val="20000"/>
            <a:lumOff val="80000"/>
          </a:schemeClr>
        </a:solidFill>
        <a:ln>
          <a:solidFill>
            <a:schemeClr val="tx1"/>
          </a:solidFill>
        </a:ln>
      </dgm:spPr>
      <dgm:t>
        <a:bodyPr/>
        <a:lstStyle/>
        <a:p>
          <a:endParaRPr lang="en-US" dirty="0"/>
        </a:p>
      </dgm:t>
    </dgm:pt>
    <dgm:pt modelId="{8207D152-A428-4C97-B0CD-4EA31EC3E071}" type="parTrans" cxnId="{3281D87E-B24A-434F-AD2E-327F12DBA2F0}">
      <dgm:prSet/>
      <dgm:spPr>
        <a:solidFill>
          <a:schemeClr val="accent2">
            <a:lumMod val="20000"/>
            <a:lumOff val="80000"/>
          </a:schemeClr>
        </a:solidFill>
        <a:ln>
          <a:solidFill>
            <a:schemeClr val="tx1"/>
          </a:solidFill>
        </a:ln>
      </dgm:spPr>
      <dgm:t>
        <a:bodyPr/>
        <a:lstStyle/>
        <a:p>
          <a:endParaRPr lang="en-US"/>
        </a:p>
      </dgm:t>
    </dgm:pt>
    <dgm:pt modelId="{E8055165-49DB-46EA-AB7C-C776F53425F5}" type="sibTrans" cxnId="{3281D87E-B24A-434F-AD2E-327F12DBA2F0}">
      <dgm:prSet/>
      <dgm:spPr/>
      <dgm:t>
        <a:bodyPr/>
        <a:lstStyle/>
        <a:p>
          <a:endParaRPr lang="en-US"/>
        </a:p>
      </dgm:t>
    </dgm:pt>
    <dgm:pt modelId="{BDA882CD-2615-4C82-BBE6-B26FECF38455}">
      <dgm:prSet phldrT="[Text]"/>
      <dgm:spPr>
        <a:solidFill>
          <a:schemeClr val="accent2">
            <a:lumMod val="20000"/>
            <a:lumOff val="80000"/>
          </a:schemeClr>
        </a:solidFill>
        <a:ln>
          <a:solidFill>
            <a:schemeClr val="tx1"/>
          </a:solidFill>
        </a:ln>
      </dgm:spPr>
      <dgm:t>
        <a:bodyPr/>
        <a:lstStyle/>
        <a:p>
          <a:endParaRPr lang="en-US" dirty="0"/>
        </a:p>
      </dgm:t>
    </dgm:pt>
    <dgm:pt modelId="{C2E215D9-9737-4D2B-97E2-CD3BB165CF82}" type="parTrans" cxnId="{193A13E4-4DF3-4DD5-B628-FB1F818A3147}">
      <dgm:prSet/>
      <dgm:spPr>
        <a:solidFill>
          <a:schemeClr val="accent2">
            <a:lumMod val="20000"/>
            <a:lumOff val="80000"/>
          </a:schemeClr>
        </a:solidFill>
        <a:ln>
          <a:solidFill>
            <a:schemeClr val="tx1"/>
          </a:solidFill>
        </a:ln>
      </dgm:spPr>
      <dgm:t>
        <a:bodyPr/>
        <a:lstStyle/>
        <a:p>
          <a:endParaRPr lang="en-US"/>
        </a:p>
      </dgm:t>
    </dgm:pt>
    <dgm:pt modelId="{ABD52E4A-6645-463D-B24D-C8F2BE3E7688}" type="sibTrans" cxnId="{193A13E4-4DF3-4DD5-B628-FB1F818A3147}">
      <dgm:prSet/>
      <dgm:spPr/>
      <dgm:t>
        <a:bodyPr/>
        <a:lstStyle/>
        <a:p>
          <a:endParaRPr lang="en-US"/>
        </a:p>
      </dgm:t>
    </dgm:pt>
    <dgm:pt modelId="{E474F30E-626E-417A-B688-B171653A0143}">
      <dgm:prSet phldrT="[Text]"/>
      <dgm:spPr>
        <a:solidFill>
          <a:schemeClr val="accent2">
            <a:lumMod val="20000"/>
            <a:lumOff val="80000"/>
          </a:schemeClr>
        </a:solidFill>
        <a:ln>
          <a:solidFill>
            <a:schemeClr val="tx1"/>
          </a:solidFill>
        </a:ln>
      </dgm:spPr>
      <dgm:t>
        <a:bodyPr/>
        <a:lstStyle/>
        <a:p>
          <a:endParaRPr lang="en-US" dirty="0"/>
        </a:p>
      </dgm:t>
    </dgm:pt>
    <dgm:pt modelId="{1273A9E2-24F3-4D46-879C-8F97FDF794BE}" type="parTrans" cxnId="{4CE2AC25-4E27-4148-AA48-76CE8B67E92F}">
      <dgm:prSet/>
      <dgm:spPr>
        <a:solidFill>
          <a:schemeClr val="accent2">
            <a:lumMod val="20000"/>
            <a:lumOff val="80000"/>
          </a:schemeClr>
        </a:solidFill>
        <a:ln>
          <a:solidFill>
            <a:schemeClr val="tx1"/>
          </a:solidFill>
        </a:ln>
      </dgm:spPr>
      <dgm:t>
        <a:bodyPr/>
        <a:lstStyle/>
        <a:p>
          <a:endParaRPr lang="en-US"/>
        </a:p>
      </dgm:t>
    </dgm:pt>
    <dgm:pt modelId="{4FAD5491-1498-49FC-8BC2-6F17A064BE85}" type="sibTrans" cxnId="{4CE2AC25-4E27-4148-AA48-76CE8B67E92F}">
      <dgm:prSet/>
      <dgm:spPr/>
      <dgm:t>
        <a:bodyPr/>
        <a:lstStyle/>
        <a:p>
          <a:endParaRPr lang="en-US"/>
        </a:p>
      </dgm:t>
    </dgm:pt>
    <dgm:pt modelId="{BF46E357-F8D2-4A1B-8065-9035701381AA}" type="pres">
      <dgm:prSet presAssocID="{F61737E7-496F-4028-86A5-9124D3EB6E53}" presName="diagram" presStyleCnt="0">
        <dgm:presLayoutVars>
          <dgm:chPref val="1"/>
          <dgm:dir/>
          <dgm:animOne val="branch"/>
          <dgm:animLvl val="lvl"/>
          <dgm:resizeHandles val="exact"/>
        </dgm:presLayoutVars>
      </dgm:prSet>
      <dgm:spPr/>
      <dgm:t>
        <a:bodyPr/>
        <a:lstStyle/>
        <a:p>
          <a:endParaRPr lang="en-US"/>
        </a:p>
      </dgm:t>
    </dgm:pt>
    <dgm:pt modelId="{2E688526-4322-406A-A5E0-15562F8CF8A7}" type="pres">
      <dgm:prSet presAssocID="{19ED02A8-BC52-4AC3-A2C2-6F543BFC47C4}" presName="root1" presStyleCnt="0"/>
      <dgm:spPr/>
    </dgm:pt>
    <dgm:pt modelId="{4E420069-3069-4E83-8412-B7E04577B8A9}" type="pres">
      <dgm:prSet presAssocID="{19ED02A8-BC52-4AC3-A2C2-6F543BFC47C4}" presName="LevelOneTextNode" presStyleLbl="node0" presStyleIdx="0" presStyleCnt="1" custScaleX="21958" custScaleY="39106">
        <dgm:presLayoutVars>
          <dgm:chPref val="3"/>
        </dgm:presLayoutVars>
      </dgm:prSet>
      <dgm:spPr/>
      <dgm:t>
        <a:bodyPr/>
        <a:lstStyle/>
        <a:p>
          <a:endParaRPr lang="en-US"/>
        </a:p>
      </dgm:t>
    </dgm:pt>
    <dgm:pt modelId="{617E8458-DA26-48CE-9276-EFC6DEF8B93F}" type="pres">
      <dgm:prSet presAssocID="{19ED02A8-BC52-4AC3-A2C2-6F543BFC47C4}" presName="level2hierChild" presStyleCnt="0"/>
      <dgm:spPr/>
    </dgm:pt>
    <dgm:pt modelId="{283A2404-4FAA-4CB1-A5B6-B2613CA91EF9}" type="pres">
      <dgm:prSet presAssocID="{CFE047DD-1C76-46E0-8351-F22FA8D36AD7}" presName="conn2-1" presStyleLbl="parChTrans1D2" presStyleIdx="0" presStyleCnt="2" custScaleX="2000000" custScaleY="83722"/>
      <dgm:spPr/>
      <dgm:t>
        <a:bodyPr/>
        <a:lstStyle/>
        <a:p>
          <a:endParaRPr lang="en-US"/>
        </a:p>
      </dgm:t>
    </dgm:pt>
    <dgm:pt modelId="{A0E8830E-E5C4-4BE6-B466-740B98116B2D}" type="pres">
      <dgm:prSet presAssocID="{CFE047DD-1C76-46E0-8351-F22FA8D36AD7}" presName="connTx" presStyleLbl="parChTrans1D2" presStyleIdx="0" presStyleCnt="2"/>
      <dgm:spPr/>
      <dgm:t>
        <a:bodyPr/>
        <a:lstStyle/>
        <a:p>
          <a:endParaRPr lang="en-US"/>
        </a:p>
      </dgm:t>
    </dgm:pt>
    <dgm:pt modelId="{A5F7EB0D-B124-417C-ACF3-D9693ABE02AD}" type="pres">
      <dgm:prSet presAssocID="{7C2F4293-E7FF-464F-878A-478531E7E2FE}" presName="root2" presStyleCnt="0"/>
      <dgm:spPr/>
    </dgm:pt>
    <dgm:pt modelId="{937380A4-5FC2-46D9-90F5-E2379147E8D2}" type="pres">
      <dgm:prSet presAssocID="{7C2F4293-E7FF-464F-878A-478531E7E2FE}" presName="LevelTwoTextNode" presStyleLbl="node2" presStyleIdx="0" presStyleCnt="2" custScaleX="21958" custScaleY="39106">
        <dgm:presLayoutVars>
          <dgm:chPref val="3"/>
        </dgm:presLayoutVars>
      </dgm:prSet>
      <dgm:spPr/>
      <dgm:t>
        <a:bodyPr/>
        <a:lstStyle/>
        <a:p>
          <a:endParaRPr lang="en-US"/>
        </a:p>
      </dgm:t>
    </dgm:pt>
    <dgm:pt modelId="{D7ECD284-776E-405E-98F6-16C380040A50}" type="pres">
      <dgm:prSet presAssocID="{7C2F4293-E7FF-464F-878A-478531E7E2FE}" presName="level3hierChild" presStyleCnt="0"/>
      <dgm:spPr/>
    </dgm:pt>
    <dgm:pt modelId="{DB5A37F1-7B9E-4132-B01B-153D6973ED7B}" type="pres">
      <dgm:prSet presAssocID="{C4F20B1D-62C6-4DEB-9963-3073F69A9DB0}" presName="conn2-1" presStyleLbl="parChTrans1D3" presStyleIdx="0" presStyleCnt="4" custScaleX="2000000" custScaleY="83722"/>
      <dgm:spPr/>
      <dgm:t>
        <a:bodyPr/>
        <a:lstStyle/>
        <a:p>
          <a:endParaRPr lang="en-US"/>
        </a:p>
      </dgm:t>
    </dgm:pt>
    <dgm:pt modelId="{F3464E27-59BC-4386-B658-2BC3E9C186EA}" type="pres">
      <dgm:prSet presAssocID="{C4F20B1D-62C6-4DEB-9963-3073F69A9DB0}" presName="connTx" presStyleLbl="parChTrans1D3" presStyleIdx="0" presStyleCnt="4"/>
      <dgm:spPr/>
      <dgm:t>
        <a:bodyPr/>
        <a:lstStyle/>
        <a:p>
          <a:endParaRPr lang="en-US"/>
        </a:p>
      </dgm:t>
    </dgm:pt>
    <dgm:pt modelId="{E5406880-BD10-4E9C-9030-233789DFF92F}" type="pres">
      <dgm:prSet presAssocID="{00811A32-1740-464E-83E0-94293B885870}" presName="root2" presStyleCnt="0"/>
      <dgm:spPr/>
    </dgm:pt>
    <dgm:pt modelId="{D20ED147-5D0C-4313-942B-F98300BE3498}" type="pres">
      <dgm:prSet presAssocID="{00811A32-1740-464E-83E0-94293B885870}" presName="LevelTwoTextNode" presStyleLbl="node3" presStyleIdx="0" presStyleCnt="4" custScaleX="21958" custScaleY="39106">
        <dgm:presLayoutVars>
          <dgm:chPref val="3"/>
        </dgm:presLayoutVars>
      </dgm:prSet>
      <dgm:spPr/>
      <dgm:t>
        <a:bodyPr/>
        <a:lstStyle/>
        <a:p>
          <a:endParaRPr lang="en-US"/>
        </a:p>
      </dgm:t>
    </dgm:pt>
    <dgm:pt modelId="{00652753-5A43-4EB7-90AF-9E4FCB8519A6}" type="pres">
      <dgm:prSet presAssocID="{00811A32-1740-464E-83E0-94293B885870}" presName="level3hierChild" presStyleCnt="0"/>
      <dgm:spPr/>
    </dgm:pt>
    <dgm:pt modelId="{F80F2414-6424-4F75-BB16-2CB3CD944B6A}" type="pres">
      <dgm:prSet presAssocID="{5D56D8CF-6044-4DDB-81BB-E147642321C5}" presName="conn2-1" presStyleLbl="parChTrans1D4" presStyleIdx="0" presStyleCnt="32" custScaleX="2000000" custScaleY="83722"/>
      <dgm:spPr/>
      <dgm:t>
        <a:bodyPr/>
        <a:lstStyle/>
        <a:p>
          <a:endParaRPr lang="en-US"/>
        </a:p>
      </dgm:t>
    </dgm:pt>
    <dgm:pt modelId="{65CEEDE6-E15A-49FA-942D-358B171166F3}" type="pres">
      <dgm:prSet presAssocID="{5D56D8CF-6044-4DDB-81BB-E147642321C5}" presName="connTx" presStyleLbl="parChTrans1D4" presStyleIdx="0" presStyleCnt="32"/>
      <dgm:spPr/>
      <dgm:t>
        <a:bodyPr/>
        <a:lstStyle/>
        <a:p>
          <a:endParaRPr lang="en-US"/>
        </a:p>
      </dgm:t>
    </dgm:pt>
    <dgm:pt modelId="{D6119B3A-2088-427B-88F5-F446959DF589}" type="pres">
      <dgm:prSet presAssocID="{86B61E20-8526-49AD-9E52-48B79471C22D}" presName="root2" presStyleCnt="0"/>
      <dgm:spPr/>
    </dgm:pt>
    <dgm:pt modelId="{B93F69B4-4BC6-4DF8-8F9D-2FD0088C8508}" type="pres">
      <dgm:prSet presAssocID="{86B61E20-8526-49AD-9E52-48B79471C22D}" presName="LevelTwoTextNode" presStyleLbl="node4" presStyleIdx="0" presStyleCnt="32" custScaleX="21958" custScaleY="39106">
        <dgm:presLayoutVars>
          <dgm:chPref val="3"/>
        </dgm:presLayoutVars>
      </dgm:prSet>
      <dgm:spPr/>
      <dgm:t>
        <a:bodyPr/>
        <a:lstStyle/>
        <a:p>
          <a:endParaRPr lang="en-US"/>
        </a:p>
      </dgm:t>
    </dgm:pt>
    <dgm:pt modelId="{4CAA0083-1946-4DD7-B5B4-BBB5BA685ED3}" type="pres">
      <dgm:prSet presAssocID="{86B61E20-8526-49AD-9E52-48B79471C22D}" presName="level3hierChild" presStyleCnt="0"/>
      <dgm:spPr/>
    </dgm:pt>
    <dgm:pt modelId="{EFE0F214-0F31-46DF-98B7-4C599441712F}" type="pres">
      <dgm:prSet presAssocID="{DC43827C-39FE-4B0F-9C3B-665E48BF8A2C}" presName="conn2-1" presStyleLbl="parChTrans1D4" presStyleIdx="1" presStyleCnt="32" custScaleX="2000000" custScaleY="83722"/>
      <dgm:spPr/>
      <dgm:t>
        <a:bodyPr/>
        <a:lstStyle/>
        <a:p>
          <a:endParaRPr lang="en-US"/>
        </a:p>
      </dgm:t>
    </dgm:pt>
    <dgm:pt modelId="{63A7CEDD-4EB4-4F80-9D8A-7F35FCAEF77B}" type="pres">
      <dgm:prSet presAssocID="{DC43827C-39FE-4B0F-9C3B-665E48BF8A2C}" presName="connTx" presStyleLbl="parChTrans1D4" presStyleIdx="1" presStyleCnt="32"/>
      <dgm:spPr/>
      <dgm:t>
        <a:bodyPr/>
        <a:lstStyle/>
        <a:p>
          <a:endParaRPr lang="en-US"/>
        </a:p>
      </dgm:t>
    </dgm:pt>
    <dgm:pt modelId="{81918D86-A6C0-4F48-BD8B-21E643402E10}" type="pres">
      <dgm:prSet presAssocID="{9B4C36C7-DCDC-4B78-BFD0-94FE40BF31D0}" presName="root2" presStyleCnt="0"/>
      <dgm:spPr/>
    </dgm:pt>
    <dgm:pt modelId="{FB4A715F-FED4-445B-BC6D-D865ECA3C007}" type="pres">
      <dgm:prSet presAssocID="{9B4C36C7-DCDC-4B78-BFD0-94FE40BF31D0}" presName="LevelTwoTextNode" presStyleLbl="node4" presStyleIdx="1" presStyleCnt="32" custScaleX="21958" custScaleY="39106">
        <dgm:presLayoutVars>
          <dgm:chPref val="3"/>
        </dgm:presLayoutVars>
      </dgm:prSet>
      <dgm:spPr/>
      <dgm:t>
        <a:bodyPr/>
        <a:lstStyle/>
        <a:p>
          <a:endParaRPr lang="en-US"/>
        </a:p>
      </dgm:t>
    </dgm:pt>
    <dgm:pt modelId="{29397562-8823-4F0D-8981-D3239CAC8872}" type="pres">
      <dgm:prSet presAssocID="{9B4C36C7-DCDC-4B78-BFD0-94FE40BF31D0}" presName="level3hierChild" presStyleCnt="0"/>
      <dgm:spPr/>
    </dgm:pt>
    <dgm:pt modelId="{776C1490-4881-44A7-B481-BFCA37B44F6C}" type="pres">
      <dgm:prSet presAssocID="{7D3A8543-2937-4D8D-8728-272DAC92A4EC}" presName="conn2-1" presStyleLbl="parChTrans1D4" presStyleIdx="2" presStyleCnt="32" custScaleX="2000000" custScaleY="83722"/>
      <dgm:spPr/>
      <dgm:t>
        <a:bodyPr/>
        <a:lstStyle/>
        <a:p>
          <a:endParaRPr lang="en-US"/>
        </a:p>
      </dgm:t>
    </dgm:pt>
    <dgm:pt modelId="{B00B8C55-571B-4DAE-90C7-C42A57B09ED0}" type="pres">
      <dgm:prSet presAssocID="{7D3A8543-2937-4D8D-8728-272DAC92A4EC}" presName="connTx" presStyleLbl="parChTrans1D4" presStyleIdx="2" presStyleCnt="32"/>
      <dgm:spPr/>
      <dgm:t>
        <a:bodyPr/>
        <a:lstStyle/>
        <a:p>
          <a:endParaRPr lang="en-US"/>
        </a:p>
      </dgm:t>
    </dgm:pt>
    <dgm:pt modelId="{2897C3DB-441E-423F-8BE4-87D22F227D87}" type="pres">
      <dgm:prSet presAssocID="{4469CA97-FF03-42AC-A563-FFAE0AA1CD0F}" presName="root2" presStyleCnt="0"/>
      <dgm:spPr/>
    </dgm:pt>
    <dgm:pt modelId="{535C4A2D-3253-4184-8AFA-A45DAA062D6F}" type="pres">
      <dgm:prSet presAssocID="{4469CA97-FF03-42AC-A563-FFAE0AA1CD0F}" presName="LevelTwoTextNode" presStyleLbl="node4" presStyleIdx="2" presStyleCnt="32" custScaleX="21958" custScaleY="39106">
        <dgm:presLayoutVars>
          <dgm:chPref val="3"/>
        </dgm:presLayoutVars>
      </dgm:prSet>
      <dgm:spPr/>
      <dgm:t>
        <a:bodyPr/>
        <a:lstStyle/>
        <a:p>
          <a:endParaRPr lang="en-US"/>
        </a:p>
      </dgm:t>
    </dgm:pt>
    <dgm:pt modelId="{7C0673F6-BA95-4616-AEC7-80C11D26EF2F}" type="pres">
      <dgm:prSet presAssocID="{4469CA97-FF03-42AC-A563-FFAE0AA1CD0F}" presName="level3hierChild" presStyleCnt="0"/>
      <dgm:spPr/>
    </dgm:pt>
    <dgm:pt modelId="{A58634E7-60E0-4E90-BE8E-43368332772C}" type="pres">
      <dgm:prSet presAssocID="{000C43C7-E812-4A2E-A85B-4D9FB18372FA}" presName="conn2-1" presStyleLbl="parChTrans1D4" presStyleIdx="3" presStyleCnt="32" custScaleX="2000000" custScaleY="83722"/>
      <dgm:spPr/>
      <dgm:t>
        <a:bodyPr/>
        <a:lstStyle/>
        <a:p>
          <a:endParaRPr lang="en-US"/>
        </a:p>
      </dgm:t>
    </dgm:pt>
    <dgm:pt modelId="{D239BEE3-8804-4CF8-B13B-898F6185CCFF}" type="pres">
      <dgm:prSet presAssocID="{000C43C7-E812-4A2E-A85B-4D9FB18372FA}" presName="connTx" presStyleLbl="parChTrans1D4" presStyleIdx="3" presStyleCnt="32"/>
      <dgm:spPr/>
      <dgm:t>
        <a:bodyPr/>
        <a:lstStyle/>
        <a:p>
          <a:endParaRPr lang="en-US"/>
        </a:p>
      </dgm:t>
    </dgm:pt>
    <dgm:pt modelId="{396FB9D7-21F3-43C5-BF0C-AE9E712398F1}" type="pres">
      <dgm:prSet presAssocID="{6A9F4EE1-5E29-41BD-B005-FA6FAB7EA6A7}" presName="root2" presStyleCnt="0"/>
      <dgm:spPr/>
    </dgm:pt>
    <dgm:pt modelId="{1D86ED22-164B-45E6-B680-C19EF4B8209A}" type="pres">
      <dgm:prSet presAssocID="{6A9F4EE1-5E29-41BD-B005-FA6FAB7EA6A7}" presName="LevelTwoTextNode" presStyleLbl="node4" presStyleIdx="3" presStyleCnt="32" custScaleX="21958" custScaleY="39106">
        <dgm:presLayoutVars>
          <dgm:chPref val="3"/>
        </dgm:presLayoutVars>
      </dgm:prSet>
      <dgm:spPr/>
      <dgm:t>
        <a:bodyPr/>
        <a:lstStyle/>
        <a:p>
          <a:endParaRPr lang="en-US"/>
        </a:p>
      </dgm:t>
    </dgm:pt>
    <dgm:pt modelId="{4DE50EE3-089A-49D7-9559-E4D75D03EB94}" type="pres">
      <dgm:prSet presAssocID="{6A9F4EE1-5E29-41BD-B005-FA6FAB7EA6A7}" presName="level3hierChild" presStyleCnt="0"/>
      <dgm:spPr/>
    </dgm:pt>
    <dgm:pt modelId="{AEF0155F-4F90-4DDC-88B9-64689B2C83D5}" type="pres">
      <dgm:prSet presAssocID="{0B141C21-E482-44B1-A298-E52CB09A8913}" presName="conn2-1" presStyleLbl="parChTrans1D4" presStyleIdx="4" presStyleCnt="32" custScaleX="2000000" custScaleY="83722"/>
      <dgm:spPr/>
      <dgm:t>
        <a:bodyPr/>
        <a:lstStyle/>
        <a:p>
          <a:endParaRPr lang="en-US"/>
        </a:p>
      </dgm:t>
    </dgm:pt>
    <dgm:pt modelId="{468BAB71-2801-4EC0-89AB-6E44B8314BA6}" type="pres">
      <dgm:prSet presAssocID="{0B141C21-E482-44B1-A298-E52CB09A8913}" presName="connTx" presStyleLbl="parChTrans1D4" presStyleIdx="4" presStyleCnt="32"/>
      <dgm:spPr/>
      <dgm:t>
        <a:bodyPr/>
        <a:lstStyle/>
        <a:p>
          <a:endParaRPr lang="en-US"/>
        </a:p>
      </dgm:t>
    </dgm:pt>
    <dgm:pt modelId="{D69FDD42-DB08-41EE-A45F-8C8787977C9D}" type="pres">
      <dgm:prSet presAssocID="{991C9A5A-DE76-4E11-B132-D9278A4C5169}" presName="root2" presStyleCnt="0"/>
      <dgm:spPr/>
    </dgm:pt>
    <dgm:pt modelId="{FDCFECBE-0A34-40A2-89FA-D1BA13FD3A2E}" type="pres">
      <dgm:prSet presAssocID="{991C9A5A-DE76-4E11-B132-D9278A4C5169}" presName="LevelTwoTextNode" presStyleLbl="node4" presStyleIdx="4" presStyleCnt="32" custScaleX="21958" custScaleY="39106">
        <dgm:presLayoutVars>
          <dgm:chPref val="3"/>
        </dgm:presLayoutVars>
      </dgm:prSet>
      <dgm:spPr/>
      <dgm:t>
        <a:bodyPr/>
        <a:lstStyle/>
        <a:p>
          <a:endParaRPr lang="en-US"/>
        </a:p>
      </dgm:t>
    </dgm:pt>
    <dgm:pt modelId="{EAC2AF22-30AA-4835-A871-332B0A6B6F27}" type="pres">
      <dgm:prSet presAssocID="{991C9A5A-DE76-4E11-B132-D9278A4C5169}" presName="level3hierChild" presStyleCnt="0"/>
      <dgm:spPr/>
    </dgm:pt>
    <dgm:pt modelId="{AACF21B3-68D1-43AA-A215-60767A9915F3}" type="pres">
      <dgm:prSet presAssocID="{3F62D024-8511-452B-829C-AE8FCAE3AFD5}" presName="conn2-1" presStyleLbl="parChTrans1D4" presStyleIdx="5" presStyleCnt="32" custScaleX="2000000" custScaleY="83722"/>
      <dgm:spPr/>
      <dgm:t>
        <a:bodyPr/>
        <a:lstStyle/>
        <a:p>
          <a:endParaRPr lang="en-US"/>
        </a:p>
      </dgm:t>
    </dgm:pt>
    <dgm:pt modelId="{0BBE72C2-C95D-488C-94CE-FEF6AEF42948}" type="pres">
      <dgm:prSet presAssocID="{3F62D024-8511-452B-829C-AE8FCAE3AFD5}" presName="connTx" presStyleLbl="parChTrans1D4" presStyleIdx="5" presStyleCnt="32"/>
      <dgm:spPr/>
      <dgm:t>
        <a:bodyPr/>
        <a:lstStyle/>
        <a:p>
          <a:endParaRPr lang="en-US"/>
        </a:p>
      </dgm:t>
    </dgm:pt>
    <dgm:pt modelId="{865E63F4-BCD2-4DEF-92A5-AC45A0C8D338}" type="pres">
      <dgm:prSet presAssocID="{494F1671-7D53-4B50-BD34-B73B7C487193}" presName="root2" presStyleCnt="0"/>
      <dgm:spPr/>
    </dgm:pt>
    <dgm:pt modelId="{EE6B60B0-DC08-4685-B3E5-1E88C42B514B}" type="pres">
      <dgm:prSet presAssocID="{494F1671-7D53-4B50-BD34-B73B7C487193}" presName="LevelTwoTextNode" presStyleLbl="node4" presStyleIdx="5" presStyleCnt="32" custScaleX="21958" custScaleY="39106">
        <dgm:presLayoutVars>
          <dgm:chPref val="3"/>
        </dgm:presLayoutVars>
      </dgm:prSet>
      <dgm:spPr/>
      <dgm:t>
        <a:bodyPr/>
        <a:lstStyle/>
        <a:p>
          <a:endParaRPr lang="en-US"/>
        </a:p>
      </dgm:t>
    </dgm:pt>
    <dgm:pt modelId="{A9A58FC7-217B-4529-BC38-8649724AA843}" type="pres">
      <dgm:prSet presAssocID="{494F1671-7D53-4B50-BD34-B73B7C487193}" presName="level3hierChild" presStyleCnt="0"/>
      <dgm:spPr/>
    </dgm:pt>
    <dgm:pt modelId="{53441ECC-AF27-478E-836D-FB9448918F7A}" type="pres">
      <dgm:prSet presAssocID="{CB27B070-9FF0-4485-9427-748D933A45A4}" presName="conn2-1" presStyleLbl="parChTrans1D4" presStyleIdx="6" presStyleCnt="32" custScaleX="2000000" custScaleY="83722"/>
      <dgm:spPr/>
      <dgm:t>
        <a:bodyPr/>
        <a:lstStyle/>
        <a:p>
          <a:endParaRPr lang="en-US"/>
        </a:p>
      </dgm:t>
    </dgm:pt>
    <dgm:pt modelId="{A0F088E0-3E1F-4233-A2D3-073E1D368C3F}" type="pres">
      <dgm:prSet presAssocID="{CB27B070-9FF0-4485-9427-748D933A45A4}" presName="connTx" presStyleLbl="parChTrans1D4" presStyleIdx="6" presStyleCnt="32"/>
      <dgm:spPr/>
      <dgm:t>
        <a:bodyPr/>
        <a:lstStyle/>
        <a:p>
          <a:endParaRPr lang="en-US"/>
        </a:p>
      </dgm:t>
    </dgm:pt>
    <dgm:pt modelId="{70823433-2756-49C3-A9F6-677CA42F5B7E}" type="pres">
      <dgm:prSet presAssocID="{6340CCC1-D178-4F54-AE1A-301D4EF5147B}" presName="root2" presStyleCnt="0"/>
      <dgm:spPr/>
    </dgm:pt>
    <dgm:pt modelId="{29152307-9F92-4616-84FA-869E4AF2CA60}" type="pres">
      <dgm:prSet presAssocID="{6340CCC1-D178-4F54-AE1A-301D4EF5147B}" presName="LevelTwoTextNode" presStyleLbl="node4" presStyleIdx="6" presStyleCnt="32" custScaleX="21958" custScaleY="39106">
        <dgm:presLayoutVars>
          <dgm:chPref val="3"/>
        </dgm:presLayoutVars>
      </dgm:prSet>
      <dgm:spPr/>
      <dgm:t>
        <a:bodyPr/>
        <a:lstStyle/>
        <a:p>
          <a:endParaRPr lang="en-US"/>
        </a:p>
      </dgm:t>
    </dgm:pt>
    <dgm:pt modelId="{C619ECAC-C4E6-42C1-AEC7-F6CA29A8E672}" type="pres">
      <dgm:prSet presAssocID="{6340CCC1-D178-4F54-AE1A-301D4EF5147B}" presName="level3hierChild" presStyleCnt="0"/>
      <dgm:spPr/>
    </dgm:pt>
    <dgm:pt modelId="{16970B2A-5FE3-4CD8-B9B4-04333B0512F5}" type="pres">
      <dgm:prSet presAssocID="{50B2DA35-F206-4F24-A036-ADB80FD4CE94}" presName="conn2-1" presStyleLbl="parChTrans1D4" presStyleIdx="7" presStyleCnt="32" custScaleX="2000000" custScaleY="83722"/>
      <dgm:spPr/>
      <dgm:t>
        <a:bodyPr/>
        <a:lstStyle/>
        <a:p>
          <a:endParaRPr lang="en-US"/>
        </a:p>
      </dgm:t>
    </dgm:pt>
    <dgm:pt modelId="{B7BFE598-2D67-4DBA-8E8D-2C560BDF1394}" type="pres">
      <dgm:prSet presAssocID="{50B2DA35-F206-4F24-A036-ADB80FD4CE94}" presName="connTx" presStyleLbl="parChTrans1D4" presStyleIdx="7" presStyleCnt="32"/>
      <dgm:spPr/>
      <dgm:t>
        <a:bodyPr/>
        <a:lstStyle/>
        <a:p>
          <a:endParaRPr lang="en-US"/>
        </a:p>
      </dgm:t>
    </dgm:pt>
    <dgm:pt modelId="{90D431E8-DBA9-434C-B772-2911F9772711}" type="pres">
      <dgm:prSet presAssocID="{58DCBA77-F507-44C8-BE22-73307DB04F9E}" presName="root2" presStyleCnt="0"/>
      <dgm:spPr/>
    </dgm:pt>
    <dgm:pt modelId="{9D7E986F-7FF2-486F-8227-63530ACFA0DF}" type="pres">
      <dgm:prSet presAssocID="{58DCBA77-F507-44C8-BE22-73307DB04F9E}" presName="LevelTwoTextNode" presStyleLbl="node4" presStyleIdx="7" presStyleCnt="32" custScaleX="21958" custScaleY="39106">
        <dgm:presLayoutVars>
          <dgm:chPref val="3"/>
        </dgm:presLayoutVars>
      </dgm:prSet>
      <dgm:spPr/>
      <dgm:t>
        <a:bodyPr/>
        <a:lstStyle/>
        <a:p>
          <a:endParaRPr lang="en-US"/>
        </a:p>
      </dgm:t>
    </dgm:pt>
    <dgm:pt modelId="{BEED3249-EFF4-40FA-B64B-DAB188A2F89F}" type="pres">
      <dgm:prSet presAssocID="{58DCBA77-F507-44C8-BE22-73307DB04F9E}" presName="level3hierChild" presStyleCnt="0"/>
      <dgm:spPr/>
    </dgm:pt>
    <dgm:pt modelId="{97FA524E-F778-440B-98DF-77B4A1D6306B}" type="pres">
      <dgm:prSet presAssocID="{B02E0394-D890-4A64-BD22-C2D772B6212C}" presName="conn2-1" presStyleLbl="parChTrans1D3" presStyleIdx="1" presStyleCnt="4" custScaleX="2000000" custScaleY="83722"/>
      <dgm:spPr/>
      <dgm:t>
        <a:bodyPr/>
        <a:lstStyle/>
        <a:p>
          <a:endParaRPr lang="en-US"/>
        </a:p>
      </dgm:t>
    </dgm:pt>
    <dgm:pt modelId="{13EB7EDA-478A-40BC-BB99-B75435B29CE8}" type="pres">
      <dgm:prSet presAssocID="{B02E0394-D890-4A64-BD22-C2D772B6212C}" presName="connTx" presStyleLbl="parChTrans1D3" presStyleIdx="1" presStyleCnt="4"/>
      <dgm:spPr/>
      <dgm:t>
        <a:bodyPr/>
        <a:lstStyle/>
        <a:p>
          <a:endParaRPr lang="en-US"/>
        </a:p>
      </dgm:t>
    </dgm:pt>
    <dgm:pt modelId="{8A9EDD93-CA81-46AC-98DE-4E463D333870}" type="pres">
      <dgm:prSet presAssocID="{7EEE93ED-AD1A-4882-AC8C-8967E02A1408}" presName="root2" presStyleCnt="0"/>
      <dgm:spPr/>
    </dgm:pt>
    <dgm:pt modelId="{41968226-9970-47CD-897A-CFB5486D1CF0}" type="pres">
      <dgm:prSet presAssocID="{7EEE93ED-AD1A-4882-AC8C-8967E02A1408}" presName="LevelTwoTextNode" presStyleLbl="node3" presStyleIdx="1" presStyleCnt="4" custScaleX="21958" custScaleY="39106">
        <dgm:presLayoutVars>
          <dgm:chPref val="3"/>
        </dgm:presLayoutVars>
      </dgm:prSet>
      <dgm:spPr/>
      <dgm:t>
        <a:bodyPr/>
        <a:lstStyle/>
        <a:p>
          <a:endParaRPr lang="en-US"/>
        </a:p>
      </dgm:t>
    </dgm:pt>
    <dgm:pt modelId="{B9540059-8C60-4703-9D02-A7CBCB5F6AE2}" type="pres">
      <dgm:prSet presAssocID="{7EEE93ED-AD1A-4882-AC8C-8967E02A1408}" presName="level3hierChild" presStyleCnt="0"/>
      <dgm:spPr/>
    </dgm:pt>
    <dgm:pt modelId="{B3C9C675-746B-43FC-A1AC-B09EAF5CB901}" type="pres">
      <dgm:prSet presAssocID="{E338200A-934C-42CA-A1C9-D58324BAAEFF}" presName="conn2-1" presStyleLbl="parChTrans1D4" presStyleIdx="8" presStyleCnt="32" custScaleX="2000000" custScaleY="83722"/>
      <dgm:spPr/>
      <dgm:t>
        <a:bodyPr/>
        <a:lstStyle/>
        <a:p>
          <a:endParaRPr lang="en-US"/>
        </a:p>
      </dgm:t>
    </dgm:pt>
    <dgm:pt modelId="{A76A1EB6-933E-4C91-8459-39538D0424B1}" type="pres">
      <dgm:prSet presAssocID="{E338200A-934C-42CA-A1C9-D58324BAAEFF}" presName="connTx" presStyleLbl="parChTrans1D4" presStyleIdx="8" presStyleCnt="32"/>
      <dgm:spPr/>
      <dgm:t>
        <a:bodyPr/>
        <a:lstStyle/>
        <a:p>
          <a:endParaRPr lang="en-US"/>
        </a:p>
      </dgm:t>
    </dgm:pt>
    <dgm:pt modelId="{1A14F727-483E-4467-B12B-C6DBB7BCAE38}" type="pres">
      <dgm:prSet presAssocID="{4B9AB93A-C307-4B8D-B750-1C3CE0AF6270}" presName="root2" presStyleCnt="0"/>
      <dgm:spPr/>
    </dgm:pt>
    <dgm:pt modelId="{CA08927D-F78E-447C-AA8D-F55B2CAFAE76}" type="pres">
      <dgm:prSet presAssocID="{4B9AB93A-C307-4B8D-B750-1C3CE0AF6270}" presName="LevelTwoTextNode" presStyleLbl="node4" presStyleIdx="8" presStyleCnt="32" custScaleX="21958" custScaleY="39106" custLinFactNeighborY="4720">
        <dgm:presLayoutVars>
          <dgm:chPref val="3"/>
        </dgm:presLayoutVars>
      </dgm:prSet>
      <dgm:spPr/>
      <dgm:t>
        <a:bodyPr/>
        <a:lstStyle/>
        <a:p>
          <a:endParaRPr lang="en-US"/>
        </a:p>
      </dgm:t>
    </dgm:pt>
    <dgm:pt modelId="{92FA8874-83F8-4009-8E0A-EB99F52EFF49}" type="pres">
      <dgm:prSet presAssocID="{4B9AB93A-C307-4B8D-B750-1C3CE0AF6270}" presName="level3hierChild" presStyleCnt="0"/>
      <dgm:spPr/>
    </dgm:pt>
    <dgm:pt modelId="{F80309F5-AEDD-4FC2-B23C-89179333C999}" type="pres">
      <dgm:prSet presAssocID="{A9ADC2B1-9484-4324-8DB6-2591D40C0E21}" presName="conn2-1" presStyleLbl="parChTrans1D4" presStyleIdx="9" presStyleCnt="32" custScaleX="2000000" custScaleY="83722"/>
      <dgm:spPr/>
      <dgm:t>
        <a:bodyPr/>
        <a:lstStyle/>
        <a:p>
          <a:endParaRPr lang="en-US"/>
        </a:p>
      </dgm:t>
    </dgm:pt>
    <dgm:pt modelId="{69F6A74D-3BDD-4B35-9C4D-2F51EE6CA407}" type="pres">
      <dgm:prSet presAssocID="{A9ADC2B1-9484-4324-8DB6-2591D40C0E21}" presName="connTx" presStyleLbl="parChTrans1D4" presStyleIdx="9" presStyleCnt="32"/>
      <dgm:spPr/>
      <dgm:t>
        <a:bodyPr/>
        <a:lstStyle/>
        <a:p>
          <a:endParaRPr lang="en-US"/>
        </a:p>
      </dgm:t>
    </dgm:pt>
    <dgm:pt modelId="{C21591DE-2375-4880-BF77-9EBC924F3280}" type="pres">
      <dgm:prSet presAssocID="{F29BA2B5-1DF2-40A4-A762-92EAE42B85D2}" presName="root2" presStyleCnt="0"/>
      <dgm:spPr/>
    </dgm:pt>
    <dgm:pt modelId="{FE692FBC-80FF-4E98-BA65-420C27A6CB9B}" type="pres">
      <dgm:prSet presAssocID="{F29BA2B5-1DF2-40A4-A762-92EAE42B85D2}" presName="LevelTwoTextNode" presStyleLbl="node4" presStyleIdx="9" presStyleCnt="32" custScaleX="21958" custScaleY="39106">
        <dgm:presLayoutVars>
          <dgm:chPref val="3"/>
        </dgm:presLayoutVars>
      </dgm:prSet>
      <dgm:spPr/>
      <dgm:t>
        <a:bodyPr/>
        <a:lstStyle/>
        <a:p>
          <a:endParaRPr lang="en-US"/>
        </a:p>
      </dgm:t>
    </dgm:pt>
    <dgm:pt modelId="{B83A7173-FEB2-44DC-A8D9-C842D38EA835}" type="pres">
      <dgm:prSet presAssocID="{F29BA2B5-1DF2-40A4-A762-92EAE42B85D2}" presName="level3hierChild" presStyleCnt="0"/>
      <dgm:spPr/>
    </dgm:pt>
    <dgm:pt modelId="{9027C9F6-24DE-4104-A04A-FBDCB1FADCAE}" type="pres">
      <dgm:prSet presAssocID="{E5A4E588-26A4-4622-9F37-F50A8EE3A637}" presName="conn2-1" presStyleLbl="parChTrans1D4" presStyleIdx="10" presStyleCnt="32" custScaleX="2000000" custScaleY="83722"/>
      <dgm:spPr/>
      <dgm:t>
        <a:bodyPr/>
        <a:lstStyle/>
        <a:p>
          <a:endParaRPr lang="en-US"/>
        </a:p>
      </dgm:t>
    </dgm:pt>
    <dgm:pt modelId="{F0613404-529C-4EFD-B710-ED03A56758B3}" type="pres">
      <dgm:prSet presAssocID="{E5A4E588-26A4-4622-9F37-F50A8EE3A637}" presName="connTx" presStyleLbl="parChTrans1D4" presStyleIdx="10" presStyleCnt="32"/>
      <dgm:spPr/>
      <dgm:t>
        <a:bodyPr/>
        <a:lstStyle/>
        <a:p>
          <a:endParaRPr lang="en-US"/>
        </a:p>
      </dgm:t>
    </dgm:pt>
    <dgm:pt modelId="{9BE62AE0-A334-4E77-8094-92F63ACE03BA}" type="pres">
      <dgm:prSet presAssocID="{3916D59D-01C1-4EA1-8A29-3199DB7FA7C8}" presName="root2" presStyleCnt="0"/>
      <dgm:spPr/>
    </dgm:pt>
    <dgm:pt modelId="{8E06D73F-D345-4D81-BD86-41FD09041FCA}" type="pres">
      <dgm:prSet presAssocID="{3916D59D-01C1-4EA1-8A29-3199DB7FA7C8}" presName="LevelTwoTextNode" presStyleLbl="node4" presStyleIdx="10" presStyleCnt="32" custScaleX="21958" custScaleY="39106">
        <dgm:presLayoutVars>
          <dgm:chPref val="3"/>
        </dgm:presLayoutVars>
      </dgm:prSet>
      <dgm:spPr/>
      <dgm:t>
        <a:bodyPr/>
        <a:lstStyle/>
        <a:p>
          <a:endParaRPr lang="en-US"/>
        </a:p>
      </dgm:t>
    </dgm:pt>
    <dgm:pt modelId="{738214D7-FB48-4141-9242-40CDFB26833A}" type="pres">
      <dgm:prSet presAssocID="{3916D59D-01C1-4EA1-8A29-3199DB7FA7C8}" presName="level3hierChild" presStyleCnt="0"/>
      <dgm:spPr/>
    </dgm:pt>
    <dgm:pt modelId="{93E07391-2AEC-492F-9D1D-D1F1D770F834}" type="pres">
      <dgm:prSet presAssocID="{C4F766FB-6D17-4671-AABF-C3F36FB2F6B8}" presName="conn2-1" presStyleLbl="parChTrans1D4" presStyleIdx="11" presStyleCnt="32" custScaleX="2000000" custScaleY="83722"/>
      <dgm:spPr/>
      <dgm:t>
        <a:bodyPr/>
        <a:lstStyle/>
        <a:p>
          <a:endParaRPr lang="en-US"/>
        </a:p>
      </dgm:t>
    </dgm:pt>
    <dgm:pt modelId="{E832C84A-7002-4DC4-B8DC-EB0B6E8C10B8}" type="pres">
      <dgm:prSet presAssocID="{C4F766FB-6D17-4671-AABF-C3F36FB2F6B8}" presName="connTx" presStyleLbl="parChTrans1D4" presStyleIdx="11" presStyleCnt="32"/>
      <dgm:spPr/>
      <dgm:t>
        <a:bodyPr/>
        <a:lstStyle/>
        <a:p>
          <a:endParaRPr lang="en-US"/>
        </a:p>
      </dgm:t>
    </dgm:pt>
    <dgm:pt modelId="{C69F2EBB-2608-4422-885D-33735F358312}" type="pres">
      <dgm:prSet presAssocID="{E1CFC391-6AE7-4347-8A9D-133DCAAA0E75}" presName="root2" presStyleCnt="0"/>
      <dgm:spPr/>
    </dgm:pt>
    <dgm:pt modelId="{200E68EF-E058-4A21-8C83-68AF02EFD324}" type="pres">
      <dgm:prSet presAssocID="{E1CFC391-6AE7-4347-8A9D-133DCAAA0E75}" presName="LevelTwoTextNode" presStyleLbl="node4" presStyleIdx="11" presStyleCnt="32" custScaleX="21958" custScaleY="39106">
        <dgm:presLayoutVars>
          <dgm:chPref val="3"/>
        </dgm:presLayoutVars>
      </dgm:prSet>
      <dgm:spPr/>
      <dgm:t>
        <a:bodyPr/>
        <a:lstStyle/>
        <a:p>
          <a:endParaRPr lang="en-US"/>
        </a:p>
      </dgm:t>
    </dgm:pt>
    <dgm:pt modelId="{0DCA825C-EA1C-4E31-A0FC-10AEBDA19747}" type="pres">
      <dgm:prSet presAssocID="{E1CFC391-6AE7-4347-8A9D-133DCAAA0E75}" presName="level3hierChild" presStyleCnt="0"/>
      <dgm:spPr/>
    </dgm:pt>
    <dgm:pt modelId="{C0FF8F1D-A44D-4F1F-876E-E6ACFA13BB99}" type="pres">
      <dgm:prSet presAssocID="{06C55EBA-3DD6-4D58-97D7-0FE2B82AA02E}" presName="conn2-1" presStyleLbl="parChTrans1D4" presStyleIdx="12" presStyleCnt="32" custScaleX="2000000" custScaleY="83722"/>
      <dgm:spPr/>
      <dgm:t>
        <a:bodyPr/>
        <a:lstStyle/>
        <a:p>
          <a:endParaRPr lang="en-US"/>
        </a:p>
      </dgm:t>
    </dgm:pt>
    <dgm:pt modelId="{810C7030-E030-4009-8782-DA021B110BF3}" type="pres">
      <dgm:prSet presAssocID="{06C55EBA-3DD6-4D58-97D7-0FE2B82AA02E}" presName="connTx" presStyleLbl="parChTrans1D4" presStyleIdx="12" presStyleCnt="32"/>
      <dgm:spPr/>
      <dgm:t>
        <a:bodyPr/>
        <a:lstStyle/>
        <a:p>
          <a:endParaRPr lang="en-US"/>
        </a:p>
      </dgm:t>
    </dgm:pt>
    <dgm:pt modelId="{0D9FD60A-3DC0-48C2-8BB3-FB6CD60CAFA9}" type="pres">
      <dgm:prSet presAssocID="{01C0737E-D70E-4515-8537-A336B0993917}" presName="root2" presStyleCnt="0"/>
      <dgm:spPr/>
    </dgm:pt>
    <dgm:pt modelId="{43EE0863-9512-402B-90C7-41ACF32EE182}" type="pres">
      <dgm:prSet presAssocID="{01C0737E-D70E-4515-8537-A336B0993917}" presName="LevelTwoTextNode" presStyleLbl="node4" presStyleIdx="12" presStyleCnt="32" custScaleX="21958" custScaleY="39106">
        <dgm:presLayoutVars>
          <dgm:chPref val="3"/>
        </dgm:presLayoutVars>
      </dgm:prSet>
      <dgm:spPr/>
      <dgm:t>
        <a:bodyPr/>
        <a:lstStyle/>
        <a:p>
          <a:endParaRPr lang="en-US"/>
        </a:p>
      </dgm:t>
    </dgm:pt>
    <dgm:pt modelId="{0567F939-3136-41B5-AF65-926E3314EC6D}" type="pres">
      <dgm:prSet presAssocID="{01C0737E-D70E-4515-8537-A336B0993917}" presName="level3hierChild" presStyleCnt="0"/>
      <dgm:spPr/>
    </dgm:pt>
    <dgm:pt modelId="{CF4C0316-F9D1-4CFB-A9E9-84BF6138EC5A}" type="pres">
      <dgm:prSet presAssocID="{EE6333FC-5D2A-48C8-B165-2D4429A5D825}" presName="conn2-1" presStyleLbl="parChTrans1D4" presStyleIdx="13" presStyleCnt="32" custScaleX="2000000" custScaleY="83722"/>
      <dgm:spPr/>
      <dgm:t>
        <a:bodyPr/>
        <a:lstStyle/>
        <a:p>
          <a:endParaRPr lang="en-US"/>
        </a:p>
      </dgm:t>
    </dgm:pt>
    <dgm:pt modelId="{4EC41237-6509-4A53-B8DF-1A62E957441C}" type="pres">
      <dgm:prSet presAssocID="{EE6333FC-5D2A-48C8-B165-2D4429A5D825}" presName="connTx" presStyleLbl="parChTrans1D4" presStyleIdx="13" presStyleCnt="32"/>
      <dgm:spPr/>
      <dgm:t>
        <a:bodyPr/>
        <a:lstStyle/>
        <a:p>
          <a:endParaRPr lang="en-US"/>
        </a:p>
      </dgm:t>
    </dgm:pt>
    <dgm:pt modelId="{42A7ECB8-B0B9-4FDE-9784-8A8886D84D80}" type="pres">
      <dgm:prSet presAssocID="{1934C9DD-45FE-404B-B387-53C8F8191BA5}" presName="root2" presStyleCnt="0"/>
      <dgm:spPr/>
    </dgm:pt>
    <dgm:pt modelId="{A753599E-01E9-434D-A5B6-03CBC505741A}" type="pres">
      <dgm:prSet presAssocID="{1934C9DD-45FE-404B-B387-53C8F8191BA5}" presName="LevelTwoTextNode" presStyleLbl="node4" presStyleIdx="13" presStyleCnt="32" custScaleX="21958" custScaleY="39106">
        <dgm:presLayoutVars>
          <dgm:chPref val="3"/>
        </dgm:presLayoutVars>
      </dgm:prSet>
      <dgm:spPr/>
      <dgm:t>
        <a:bodyPr/>
        <a:lstStyle/>
        <a:p>
          <a:endParaRPr lang="en-US"/>
        </a:p>
      </dgm:t>
    </dgm:pt>
    <dgm:pt modelId="{B7BE94A7-9194-49BF-9290-22650BE886FC}" type="pres">
      <dgm:prSet presAssocID="{1934C9DD-45FE-404B-B387-53C8F8191BA5}" presName="level3hierChild" presStyleCnt="0"/>
      <dgm:spPr/>
    </dgm:pt>
    <dgm:pt modelId="{1DF1C08D-CD03-4713-94A5-6A5BC70E95CB}" type="pres">
      <dgm:prSet presAssocID="{A6302B6C-54FD-4F86-B215-8D43B94A3E30}" presName="conn2-1" presStyleLbl="parChTrans1D4" presStyleIdx="14" presStyleCnt="32" custScaleX="2000000" custScaleY="83722"/>
      <dgm:spPr/>
      <dgm:t>
        <a:bodyPr/>
        <a:lstStyle/>
        <a:p>
          <a:endParaRPr lang="en-US"/>
        </a:p>
      </dgm:t>
    </dgm:pt>
    <dgm:pt modelId="{C749B18C-0A64-4C12-A31B-CEBF605CA7A2}" type="pres">
      <dgm:prSet presAssocID="{A6302B6C-54FD-4F86-B215-8D43B94A3E30}" presName="connTx" presStyleLbl="parChTrans1D4" presStyleIdx="14" presStyleCnt="32"/>
      <dgm:spPr/>
      <dgm:t>
        <a:bodyPr/>
        <a:lstStyle/>
        <a:p>
          <a:endParaRPr lang="en-US"/>
        </a:p>
      </dgm:t>
    </dgm:pt>
    <dgm:pt modelId="{7B63109A-E0D5-4D50-90C4-61BEB6A639F1}" type="pres">
      <dgm:prSet presAssocID="{1CC20B5F-4037-4D54-A49E-C213697E5B05}" presName="root2" presStyleCnt="0"/>
      <dgm:spPr/>
    </dgm:pt>
    <dgm:pt modelId="{DAE385B8-E38A-4CA6-9E38-9E21DD5DD89E}" type="pres">
      <dgm:prSet presAssocID="{1CC20B5F-4037-4D54-A49E-C213697E5B05}" presName="LevelTwoTextNode" presStyleLbl="node4" presStyleIdx="14" presStyleCnt="32" custScaleX="21958" custScaleY="39106">
        <dgm:presLayoutVars>
          <dgm:chPref val="3"/>
        </dgm:presLayoutVars>
      </dgm:prSet>
      <dgm:spPr/>
      <dgm:t>
        <a:bodyPr/>
        <a:lstStyle/>
        <a:p>
          <a:endParaRPr lang="en-US"/>
        </a:p>
      </dgm:t>
    </dgm:pt>
    <dgm:pt modelId="{804DF416-7106-48EE-85E5-ABBFA14F8823}" type="pres">
      <dgm:prSet presAssocID="{1CC20B5F-4037-4D54-A49E-C213697E5B05}" presName="level3hierChild" presStyleCnt="0"/>
      <dgm:spPr/>
    </dgm:pt>
    <dgm:pt modelId="{EB8A7C13-251B-4F1D-BB06-3C17C3756597}" type="pres">
      <dgm:prSet presAssocID="{52C7E166-FA4E-490B-A266-B79AD885383B}" presName="conn2-1" presStyleLbl="parChTrans1D4" presStyleIdx="15" presStyleCnt="32" custScaleX="2000000" custScaleY="83722"/>
      <dgm:spPr/>
      <dgm:t>
        <a:bodyPr/>
        <a:lstStyle/>
        <a:p>
          <a:endParaRPr lang="en-US"/>
        </a:p>
      </dgm:t>
    </dgm:pt>
    <dgm:pt modelId="{2D8D0B2C-A8BD-4F8A-8B3C-BEF89EE8A735}" type="pres">
      <dgm:prSet presAssocID="{52C7E166-FA4E-490B-A266-B79AD885383B}" presName="connTx" presStyleLbl="parChTrans1D4" presStyleIdx="15" presStyleCnt="32"/>
      <dgm:spPr/>
      <dgm:t>
        <a:bodyPr/>
        <a:lstStyle/>
        <a:p>
          <a:endParaRPr lang="en-US"/>
        </a:p>
      </dgm:t>
    </dgm:pt>
    <dgm:pt modelId="{A499B639-71BF-490D-975C-5A98A67A1963}" type="pres">
      <dgm:prSet presAssocID="{0AF3CE0F-E068-4B50-9DF3-3FA52078DFC8}" presName="root2" presStyleCnt="0"/>
      <dgm:spPr/>
    </dgm:pt>
    <dgm:pt modelId="{59775092-A0E5-46B1-9B5F-660A3317AB3F}" type="pres">
      <dgm:prSet presAssocID="{0AF3CE0F-E068-4B50-9DF3-3FA52078DFC8}" presName="LevelTwoTextNode" presStyleLbl="node4" presStyleIdx="15" presStyleCnt="32" custScaleX="21958" custScaleY="39106">
        <dgm:presLayoutVars>
          <dgm:chPref val="3"/>
        </dgm:presLayoutVars>
      </dgm:prSet>
      <dgm:spPr/>
      <dgm:t>
        <a:bodyPr/>
        <a:lstStyle/>
        <a:p>
          <a:endParaRPr lang="en-US"/>
        </a:p>
      </dgm:t>
    </dgm:pt>
    <dgm:pt modelId="{80A1B41A-5F82-41E1-BCD0-15E6888626EA}" type="pres">
      <dgm:prSet presAssocID="{0AF3CE0F-E068-4B50-9DF3-3FA52078DFC8}" presName="level3hierChild" presStyleCnt="0"/>
      <dgm:spPr/>
    </dgm:pt>
    <dgm:pt modelId="{BF035BA4-C939-4B45-9934-212F253F8042}" type="pres">
      <dgm:prSet presAssocID="{9E5CB27B-A8F4-4B40-B55D-C2EC36E46239}" presName="conn2-1" presStyleLbl="parChTrans1D2" presStyleIdx="1" presStyleCnt="2" custScaleX="2000000" custScaleY="83722"/>
      <dgm:spPr/>
      <dgm:t>
        <a:bodyPr/>
        <a:lstStyle/>
        <a:p>
          <a:endParaRPr lang="en-US"/>
        </a:p>
      </dgm:t>
    </dgm:pt>
    <dgm:pt modelId="{CB19CA74-2CCB-49C5-8238-9FCCC8A4B674}" type="pres">
      <dgm:prSet presAssocID="{9E5CB27B-A8F4-4B40-B55D-C2EC36E46239}" presName="connTx" presStyleLbl="parChTrans1D2" presStyleIdx="1" presStyleCnt="2"/>
      <dgm:spPr/>
      <dgm:t>
        <a:bodyPr/>
        <a:lstStyle/>
        <a:p>
          <a:endParaRPr lang="en-US"/>
        </a:p>
      </dgm:t>
    </dgm:pt>
    <dgm:pt modelId="{99EEF68D-D0E9-401F-96AA-8601A68144BD}" type="pres">
      <dgm:prSet presAssocID="{ED52B86F-1469-4C6E-89A7-67CAC1F08B44}" presName="root2" presStyleCnt="0"/>
      <dgm:spPr/>
    </dgm:pt>
    <dgm:pt modelId="{88714EFB-425F-43D6-926C-F92C14C1926B}" type="pres">
      <dgm:prSet presAssocID="{ED52B86F-1469-4C6E-89A7-67CAC1F08B44}" presName="LevelTwoTextNode" presStyleLbl="node2" presStyleIdx="1" presStyleCnt="2" custScaleX="21958" custScaleY="39106">
        <dgm:presLayoutVars>
          <dgm:chPref val="3"/>
        </dgm:presLayoutVars>
      </dgm:prSet>
      <dgm:spPr/>
      <dgm:t>
        <a:bodyPr/>
        <a:lstStyle/>
        <a:p>
          <a:endParaRPr lang="en-US"/>
        </a:p>
      </dgm:t>
    </dgm:pt>
    <dgm:pt modelId="{54D330A7-8EDF-4168-873D-420A67F53E6A}" type="pres">
      <dgm:prSet presAssocID="{ED52B86F-1469-4C6E-89A7-67CAC1F08B44}" presName="level3hierChild" presStyleCnt="0"/>
      <dgm:spPr/>
    </dgm:pt>
    <dgm:pt modelId="{EB23BA92-523A-4C69-8980-9455781CA8F8}" type="pres">
      <dgm:prSet presAssocID="{0B30EDE3-1960-4C2E-A2C9-085F97706056}" presName="conn2-1" presStyleLbl="parChTrans1D3" presStyleIdx="2" presStyleCnt="4" custScaleX="2000000" custScaleY="83722"/>
      <dgm:spPr/>
      <dgm:t>
        <a:bodyPr/>
        <a:lstStyle/>
        <a:p>
          <a:endParaRPr lang="en-US"/>
        </a:p>
      </dgm:t>
    </dgm:pt>
    <dgm:pt modelId="{0A1ABB3A-E8F3-43F9-8DBE-1B897B41A7CF}" type="pres">
      <dgm:prSet presAssocID="{0B30EDE3-1960-4C2E-A2C9-085F97706056}" presName="connTx" presStyleLbl="parChTrans1D3" presStyleIdx="2" presStyleCnt="4"/>
      <dgm:spPr/>
      <dgm:t>
        <a:bodyPr/>
        <a:lstStyle/>
        <a:p>
          <a:endParaRPr lang="en-US"/>
        </a:p>
      </dgm:t>
    </dgm:pt>
    <dgm:pt modelId="{845C8EAC-4F23-4DED-87AD-D31834F06052}" type="pres">
      <dgm:prSet presAssocID="{3175B9B1-80B2-4942-844D-97DCC63FEDC6}" presName="root2" presStyleCnt="0"/>
      <dgm:spPr/>
    </dgm:pt>
    <dgm:pt modelId="{FB5FD420-0EA1-4D06-923E-9D42EE60BA6F}" type="pres">
      <dgm:prSet presAssocID="{3175B9B1-80B2-4942-844D-97DCC63FEDC6}" presName="LevelTwoTextNode" presStyleLbl="node3" presStyleIdx="2" presStyleCnt="4" custScaleX="21958" custScaleY="39106">
        <dgm:presLayoutVars>
          <dgm:chPref val="3"/>
        </dgm:presLayoutVars>
      </dgm:prSet>
      <dgm:spPr/>
      <dgm:t>
        <a:bodyPr/>
        <a:lstStyle/>
        <a:p>
          <a:endParaRPr lang="en-US"/>
        </a:p>
      </dgm:t>
    </dgm:pt>
    <dgm:pt modelId="{41CA7CBD-7303-4212-9E58-231A5268A433}" type="pres">
      <dgm:prSet presAssocID="{3175B9B1-80B2-4942-844D-97DCC63FEDC6}" presName="level3hierChild" presStyleCnt="0"/>
      <dgm:spPr/>
    </dgm:pt>
    <dgm:pt modelId="{852FBAF0-F2A8-4C9A-B32B-F4C75E99FA2E}" type="pres">
      <dgm:prSet presAssocID="{22086FDD-6405-4B2C-A68E-F3D7F6CE2E23}" presName="conn2-1" presStyleLbl="parChTrans1D4" presStyleIdx="16" presStyleCnt="32" custScaleX="2000000" custScaleY="83722"/>
      <dgm:spPr/>
      <dgm:t>
        <a:bodyPr/>
        <a:lstStyle/>
        <a:p>
          <a:endParaRPr lang="en-US"/>
        </a:p>
      </dgm:t>
    </dgm:pt>
    <dgm:pt modelId="{843ABA3E-ABBD-4720-8D03-1281B8D90104}" type="pres">
      <dgm:prSet presAssocID="{22086FDD-6405-4B2C-A68E-F3D7F6CE2E23}" presName="connTx" presStyleLbl="parChTrans1D4" presStyleIdx="16" presStyleCnt="32"/>
      <dgm:spPr/>
      <dgm:t>
        <a:bodyPr/>
        <a:lstStyle/>
        <a:p>
          <a:endParaRPr lang="en-US"/>
        </a:p>
      </dgm:t>
    </dgm:pt>
    <dgm:pt modelId="{34461FA3-9F21-4DAE-B1BB-F6596EC907DA}" type="pres">
      <dgm:prSet presAssocID="{A0D842EB-23DF-4DAF-8233-FA1E9BD312EC}" presName="root2" presStyleCnt="0"/>
      <dgm:spPr/>
    </dgm:pt>
    <dgm:pt modelId="{0E433619-EC45-446D-917D-B7546326DD3B}" type="pres">
      <dgm:prSet presAssocID="{A0D842EB-23DF-4DAF-8233-FA1E9BD312EC}" presName="LevelTwoTextNode" presStyleLbl="node4" presStyleIdx="16" presStyleCnt="32" custScaleX="21958" custScaleY="39106">
        <dgm:presLayoutVars>
          <dgm:chPref val="3"/>
        </dgm:presLayoutVars>
      </dgm:prSet>
      <dgm:spPr/>
      <dgm:t>
        <a:bodyPr/>
        <a:lstStyle/>
        <a:p>
          <a:endParaRPr lang="en-US"/>
        </a:p>
      </dgm:t>
    </dgm:pt>
    <dgm:pt modelId="{D51B3C7D-9D7C-4213-AFF5-22E7FF3C0E85}" type="pres">
      <dgm:prSet presAssocID="{A0D842EB-23DF-4DAF-8233-FA1E9BD312EC}" presName="level3hierChild" presStyleCnt="0"/>
      <dgm:spPr/>
    </dgm:pt>
    <dgm:pt modelId="{F8575232-2FA9-4D87-B0AB-63FAC30789A1}" type="pres">
      <dgm:prSet presAssocID="{09BBE4FD-078C-4CF0-90F5-89DB9E3BC1C7}" presName="conn2-1" presStyleLbl="parChTrans1D4" presStyleIdx="17" presStyleCnt="32" custScaleX="2000000" custScaleY="83722"/>
      <dgm:spPr/>
      <dgm:t>
        <a:bodyPr/>
        <a:lstStyle/>
        <a:p>
          <a:endParaRPr lang="en-US"/>
        </a:p>
      </dgm:t>
    </dgm:pt>
    <dgm:pt modelId="{251C88E6-5657-44A2-905C-222B8FDCFF25}" type="pres">
      <dgm:prSet presAssocID="{09BBE4FD-078C-4CF0-90F5-89DB9E3BC1C7}" presName="connTx" presStyleLbl="parChTrans1D4" presStyleIdx="17" presStyleCnt="32"/>
      <dgm:spPr/>
      <dgm:t>
        <a:bodyPr/>
        <a:lstStyle/>
        <a:p>
          <a:endParaRPr lang="en-US"/>
        </a:p>
      </dgm:t>
    </dgm:pt>
    <dgm:pt modelId="{CB1D02A5-7AA5-4769-9293-93F8AF2AC99F}" type="pres">
      <dgm:prSet presAssocID="{FA89C72A-B9B9-42D5-A86A-46046BC718B9}" presName="root2" presStyleCnt="0"/>
      <dgm:spPr/>
    </dgm:pt>
    <dgm:pt modelId="{9451CF3B-D12F-4AEF-BB85-B86DFD9ACF48}" type="pres">
      <dgm:prSet presAssocID="{FA89C72A-B9B9-42D5-A86A-46046BC718B9}" presName="LevelTwoTextNode" presStyleLbl="node4" presStyleIdx="17" presStyleCnt="32" custScaleX="21958" custScaleY="39106">
        <dgm:presLayoutVars>
          <dgm:chPref val="3"/>
        </dgm:presLayoutVars>
      </dgm:prSet>
      <dgm:spPr/>
      <dgm:t>
        <a:bodyPr/>
        <a:lstStyle/>
        <a:p>
          <a:endParaRPr lang="en-US"/>
        </a:p>
      </dgm:t>
    </dgm:pt>
    <dgm:pt modelId="{410E94B6-A0F2-461C-9C87-1DAD72F80B31}" type="pres">
      <dgm:prSet presAssocID="{FA89C72A-B9B9-42D5-A86A-46046BC718B9}" presName="level3hierChild" presStyleCnt="0"/>
      <dgm:spPr/>
    </dgm:pt>
    <dgm:pt modelId="{816BE90E-3EB1-41C8-8897-844C69E41E04}" type="pres">
      <dgm:prSet presAssocID="{580FBD05-A0B2-47C0-8226-B9165D6AC34A}" presName="conn2-1" presStyleLbl="parChTrans1D4" presStyleIdx="18" presStyleCnt="32" custScaleX="2000000" custScaleY="83722"/>
      <dgm:spPr/>
      <dgm:t>
        <a:bodyPr/>
        <a:lstStyle/>
        <a:p>
          <a:endParaRPr lang="en-US"/>
        </a:p>
      </dgm:t>
    </dgm:pt>
    <dgm:pt modelId="{B6C3147B-D8F5-4EFE-B22B-EB5A7C107391}" type="pres">
      <dgm:prSet presAssocID="{580FBD05-A0B2-47C0-8226-B9165D6AC34A}" presName="connTx" presStyleLbl="parChTrans1D4" presStyleIdx="18" presStyleCnt="32"/>
      <dgm:spPr/>
      <dgm:t>
        <a:bodyPr/>
        <a:lstStyle/>
        <a:p>
          <a:endParaRPr lang="en-US"/>
        </a:p>
      </dgm:t>
    </dgm:pt>
    <dgm:pt modelId="{16A28065-641E-455C-8093-2E8CD76EE336}" type="pres">
      <dgm:prSet presAssocID="{B74A6D0D-AFC0-4468-BF85-29C559D9A7E1}" presName="root2" presStyleCnt="0"/>
      <dgm:spPr/>
    </dgm:pt>
    <dgm:pt modelId="{8DD817A9-FE72-4FE0-81A2-1C229BBB3C5F}" type="pres">
      <dgm:prSet presAssocID="{B74A6D0D-AFC0-4468-BF85-29C559D9A7E1}" presName="LevelTwoTextNode" presStyleLbl="node4" presStyleIdx="18" presStyleCnt="32" custScaleX="21958" custScaleY="39106">
        <dgm:presLayoutVars>
          <dgm:chPref val="3"/>
        </dgm:presLayoutVars>
      </dgm:prSet>
      <dgm:spPr/>
      <dgm:t>
        <a:bodyPr/>
        <a:lstStyle/>
        <a:p>
          <a:endParaRPr lang="en-US"/>
        </a:p>
      </dgm:t>
    </dgm:pt>
    <dgm:pt modelId="{8B00259B-53BA-49ED-811D-6C852CF5DF17}" type="pres">
      <dgm:prSet presAssocID="{B74A6D0D-AFC0-4468-BF85-29C559D9A7E1}" presName="level3hierChild" presStyleCnt="0"/>
      <dgm:spPr/>
    </dgm:pt>
    <dgm:pt modelId="{C0DAA123-08D3-4649-A45A-6F1CB6C5163F}" type="pres">
      <dgm:prSet presAssocID="{2888668B-2C48-4FFF-8508-94E9DCF59832}" presName="conn2-1" presStyleLbl="parChTrans1D4" presStyleIdx="19" presStyleCnt="32" custScaleX="2000000" custScaleY="83722"/>
      <dgm:spPr/>
      <dgm:t>
        <a:bodyPr/>
        <a:lstStyle/>
        <a:p>
          <a:endParaRPr lang="en-US"/>
        </a:p>
      </dgm:t>
    </dgm:pt>
    <dgm:pt modelId="{CB9FDE28-430E-4448-8C7A-3100077B9B62}" type="pres">
      <dgm:prSet presAssocID="{2888668B-2C48-4FFF-8508-94E9DCF59832}" presName="connTx" presStyleLbl="parChTrans1D4" presStyleIdx="19" presStyleCnt="32"/>
      <dgm:spPr/>
      <dgm:t>
        <a:bodyPr/>
        <a:lstStyle/>
        <a:p>
          <a:endParaRPr lang="en-US"/>
        </a:p>
      </dgm:t>
    </dgm:pt>
    <dgm:pt modelId="{86FA4112-494E-44A2-A82A-E8676C7FE369}" type="pres">
      <dgm:prSet presAssocID="{BF83BB6C-B318-406D-934F-DB4DB620721C}" presName="root2" presStyleCnt="0"/>
      <dgm:spPr/>
    </dgm:pt>
    <dgm:pt modelId="{4A6DE800-352E-4632-8236-9B18CDC0EB4C}" type="pres">
      <dgm:prSet presAssocID="{BF83BB6C-B318-406D-934F-DB4DB620721C}" presName="LevelTwoTextNode" presStyleLbl="node4" presStyleIdx="19" presStyleCnt="32" custScaleX="21958" custScaleY="39106">
        <dgm:presLayoutVars>
          <dgm:chPref val="3"/>
        </dgm:presLayoutVars>
      </dgm:prSet>
      <dgm:spPr/>
      <dgm:t>
        <a:bodyPr/>
        <a:lstStyle/>
        <a:p>
          <a:endParaRPr lang="en-US"/>
        </a:p>
      </dgm:t>
    </dgm:pt>
    <dgm:pt modelId="{6F29EE8A-4362-4D54-9D1B-0551A98C5D90}" type="pres">
      <dgm:prSet presAssocID="{BF83BB6C-B318-406D-934F-DB4DB620721C}" presName="level3hierChild" presStyleCnt="0"/>
      <dgm:spPr/>
    </dgm:pt>
    <dgm:pt modelId="{1B3F8774-FBEC-457E-951F-911426BE3A3D}" type="pres">
      <dgm:prSet presAssocID="{7D8E1893-350F-4F0F-8D7A-B606D208B18B}" presName="conn2-1" presStyleLbl="parChTrans1D4" presStyleIdx="20" presStyleCnt="32" custScaleX="2000000" custScaleY="83722"/>
      <dgm:spPr/>
      <dgm:t>
        <a:bodyPr/>
        <a:lstStyle/>
        <a:p>
          <a:endParaRPr lang="en-US"/>
        </a:p>
      </dgm:t>
    </dgm:pt>
    <dgm:pt modelId="{8D2011AB-26CA-43CC-8329-2348B629A4CC}" type="pres">
      <dgm:prSet presAssocID="{7D8E1893-350F-4F0F-8D7A-B606D208B18B}" presName="connTx" presStyleLbl="parChTrans1D4" presStyleIdx="20" presStyleCnt="32"/>
      <dgm:spPr/>
      <dgm:t>
        <a:bodyPr/>
        <a:lstStyle/>
        <a:p>
          <a:endParaRPr lang="en-US"/>
        </a:p>
      </dgm:t>
    </dgm:pt>
    <dgm:pt modelId="{0C6A2249-1521-4D97-861F-C799A210BDF9}" type="pres">
      <dgm:prSet presAssocID="{32C99B6E-181F-462C-AE20-D51F04DFCE83}" presName="root2" presStyleCnt="0"/>
      <dgm:spPr/>
    </dgm:pt>
    <dgm:pt modelId="{5076D1A8-BD93-4FF4-A4A8-E380793F6250}" type="pres">
      <dgm:prSet presAssocID="{32C99B6E-181F-462C-AE20-D51F04DFCE83}" presName="LevelTwoTextNode" presStyleLbl="node4" presStyleIdx="20" presStyleCnt="32" custScaleX="21958" custScaleY="39106">
        <dgm:presLayoutVars>
          <dgm:chPref val="3"/>
        </dgm:presLayoutVars>
      </dgm:prSet>
      <dgm:spPr/>
      <dgm:t>
        <a:bodyPr/>
        <a:lstStyle/>
        <a:p>
          <a:endParaRPr lang="en-US"/>
        </a:p>
      </dgm:t>
    </dgm:pt>
    <dgm:pt modelId="{95823E7B-857F-494F-A5FD-13A59BADFE56}" type="pres">
      <dgm:prSet presAssocID="{32C99B6E-181F-462C-AE20-D51F04DFCE83}" presName="level3hierChild" presStyleCnt="0"/>
      <dgm:spPr/>
    </dgm:pt>
    <dgm:pt modelId="{B3978790-FEC8-4F71-8437-390A3424E75E}" type="pres">
      <dgm:prSet presAssocID="{700F87EC-A91C-4857-B452-2638CD3AD5E7}" presName="conn2-1" presStyleLbl="parChTrans1D4" presStyleIdx="21" presStyleCnt="32" custScaleX="2000000" custScaleY="83722"/>
      <dgm:spPr/>
      <dgm:t>
        <a:bodyPr/>
        <a:lstStyle/>
        <a:p>
          <a:endParaRPr lang="en-US"/>
        </a:p>
      </dgm:t>
    </dgm:pt>
    <dgm:pt modelId="{48E32969-0437-4EB9-82CC-B9CE65FD39F5}" type="pres">
      <dgm:prSet presAssocID="{700F87EC-A91C-4857-B452-2638CD3AD5E7}" presName="connTx" presStyleLbl="parChTrans1D4" presStyleIdx="21" presStyleCnt="32"/>
      <dgm:spPr/>
      <dgm:t>
        <a:bodyPr/>
        <a:lstStyle/>
        <a:p>
          <a:endParaRPr lang="en-US"/>
        </a:p>
      </dgm:t>
    </dgm:pt>
    <dgm:pt modelId="{0A77332C-E31D-425E-B671-D7DDF2746CA3}" type="pres">
      <dgm:prSet presAssocID="{54A08ACA-4073-4FAD-BAE0-F72BE7A82EF2}" presName="root2" presStyleCnt="0"/>
      <dgm:spPr/>
    </dgm:pt>
    <dgm:pt modelId="{E9A9F9DC-0E57-4B2F-85E2-EDB9148BECCF}" type="pres">
      <dgm:prSet presAssocID="{54A08ACA-4073-4FAD-BAE0-F72BE7A82EF2}" presName="LevelTwoTextNode" presStyleLbl="node4" presStyleIdx="21" presStyleCnt="32" custScaleX="21958" custScaleY="39106">
        <dgm:presLayoutVars>
          <dgm:chPref val="3"/>
        </dgm:presLayoutVars>
      </dgm:prSet>
      <dgm:spPr/>
      <dgm:t>
        <a:bodyPr/>
        <a:lstStyle/>
        <a:p>
          <a:endParaRPr lang="en-US"/>
        </a:p>
      </dgm:t>
    </dgm:pt>
    <dgm:pt modelId="{F635E131-6B4B-44ED-94F4-0ECFA91FBFEA}" type="pres">
      <dgm:prSet presAssocID="{54A08ACA-4073-4FAD-BAE0-F72BE7A82EF2}" presName="level3hierChild" presStyleCnt="0"/>
      <dgm:spPr/>
    </dgm:pt>
    <dgm:pt modelId="{6C13B64F-F724-4A0A-97FC-0297C8BD045B}" type="pres">
      <dgm:prSet presAssocID="{339F0F7B-3919-42A2-9F5A-6319B20FA1BB}" presName="conn2-1" presStyleLbl="parChTrans1D4" presStyleIdx="22" presStyleCnt="32" custScaleX="2000000" custScaleY="83722"/>
      <dgm:spPr/>
      <dgm:t>
        <a:bodyPr/>
        <a:lstStyle/>
        <a:p>
          <a:endParaRPr lang="en-US"/>
        </a:p>
      </dgm:t>
    </dgm:pt>
    <dgm:pt modelId="{933E7012-9798-44B5-8F02-17E73E72D687}" type="pres">
      <dgm:prSet presAssocID="{339F0F7B-3919-42A2-9F5A-6319B20FA1BB}" presName="connTx" presStyleLbl="parChTrans1D4" presStyleIdx="22" presStyleCnt="32"/>
      <dgm:spPr/>
      <dgm:t>
        <a:bodyPr/>
        <a:lstStyle/>
        <a:p>
          <a:endParaRPr lang="en-US"/>
        </a:p>
      </dgm:t>
    </dgm:pt>
    <dgm:pt modelId="{543F0BD5-4BF0-4E0F-B2C2-2E29CAC0949D}" type="pres">
      <dgm:prSet presAssocID="{4197A849-EA87-4B10-B19E-BBF437532EAB}" presName="root2" presStyleCnt="0"/>
      <dgm:spPr/>
    </dgm:pt>
    <dgm:pt modelId="{E1E78C01-4794-422D-B03C-EBD44DA9971D}" type="pres">
      <dgm:prSet presAssocID="{4197A849-EA87-4B10-B19E-BBF437532EAB}" presName="LevelTwoTextNode" presStyleLbl="node4" presStyleIdx="22" presStyleCnt="32" custScaleX="21958" custScaleY="39106">
        <dgm:presLayoutVars>
          <dgm:chPref val="3"/>
        </dgm:presLayoutVars>
      </dgm:prSet>
      <dgm:spPr/>
      <dgm:t>
        <a:bodyPr/>
        <a:lstStyle/>
        <a:p>
          <a:endParaRPr lang="en-US"/>
        </a:p>
      </dgm:t>
    </dgm:pt>
    <dgm:pt modelId="{4EC37981-1747-47D6-8E97-11A7A62462A6}" type="pres">
      <dgm:prSet presAssocID="{4197A849-EA87-4B10-B19E-BBF437532EAB}" presName="level3hierChild" presStyleCnt="0"/>
      <dgm:spPr/>
    </dgm:pt>
    <dgm:pt modelId="{F86EF6AD-4077-4199-A938-CE0CD3DA84CB}" type="pres">
      <dgm:prSet presAssocID="{D525EE85-9CD0-43FC-8D07-A7A8ECF89B80}" presName="conn2-1" presStyleLbl="parChTrans1D4" presStyleIdx="23" presStyleCnt="32" custScaleX="2000000" custScaleY="83722"/>
      <dgm:spPr/>
      <dgm:t>
        <a:bodyPr/>
        <a:lstStyle/>
        <a:p>
          <a:endParaRPr lang="en-US"/>
        </a:p>
      </dgm:t>
    </dgm:pt>
    <dgm:pt modelId="{2F7E485F-ADB1-440B-92FC-DFA01ADA017A}" type="pres">
      <dgm:prSet presAssocID="{D525EE85-9CD0-43FC-8D07-A7A8ECF89B80}" presName="connTx" presStyleLbl="parChTrans1D4" presStyleIdx="23" presStyleCnt="32"/>
      <dgm:spPr/>
      <dgm:t>
        <a:bodyPr/>
        <a:lstStyle/>
        <a:p>
          <a:endParaRPr lang="en-US"/>
        </a:p>
      </dgm:t>
    </dgm:pt>
    <dgm:pt modelId="{DA5821DA-3938-4272-9BF2-58D6B787C732}" type="pres">
      <dgm:prSet presAssocID="{A961B922-9B29-48CC-BF06-633577389BD4}" presName="root2" presStyleCnt="0"/>
      <dgm:spPr/>
    </dgm:pt>
    <dgm:pt modelId="{6701EBE2-9DF3-4899-A930-AF084B3D7B92}" type="pres">
      <dgm:prSet presAssocID="{A961B922-9B29-48CC-BF06-633577389BD4}" presName="LevelTwoTextNode" presStyleLbl="node4" presStyleIdx="23" presStyleCnt="32" custScaleX="21958" custScaleY="39106">
        <dgm:presLayoutVars>
          <dgm:chPref val="3"/>
        </dgm:presLayoutVars>
      </dgm:prSet>
      <dgm:spPr/>
      <dgm:t>
        <a:bodyPr/>
        <a:lstStyle/>
        <a:p>
          <a:endParaRPr lang="en-US"/>
        </a:p>
      </dgm:t>
    </dgm:pt>
    <dgm:pt modelId="{BBE1EE2F-48CC-40AB-B524-3D1023DCB64B}" type="pres">
      <dgm:prSet presAssocID="{A961B922-9B29-48CC-BF06-633577389BD4}" presName="level3hierChild" presStyleCnt="0"/>
      <dgm:spPr/>
    </dgm:pt>
    <dgm:pt modelId="{8414B590-CB92-4B05-B0E5-0BDF21ADC718}" type="pres">
      <dgm:prSet presAssocID="{4AFF5085-0559-4BB4-8E3D-3C821B5A0618}" presName="conn2-1" presStyleLbl="parChTrans1D3" presStyleIdx="3" presStyleCnt="4" custScaleX="2000000" custScaleY="83722"/>
      <dgm:spPr/>
      <dgm:t>
        <a:bodyPr/>
        <a:lstStyle/>
        <a:p>
          <a:endParaRPr lang="en-US"/>
        </a:p>
      </dgm:t>
    </dgm:pt>
    <dgm:pt modelId="{0129E6B8-570D-46CB-83BD-4DA766EA414D}" type="pres">
      <dgm:prSet presAssocID="{4AFF5085-0559-4BB4-8E3D-3C821B5A0618}" presName="connTx" presStyleLbl="parChTrans1D3" presStyleIdx="3" presStyleCnt="4"/>
      <dgm:spPr/>
      <dgm:t>
        <a:bodyPr/>
        <a:lstStyle/>
        <a:p>
          <a:endParaRPr lang="en-US"/>
        </a:p>
      </dgm:t>
    </dgm:pt>
    <dgm:pt modelId="{069DAE7C-C930-4F43-866F-E714E8061629}" type="pres">
      <dgm:prSet presAssocID="{33E84FFB-563F-4661-AE4A-EC6CD8964FA5}" presName="root2" presStyleCnt="0"/>
      <dgm:spPr/>
    </dgm:pt>
    <dgm:pt modelId="{6EEC9BEA-F393-4C2B-B475-822D4F6D2569}" type="pres">
      <dgm:prSet presAssocID="{33E84FFB-563F-4661-AE4A-EC6CD8964FA5}" presName="LevelTwoTextNode" presStyleLbl="node3" presStyleIdx="3" presStyleCnt="4" custScaleX="21958" custScaleY="39106">
        <dgm:presLayoutVars>
          <dgm:chPref val="3"/>
        </dgm:presLayoutVars>
      </dgm:prSet>
      <dgm:spPr/>
      <dgm:t>
        <a:bodyPr/>
        <a:lstStyle/>
        <a:p>
          <a:endParaRPr lang="en-US"/>
        </a:p>
      </dgm:t>
    </dgm:pt>
    <dgm:pt modelId="{3A19C57A-3127-4086-87DA-BD82C930E7C3}" type="pres">
      <dgm:prSet presAssocID="{33E84FFB-563F-4661-AE4A-EC6CD8964FA5}" presName="level3hierChild" presStyleCnt="0"/>
      <dgm:spPr/>
    </dgm:pt>
    <dgm:pt modelId="{0FDA8375-6E5F-497A-BDBB-809F04B09D95}" type="pres">
      <dgm:prSet presAssocID="{8207D152-A428-4C97-B0CD-4EA31EC3E071}" presName="conn2-1" presStyleLbl="parChTrans1D4" presStyleIdx="24" presStyleCnt="32" custScaleX="2000000" custScaleY="83722"/>
      <dgm:spPr/>
      <dgm:t>
        <a:bodyPr/>
        <a:lstStyle/>
        <a:p>
          <a:endParaRPr lang="en-US"/>
        </a:p>
      </dgm:t>
    </dgm:pt>
    <dgm:pt modelId="{B7B1A795-8A04-49C8-A838-C2639D4D0F4A}" type="pres">
      <dgm:prSet presAssocID="{8207D152-A428-4C97-B0CD-4EA31EC3E071}" presName="connTx" presStyleLbl="parChTrans1D4" presStyleIdx="24" presStyleCnt="32"/>
      <dgm:spPr/>
      <dgm:t>
        <a:bodyPr/>
        <a:lstStyle/>
        <a:p>
          <a:endParaRPr lang="en-US"/>
        </a:p>
      </dgm:t>
    </dgm:pt>
    <dgm:pt modelId="{EBD7E4B6-D32E-470F-B9C2-55C149A5C516}" type="pres">
      <dgm:prSet presAssocID="{8D303097-160D-40EF-B99D-AC3158187430}" presName="root2" presStyleCnt="0"/>
      <dgm:spPr/>
    </dgm:pt>
    <dgm:pt modelId="{D6558745-A340-4270-8B64-C224F1B9C95C}" type="pres">
      <dgm:prSet presAssocID="{8D303097-160D-40EF-B99D-AC3158187430}" presName="LevelTwoTextNode" presStyleLbl="node4" presStyleIdx="24" presStyleCnt="32" custScaleX="21958" custScaleY="39106">
        <dgm:presLayoutVars>
          <dgm:chPref val="3"/>
        </dgm:presLayoutVars>
      </dgm:prSet>
      <dgm:spPr/>
      <dgm:t>
        <a:bodyPr/>
        <a:lstStyle/>
        <a:p>
          <a:endParaRPr lang="en-US"/>
        </a:p>
      </dgm:t>
    </dgm:pt>
    <dgm:pt modelId="{4AF32E4F-9129-4359-BD0B-4BE05935F547}" type="pres">
      <dgm:prSet presAssocID="{8D303097-160D-40EF-B99D-AC3158187430}" presName="level3hierChild" presStyleCnt="0"/>
      <dgm:spPr/>
    </dgm:pt>
    <dgm:pt modelId="{5CAEFAF9-0F24-40FF-A48F-7F8470F8AFB5}" type="pres">
      <dgm:prSet presAssocID="{C2E215D9-9737-4D2B-97E2-CD3BB165CF82}" presName="conn2-1" presStyleLbl="parChTrans1D4" presStyleIdx="25" presStyleCnt="32" custScaleX="2000000" custScaleY="83722"/>
      <dgm:spPr/>
      <dgm:t>
        <a:bodyPr/>
        <a:lstStyle/>
        <a:p>
          <a:endParaRPr lang="en-US"/>
        </a:p>
      </dgm:t>
    </dgm:pt>
    <dgm:pt modelId="{F8FDBBC2-8995-4782-B0FC-CFE45A57943F}" type="pres">
      <dgm:prSet presAssocID="{C2E215D9-9737-4D2B-97E2-CD3BB165CF82}" presName="connTx" presStyleLbl="parChTrans1D4" presStyleIdx="25" presStyleCnt="32"/>
      <dgm:spPr/>
      <dgm:t>
        <a:bodyPr/>
        <a:lstStyle/>
        <a:p>
          <a:endParaRPr lang="en-US"/>
        </a:p>
      </dgm:t>
    </dgm:pt>
    <dgm:pt modelId="{2F842293-0331-45F2-9343-EBB2E81BADDB}" type="pres">
      <dgm:prSet presAssocID="{BDA882CD-2615-4C82-BBE6-B26FECF38455}" presName="root2" presStyleCnt="0"/>
      <dgm:spPr/>
    </dgm:pt>
    <dgm:pt modelId="{AB96F265-774E-4563-A74D-EECC3B76389F}" type="pres">
      <dgm:prSet presAssocID="{BDA882CD-2615-4C82-BBE6-B26FECF38455}" presName="LevelTwoTextNode" presStyleLbl="node4" presStyleIdx="25" presStyleCnt="32" custScaleX="21958" custScaleY="39106">
        <dgm:presLayoutVars>
          <dgm:chPref val="3"/>
        </dgm:presLayoutVars>
      </dgm:prSet>
      <dgm:spPr/>
      <dgm:t>
        <a:bodyPr/>
        <a:lstStyle/>
        <a:p>
          <a:endParaRPr lang="en-US"/>
        </a:p>
      </dgm:t>
    </dgm:pt>
    <dgm:pt modelId="{954D0A14-00ED-4C13-AB95-D0F00A962E92}" type="pres">
      <dgm:prSet presAssocID="{BDA882CD-2615-4C82-BBE6-B26FECF38455}" presName="level3hierChild" presStyleCnt="0"/>
      <dgm:spPr/>
    </dgm:pt>
    <dgm:pt modelId="{EA5A2583-341A-4D8A-B4B2-15A3A23A3BFC}" type="pres">
      <dgm:prSet presAssocID="{1273A9E2-24F3-4D46-879C-8F97FDF794BE}" presName="conn2-1" presStyleLbl="parChTrans1D4" presStyleIdx="26" presStyleCnt="32" custScaleX="2000000" custScaleY="83722"/>
      <dgm:spPr/>
      <dgm:t>
        <a:bodyPr/>
        <a:lstStyle/>
        <a:p>
          <a:endParaRPr lang="en-US"/>
        </a:p>
      </dgm:t>
    </dgm:pt>
    <dgm:pt modelId="{5FA5D0B4-3108-492F-999D-BA78B12DCB39}" type="pres">
      <dgm:prSet presAssocID="{1273A9E2-24F3-4D46-879C-8F97FDF794BE}" presName="connTx" presStyleLbl="parChTrans1D4" presStyleIdx="26" presStyleCnt="32"/>
      <dgm:spPr/>
      <dgm:t>
        <a:bodyPr/>
        <a:lstStyle/>
        <a:p>
          <a:endParaRPr lang="en-US"/>
        </a:p>
      </dgm:t>
    </dgm:pt>
    <dgm:pt modelId="{8F9003F6-9211-42FA-9553-E1B9B693ACC8}" type="pres">
      <dgm:prSet presAssocID="{E474F30E-626E-417A-B688-B171653A0143}" presName="root2" presStyleCnt="0"/>
      <dgm:spPr/>
    </dgm:pt>
    <dgm:pt modelId="{9983E030-7D53-4667-854B-150FB80ABC96}" type="pres">
      <dgm:prSet presAssocID="{E474F30E-626E-417A-B688-B171653A0143}" presName="LevelTwoTextNode" presStyleLbl="node4" presStyleIdx="26" presStyleCnt="32" custScaleX="21958" custScaleY="39106">
        <dgm:presLayoutVars>
          <dgm:chPref val="3"/>
        </dgm:presLayoutVars>
      </dgm:prSet>
      <dgm:spPr/>
      <dgm:t>
        <a:bodyPr/>
        <a:lstStyle/>
        <a:p>
          <a:endParaRPr lang="en-US"/>
        </a:p>
      </dgm:t>
    </dgm:pt>
    <dgm:pt modelId="{FC8E92AD-35AB-4E29-B1C0-FE37C543D6A8}" type="pres">
      <dgm:prSet presAssocID="{E474F30E-626E-417A-B688-B171653A0143}" presName="level3hierChild" presStyleCnt="0"/>
      <dgm:spPr/>
    </dgm:pt>
    <dgm:pt modelId="{65958309-4300-45A6-88DA-EECC6C2753AD}" type="pres">
      <dgm:prSet presAssocID="{BE405739-9128-4F4E-BAAE-19613CC3FA0C}" presName="conn2-1" presStyleLbl="parChTrans1D4" presStyleIdx="27" presStyleCnt="32" custScaleX="2000000" custScaleY="83722"/>
      <dgm:spPr/>
      <dgm:t>
        <a:bodyPr/>
        <a:lstStyle/>
        <a:p>
          <a:endParaRPr lang="en-US"/>
        </a:p>
      </dgm:t>
    </dgm:pt>
    <dgm:pt modelId="{86242FCE-AD8F-42AF-B268-A792F631D112}" type="pres">
      <dgm:prSet presAssocID="{BE405739-9128-4F4E-BAAE-19613CC3FA0C}" presName="connTx" presStyleLbl="parChTrans1D4" presStyleIdx="27" presStyleCnt="32"/>
      <dgm:spPr/>
      <dgm:t>
        <a:bodyPr/>
        <a:lstStyle/>
        <a:p>
          <a:endParaRPr lang="en-US"/>
        </a:p>
      </dgm:t>
    </dgm:pt>
    <dgm:pt modelId="{E134162A-81C9-4AFB-9A1E-683C3DD53040}" type="pres">
      <dgm:prSet presAssocID="{E390AB23-FEE8-4F7F-9677-EF3B81C71A3D}" presName="root2" presStyleCnt="0"/>
      <dgm:spPr/>
    </dgm:pt>
    <dgm:pt modelId="{BCB974C5-A8A0-4EB0-8FC6-A6EA9727E405}" type="pres">
      <dgm:prSet presAssocID="{E390AB23-FEE8-4F7F-9677-EF3B81C71A3D}" presName="LevelTwoTextNode" presStyleLbl="node4" presStyleIdx="27" presStyleCnt="32" custScaleX="21958" custScaleY="39106">
        <dgm:presLayoutVars>
          <dgm:chPref val="3"/>
        </dgm:presLayoutVars>
      </dgm:prSet>
      <dgm:spPr/>
      <dgm:t>
        <a:bodyPr/>
        <a:lstStyle/>
        <a:p>
          <a:endParaRPr lang="en-US"/>
        </a:p>
      </dgm:t>
    </dgm:pt>
    <dgm:pt modelId="{C264D799-87D1-42E3-B4D7-CD8294DA82C4}" type="pres">
      <dgm:prSet presAssocID="{E390AB23-FEE8-4F7F-9677-EF3B81C71A3D}" presName="level3hierChild" presStyleCnt="0"/>
      <dgm:spPr/>
    </dgm:pt>
    <dgm:pt modelId="{C00E6582-393B-4FBB-BDA7-56180B736019}" type="pres">
      <dgm:prSet presAssocID="{1948A29E-2E28-41C4-AF8D-4D3935F01FFF}" presName="conn2-1" presStyleLbl="parChTrans1D4" presStyleIdx="28" presStyleCnt="32" custScaleX="2000000" custScaleY="83722"/>
      <dgm:spPr/>
      <dgm:t>
        <a:bodyPr/>
        <a:lstStyle/>
        <a:p>
          <a:endParaRPr lang="en-US"/>
        </a:p>
      </dgm:t>
    </dgm:pt>
    <dgm:pt modelId="{88EB3828-CFCA-4C2E-9EC5-8B71C8E76920}" type="pres">
      <dgm:prSet presAssocID="{1948A29E-2E28-41C4-AF8D-4D3935F01FFF}" presName="connTx" presStyleLbl="parChTrans1D4" presStyleIdx="28" presStyleCnt="32"/>
      <dgm:spPr/>
      <dgm:t>
        <a:bodyPr/>
        <a:lstStyle/>
        <a:p>
          <a:endParaRPr lang="en-US"/>
        </a:p>
      </dgm:t>
    </dgm:pt>
    <dgm:pt modelId="{C3D2CE9E-B77F-4158-8515-63CB4604615E}" type="pres">
      <dgm:prSet presAssocID="{DAA8F8A9-EE43-4392-9FD0-E3EA624E0044}" presName="root2" presStyleCnt="0"/>
      <dgm:spPr/>
    </dgm:pt>
    <dgm:pt modelId="{6CC4B731-C250-4762-9B59-F8668D8CAF76}" type="pres">
      <dgm:prSet presAssocID="{DAA8F8A9-EE43-4392-9FD0-E3EA624E0044}" presName="LevelTwoTextNode" presStyleLbl="node4" presStyleIdx="28" presStyleCnt="32" custScaleX="21958" custScaleY="39106" custLinFactNeighborX="878">
        <dgm:presLayoutVars>
          <dgm:chPref val="3"/>
        </dgm:presLayoutVars>
      </dgm:prSet>
      <dgm:spPr/>
      <dgm:t>
        <a:bodyPr/>
        <a:lstStyle/>
        <a:p>
          <a:endParaRPr lang="en-US"/>
        </a:p>
      </dgm:t>
    </dgm:pt>
    <dgm:pt modelId="{882B778E-B431-400F-A0B6-749384C5FC4C}" type="pres">
      <dgm:prSet presAssocID="{DAA8F8A9-EE43-4392-9FD0-E3EA624E0044}" presName="level3hierChild" presStyleCnt="0"/>
      <dgm:spPr/>
    </dgm:pt>
    <dgm:pt modelId="{5BA381D8-E5DE-4BC1-92A7-51606F5A792B}" type="pres">
      <dgm:prSet presAssocID="{511AEF66-EB0B-469F-B891-51AB82343DBD}" presName="conn2-1" presStyleLbl="parChTrans1D4" presStyleIdx="29" presStyleCnt="32" custScaleX="2000000" custScaleY="83722"/>
      <dgm:spPr/>
      <dgm:t>
        <a:bodyPr/>
        <a:lstStyle/>
        <a:p>
          <a:endParaRPr lang="en-US"/>
        </a:p>
      </dgm:t>
    </dgm:pt>
    <dgm:pt modelId="{0449FD07-78D5-473E-ABE2-6D1ECCAB6AAA}" type="pres">
      <dgm:prSet presAssocID="{511AEF66-EB0B-469F-B891-51AB82343DBD}" presName="connTx" presStyleLbl="parChTrans1D4" presStyleIdx="29" presStyleCnt="32"/>
      <dgm:spPr/>
      <dgm:t>
        <a:bodyPr/>
        <a:lstStyle/>
        <a:p>
          <a:endParaRPr lang="en-US"/>
        </a:p>
      </dgm:t>
    </dgm:pt>
    <dgm:pt modelId="{3413D2E0-88D7-4AE6-A502-90DBB5F1C866}" type="pres">
      <dgm:prSet presAssocID="{24433A6B-ACC9-49B7-9CA7-47C6F8325254}" presName="root2" presStyleCnt="0"/>
      <dgm:spPr/>
    </dgm:pt>
    <dgm:pt modelId="{28E3E86F-82D7-4BC0-97C5-A7D78868EE68}" type="pres">
      <dgm:prSet presAssocID="{24433A6B-ACC9-49B7-9CA7-47C6F8325254}" presName="LevelTwoTextNode" presStyleLbl="node4" presStyleIdx="29" presStyleCnt="32" custScaleX="21958" custScaleY="39106">
        <dgm:presLayoutVars>
          <dgm:chPref val="3"/>
        </dgm:presLayoutVars>
      </dgm:prSet>
      <dgm:spPr/>
      <dgm:t>
        <a:bodyPr/>
        <a:lstStyle/>
        <a:p>
          <a:endParaRPr lang="en-US"/>
        </a:p>
      </dgm:t>
    </dgm:pt>
    <dgm:pt modelId="{1053C22E-E6DE-49CF-9D1A-7B5BB4F5BBE4}" type="pres">
      <dgm:prSet presAssocID="{24433A6B-ACC9-49B7-9CA7-47C6F8325254}" presName="level3hierChild" presStyleCnt="0"/>
      <dgm:spPr/>
    </dgm:pt>
    <dgm:pt modelId="{2BE2A8C9-7B61-4835-9615-F1ABA20D6E2B}" type="pres">
      <dgm:prSet presAssocID="{4A449387-DB98-4C86-B77C-B2951EC0A2E9}" presName="conn2-1" presStyleLbl="parChTrans1D4" presStyleIdx="30" presStyleCnt="32" custScaleX="2000000" custScaleY="83722"/>
      <dgm:spPr/>
      <dgm:t>
        <a:bodyPr/>
        <a:lstStyle/>
        <a:p>
          <a:endParaRPr lang="en-US"/>
        </a:p>
      </dgm:t>
    </dgm:pt>
    <dgm:pt modelId="{45FA8B65-A3E8-4B2C-8EB4-AB3401FA8173}" type="pres">
      <dgm:prSet presAssocID="{4A449387-DB98-4C86-B77C-B2951EC0A2E9}" presName="connTx" presStyleLbl="parChTrans1D4" presStyleIdx="30" presStyleCnt="32"/>
      <dgm:spPr/>
      <dgm:t>
        <a:bodyPr/>
        <a:lstStyle/>
        <a:p>
          <a:endParaRPr lang="en-US"/>
        </a:p>
      </dgm:t>
    </dgm:pt>
    <dgm:pt modelId="{2B62B3BF-7022-4349-9D56-B03386FED077}" type="pres">
      <dgm:prSet presAssocID="{E69EA018-55D7-4EE2-959A-9F9EBF370147}" presName="root2" presStyleCnt="0"/>
      <dgm:spPr/>
    </dgm:pt>
    <dgm:pt modelId="{62F8C231-D76C-4542-B225-A66218EC3EF7}" type="pres">
      <dgm:prSet presAssocID="{E69EA018-55D7-4EE2-959A-9F9EBF370147}" presName="LevelTwoTextNode" presStyleLbl="node4" presStyleIdx="30" presStyleCnt="32" custScaleX="21958" custScaleY="39106">
        <dgm:presLayoutVars>
          <dgm:chPref val="3"/>
        </dgm:presLayoutVars>
      </dgm:prSet>
      <dgm:spPr/>
      <dgm:t>
        <a:bodyPr/>
        <a:lstStyle/>
        <a:p>
          <a:endParaRPr lang="en-US"/>
        </a:p>
      </dgm:t>
    </dgm:pt>
    <dgm:pt modelId="{D59F3235-DE5E-411E-94DA-759545A78C3B}" type="pres">
      <dgm:prSet presAssocID="{E69EA018-55D7-4EE2-959A-9F9EBF370147}" presName="level3hierChild" presStyleCnt="0"/>
      <dgm:spPr/>
    </dgm:pt>
    <dgm:pt modelId="{908FDB88-65A3-49C8-B882-3C65CC400877}" type="pres">
      <dgm:prSet presAssocID="{43437B31-B4EA-49E1-B88E-DF9E45E6C849}" presName="conn2-1" presStyleLbl="parChTrans1D4" presStyleIdx="31" presStyleCnt="32" custScaleX="2000000" custScaleY="83722"/>
      <dgm:spPr/>
      <dgm:t>
        <a:bodyPr/>
        <a:lstStyle/>
        <a:p>
          <a:endParaRPr lang="en-US"/>
        </a:p>
      </dgm:t>
    </dgm:pt>
    <dgm:pt modelId="{B851E921-7119-42E5-9C25-26D7512670E0}" type="pres">
      <dgm:prSet presAssocID="{43437B31-B4EA-49E1-B88E-DF9E45E6C849}" presName="connTx" presStyleLbl="parChTrans1D4" presStyleIdx="31" presStyleCnt="32"/>
      <dgm:spPr/>
      <dgm:t>
        <a:bodyPr/>
        <a:lstStyle/>
        <a:p>
          <a:endParaRPr lang="en-US"/>
        </a:p>
      </dgm:t>
    </dgm:pt>
    <dgm:pt modelId="{BAB87771-94A8-4B42-A981-33687BD7BC76}" type="pres">
      <dgm:prSet presAssocID="{9E00A65E-86D6-44F1-8FFF-F2361E71BB5F}" presName="root2" presStyleCnt="0"/>
      <dgm:spPr/>
    </dgm:pt>
    <dgm:pt modelId="{C126EDCE-BC39-4DF0-B379-6ECCE2DA8222}" type="pres">
      <dgm:prSet presAssocID="{9E00A65E-86D6-44F1-8FFF-F2361E71BB5F}" presName="LevelTwoTextNode" presStyleLbl="node4" presStyleIdx="31" presStyleCnt="32" custScaleX="21958" custScaleY="39106">
        <dgm:presLayoutVars>
          <dgm:chPref val="3"/>
        </dgm:presLayoutVars>
      </dgm:prSet>
      <dgm:spPr/>
      <dgm:t>
        <a:bodyPr/>
        <a:lstStyle/>
        <a:p>
          <a:endParaRPr lang="en-US"/>
        </a:p>
      </dgm:t>
    </dgm:pt>
    <dgm:pt modelId="{EF1D3CFD-06EC-4438-B6BB-BFB6B8A9E068}" type="pres">
      <dgm:prSet presAssocID="{9E00A65E-86D6-44F1-8FFF-F2361E71BB5F}" presName="level3hierChild" presStyleCnt="0"/>
      <dgm:spPr/>
    </dgm:pt>
  </dgm:ptLst>
  <dgm:cxnLst>
    <dgm:cxn modelId="{6A6D01BE-C9F6-8849-80E7-ADA7A47A97E3}" type="presOf" srcId="{BE405739-9128-4F4E-BAAE-19613CC3FA0C}" destId="{65958309-4300-45A6-88DA-EECC6C2753AD}" srcOrd="0" destOrd="0" presId="urn:microsoft.com/office/officeart/2005/8/layout/hierarchy2"/>
    <dgm:cxn modelId="{251EF262-8895-EB4B-A90F-2157D686A6CE}" type="presOf" srcId="{1273A9E2-24F3-4D46-879C-8F97FDF794BE}" destId="{EA5A2583-341A-4D8A-B4B2-15A3A23A3BFC}" srcOrd="0" destOrd="0" presId="urn:microsoft.com/office/officeart/2005/8/layout/hierarchy2"/>
    <dgm:cxn modelId="{08539AB1-8444-465D-9516-96FD8AE60B02}" srcId="{ED52B86F-1469-4C6E-89A7-67CAC1F08B44}" destId="{3175B9B1-80B2-4942-844D-97DCC63FEDC6}" srcOrd="0" destOrd="0" parTransId="{0B30EDE3-1960-4C2E-A2C9-085F97706056}" sibTransId="{6E95585E-3D8C-4721-AB8C-6E9E04EAB0C7}"/>
    <dgm:cxn modelId="{2619EC24-EAC0-CA42-A009-CD7B551B899C}" type="presOf" srcId="{9E5CB27B-A8F4-4B40-B55D-C2EC36E46239}" destId="{BF035BA4-C939-4B45-9934-212F253F8042}" srcOrd="0" destOrd="0" presId="urn:microsoft.com/office/officeart/2005/8/layout/hierarchy2"/>
    <dgm:cxn modelId="{71023416-B2C7-B04A-929A-334A3C360AD7}" type="presOf" srcId="{4A449387-DB98-4C86-B77C-B2951EC0A2E9}" destId="{45FA8B65-A3E8-4B2C-8EB4-AB3401FA8173}" srcOrd="1" destOrd="0" presId="urn:microsoft.com/office/officeart/2005/8/layout/hierarchy2"/>
    <dgm:cxn modelId="{281C3C9A-06C9-42F7-8196-10F19013B852}" srcId="{7EEE93ED-AD1A-4882-AC8C-8967E02A1408}" destId="{01C0737E-D70E-4515-8537-A336B0993917}" srcOrd="1" destOrd="0" parTransId="{06C55EBA-3DD6-4D58-97D7-0FE2B82AA02E}" sibTransId="{1BBAF3C4-5056-4C49-846E-8179BA5C5267}"/>
    <dgm:cxn modelId="{61E8BE2E-74A5-164D-8C25-E2F18D6B69FA}" type="presOf" srcId="{000C43C7-E812-4A2E-A85B-4D9FB18372FA}" destId="{D239BEE3-8804-4CF8-B13B-898F6185CCFF}" srcOrd="1" destOrd="0" presId="urn:microsoft.com/office/officeart/2005/8/layout/hierarchy2"/>
    <dgm:cxn modelId="{D6744FD6-5E11-504F-A8A4-10B8F373E030}" type="presOf" srcId="{7D8E1893-350F-4F0F-8D7A-B606D208B18B}" destId="{1B3F8774-FBEC-457E-951F-911426BE3A3D}" srcOrd="0" destOrd="0" presId="urn:microsoft.com/office/officeart/2005/8/layout/hierarchy2"/>
    <dgm:cxn modelId="{7C93341E-7CD4-DF42-9D74-B112D6499DEF}" type="presOf" srcId="{4469CA97-FF03-42AC-A563-FFAE0AA1CD0F}" destId="{535C4A2D-3253-4184-8AFA-A45DAA062D6F}" srcOrd="0" destOrd="0" presId="urn:microsoft.com/office/officeart/2005/8/layout/hierarchy2"/>
    <dgm:cxn modelId="{5173EF84-5346-D745-9876-BAE3594989D7}" type="presOf" srcId="{4B9AB93A-C307-4B8D-B750-1C3CE0AF6270}" destId="{CA08927D-F78E-447C-AA8D-F55B2CAFAE76}" srcOrd="0" destOrd="0" presId="urn:microsoft.com/office/officeart/2005/8/layout/hierarchy2"/>
    <dgm:cxn modelId="{22DCEEB7-4272-9C48-915D-5735C34CD176}" type="presOf" srcId="{7C2F4293-E7FF-464F-878A-478531E7E2FE}" destId="{937380A4-5FC2-46D9-90F5-E2379147E8D2}" srcOrd="0" destOrd="0" presId="urn:microsoft.com/office/officeart/2005/8/layout/hierarchy2"/>
    <dgm:cxn modelId="{71209BED-E9A4-2E46-87C9-6E14249327FC}" type="presOf" srcId="{3175B9B1-80B2-4942-844D-97DCC63FEDC6}" destId="{FB5FD420-0EA1-4D06-923E-9D42EE60BA6F}" srcOrd="0" destOrd="0" presId="urn:microsoft.com/office/officeart/2005/8/layout/hierarchy2"/>
    <dgm:cxn modelId="{8FA4DFA3-D9D8-6443-8A92-C4E4FF734D4E}" type="presOf" srcId="{FA89C72A-B9B9-42D5-A86A-46046BC718B9}" destId="{9451CF3B-D12F-4AEF-BB85-B86DFD9ACF48}" srcOrd="0" destOrd="0" presId="urn:microsoft.com/office/officeart/2005/8/layout/hierarchy2"/>
    <dgm:cxn modelId="{6258D5BE-B71D-410B-82E7-E4FDA48C90DB}" srcId="{DAA8F8A9-EE43-4392-9FD0-E3EA624E0044}" destId="{9E00A65E-86D6-44F1-8FFF-F2361E71BB5F}" srcOrd="2" destOrd="0" parTransId="{43437B31-B4EA-49E1-B88E-DF9E45E6C849}" sibTransId="{BCB8F0CF-96A5-4EC7-9DD8-ED2B671F5D20}"/>
    <dgm:cxn modelId="{377DE913-26BE-45DD-AA2B-E03A278553ED}" srcId="{DAA8F8A9-EE43-4392-9FD0-E3EA624E0044}" destId="{E69EA018-55D7-4EE2-959A-9F9EBF370147}" srcOrd="1" destOrd="0" parTransId="{4A449387-DB98-4C86-B77C-B2951EC0A2E9}" sibTransId="{6CAB6DB3-3D6F-4704-BE96-3B5D6978D0D4}"/>
    <dgm:cxn modelId="{B929E188-D20A-7B43-90DC-BC7657986340}" type="presOf" srcId="{09BBE4FD-078C-4CF0-90F5-89DB9E3BC1C7}" destId="{251C88E6-5657-44A2-905C-222B8FDCFF25}" srcOrd="1" destOrd="0" presId="urn:microsoft.com/office/officeart/2005/8/layout/hierarchy2"/>
    <dgm:cxn modelId="{D5081583-1E66-E84D-91E5-EEFADD33AE62}" type="presOf" srcId="{BDA882CD-2615-4C82-BBE6-B26FECF38455}" destId="{AB96F265-774E-4563-A74D-EECC3B76389F}" srcOrd="0" destOrd="0" presId="urn:microsoft.com/office/officeart/2005/8/layout/hierarchy2"/>
    <dgm:cxn modelId="{13316E25-E1E4-0F4E-B5A0-8F0B7585CC5D}" type="presOf" srcId="{3F62D024-8511-452B-829C-AE8FCAE3AFD5}" destId="{AACF21B3-68D1-43AA-A215-60767A9915F3}" srcOrd="0" destOrd="0" presId="urn:microsoft.com/office/officeart/2005/8/layout/hierarchy2"/>
    <dgm:cxn modelId="{775BF67F-80DB-4B4A-ADFA-4DB96E029885}" type="presOf" srcId="{1948A29E-2E28-41C4-AF8D-4D3935F01FFF}" destId="{C00E6582-393B-4FBB-BDA7-56180B736019}" srcOrd="0" destOrd="0" presId="urn:microsoft.com/office/officeart/2005/8/layout/hierarchy2"/>
    <dgm:cxn modelId="{864E2E63-BBD6-114D-A1E6-45194B4CC948}" type="presOf" srcId="{5D56D8CF-6044-4DDB-81BB-E147642321C5}" destId="{65CEEDE6-E15A-49FA-942D-358B171166F3}" srcOrd="1" destOrd="0" presId="urn:microsoft.com/office/officeart/2005/8/layout/hierarchy2"/>
    <dgm:cxn modelId="{9CA71388-4046-8644-AA01-1006828B5259}" type="presOf" srcId="{F61737E7-496F-4028-86A5-9124D3EB6E53}" destId="{BF46E357-F8D2-4A1B-8065-9035701381AA}" srcOrd="0" destOrd="0" presId="urn:microsoft.com/office/officeart/2005/8/layout/hierarchy2"/>
    <dgm:cxn modelId="{17F85E22-CFA2-9347-9CAD-A0DCE1C1B6CE}" type="presOf" srcId="{6A9F4EE1-5E29-41BD-B005-FA6FAB7EA6A7}" destId="{1D86ED22-164B-45E6-B680-C19EF4B8209A}" srcOrd="0" destOrd="0" presId="urn:microsoft.com/office/officeart/2005/8/layout/hierarchy2"/>
    <dgm:cxn modelId="{DB6C2BFC-ABA2-4DFC-83AD-E38068421FD7}" srcId="{991C9A5A-DE76-4E11-B132-D9278A4C5169}" destId="{58DCBA77-F507-44C8-BE22-73307DB04F9E}" srcOrd="2" destOrd="0" parTransId="{50B2DA35-F206-4F24-A036-ADB80FD4CE94}" sibTransId="{1015A63C-5585-4007-A449-7C00E376A98E}"/>
    <dgm:cxn modelId="{DE2E02E8-5BFF-854E-A40E-003F97D23B19}" type="presOf" srcId="{F29BA2B5-1DF2-40A4-A762-92EAE42B85D2}" destId="{FE692FBC-80FF-4E98-BA65-420C27A6CB9B}" srcOrd="0" destOrd="0" presId="urn:microsoft.com/office/officeart/2005/8/layout/hierarchy2"/>
    <dgm:cxn modelId="{9732FFDD-DDAA-43B2-A0F2-B54EC02D2073}" srcId="{32C99B6E-181F-462C-AE20-D51F04DFCE83}" destId="{4197A849-EA87-4B10-B19E-BBF437532EAB}" srcOrd="1" destOrd="0" parTransId="{339F0F7B-3919-42A2-9F5A-6319B20FA1BB}" sibTransId="{5B9B9369-F5E3-48DC-BD27-E532516F4F88}"/>
    <dgm:cxn modelId="{E475D8BA-BA0A-C64F-832F-3420AD8B9F0E}" type="presOf" srcId="{3F62D024-8511-452B-829C-AE8FCAE3AFD5}" destId="{0BBE72C2-C95D-488C-94CE-FEF6AEF42948}" srcOrd="1" destOrd="0" presId="urn:microsoft.com/office/officeart/2005/8/layout/hierarchy2"/>
    <dgm:cxn modelId="{3281D87E-B24A-434F-AD2E-327F12DBA2F0}" srcId="{33E84FFB-563F-4661-AE4A-EC6CD8964FA5}" destId="{8D303097-160D-40EF-B99D-AC3158187430}" srcOrd="0" destOrd="0" parTransId="{8207D152-A428-4C97-B0CD-4EA31EC3E071}" sibTransId="{E8055165-49DB-46EA-AB7C-C776F53425F5}"/>
    <dgm:cxn modelId="{27A1B61B-6A71-2E48-A6DD-36AB00836535}" type="presOf" srcId="{4197A849-EA87-4B10-B19E-BBF437532EAB}" destId="{E1E78C01-4794-422D-B03C-EBD44DA9971D}" srcOrd="0" destOrd="0" presId="urn:microsoft.com/office/officeart/2005/8/layout/hierarchy2"/>
    <dgm:cxn modelId="{5FCDC8DE-7003-4AEC-B3B2-BB0F96DF8CB8}" srcId="{86B61E20-8526-49AD-9E52-48B79471C22D}" destId="{6A9F4EE1-5E29-41BD-B005-FA6FAB7EA6A7}" srcOrd="2" destOrd="0" parTransId="{000C43C7-E812-4A2E-A85B-4D9FB18372FA}" sibTransId="{A9FA3A26-E117-4812-A709-A87FDB9BE1DE}"/>
    <dgm:cxn modelId="{538F387D-D559-4C23-A727-9B20F4833082}" srcId="{4B9AB93A-C307-4B8D-B750-1C3CE0AF6270}" destId="{3916D59D-01C1-4EA1-8A29-3199DB7FA7C8}" srcOrd="1" destOrd="0" parTransId="{E5A4E588-26A4-4622-9F37-F50A8EE3A637}" sibTransId="{FEC07FEA-CE3E-4556-AC0A-349B9658174C}"/>
    <dgm:cxn modelId="{DA486347-8013-9A4A-8096-F3B57E3C8900}" type="presOf" srcId="{339F0F7B-3919-42A2-9F5A-6319B20FA1BB}" destId="{6C13B64F-F724-4A0A-97FC-0297C8BD045B}" srcOrd="0" destOrd="0" presId="urn:microsoft.com/office/officeart/2005/8/layout/hierarchy2"/>
    <dgm:cxn modelId="{261F075C-191E-854F-BD83-1F907645F52B}" type="presOf" srcId="{C4F766FB-6D17-4671-AABF-C3F36FB2F6B8}" destId="{E832C84A-7002-4DC4-B8DC-EB0B6E8C10B8}" srcOrd="1" destOrd="0" presId="urn:microsoft.com/office/officeart/2005/8/layout/hierarchy2"/>
    <dgm:cxn modelId="{E088526F-91F0-4E44-AB52-60769E0322E6}" type="presOf" srcId="{52C7E166-FA4E-490B-A266-B79AD885383B}" destId="{2D8D0B2C-A8BD-4F8A-8B3C-BEF89EE8A735}" srcOrd="1" destOrd="0" presId="urn:microsoft.com/office/officeart/2005/8/layout/hierarchy2"/>
    <dgm:cxn modelId="{5BF8E2E4-21E1-3B44-A489-A3002FE8058E}" type="presOf" srcId="{09BBE4FD-078C-4CF0-90F5-89DB9E3BC1C7}" destId="{F8575232-2FA9-4D87-B0AB-63FAC30789A1}" srcOrd="0" destOrd="0" presId="urn:microsoft.com/office/officeart/2005/8/layout/hierarchy2"/>
    <dgm:cxn modelId="{60DAAA57-C7DB-9247-8178-320BD7FC23FE}" type="presOf" srcId="{52C7E166-FA4E-490B-A266-B79AD885383B}" destId="{EB8A7C13-251B-4F1D-BB06-3C17C3756597}" srcOrd="0" destOrd="0" presId="urn:microsoft.com/office/officeart/2005/8/layout/hierarchy2"/>
    <dgm:cxn modelId="{527EA54A-FFCA-B24E-9AF7-9256583B1BB9}" type="presOf" srcId="{8207D152-A428-4C97-B0CD-4EA31EC3E071}" destId="{B7B1A795-8A04-49C8-A838-C2639D4D0F4A}" srcOrd="1" destOrd="0" presId="urn:microsoft.com/office/officeart/2005/8/layout/hierarchy2"/>
    <dgm:cxn modelId="{E8178EE1-56C3-8949-9002-4B62067534CC}" type="presOf" srcId="{3916D59D-01C1-4EA1-8A29-3199DB7FA7C8}" destId="{8E06D73F-D345-4D81-BD86-41FD09041FCA}" srcOrd="0" destOrd="0" presId="urn:microsoft.com/office/officeart/2005/8/layout/hierarchy2"/>
    <dgm:cxn modelId="{E2F43CDA-2B18-451A-B439-D6F9701018DD}" srcId="{ED52B86F-1469-4C6E-89A7-67CAC1F08B44}" destId="{33E84FFB-563F-4661-AE4A-EC6CD8964FA5}" srcOrd="1" destOrd="0" parTransId="{4AFF5085-0559-4BB4-8E3D-3C821B5A0618}" sibTransId="{39552F2E-ACA2-4BF4-94CE-A4296E67F014}"/>
    <dgm:cxn modelId="{D0F93BE9-4D67-C948-ABC0-E047ADCA6999}" type="presOf" srcId="{CFE047DD-1C76-46E0-8351-F22FA8D36AD7}" destId="{283A2404-4FAA-4CB1-A5B6-B2613CA91EF9}" srcOrd="0" destOrd="0" presId="urn:microsoft.com/office/officeart/2005/8/layout/hierarchy2"/>
    <dgm:cxn modelId="{40C0C703-51A3-41F8-91D8-B435FCAD04B3}" srcId="{7EEE93ED-AD1A-4882-AC8C-8967E02A1408}" destId="{4B9AB93A-C307-4B8D-B750-1C3CE0AF6270}" srcOrd="0" destOrd="0" parTransId="{E338200A-934C-42CA-A1C9-D58324BAAEFF}" sibTransId="{FD10A9C0-035E-49E7-B997-CE37B605E1CE}"/>
    <dgm:cxn modelId="{193A13E4-4DF3-4DD5-B628-FB1F818A3147}" srcId="{8D303097-160D-40EF-B99D-AC3158187430}" destId="{BDA882CD-2615-4C82-BBE6-B26FECF38455}" srcOrd="0" destOrd="0" parTransId="{C2E215D9-9737-4D2B-97E2-CD3BB165CF82}" sibTransId="{ABD52E4A-6645-463D-B24D-C8F2BE3E7688}"/>
    <dgm:cxn modelId="{7E68A900-C812-1746-872C-0A95AF3D424B}" type="presOf" srcId="{BF83BB6C-B318-406D-934F-DB4DB620721C}" destId="{4A6DE800-352E-4632-8236-9B18CDC0EB4C}" srcOrd="0" destOrd="0" presId="urn:microsoft.com/office/officeart/2005/8/layout/hierarchy2"/>
    <dgm:cxn modelId="{45C86D11-7A1A-6848-B773-D9B6E2AD75C9}" type="presOf" srcId="{339F0F7B-3919-42A2-9F5A-6319B20FA1BB}" destId="{933E7012-9798-44B5-8F02-17E73E72D687}" srcOrd="1" destOrd="0" presId="urn:microsoft.com/office/officeart/2005/8/layout/hierarchy2"/>
    <dgm:cxn modelId="{799CB492-2B68-184D-AB5D-DDC40179BBEE}" type="presOf" srcId="{4AFF5085-0559-4BB4-8E3D-3C821B5A0618}" destId="{8414B590-CB92-4B05-B0E5-0BDF21ADC718}" srcOrd="0" destOrd="0" presId="urn:microsoft.com/office/officeart/2005/8/layout/hierarchy2"/>
    <dgm:cxn modelId="{32D668E7-D8B3-754B-B638-5AE444D62B24}" type="presOf" srcId="{B74A6D0D-AFC0-4468-BF85-29C559D9A7E1}" destId="{8DD817A9-FE72-4FE0-81A2-1C229BBB3C5F}" srcOrd="0" destOrd="0" presId="urn:microsoft.com/office/officeart/2005/8/layout/hierarchy2"/>
    <dgm:cxn modelId="{6AE82727-A1C5-F34F-83B7-EFD9B9A37CCB}" type="presOf" srcId="{00811A32-1740-464E-83E0-94293B885870}" destId="{D20ED147-5D0C-4313-942B-F98300BE3498}" srcOrd="0" destOrd="0" presId="urn:microsoft.com/office/officeart/2005/8/layout/hierarchy2"/>
    <dgm:cxn modelId="{C1F1F59F-29E5-3349-8530-9DF962583F85}" type="presOf" srcId="{06C55EBA-3DD6-4D58-97D7-0FE2B82AA02E}" destId="{C0FF8F1D-A44D-4F1F-876E-E6ACFA13BB99}" srcOrd="0" destOrd="0" presId="urn:microsoft.com/office/officeart/2005/8/layout/hierarchy2"/>
    <dgm:cxn modelId="{FFFC88EB-C57A-4A51-8044-135673926746}" srcId="{01C0737E-D70E-4515-8537-A336B0993917}" destId="{0AF3CE0F-E068-4B50-9DF3-3FA52078DFC8}" srcOrd="2" destOrd="0" parTransId="{52C7E166-FA4E-490B-A266-B79AD885383B}" sibTransId="{588B0EF0-8129-4029-A6F4-36AD0EF57F00}"/>
    <dgm:cxn modelId="{F2F65B7A-FD37-914B-80DD-B392D901579A}" type="presOf" srcId="{ED52B86F-1469-4C6E-89A7-67CAC1F08B44}" destId="{88714EFB-425F-43D6-926C-F92C14C1926B}" srcOrd="0" destOrd="0" presId="urn:microsoft.com/office/officeart/2005/8/layout/hierarchy2"/>
    <dgm:cxn modelId="{0A327420-C6D0-4585-AF96-C13F787D173A}" srcId="{3175B9B1-80B2-4942-844D-97DCC63FEDC6}" destId="{32C99B6E-181F-462C-AE20-D51F04DFCE83}" srcOrd="1" destOrd="0" parTransId="{7D8E1893-350F-4F0F-8D7A-B606D208B18B}" sibTransId="{8531A78D-DEBC-423A-80B6-FCBC8703723A}"/>
    <dgm:cxn modelId="{A30CE31C-75DB-7749-AD63-F7E5A30BF97C}" type="presOf" srcId="{700F87EC-A91C-4857-B452-2638CD3AD5E7}" destId="{48E32969-0437-4EB9-82CC-B9CE65FD39F5}" srcOrd="1" destOrd="0" presId="urn:microsoft.com/office/officeart/2005/8/layout/hierarchy2"/>
    <dgm:cxn modelId="{18FB46C5-655F-274A-97B4-B3D8AB1C8ABB}" type="presOf" srcId="{700F87EC-A91C-4857-B452-2638CD3AD5E7}" destId="{B3978790-FEC8-4F71-8437-390A3424E75E}" srcOrd="0" destOrd="0" presId="urn:microsoft.com/office/officeart/2005/8/layout/hierarchy2"/>
    <dgm:cxn modelId="{C32A353B-69AB-8648-B412-94BDAD70A346}" type="presOf" srcId="{B02E0394-D890-4A64-BD22-C2D772B6212C}" destId="{97FA524E-F778-440B-98DF-77B4A1D6306B}" srcOrd="0" destOrd="0" presId="urn:microsoft.com/office/officeart/2005/8/layout/hierarchy2"/>
    <dgm:cxn modelId="{6C9700A0-CEF0-5449-8138-92BBB3FC0FDF}" type="presOf" srcId="{A961B922-9B29-48CC-BF06-633577389BD4}" destId="{6701EBE2-9DF3-4899-A930-AF084B3D7B92}" srcOrd="0" destOrd="0" presId="urn:microsoft.com/office/officeart/2005/8/layout/hierarchy2"/>
    <dgm:cxn modelId="{699D09FC-0E98-8A4B-BC9F-93A21F79A580}" type="presOf" srcId="{1273A9E2-24F3-4D46-879C-8F97FDF794BE}" destId="{5FA5D0B4-3108-492F-999D-BA78B12DCB39}" srcOrd="1" destOrd="0" presId="urn:microsoft.com/office/officeart/2005/8/layout/hierarchy2"/>
    <dgm:cxn modelId="{72660231-4E7A-7D4C-8E18-2F7EA2A4E05D}" type="presOf" srcId="{DC43827C-39FE-4B0F-9C3B-665E48BF8A2C}" destId="{63A7CEDD-4EB4-4F80-9D8A-7F35FCAEF77B}" srcOrd="1" destOrd="0" presId="urn:microsoft.com/office/officeart/2005/8/layout/hierarchy2"/>
    <dgm:cxn modelId="{5E0F0A7F-8218-4ABF-904E-C2B097FD0227}" srcId="{7C2F4293-E7FF-464F-878A-478531E7E2FE}" destId="{00811A32-1740-464E-83E0-94293B885870}" srcOrd="0" destOrd="0" parTransId="{C4F20B1D-62C6-4DEB-9963-3073F69A9DB0}" sibTransId="{8669DF67-820C-49B9-8F7F-4F5AC30D7B7C}"/>
    <dgm:cxn modelId="{548D0FC9-0321-8842-87C9-C376188D9CD3}" type="presOf" srcId="{C2E215D9-9737-4D2B-97E2-CD3BB165CF82}" destId="{5CAEFAF9-0F24-40FF-A48F-7F8470F8AFB5}" srcOrd="0" destOrd="0" presId="urn:microsoft.com/office/officeart/2005/8/layout/hierarchy2"/>
    <dgm:cxn modelId="{5C016650-963E-4F7A-9756-8D0C3A1ABF0D}" srcId="{32C99B6E-181F-462C-AE20-D51F04DFCE83}" destId="{A961B922-9B29-48CC-BF06-633577389BD4}" srcOrd="2" destOrd="0" parTransId="{D525EE85-9CD0-43FC-8D07-A7A8ECF89B80}" sibTransId="{A185E4C1-2613-40CF-B56D-CE5F94AFB4A9}"/>
    <dgm:cxn modelId="{66D43DBA-988B-BA49-8A3A-E79036E45C9C}" type="presOf" srcId="{9B4C36C7-DCDC-4B78-BFD0-94FE40BF31D0}" destId="{FB4A715F-FED4-445B-BC6D-D865ECA3C007}" srcOrd="0" destOrd="0" presId="urn:microsoft.com/office/officeart/2005/8/layout/hierarchy2"/>
    <dgm:cxn modelId="{DE04B929-E483-CE4F-91D8-8036F0677277}" type="presOf" srcId="{E390AB23-FEE8-4F7F-9677-EF3B81C71A3D}" destId="{BCB974C5-A8A0-4EB0-8FC6-A6EA9727E405}" srcOrd="0" destOrd="0" presId="urn:microsoft.com/office/officeart/2005/8/layout/hierarchy2"/>
    <dgm:cxn modelId="{9990800B-1291-4556-B2E3-600DBD1E758A}" srcId="{19ED02A8-BC52-4AC3-A2C2-6F543BFC47C4}" destId="{ED52B86F-1469-4C6E-89A7-67CAC1F08B44}" srcOrd="1" destOrd="0" parTransId="{9E5CB27B-A8F4-4B40-B55D-C2EC36E46239}" sibTransId="{967671D9-D621-45EA-B934-3072142C3A86}"/>
    <dgm:cxn modelId="{15DC8152-EA1F-084E-96DE-89650F23680B}" type="presOf" srcId="{2888668B-2C48-4FFF-8508-94E9DCF59832}" destId="{C0DAA123-08D3-4649-A45A-6F1CB6C5163F}" srcOrd="0" destOrd="0" presId="urn:microsoft.com/office/officeart/2005/8/layout/hierarchy2"/>
    <dgm:cxn modelId="{D3765028-5BD7-754A-AB8A-F657ABD8817D}" type="presOf" srcId="{0B30EDE3-1960-4C2E-A2C9-085F97706056}" destId="{0A1ABB3A-E8F3-43F9-8DBE-1B897B41A7CF}" srcOrd="1" destOrd="0" presId="urn:microsoft.com/office/officeart/2005/8/layout/hierarchy2"/>
    <dgm:cxn modelId="{2EF91318-806F-C542-9DDC-71D6CE7D17D1}" type="presOf" srcId="{9E00A65E-86D6-44F1-8FFF-F2361E71BB5F}" destId="{C126EDCE-BC39-4DF0-B379-6ECCE2DA8222}" srcOrd="0" destOrd="0" presId="urn:microsoft.com/office/officeart/2005/8/layout/hierarchy2"/>
    <dgm:cxn modelId="{7EC87084-683B-422C-98DE-BBE21EFBC2C6}" srcId="{991C9A5A-DE76-4E11-B132-D9278A4C5169}" destId="{494F1671-7D53-4B50-BD34-B73B7C487193}" srcOrd="0" destOrd="0" parTransId="{3F62D024-8511-452B-829C-AE8FCAE3AFD5}" sibTransId="{1E059D15-5875-47FD-B893-C1176A92611C}"/>
    <dgm:cxn modelId="{EB552942-B84D-A541-AE5A-4B390C230250}" type="presOf" srcId="{A6302B6C-54FD-4F86-B215-8D43B94A3E30}" destId="{C749B18C-0A64-4C12-A31B-CEBF605CA7A2}" srcOrd="1" destOrd="0" presId="urn:microsoft.com/office/officeart/2005/8/layout/hierarchy2"/>
    <dgm:cxn modelId="{6CA86A4A-70B1-D949-A59D-18D91E32EF71}" type="presOf" srcId="{0B30EDE3-1960-4C2E-A2C9-085F97706056}" destId="{EB23BA92-523A-4C69-8980-9455781CA8F8}" srcOrd="0" destOrd="0" presId="urn:microsoft.com/office/officeart/2005/8/layout/hierarchy2"/>
    <dgm:cxn modelId="{7F2DA757-5055-A549-8170-2E21B5AC9E13}" type="presOf" srcId="{BE405739-9128-4F4E-BAAE-19613CC3FA0C}" destId="{86242FCE-AD8F-42AF-B268-A792F631D112}" srcOrd="1" destOrd="0" presId="urn:microsoft.com/office/officeart/2005/8/layout/hierarchy2"/>
    <dgm:cxn modelId="{4CE2AC25-4E27-4148-AA48-76CE8B67E92F}" srcId="{8D303097-160D-40EF-B99D-AC3158187430}" destId="{E474F30E-626E-417A-B688-B171653A0143}" srcOrd="1" destOrd="0" parTransId="{1273A9E2-24F3-4D46-879C-8F97FDF794BE}" sibTransId="{4FAD5491-1498-49FC-8BC2-6F17A064BE85}"/>
    <dgm:cxn modelId="{BD892F71-5E9E-F546-831D-BDB3EE35AAB1}" type="presOf" srcId="{58DCBA77-F507-44C8-BE22-73307DB04F9E}" destId="{9D7E986F-7FF2-486F-8227-63530ACFA0DF}" srcOrd="0" destOrd="0" presId="urn:microsoft.com/office/officeart/2005/8/layout/hierarchy2"/>
    <dgm:cxn modelId="{6E31F68B-42CD-4FA4-8C86-A8FEFF007998}" srcId="{F61737E7-496F-4028-86A5-9124D3EB6E53}" destId="{19ED02A8-BC52-4AC3-A2C2-6F543BFC47C4}" srcOrd="0" destOrd="0" parTransId="{9FACE81B-FC77-4B3D-86C2-4BB5E7E94A13}" sibTransId="{BD1A373D-0188-4794-BDA6-4AA90B3BD701}"/>
    <dgm:cxn modelId="{1EBC690B-F333-714A-B84E-77DBD1959D63}" type="presOf" srcId="{C4F20B1D-62C6-4DEB-9963-3073F69A9DB0}" destId="{F3464E27-59BC-4386-B658-2BC3E9C186EA}" srcOrd="1" destOrd="0" presId="urn:microsoft.com/office/officeart/2005/8/layout/hierarchy2"/>
    <dgm:cxn modelId="{84D5AF9D-AD62-B14D-9448-31621A7D0179}" type="presOf" srcId="{06C55EBA-3DD6-4D58-97D7-0FE2B82AA02E}" destId="{810C7030-E030-4009-8782-DA021B110BF3}" srcOrd="1" destOrd="0" presId="urn:microsoft.com/office/officeart/2005/8/layout/hierarchy2"/>
    <dgm:cxn modelId="{F9EC51D6-1691-4C6B-9A1D-1BEA6E94F245}" srcId="{01C0737E-D70E-4515-8537-A336B0993917}" destId="{1CC20B5F-4037-4D54-A49E-C213697E5B05}" srcOrd="1" destOrd="0" parTransId="{A6302B6C-54FD-4F86-B215-8D43B94A3E30}" sibTransId="{66AF1D5D-3650-4121-96BE-0B6B60B4D06B}"/>
    <dgm:cxn modelId="{2F0D23B3-5D97-FD4F-AA7E-612DB0195476}" type="presOf" srcId="{22086FDD-6405-4B2C-A68E-F3D7F6CE2E23}" destId="{852FBAF0-F2A8-4C9A-B32B-F4C75E99FA2E}" srcOrd="0" destOrd="0" presId="urn:microsoft.com/office/officeart/2005/8/layout/hierarchy2"/>
    <dgm:cxn modelId="{F287EBC4-BD20-C449-A941-DDA34725DBEE}" type="presOf" srcId="{1934C9DD-45FE-404B-B387-53C8F8191BA5}" destId="{A753599E-01E9-434D-A5B6-03CBC505741A}" srcOrd="0" destOrd="0" presId="urn:microsoft.com/office/officeart/2005/8/layout/hierarchy2"/>
    <dgm:cxn modelId="{7E649494-3674-495C-A84D-DC95A9ED6CD7}" srcId="{7C2F4293-E7FF-464F-878A-478531E7E2FE}" destId="{7EEE93ED-AD1A-4882-AC8C-8967E02A1408}" srcOrd="1" destOrd="0" parTransId="{B02E0394-D890-4A64-BD22-C2D772B6212C}" sibTransId="{D5828066-78A9-49A4-8768-A96FF4074886}"/>
    <dgm:cxn modelId="{763F8D36-6404-B143-A96C-F6F46CFCCC0B}" type="presOf" srcId="{2888668B-2C48-4FFF-8508-94E9DCF59832}" destId="{CB9FDE28-430E-4448-8C7A-3100077B9B62}" srcOrd="1" destOrd="0" presId="urn:microsoft.com/office/officeart/2005/8/layout/hierarchy2"/>
    <dgm:cxn modelId="{3972AF66-E32C-D74A-9E4E-244F99E22180}" type="presOf" srcId="{E474F30E-626E-417A-B688-B171653A0143}" destId="{9983E030-7D53-4667-854B-150FB80ABC96}" srcOrd="0" destOrd="0" presId="urn:microsoft.com/office/officeart/2005/8/layout/hierarchy2"/>
    <dgm:cxn modelId="{BCDF7C1A-C4DF-434F-991D-23AF6522B640}" type="presOf" srcId="{E338200A-934C-42CA-A1C9-D58324BAAEFF}" destId="{A76A1EB6-933E-4C91-8459-39538D0424B1}" srcOrd="1" destOrd="0" presId="urn:microsoft.com/office/officeart/2005/8/layout/hierarchy2"/>
    <dgm:cxn modelId="{D326F62A-0B05-D04E-B095-462C778B9730}" type="presOf" srcId="{580FBD05-A0B2-47C0-8226-B9165D6AC34A}" destId="{B6C3147B-D8F5-4EFE-B22B-EB5A7C107391}" srcOrd="1" destOrd="0" presId="urn:microsoft.com/office/officeart/2005/8/layout/hierarchy2"/>
    <dgm:cxn modelId="{E3BECFAF-973A-C940-BC5D-39F39518B2E4}" type="presOf" srcId="{0B141C21-E482-44B1-A298-E52CB09A8913}" destId="{468BAB71-2801-4EC0-89AB-6E44B8314BA6}" srcOrd="1" destOrd="0" presId="urn:microsoft.com/office/officeart/2005/8/layout/hierarchy2"/>
    <dgm:cxn modelId="{025BC164-1E3C-E54C-B7C2-D239B5A503C2}" type="presOf" srcId="{54A08ACA-4073-4FAD-BAE0-F72BE7A82EF2}" destId="{E9A9F9DC-0E57-4B2F-85E2-EDB9148BECCF}" srcOrd="0" destOrd="0" presId="urn:microsoft.com/office/officeart/2005/8/layout/hierarchy2"/>
    <dgm:cxn modelId="{D7EBB887-38AA-4DFD-AD5F-9213261F8764}" srcId="{86B61E20-8526-49AD-9E52-48B79471C22D}" destId="{4469CA97-FF03-42AC-A563-FFAE0AA1CD0F}" srcOrd="1" destOrd="0" parTransId="{7D3A8543-2937-4D8D-8728-272DAC92A4EC}" sibTransId="{9293FE5E-CD52-48A3-AD74-FB250993B4EA}"/>
    <dgm:cxn modelId="{FD4A3E38-6FDC-1249-86C4-B342DF3FFE86}" type="presOf" srcId="{4A449387-DB98-4C86-B77C-B2951EC0A2E9}" destId="{2BE2A8C9-7B61-4835-9615-F1ABA20D6E2B}" srcOrd="0" destOrd="0" presId="urn:microsoft.com/office/officeart/2005/8/layout/hierarchy2"/>
    <dgm:cxn modelId="{7FC2CAB1-2BAD-294B-9310-4F9CD852435F}" type="presOf" srcId="{C2E215D9-9737-4D2B-97E2-CD3BB165CF82}" destId="{F8FDBBC2-8995-4782-B0FC-CFE45A57943F}" srcOrd="1" destOrd="0" presId="urn:microsoft.com/office/officeart/2005/8/layout/hierarchy2"/>
    <dgm:cxn modelId="{9636C0D8-B0D0-E747-B868-FE4E4624D020}" type="presOf" srcId="{32C99B6E-181F-462C-AE20-D51F04DFCE83}" destId="{5076D1A8-BD93-4FF4-A4A8-E380793F6250}" srcOrd="0" destOrd="0" presId="urn:microsoft.com/office/officeart/2005/8/layout/hierarchy2"/>
    <dgm:cxn modelId="{7BA7824F-41D8-3242-95D5-339FE117A543}" type="presOf" srcId="{E338200A-934C-42CA-A1C9-D58324BAAEFF}" destId="{B3C9C675-746B-43FC-A1AC-B09EAF5CB901}" srcOrd="0" destOrd="0" presId="urn:microsoft.com/office/officeart/2005/8/layout/hierarchy2"/>
    <dgm:cxn modelId="{7B357EBC-6FC9-43F5-9F54-D9D64B663A61}" srcId="{19ED02A8-BC52-4AC3-A2C2-6F543BFC47C4}" destId="{7C2F4293-E7FF-464F-878A-478531E7E2FE}" srcOrd="0" destOrd="0" parTransId="{CFE047DD-1C76-46E0-8351-F22FA8D36AD7}" sibTransId="{FFF326E7-A022-435D-8D2B-0FC8EBB73D07}"/>
    <dgm:cxn modelId="{549D71FF-68B9-0B4E-B29B-58A59DD85A3A}" type="presOf" srcId="{000C43C7-E812-4A2E-A85B-4D9FB18372FA}" destId="{A58634E7-60E0-4E90-BE8E-43368332772C}" srcOrd="0" destOrd="0" presId="urn:microsoft.com/office/officeart/2005/8/layout/hierarchy2"/>
    <dgm:cxn modelId="{08978EEB-DA69-41CC-AF3B-6AEFC9EF8AB4}" srcId="{01C0737E-D70E-4515-8537-A336B0993917}" destId="{1934C9DD-45FE-404B-B387-53C8F8191BA5}" srcOrd="0" destOrd="0" parTransId="{EE6333FC-5D2A-48C8-B165-2D4429A5D825}" sibTransId="{F76F8257-C505-45B4-B2F2-03BF8EFA67E5}"/>
    <dgm:cxn modelId="{DB603466-D153-2547-99BB-3E51022C713A}" type="presOf" srcId="{1CC20B5F-4037-4D54-A49E-C213697E5B05}" destId="{DAE385B8-E38A-4CA6-9E38-9E21DD5DD89E}" srcOrd="0" destOrd="0" presId="urn:microsoft.com/office/officeart/2005/8/layout/hierarchy2"/>
    <dgm:cxn modelId="{9DD5691F-3288-DB44-A065-C5161AFB1D35}" type="presOf" srcId="{50B2DA35-F206-4F24-A036-ADB80FD4CE94}" destId="{16970B2A-5FE3-4CD8-B9B4-04333B0512F5}" srcOrd="0" destOrd="0" presId="urn:microsoft.com/office/officeart/2005/8/layout/hierarchy2"/>
    <dgm:cxn modelId="{588AA220-7972-894A-9C84-695C5436E075}" type="presOf" srcId="{8207D152-A428-4C97-B0CD-4EA31EC3E071}" destId="{0FDA8375-6E5F-497A-BDBB-809F04B09D95}" srcOrd="0" destOrd="0" presId="urn:microsoft.com/office/officeart/2005/8/layout/hierarchy2"/>
    <dgm:cxn modelId="{C8DD6015-AD40-0C4F-9272-D274847E11D9}" type="presOf" srcId="{01C0737E-D70E-4515-8537-A336B0993917}" destId="{43EE0863-9512-402B-90C7-41ACF32EE182}" srcOrd="0" destOrd="0" presId="urn:microsoft.com/office/officeart/2005/8/layout/hierarchy2"/>
    <dgm:cxn modelId="{77009007-7740-49CE-AC14-6E1BA1E43525}" srcId="{DAA8F8A9-EE43-4392-9FD0-E3EA624E0044}" destId="{24433A6B-ACC9-49B7-9CA7-47C6F8325254}" srcOrd="0" destOrd="0" parTransId="{511AEF66-EB0B-469F-B891-51AB82343DBD}" sibTransId="{A10A718B-47B1-475E-955D-3E2BEB06F1E6}"/>
    <dgm:cxn modelId="{559B45ED-CCC1-423E-8447-06C4D7879F48}" srcId="{A0D842EB-23DF-4DAF-8233-FA1E9BD312EC}" destId="{FA89C72A-B9B9-42D5-A86A-46046BC718B9}" srcOrd="0" destOrd="0" parTransId="{09BBE4FD-078C-4CF0-90F5-89DB9E3BC1C7}" sibTransId="{F0A510FC-294E-4776-9ADB-E2AA292ACF5C}"/>
    <dgm:cxn modelId="{1BC71274-25A4-47CD-84F4-FD7C77A35617}" srcId="{A0D842EB-23DF-4DAF-8233-FA1E9BD312EC}" destId="{B74A6D0D-AFC0-4468-BF85-29C559D9A7E1}" srcOrd="1" destOrd="0" parTransId="{580FBD05-A0B2-47C0-8226-B9165D6AC34A}" sibTransId="{BADE8B90-5DDF-4F39-B249-13C6D08BDB04}"/>
    <dgm:cxn modelId="{4BB0CF41-534A-3C4F-94C7-13291C0F4DB4}" type="presOf" srcId="{494F1671-7D53-4B50-BD34-B73B7C487193}" destId="{EE6B60B0-DC08-4685-B3E5-1E88C42B514B}" srcOrd="0" destOrd="0" presId="urn:microsoft.com/office/officeart/2005/8/layout/hierarchy2"/>
    <dgm:cxn modelId="{2FCEB664-7722-C743-83AF-F2A2D4BA54F2}" type="presOf" srcId="{7D3A8543-2937-4D8D-8728-272DAC92A4EC}" destId="{776C1490-4881-44A7-B481-BFCA37B44F6C}" srcOrd="0" destOrd="0" presId="urn:microsoft.com/office/officeart/2005/8/layout/hierarchy2"/>
    <dgm:cxn modelId="{1C1551E4-82A4-A24C-BD68-4BA4D9B1BF85}" type="presOf" srcId="{33E84FFB-563F-4661-AE4A-EC6CD8964FA5}" destId="{6EEC9BEA-F393-4C2B-B475-822D4F6D2569}" srcOrd="0" destOrd="0" presId="urn:microsoft.com/office/officeart/2005/8/layout/hierarchy2"/>
    <dgm:cxn modelId="{BE969424-E158-B64A-975B-173279397CB7}" type="presOf" srcId="{7EEE93ED-AD1A-4882-AC8C-8967E02A1408}" destId="{41968226-9970-47CD-897A-CFB5486D1CF0}" srcOrd="0" destOrd="0" presId="urn:microsoft.com/office/officeart/2005/8/layout/hierarchy2"/>
    <dgm:cxn modelId="{5DBAD0FE-F9B6-044C-A2AF-A0596DCF41AD}" type="presOf" srcId="{C4F20B1D-62C6-4DEB-9963-3073F69A9DB0}" destId="{DB5A37F1-7B9E-4132-B01B-153D6973ED7B}" srcOrd="0" destOrd="0" presId="urn:microsoft.com/office/officeart/2005/8/layout/hierarchy2"/>
    <dgm:cxn modelId="{F37FEECB-4097-8842-8AFA-658B78FC53DD}" type="presOf" srcId="{7D8E1893-350F-4F0F-8D7A-B606D208B18B}" destId="{8D2011AB-26CA-43CC-8329-2348B629A4CC}" srcOrd="1" destOrd="0" presId="urn:microsoft.com/office/officeart/2005/8/layout/hierarchy2"/>
    <dgm:cxn modelId="{F8AFB427-54CF-4A72-BD05-DED7176AA706}" srcId="{4B9AB93A-C307-4B8D-B750-1C3CE0AF6270}" destId="{E1CFC391-6AE7-4347-8A9D-133DCAAA0E75}" srcOrd="2" destOrd="0" parTransId="{C4F766FB-6D17-4671-AABF-C3F36FB2F6B8}" sibTransId="{C94CA884-1548-457B-A064-B748659ACBB3}"/>
    <dgm:cxn modelId="{DA8109EA-3AEC-439B-BD54-BF20A17586CD}" srcId="{32C99B6E-181F-462C-AE20-D51F04DFCE83}" destId="{54A08ACA-4073-4FAD-BAE0-F72BE7A82EF2}" srcOrd="0" destOrd="0" parTransId="{700F87EC-A91C-4857-B452-2638CD3AD5E7}" sibTransId="{6C2CA40C-74C9-4AAE-9B2D-B0EB4C6800BF}"/>
    <dgm:cxn modelId="{63E966AF-B139-244F-BF90-6D52FEC20EDD}" type="presOf" srcId="{A9ADC2B1-9484-4324-8DB6-2591D40C0E21}" destId="{F80309F5-AEDD-4FC2-B23C-89179333C999}" srcOrd="0" destOrd="0" presId="urn:microsoft.com/office/officeart/2005/8/layout/hierarchy2"/>
    <dgm:cxn modelId="{DE52A92F-1371-8043-8CB9-03780AEA52F8}" type="presOf" srcId="{0AF3CE0F-E068-4B50-9DF3-3FA52078DFC8}" destId="{59775092-A0E5-46B1-9B5F-660A3317AB3F}" srcOrd="0" destOrd="0" presId="urn:microsoft.com/office/officeart/2005/8/layout/hierarchy2"/>
    <dgm:cxn modelId="{2E6E3E03-4C89-B44C-BF4F-51C372FF9C0B}" type="presOf" srcId="{0B141C21-E482-44B1-A298-E52CB09A8913}" destId="{AEF0155F-4F90-4DDC-88B9-64689B2C83D5}" srcOrd="0" destOrd="0" presId="urn:microsoft.com/office/officeart/2005/8/layout/hierarchy2"/>
    <dgm:cxn modelId="{0B04C293-642E-BA4B-BC95-8D66A394A533}" type="presOf" srcId="{19ED02A8-BC52-4AC3-A2C2-6F543BFC47C4}" destId="{4E420069-3069-4E83-8412-B7E04577B8A9}" srcOrd="0" destOrd="0" presId="urn:microsoft.com/office/officeart/2005/8/layout/hierarchy2"/>
    <dgm:cxn modelId="{CC1A55B1-231B-8A43-B43D-E963A0442543}" type="presOf" srcId="{43437B31-B4EA-49E1-B88E-DF9E45E6C849}" destId="{B851E921-7119-42E5-9C25-26D7512670E0}" srcOrd="1" destOrd="0" presId="urn:microsoft.com/office/officeart/2005/8/layout/hierarchy2"/>
    <dgm:cxn modelId="{1B35FDD8-1879-2B49-924E-82A1DDC8E3FF}" type="presOf" srcId="{EE6333FC-5D2A-48C8-B165-2D4429A5D825}" destId="{4EC41237-6509-4A53-B8DF-1A62E957441C}" srcOrd="1" destOrd="0" presId="urn:microsoft.com/office/officeart/2005/8/layout/hierarchy2"/>
    <dgm:cxn modelId="{35C5A43C-C4AB-44AD-99E6-8365D2B8AE73}" srcId="{86B61E20-8526-49AD-9E52-48B79471C22D}" destId="{9B4C36C7-DCDC-4B78-BFD0-94FE40BF31D0}" srcOrd="0" destOrd="0" parTransId="{DC43827C-39FE-4B0F-9C3B-665E48BF8A2C}" sibTransId="{A39C6FC5-C423-420D-BAA7-847F3D297C99}"/>
    <dgm:cxn modelId="{D5CB2543-B0AB-2E40-8921-AC0E270534A5}" type="presOf" srcId="{A0D842EB-23DF-4DAF-8233-FA1E9BD312EC}" destId="{0E433619-EC45-446D-917D-B7546326DD3B}" srcOrd="0" destOrd="0" presId="urn:microsoft.com/office/officeart/2005/8/layout/hierarchy2"/>
    <dgm:cxn modelId="{992D0DE5-D53E-AF40-8F1E-D4412DAE37FF}" type="presOf" srcId="{24433A6B-ACC9-49B7-9CA7-47C6F8325254}" destId="{28E3E86F-82D7-4BC0-97C5-A7D78868EE68}" srcOrd="0" destOrd="0" presId="urn:microsoft.com/office/officeart/2005/8/layout/hierarchy2"/>
    <dgm:cxn modelId="{099AF282-D056-BA42-9586-B35198FAEAF4}" type="presOf" srcId="{A9ADC2B1-9484-4324-8DB6-2591D40C0E21}" destId="{69F6A74D-3BDD-4B35-9C4D-2F51EE6CA407}" srcOrd="1" destOrd="0" presId="urn:microsoft.com/office/officeart/2005/8/layout/hierarchy2"/>
    <dgm:cxn modelId="{1FD0F989-826A-AD4D-86B6-8857645301A0}" type="presOf" srcId="{A6302B6C-54FD-4F86-B215-8D43B94A3E30}" destId="{1DF1C08D-CD03-4713-94A5-6A5BC70E95CB}" srcOrd="0" destOrd="0" presId="urn:microsoft.com/office/officeart/2005/8/layout/hierarchy2"/>
    <dgm:cxn modelId="{13C9FF73-CA7F-EB45-A45D-A4A994F9BB9E}" type="presOf" srcId="{50B2DA35-F206-4F24-A036-ADB80FD4CE94}" destId="{B7BFE598-2D67-4DBA-8E8D-2C560BDF1394}" srcOrd="1" destOrd="0" presId="urn:microsoft.com/office/officeart/2005/8/layout/hierarchy2"/>
    <dgm:cxn modelId="{0ACE50B5-C6EA-FD42-869C-12A3E9BD7ECF}" type="presOf" srcId="{E69EA018-55D7-4EE2-959A-9F9EBF370147}" destId="{62F8C231-D76C-4542-B225-A66218EC3EF7}" srcOrd="0" destOrd="0" presId="urn:microsoft.com/office/officeart/2005/8/layout/hierarchy2"/>
    <dgm:cxn modelId="{A2F2874D-C86B-B64F-A54D-4AED1D154204}" type="presOf" srcId="{DC43827C-39FE-4B0F-9C3B-665E48BF8A2C}" destId="{EFE0F214-0F31-46DF-98B7-4C599441712F}" srcOrd="0" destOrd="0" presId="urn:microsoft.com/office/officeart/2005/8/layout/hierarchy2"/>
    <dgm:cxn modelId="{4AF76EAD-332A-084A-BD8C-25587805216A}" type="presOf" srcId="{86B61E20-8526-49AD-9E52-48B79471C22D}" destId="{B93F69B4-4BC6-4DF8-8F9D-2FD0088C8508}" srcOrd="0" destOrd="0" presId="urn:microsoft.com/office/officeart/2005/8/layout/hierarchy2"/>
    <dgm:cxn modelId="{1DE57890-3B88-FE47-9A76-4DECF719584E}" type="presOf" srcId="{5D56D8CF-6044-4DDB-81BB-E147642321C5}" destId="{F80F2414-6424-4F75-BB16-2CB3CD944B6A}" srcOrd="0" destOrd="0" presId="urn:microsoft.com/office/officeart/2005/8/layout/hierarchy2"/>
    <dgm:cxn modelId="{0ECED660-FEEC-4DE1-B55A-52D64607139A}" srcId="{3175B9B1-80B2-4942-844D-97DCC63FEDC6}" destId="{A0D842EB-23DF-4DAF-8233-FA1E9BD312EC}" srcOrd="0" destOrd="0" parTransId="{22086FDD-6405-4B2C-A68E-F3D7F6CE2E23}" sibTransId="{9EC5736B-D293-40EA-BA47-77D0DB5DE3CE}"/>
    <dgm:cxn modelId="{34DCBA36-438F-4B9D-B5F3-FC52BE958ADB}" srcId="{33E84FFB-563F-4661-AE4A-EC6CD8964FA5}" destId="{DAA8F8A9-EE43-4392-9FD0-E3EA624E0044}" srcOrd="1" destOrd="0" parTransId="{1948A29E-2E28-41C4-AF8D-4D3935F01FFF}" sibTransId="{FF651BE9-8552-4E2E-8171-4375CFE4C0BE}"/>
    <dgm:cxn modelId="{6BAF4523-2FEF-3749-A4E9-6351EA9A8584}" type="presOf" srcId="{D525EE85-9CD0-43FC-8D07-A7A8ECF89B80}" destId="{F86EF6AD-4077-4199-A938-CE0CD3DA84CB}" srcOrd="0" destOrd="0" presId="urn:microsoft.com/office/officeart/2005/8/layout/hierarchy2"/>
    <dgm:cxn modelId="{FAAFB27B-B153-E44A-B374-181928A05696}" type="presOf" srcId="{E5A4E588-26A4-4622-9F37-F50A8EE3A637}" destId="{9027C9F6-24DE-4104-A04A-FBDCB1FADCAE}" srcOrd="0" destOrd="0" presId="urn:microsoft.com/office/officeart/2005/8/layout/hierarchy2"/>
    <dgm:cxn modelId="{BE2500A1-D003-8340-A0D5-26A33BF64409}" type="presOf" srcId="{580FBD05-A0B2-47C0-8226-B9165D6AC34A}" destId="{816BE90E-3EB1-41C8-8897-844C69E41E04}" srcOrd="0" destOrd="0" presId="urn:microsoft.com/office/officeart/2005/8/layout/hierarchy2"/>
    <dgm:cxn modelId="{7D0867BF-F7D8-F34E-A0E0-36D1F9864FDD}" type="presOf" srcId="{9E5CB27B-A8F4-4B40-B55D-C2EC36E46239}" destId="{CB19CA74-2CCB-49C5-8238-9FCCC8A4B674}" srcOrd="1" destOrd="0" presId="urn:microsoft.com/office/officeart/2005/8/layout/hierarchy2"/>
    <dgm:cxn modelId="{02D9529E-99C7-5241-9B9C-E1B0FDEEBE01}" type="presOf" srcId="{DAA8F8A9-EE43-4392-9FD0-E3EA624E0044}" destId="{6CC4B731-C250-4762-9B59-F8668D8CAF76}" srcOrd="0" destOrd="0" presId="urn:microsoft.com/office/officeart/2005/8/layout/hierarchy2"/>
    <dgm:cxn modelId="{0E7FEA85-27D9-4F5B-BB32-EDAF09571085}" srcId="{991C9A5A-DE76-4E11-B132-D9278A4C5169}" destId="{6340CCC1-D178-4F54-AE1A-301D4EF5147B}" srcOrd="1" destOrd="0" parTransId="{CB27B070-9FF0-4485-9427-748D933A45A4}" sibTransId="{3BC806E4-52D2-4732-A0BC-50D54F367871}"/>
    <dgm:cxn modelId="{4FA069FA-9124-4744-95AC-76C90E8FF4D5}" type="presOf" srcId="{CB27B070-9FF0-4485-9427-748D933A45A4}" destId="{A0F088E0-3E1F-4233-A2D3-073E1D368C3F}" srcOrd="1" destOrd="0" presId="urn:microsoft.com/office/officeart/2005/8/layout/hierarchy2"/>
    <dgm:cxn modelId="{9D9DB4D1-8DA0-B147-849C-B18F311CBF34}" type="presOf" srcId="{E5A4E588-26A4-4622-9F37-F50A8EE3A637}" destId="{F0613404-529C-4EFD-B710-ED03A56758B3}" srcOrd="1" destOrd="0" presId="urn:microsoft.com/office/officeart/2005/8/layout/hierarchy2"/>
    <dgm:cxn modelId="{14B686CA-608B-C143-A34D-B121B9CCF3AE}" type="presOf" srcId="{D525EE85-9CD0-43FC-8D07-A7A8ECF89B80}" destId="{2F7E485F-ADB1-440B-92FC-DFA01ADA017A}" srcOrd="1" destOrd="0" presId="urn:microsoft.com/office/officeart/2005/8/layout/hierarchy2"/>
    <dgm:cxn modelId="{183AFB0A-02A0-1B44-AF2E-68CA1DBAA765}" type="presOf" srcId="{22086FDD-6405-4B2C-A68E-F3D7F6CE2E23}" destId="{843ABA3E-ABBD-4720-8D03-1281B8D90104}" srcOrd="1" destOrd="0" presId="urn:microsoft.com/office/officeart/2005/8/layout/hierarchy2"/>
    <dgm:cxn modelId="{B275F59B-CD28-3D48-94FD-A090ED9ECC8D}" type="presOf" srcId="{991C9A5A-DE76-4E11-B132-D9278A4C5169}" destId="{FDCFECBE-0A34-40A2-89FA-D1BA13FD3A2E}" srcOrd="0" destOrd="0" presId="urn:microsoft.com/office/officeart/2005/8/layout/hierarchy2"/>
    <dgm:cxn modelId="{F06C9EC9-C089-4E46-AB7C-2B59A7886BFB}" type="presOf" srcId="{8D303097-160D-40EF-B99D-AC3158187430}" destId="{D6558745-A340-4270-8B64-C224F1B9C95C}" srcOrd="0" destOrd="0" presId="urn:microsoft.com/office/officeart/2005/8/layout/hierarchy2"/>
    <dgm:cxn modelId="{50DEFD93-A3FC-604C-B442-97400D414F13}" type="presOf" srcId="{C4F766FB-6D17-4671-AABF-C3F36FB2F6B8}" destId="{93E07391-2AEC-492F-9D1D-D1F1D770F834}" srcOrd="0" destOrd="0" presId="urn:microsoft.com/office/officeart/2005/8/layout/hierarchy2"/>
    <dgm:cxn modelId="{70E1B1A7-D1DC-A143-817D-4FD9261DFCA6}" type="presOf" srcId="{CFE047DD-1C76-46E0-8351-F22FA8D36AD7}" destId="{A0E8830E-E5C4-4BE6-B466-740B98116B2D}" srcOrd="1" destOrd="0" presId="urn:microsoft.com/office/officeart/2005/8/layout/hierarchy2"/>
    <dgm:cxn modelId="{06F70D5F-F3F0-1641-945A-C0918F6A84A2}" type="presOf" srcId="{CB27B070-9FF0-4485-9427-748D933A45A4}" destId="{53441ECC-AF27-478E-836D-FB9448918F7A}" srcOrd="0" destOrd="0" presId="urn:microsoft.com/office/officeart/2005/8/layout/hierarchy2"/>
    <dgm:cxn modelId="{39C5CD81-BD04-2247-ABF6-7CDD03186223}" type="presOf" srcId="{511AEF66-EB0B-469F-B891-51AB82343DBD}" destId="{0449FD07-78D5-473E-ABE2-6D1ECCAB6AAA}" srcOrd="1" destOrd="0" presId="urn:microsoft.com/office/officeart/2005/8/layout/hierarchy2"/>
    <dgm:cxn modelId="{92F543F6-1636-964B-854F-43297A36874A}" type="presOf" srcId="{7D3A8543-2937-4D8D-8728-272DAC92A4EC}" destId="{B00B8C55-571B-4DAE-90C7-C42A57B09ED0}" srcOrd="1" destOrd="0" presId="urn:microsoft.com/office/officeart/2005/8/layout/hierarchy2"/>
    <dgm:cxn modelId="{B40DC2F1-D995-4B38-8EAC-9211F7D4056D}" srcId="{4B9AB93A-C307-4B8D-B750-1C3CE0AF6270}" destId="{F29BA2B5-1DF2-40A4-A762-92EAE42B85D2}" srcOrd="0" destOrd="0" parTransId="{A9ADC2B1-9484-4324-8DB6-2591D40C0E21}" sibTransId="{08EB0C2D-135B-458A-BDDB-08032BB15773}"/>
    <dgm:cxn modelId="{415725FD-6B21-4751-9E6E-FF5365F913FC}" srcId="{A0D842EB-23DF-4DAF-8233-FA1E9BD312EC}" destId="{BF83BB6C-B318-406D-934F-DB4DB620721C}" srcOrd="2" destOrd="0" parTransId="{2888668B-2C48-4FFF-8508-94E9DCF59832}" sibTransId="{54A49EA4-1314-44F6-BB49-C0A64EA3F0BD}"/>
    <dgm:cxn modelId="{F4A5FF34-8C26-0445-8358-7C1CB8ED51FC}" type="presOf" srcId="{1948A29E-2E28-41C4-AF8D-4D3935F01FFF}" destId="{88EB3828-CFCA-4C2E-9EC5-8B71C8E76920}" srcOrd="1" destOrd="0" presId="urn:microsoft.com/office/officeart/2005/8/layout/hierarchy2"/>
    <dgm:cxn modelId="{A248AA9C-678E-6D40-BFA7-6F9363D359D2}" type="presOf" srcId="{511AEF66-EB0B-469F-B891-51AB82343DBD}" destId="{5BA381D8-E5DE-4BC1-92A7-51606F5A792B}" srcOrd="0" destOrd="0" presId="urn:microsoft.com/office/officeart/2005/8/layout/hierarchy2"/>
    <dgm:cxn modelId="{4BC52683-3CEC-2148-89BA-D159C949B54F}" type="presOf" srcId="{EE6333FC-5D2A-48C8-B165-2D4429A5D825}" destId="{CF4C0316-F9D1-4CFB-A9E9-84BF6138EC5A}" srcOrd="0" destOrd="0" presId="urn:microsoft.com/office/officeart/2005/8/layout/hierarchy2"/>
    <dgm:cxn modelId="{63DE2B56-0051-1D4F-9C70-E362C6749920}" type="presOf" srcId="{43437B31-B4EA-49E1-B88E-DF9E45E6C849}" destId="{908FDB88-65A3-49C8-B882-3C65CC400877}" srcOrd="0" destOrd="0" presId="urn:microsoft.com/office/officeart/2005/8/layout/hierarchy2"/>
    <dgm:cxn modelId="{D99F6A4D-72A3-4740-80CB-EC317AE5FAFE}" srcId="{00811A32-1740-464E-83E0-94293B885870}" destId="{86B61E20-8526-49AD-9E52-48B79471C22D}" srcOrd="0" destOrd="0" parTransId="{5D56D8CF-6044-4DDB-81BB-E147642321C5}" sibTransId="{438D052B-363B-488F-900D-8FDC113286D4}"/>
    <dgm:cxn modelId="{6F4B83F2-0B45-4D99-82F7-9025C996055A}" srcId="{00811A32-1740-464E-83E0-94293B885870}" destId="{991C9A5A-DE76-4E11-B132-D9278A4C5169}" srcOrd="1" destOrd="0" parTransId="{0B141C21-E482-44B1-A298-E52CB09A8913}" sibTransId="{CA9B2B7A-C5EA-442F-A4DC-D47AE6948BCE}"/>
    <dgm:cxn modelId="{292D711B-DFC2-4535-97D9-0477E6069C76}" srcId="{8D303097-160D-40EF-B99D-AC3158187430}" destId="{E390AB23-FEE8-4F7F-9677-EF3B81C71A3D}" srcOrd="2" destOrd="0" parTransId="{BE405739-9128-4F4E-BAAE-19613CC3FA0C}" sibTransId="{C4A1CF09-5BC8-4228-8920-B868F6E58D3B}"/>
    <dgm:cxn modelId="{D316138D-11AE-8049-B467-C8BE85F53E32}" type="presOf" srcId="{E1CFC391-6AE7-4347-8A9D-133DCAAA0E75}" destId="{200E68EF-E058-4A21-8C83-68AF02EFD324}" srcOrd="0" destOrd="0" presId="urn:microsoft.com/office/officeart/2005/8/layout/hierarchy2"/>
    <dgm:cxn modelId="{73BCCDAA-C2E1-7F4F-A90F-C318C7F93CE9}" type="presOf" srcId="{4AFF5085-0559-4BB4-8E3D-3C821B5A0618}" destId="{0129E6B8-570D-46CB-83BD-4DA766EA414D}" srcOrd="1" destOrd="0" presId="urn:microsoft.com/office/officeart/2005/8/layout/hierarchy2"/>
    <dgm:cxn modelId="{0F06A68F-73B5-9545-B91C-98DE10A30A6C}" type="presOf" srcId="{B02E0394-D890-4A64-BD22-C2D772B6212C}" destId="{13EB7EDA-478A-40BC-BB99-B75435B29CE8}" srcOrd="1" destOrd="0" presId="urn:microsoft.com/office/officeart/2005/8/layout/hierarchy2"/>
    <dgm:cxn modelId="{F5FF6261-DE6D-0C46-971B-2A7C8D6CA2D9}" type="presOf" srcId="{6340CCC1-D178-4F54-AE1A-301D4EF5147B}" destId="{29152307-9F92-4616-84FA-869E4AF2CA60}" srcOrd="0" destOrd="0" presId="urn:microsoft.com/office/officeart/2005/8/layout/hierarchy2"/>
    <dgm:cxn modelId="{0C4EA767-2E4F-6347-89B5-D016F104339B}" type="presParOf" srcId="{BF46E357-F8D2-4A1B-8065-9035701381AA}" destId="{2E688526-4322-406A-A5E0-15562F8CF8A7}" srcOrd="0" destOrd="0" presId="urn:microsoft.com/office/officeart/2005/8/layout/hierarchy2"/>
    <dgm:cxn modelId="{08347551-26FC-FE42-8C8B-D5EB6D50EC50}" type="presParOf" srcId="{2E688526-4322-406A-A5E0-15562F8CF8A7}" destId="{4E420069-3069-4E83-8412-B7E04577B8A9}" srcOrd="0" destOrd="0" presId="urn:microsoft.com/office/officeart/2005/8/layout/hierarchy2"/>
    <dgm:cxn modelId="{388F634D-2A80-114B-BA60-215010750513}" type="presParOf" srcId="{2E688526-4322-406A-A5E0-15562F8CF8A7}" destId="{617E8458-DA26-48CE-9276-EFC6DEF8B93F}" srcOrd="1" destOrd="0" presId="urn:microsoft.com/office/officeart/2005/8/layout/hierarchy2"/>
    <dgm:cxn modelId="{0E55635E-67CD-284E-A07C-E20A3B8D9EF8}" type="presParOf" srcId="{617E8458-DA26-48CE-9276-EFC6DEF8B93F}" destId="{283A2404-4FAA-4CB1-A5B6-B2613CA91EF9}" srcOrd="0" destOrd="0" presId="urn:microsoft.com/office/officeart/2005/8/layout/hierarchy2"/>
    <dgm:cxn modelId="{662C28FC-96A1-5443-BD82-7CC3D00C1151}" type="presParOf" srcId="{283A2404-4FAA-4CB1-A5B6-B2613CA91EF9}" destId="{A0E8830E-E5C4-4BE6-B466-740B98116B2D}" srcOrd="0" destOrd="0" presId="urn:microsoft.com/office/officeart/2005/8/layout/hierarchy2"/>
    <dgm:cxn modelId="{5FAF45FB-D1E8-7C48-A476-DACE38D4ACBB}" type="presParOf" srcId="{617E8458-DA26-48CE-9276-EFC6DEF8B93F}" destId="{A5F7EB0D-B124-417C-ACF3-D9693ABE02AD}" srcOrd="1" destOrd="0" presId="urn:microsoft.com/office/officeart/2005/8/layout/hierarchy2"/>
    <dgm:cxn modelId="{D5BC92C2-41A5-4C47-9430-3E43F128F061}" type="presParOf" srcId="{A5F7EB0D-B124-417C-ACF3-D9693ABE02AD}" destId="{937380A4-5FC2-46D9-90F5-E2379147E8D2}" srcOrd="0" destOrd="0" presId="urn:microsoft.com/office/officeart/2005/8/layout/hierarchy2"/>
    <dgm:cxn modelId="{A60E450C-C7C4-854B-B9B8-9D7B21665E29}" type="presParOf" srcId="{A5F7EB0D-B124-417C-ACF3-D9693ABE02AD}" destId="{D7ECD284-776E-405E-98F6-16C380040A50}" srcOrd="1" destOrd="0" presId="urn:microsoft.com/office/officeart/2005/8/layout/hierarchy2"/>
    <dgm:cxn modelId="{A60B2D98-4551-F94D-ADE3-C87E6B46AFD1}" type="presParOf" srcId="{D7ECD284-776E-405E-98F6-16C380040A50}" destId="{DB5A37F1-7B9E-4132-B01B-153D6973ED7B}" srcOrd="0" destOrd="0" presId="urn:microsoft.com/office/officeart/2005/8/layout/hierarchy2"/>
    <dgm:cxn modelId="{887BA515-015B-364C-BC0D-300591146BBE}" type="presParOf" srcId="{DB5A37F1-7B9E-4132-B01B-153D6973ED7B}" destId="{F3464E27-59BC-4386-B658-2BC3E9C186EA}" srcOrd="0" destOrd="0" presId="urn:microsoft.com/office/officeart/2005/8/layout/hierarchy2"/>
    <dgm:cxn modelId="{1555812F-2A9F-0044-9116-0CD4D69E8276}" type="presParOf" srcId="{D7ECD284-776E-405E-98F6-16C380040A50}" destId="{E5406880-BD10-4E9C-9030-233789DFF92F}" srcOrd="1" destOrd="0" presId="urn:microsoft.com/office/officeart/2005/8/layout/hierarchy2"/>
    <dgm:cxn modelId="{8F996D50-4C56-634B-9C39-6E686EC72E75}" type="presParOf" srcId="{E5406880-BD10-4E9C-9030-233789DFF92F}" destId="{D20ED147-5D0C-4313-942B-F98300BE3498}" srcOrd="0" destOrd="0" presId="urn:microsoft.com/office/officeart/2005/8/layout/hierarchy2"/>
    <dgm:cxn modelId="{4C839B29-95D5-E647-9D4B-48E3EE8326F0}" type="presParOf" srcId="{E5406880-BD10-4E9C-9030-233789DFF92F}" destId="{00652753-5A43-4EB7-90AF-9E4FCB8519A6}" srcOrd="1" destOrd="0" presId="urn:microsoft.com/office/officeart/2005/8/layout/hierarchy2"/>
    <dgm:cxn modelId="{B19BBA64-5D25-AD4C-8215-5B058ECEF581}" type="presParOf" srcId="{00652753-5A43-4EB7-90AF-9E4FCB8519A6}" destId="{F80F2414-6424-4F75-BB16-2CB3CD944B6A}" srcOrd="0" destOrd="0" presId="urn:microsoft.com/office/officeart/2005/8/layout/hierarchy2"/>
    <dgm:cxn modelId="{05C20D9F-7DB5-E142-B88C-08B1590C8500}" type="presParOf" srcId="{F80F2414-6424-4F75-BB16-2CB3CD944B6A}" destId="{65CEEDE6-E15A-49FA-942D-358B171166F3}" srcOrd="0" destOrd="0" presId="urn:microsoft.com/office/officeart/2005/8/layout/hierarchy2"/>
    <dgm:cxn modelId="{15DB4FF1-2F90-034B-AE95-F7A4ED46AFAB}" type="presParOf" srcId="{00652753-5A43-4EB7-90AF-9E4FCB8519A6}" destId="{D6119B3A-2088-427B-88F5-F446959DF589}" srcOrd="1" destOrd="0" presId="urn:microsoft.com/office/officeart/2005/8/layout/hierarchy2"/>
    <dgm:cxn modelId="{4DD3CB20-DA80-5F4A-B010-008B45AEA7C5}" type="presParOf" srcId="{D6119B3A-2088-427B-88F5-F446959DF589}" destId="{B93F69B4-4BC6-4DF8-8F9D-2FD0088C8508}" srcOrd="0" destOrd="0" presId="urn:microsoft.com/office/officeart/2005/8/layout/hierarchy2"/>
    <dgm:cxn modelId="{74347C48-E961-5743-BEF7-DF8C1FB57334}" type="presParOf" srcId="{D6119B3A-2088-427B-88F5-F446959DF589}" destId="{4CAA0083-1946-4DD7-B5B4-BBB5BA685ED3}" srcOrd="1" destOrd="0" presId="urn:microsoft.com/office/officeart/2005/8/layout/hierarchy2"/>
    <dgm:cxn modelId="{424A0C56-B40F-2848-BBFC-C22BE30118B9}" type="presParOf" srcId="{4CAA0083-1946-4DD7-B5B4-BBB5BA685ED3}" destId="{EFE0F214-0F31-46DF-98B7-4C599441712F}" srcOrd="0" destOrd="0" presId="urn:microsoft.com/office/officeart/2005/8/layout/hierarchy2"/>
    <dgm:cxn modelId="{F5613DA4-D8C5-3246-B455-258EBAEBE695}" type="presParOf" srcId="{EFE0F214-0F31-46DF-98B7-4C599441712F}" destId="{63A7CEDD-4EB4-4F80-9D8A-7F35FCAEF77B}" srcOrd="0" destOrd="0" presId="urn:microsoft.com/office/officeart/2005/8/layout/hierarchy2"/>
    <dgm:cxn modelId="{F010B206-1427-EE48-B874-473CC6601E16}" type="presParOf" srcId="{4CAA0083-1946-4DD7-B5B4-BBB5BA685ED3}" destId="{81918D86-A6C0-4F48-BD8B-21E643402E10}" srcOrd="1" destOrd="0" presId="urn:microsoft.com/office/officeart/2005/8/layout/hierarchy2"/>
    <dgm:cxn modelId="{C2044F57-C770-E548-9676-F6A858AE93BD}" type="presParOf" srcId="{81918D86-A6C0-4F48-BD8B-21E643402E10}" destId="{FB4A715F-FED4-445B-BC6D-D865ECA3C007}" srcOrd="0" destOrd="0" presId="urn:microsoft.com/office/officeart/2005/8/layout/hierarchy2"/>
    <dgm:cxn modelId="{9F981977-2503-C942-8BE9-62BC1765F1E6}" type="presParOf" srcId="{81918D86-A6C0-4F48-BD8B-21E643402E10}" destId="{29397562-8823-4F0D-8981-D3239CAC8872}" srcOrd="1" destOrd="0" presId="urn:microsoft.com/office/officeart/2005/8/layout/hierarchy2"/>
    <dgm:cxn modelId="{D5672F16-958F-524E-B0BD-2C15CE7B58D8}" type="presParOf" srcId="{4CAA0083-1946-4DD7-B5B4-BBB5BA685ED3}" destId="{776C1490-4881-44A7-B481-BFCA37B44F6C}" srcOrd="2" destOrd="0" presId="urn:microsoft.com/office/officeart/2005/8/layout/hierarchy2"/>
    <dgm:cxn modelId="{867DDF1E-D9B8-EB4F-9DC7-721C7C4A7520}" type="presParOf" srcId="{776C1490-4881-44A7-B481-BFCA37B44F6C}" destId="{B00B8C55-571B-4DAE-90C7-C42A57B09ED0}" srcOrd="0" destOrd="0" presId="urn:microsoft.com/office/officeart/2005/8/layout/hierarchy2"/>
    <dgm:cxn modelId="{B6A9DFF0-D4E6-3E44-A341-39EFD6DD8A33}" type="presParOf" srcId="{4CAA0083-1946-4DD7-B5B4-BBB5BA685ED3}" destId="{2897C3DB-441E-423F-8BE4-87D22F227D87}" srcOrd="3" destOrd="0" presId="urn:microsoft.com/office/officeart/2005/8/layout/hierarchy2"/>
    <dgm:cxn modelId="{17F321AB-9245-D148-8FB0-09485BFE65E5}" type="presParOf" srcId="{2897C3DB-441E-423F-8BE4-87D22F227D87}" destId="{535C4A2D-3253-4184-8AFA-A45DAA062D6F}" srcOrd="0" destOrd="0" presId="urn:microsoft.com/office/officeart/2005/8/layout/hierarchy2"/>
    <dgm:cxn modelId="{A69BB342-AAD8-704B-A5D6-E8C250F3FC1D}" type="presParOf" srcId="{2897C3DB-441E-423F-8BE4-87D22F227D87}" destId="{7C0673F6-BA95-4616-AEC7-80C11D26EF2F}" srcOrd="1" destOrd="0" presId="urn:microsoft.com/office/officeart/2005/8/layout/hierarchy2"/>
    <dgm:cxn modelId="{883A4EC4-CD2B-3A43-A1CA-95AB464CDFDA}" type="presParOf" srcId="{4CAA0083-1946-4DD7-B5B4-BBB5BA685ED3}" destId="{A58634E7-60E0-4E90-BE8E-43368332772C}" srcOrd="4" destOrd="0" presId="urn:microsoft.com/office/officeart/2005/8/layout/hierarchy2"/>
    <dgm:cxn modelId="{BC9F95ED-48EB-A142-B8BE-5F97E729471D}" type="presParOf" srcId="{A58634E7-60E0-4E90-BE8E-43368332772C}" destId="{D239BEE3-8804-4CF8-B13B-898F6185CCFF}" srcOrd="0" destOrd="0" presId="urn:microsoft.com/office/officeart/2005/8/layout/hierarchy2"/>
    <dgm:cxn modelId="{A3FC3410-C5B9-4346-B4DE-D4305EBC9D72}" type="presParOf" srcId="{4CAA0083-1946-4DD7-B5B4-BBB5BA685ED3}" destId="{396FB9D7-21F3-43C5-BF0C-AE9E712398F1}" srcOrd="5" destOrd="0" presId="urn:microsoft.com/office/officeart/2005/8/layout/hierarchy2"/>
    <dgm:cxn modelId="{D5FA04E1-A061-2543-A6D4-8AC26E31DE51}" type="presParOf" srcId="{396FB9D7-21F3-43C5-BF0C-AE9E712398F1}" destId="{1D86ED22-164B-45E6-B680-C19EF4B8209A}" srcOrd="0" destOrd="0" presId="urn:microsoft.com/office/officeart/2005/8/layout/hierarchy2"/>
    <dgm:cxn modelId="{BC60B4C9-D227-DB45-823A-DA96E24E6F3E}" type="presParOf" srcId="{396FB9D7-21F3-43C5-BF0C-AE9E712398F1}" destId="{4DE50EE3-089A-49D7-9559-E4D75D03EB94}" srcOrd="1" destOrd="0" presId="urn:microsoft.com/office/officeart/2005/8/layout/hierarchy2"/>
    <dgm:cxn modelId="{43AD70A3-3913-7C4E-A059-D82EB2B277F1}" type="presParOf" srcId="{00652753-5A43-4EB7-90AF-9E4FCB8519A6}" destId="{AEF0155F-4F90-4DDC-88B9-64689B2C83D5}" srcOrd="2" destOrd="0" presId="urn:microsoft.com/office/officeart/2005/8/layout/hierarchy2"/>
    <dgm:cxn modelId="{5019737D-1294-694A-9B68-0094B2ED649E}" type="presParOf" srcId="{AEF0155F-4F90-4DDC-88B9-64689B2C83D5}" destId="{468BAB71-2801-4EC0-89AB-6E44B8314BA6}" srcOrd="0" destOrd="0" presId="urn:microsoft.com/office/officeart/2005/8/layout/hierarchy2"/>
    <dgm:cxn modelId="{B67931DD-7E90-7F4A-9762-0A0C9EEE17DA}" type="presParOf" srcId="{00652753-5A43-4EB7-90AF-9E4FCB8519A6}" destId="{D69FDD42-DB08-41EE-A45F-8C8787977C9D}" srcOrd="3" destOrd="0" presId="urn:microsoft.com/office/officeart/2005/8/layout/hierarchy2"/>
    <dgm:cxn modelId="{FE088F7A-07BB-8B48-8830-64170930FF49}" type="presParOf" srcId="{D69FDD42-DB08-41EE-A45F-8C8787977C9D}" destId="{FDCFECBE-0A34-40A2-89FA-D1BA13FD3A2E}" srcOrd="0" destOrd="0" presId="urn:microsoft.com/office/officeart/2005/8/layout/hierarchy2"/>
    <dgm:cxn modelId="{644B011C-93CC-1449-82C1-FBA74B18DBFC}" type="presParOf" srcId="{D69FDD42-DB08-41EE-A45F-8C8787977C9D}" destId="{EAC2AF22-30AA-4835-A871-332B0A6B6F27}" srcOrd="1" destOrd="0" presId="urn:microsoft.com/office/officeart/2005/8/layout/hierarchy2"/>
    <dgm:cxn modelId="{5BD8D4D8-1B59-5349-83F8-7B8AA98970BD}" type="presParOf" srcId="{EAC2AF22-30AA-4835-A871-332B0A6B6F27}" destId="{AACF21B3-68D1-43AA-A215-60767A9915F3}" srcOrd="0" destOrd="0" presId="urn:microsoft.com/office/officeart/2005/8/layout/hierarchy2"/>
    <dgm:cxn modelId="{AE29DBA4-EB0F-7A44-8C20-3482D725E4B2}" type="presParOf" srcId="{AACF21B3-68D1-43AA-A215-60767A9915F3}" destId="{0BBE72C2-C95D-488C-94CE-FEF6AEF42948}" srcOrd="0" destOrd="0" presId="urn:microsoft.com/office/officeart/2005/8/layout/hierarchy2"/>
    <dgm:cxn modelId="{07ABF903-C39F-7A49-AFA3-A1FABECAA426}" type="presParOf" srcId="{EAC2AF22-30AA-4835-A871-332B0A6B6F27}" destId="{865E63F4-BCD2-4DEF-92A5-AC45A0C8D338}" srcOrd="1" destOrd="0" presId="urn:microsoft.com/office/officeart/2005/8/layout/hierarchy2"/>
    <dgm:cxn modelId="{0162E597-B4BC-8C43-9112-20D5C4A58DF9}" type="presParOf" srcId="{865E63F4-BCD2-4DEF-92A5-AC45A0C8D338}" destId="{EE6B60B0-DC08-4685-B3E5-1E88C42B514B}" srcOrd="0" destOrd="0" presId="urn:microsoft.com/office/officeart/2005/8/layout/hierarchy2"/>
    <dgm:cxn modelId="{3AE17C54-890B-3643-AC1C-8C25AB6C711F}" type="presParOf" srcId="{865E63F4-BCD2-4DEF-92A5-AC45A0C8D338}" destId="{A9A58FC7-217B-4529-BC38-8649724AA843}" srcOrd="1" destOrd="0" presId="urn:microsoft.com/office/officeart/2005/8/layout/hierarchy2"/>
    <dgm:cxn modelId="{45301EDE-5429-DB47-8A6E-D193178D1DB6}" type="presParOf" srcId="{EAC2AF22-30AA-4835-A871-332B0A6B6F27}" destId="{53441ECC-AF27-478E-836D-FB9448918F7A}" srcOrd="2" destOrd="0" presId="urn:microsoft.com/office/officeart/2005/8/layout/hierarchy2"/>
    <dgm:cxn modelId="{79B02B45-499F-AA4E-8339-0935ABADFC79}" type="presParOf" srcId="{53441ECC-AF27-478E-836D-FB9448918F7A}" destId="{A0F088E0-3E1F-4233-A2D3-073E1D368C3F}" srcOrd="0" destOrd="0" presId="urn:microsoft.com/office/officeart/2005/8/layout/hierarchy2"/>
    <dgm:cxn modelId="{68E56F65-07F0-C745-AFEB-EF411A1EC72A}" type="presParOf" srcId="{EAC2AF22-30AA-4835-A871-332B0A6B6F27}" destId="{70823433-2756-49C3-A9F6-677CA42F5B7E}" srcOrd="3" destOrd="0" presId="urn:microsoft.com/office/officeart/2005/8/layout/hierarchy2"/>
    <dgm:cxn modelId="{D26F6E35-4CB6-B841-9F2B-717ABFB1C82F}" type="presParOf" srcId="{70823433-2756-49C3-A9F6-677CA42F5B7E}" destId="{29152307-9F92-4616-84FA-869E4AF2CA60}" srcOrd="0" destOrd="0" presId="urn:microsoft.com/office/officeart/2005/8/layout/hierarchy2"/>
    <dgm:cxn modelId="{7EEE11A6-94FF-DF47-AFCE-C9FBD843661F}" type="presParOf" srcId="{70823433-2756-49C3-A9F6-677CA42F5B7E}" destId="{C619ECAC-C4E6-42C1-AEC7-F6CA29A8E672}" srcOrd="1" destOrd="0" presId="urn:microsoft.com/office/officeart/2005/8/layout/hierarchy2"/>
    <dgm:cxn modelId="{D8D67C77-7419-2849-885F-937FF79DB649}" type="presParOf" srcId="{EAC2AF22-30AA-4835-A871-332B0A6B6F27}" destId="{16970B2A-5FE3-4CD8-B9B4-04333B0512F5}" srcOrd="4" destOrd="0" presId="urn:microsoft.com/office/officeart/2005/8/layout/hierarchy2"/>
    <dgm:cxn modelId="{B5B05364-AA17-4B40-A7AE-A608D365E2C8}" type="presParOf" srcId="{16970B2A-5FE3-4CD8-B9B4-04333B0512F5}" destId="{B7BFE598-2D67-4DBA-8E8D-2C560BDF1394}" srcOrd="0" destOrd="0" presId="urn:microsoft.com/office/officeart/2005/8/layout/hierarchy2"/>
    <dgm:cxn modelId="{E21BDA9A-4315-CE49-AAE3-9A481668BB56}" type="presParOf" srcId="{EAC2AF22-30AA-4835-A871-332B0A6B6F27}" destId="{90D431E8-DBA9-434C-B772-2911F9772711}" srcOrd="5" destOrd="0" presId="urn:microsoft.com/office/officeart/2005/8/layout/hierarchy2"/>
    <dgm:cxn modelId="{1F543B8A-BD74-5D4C-BE7C-EA70F5CBEDDB}" type="presParOf" srcId="{90D431E8-DBA9-434C-B772-2911F9772711}" destId="{9D7E986F-7FF2-486F-8227-63530ACFA0DF}" srcOrd="0" destOrd="0" presId="urn:microsoft.com/office/officeart/2005/8/layout/hierarchy2"/>
    <dgm:cxn modelId="{5CAF4A4E-1457-B248-A9C9-E3FB035CE41F}" type="presParOf" srcId="{90D431E8-DBA9-434C-B772-2911F9772711}" destId="{BEED3249-EFF4-40FA-B64B-DAB188A2F89F}" srcOrd="1" destOrd="0" presId="urn:microsoft.com/office/officeart/2005/8/layout/hierarchy2"/>
    <dgm:cxn modelId="{52EFA67C-33DC-FB4A-82E6-BA291BF43FE5}" type="presParOf" srcId="{D7ECD284-776E-405E-98F6-16C380040A50}" destId="{97FA524E-F778-440B-98DF-77B4A1D6306B}" srcOrd="2" destOrd="0" presId="urn:microsoft.com/office/officeart/2005/8/layout/hierarchy2"/>
    <dgm:cxn modelId="{11D408A8-40E7-F24D-AA1E-814FA181A16B}" type="presParOf" srcId="{97FA524E-F778-440B-98DF-77B4A1D6306B}" destId="{13EB7EDA-478A-40BC-BB99-B75435B29CE8}" srcOrd="0" destOrd="0" presId="urn:microsoft.com/office/officeart/2005/8/layout/hierarchy2"/>
    <dgm:cxn modelId="{5D7EBFC7-C5CF-B643-AA3F-14444B63237C}" type="presParOf" srcId="{D7ECD284-776E-405E-98F6-16C380040A50}" destId="{8A9EDD93-CA81-46AC-98DE-4E463D333870}" srcOrd="3" destOrd="0" presId="urn:microsoft.com/office/officeart/2005/8/layout/hierarchy2"/>
    <dgm:cxn modelId="{DAC9B55A-7231-DC46-BED8-1DBE93CEB77C}" type="presParOf" srcId="{8A9EDD93-CA81-46AC-98DE-4E463D333870}" destId="{41968226-9970-47CD-897A-CFB5486D1CF0}" srcOrd="0" destOrd="0" presId="urn:microsoft.com/office/officeart/2005/8/layout/hierarchy2"/>
    <dgm:cxn modelId="{1B9927FE-C4D1-3745-9E49-0B5BC2F078C3}" type="presParOf" srcId="{8A9EDD93-CA81-46AC-98DE-4E463D333870}" destId="{B9540059-8C60-4703-9D02-A7CBCB5F6AE2}" srcOrd="1" destOrd="0" presId="urn:microsoft.com/office/officeart/2005/8/layout/hierarchy2"/>
    <dgm:cxn modelId="{BBE9607F-EFE7-9F49-A9C0-9552F8E0C1CC}" type="presParOf" srcId="{B9540059-8C60-4703-9D02-A7CBCB5F6AE2}" destId="{B3C9C675-746B-43FC-A1AC-B09EAF5CB901}" srcOrd="0" destOrd="0" presId="urn:microsoft.com/office/officeart/2005/8/layout/hierarchy2"/>
    <dgm:cxn modelId="{DC85FDEA-222A-4044-9519-039627F4D02F}" type="presParOf" srcId="{B3C9C675-746B-43FC-A1AC-B09EAF5CB901}" destId="{A76A1EB6-933E-4C91-8459-39538D0424B1}" srcOrd="0" destOrd="0" presId="urn:microsoft.com/office/officeart/2005/8/layout/hierarchy2"/>
    <dgm:cxn modelId="{9F84A008-69EC-B444-B0CE-334FCF910D8B}" type="presParOf" srcId="{B9540059-8C60-4703-9D02-A7CBCB5F6AE2}" destId="{1A14F727-483E-4467-B12B-C6DBB7BCAE38}" srcOrd="1" destOrd="0" presId="urn:microsoft.com/office/officeart/2005/8/layout/hierarchy2"/>
    <dgm:cxn modelId="{5530B41B-B00D-6A4B-BE89-2DB2392E5C03}" type="presParOf" srcId="{1A14F727-483E-4467-B12B-C6DBB7BCAE38}" destId="{CA08927D-F78E-447C-AA8D-F55B2CAFAE76}" srcOrd="0" destOrd="0" presId="urn:microsoft.com/office/officeart/2005/8/layout/hierarchy2"/>
    <dgm:cxn modelId="{AE8A0F76-CBD9-EE4A-92B5-993E6FAB1E68}" type="presParOf" srcId="{1A14F727-483E-4467-B12B-C6DBB7BCAE38}" destId="{92FA8874-83F8-4009-8E0A-EB99F52EFF49}" srcOrd="1" destOrd="0" presId="urn:microsoft.com/office/officeart/2005/8/layout/hierarchy2"/>
    <dgm:cxn modelId="{B2B3278A-C7E6-B34C-A844-A0C866F568C3}" type="presParOf" srcId="{92FA8874-83F8-4009-8E0A-EB99F52EFF49}" destId="{F80309F5-AEDD-4FC2-B23C-89179333C999}" srcOrd="0" destOrd="0" presId="urn:microsoft.com/office/officeart/2005/8/layout/hierarchy2"/>
    <dgm:cxn modelId="{C5A7A3E5-EABB-9A43-B971-D8B7E216B7A1}" type="presParOf" srcId="{F80309F5-AEDD-4FC2-B23C-89179333C999}" destId="{69F6A74D-3BDD-4B35-9C4D-2F51EE6CA407}" srcOrd="0" destOrd="0" presId="urn:microsoft.com/office/officeart/2005/8/layout/hierarchy2"/>
    <dgm:cxn modelId="{122C5626-C577-F64A-BA0E-C128346A9C31}" type="presParOf" srcId="{92FA8874-83F8-4009-8E0A-EB99F52EFF49}" destId="{C21591DE-2375-4880-BF77-9EBC924F3280}" srcOrd="1" destOrd="0" presId="urn:microsoft.com/office/officeart/2005/8/layout/hierarchy2"/>
    <dgm:cxn modelId="{FEAD0DC1-A6B3-ED4C-BB9A-7B741DA1C8BD}" type="presParOf" srcId="{C21591DE-2375-4880-BF77-9EBC924F3280}" destId="{FE692FBC-80FF-4E98-BA65-420C27A6CB9B}" srcOrd="0" destOrd="0" presId="urn:microsoft.com/office/officeart/2005/8/layout/hierarchy2"/>
    <dgm:cxn modelId="{66836409-C4A5-0A45-A2B4-5F3000307464}" type="presParOf" srcId="{C21591DE-2375-4880-BF77-9EBC924F3280}" destId="{B83A7173-FEB2-44DC-A8D9-C842D38EA835}" srcOrd="1" destOrd="0" presId="urn:microsoft.com/office/officeart/2005/8/layout/hierarchy2"/>
    <dgm:cxn modelId="{D8B24502-46FF-4A40-8F8E-F27E1C1B057D}" type="presParOf" srcId="{92FA8874-83F8-4009-8E0A-EB99F52EFF49}" destId="{9027C9F6-24DE-4104-A04A-FBDCB1FADCAE}" srcOrd="2" destOrd="0" presId="urn:microsoft.com/office/officeart/2005/8/layout/hierarchy2"/>
    <dgm:cxn modelId="{BC91B25C-8282-DB4E-908D-35C23A3AA770}" type="presParOf" srcId="{9027C9F6-24DE-4104-A04A-FBDCB1FADCAE}" destId="{F0613404-529C-4EFD-B710-ED03A56758B3}" srcOrd="0" destOrd="0" presId="urn:microsoft.com/office/officeart/2005/8/layout/hierarchy2"/>
    <dgm:cxn modelId="{5263E000-BA99-564E-8907-BE9F19C78604}" type="presParOf" srcId="{92FA8874-83F8-4009-8E0A-EB99F52EFF49}" destId="{9BE62AE0-A334-4E77-8094-92F63ACE03BA}" srcOrd="3" destOrd="0" presId="urn:microsoft.com/office/officeart/2005/8/layout/hierarchy2"/>
    <dgm:cxn modelId="{C0930336-31E9-C04F-A168-136F4543B33A}" type="presParOf" srcId="{9BE62AE0-A334-4E77-8094-92F63ACE03BA}" destId="{8E06D73F-D345-4D81-BD86-41FD09041FCA}" srcOrd="0" destOrd="0" presId="urn:microsoft.com/office/officeart/2005/8/layout/hierarchy2"/>
    <dgm:cxn modelId="{5DEAAE6E-0B11-2A4A-B263-ECAD3E15844D}" type="presParOf" srcId="{9BE62AE0-A334-4E77-8094-92F63ACE03BA}" destId="{738214D7-FB48-4141-9242-40CDFB26833A}" srcOrd="1" destOrd="0" presId="urn:microsoft.com/office/officeart/2005/8/layout/hierarchy2"/>
    <dgm:cxn modelId="{86265F1C-BC60-C742-968B-1E6A37B65353}" type="presParOf" srcId="{92FA8874-83F8-4009-8E0A-EB99F52EFF49}" destId="{93E07391-2AEC-492F-9D1D-D1F1D770F834}" srcOrd="4" destOrd="0" presId="urn:microsoft.com/office/officeart/2005/8/layout/hierarchy2"/>
    <dgm:cxn modelId="{7B22D447-CFC1-174E-8923-02DA01D26992}" type="presParOf" srcId="{93E07391-2AEC-492F-9D1D-D1F1D770F834}" destId="{E832C84A-7002-4DC4-B8DC-EB0B6E8C10B8}" srcOrd="0" destOrd="0" presId="urn:microsoft.com/office/officeart/2005/8/layout/hierarchy2"/>
    <dgm:cxn modelId="{EEABB177-9AF7-2246-B3FC-5C67DF82F053}" type="presParOf" srcId="{92FA8874-83F8-4009-8E0A-EB99F52EFF49}" destId="{C69F2EBB-2608-4422-885D-33735F358312}" srcOrd="5" destOrd="0" presId="urn:microsoft.com/office/officeart/2005/8/layout/hierarchy2"/>
    <dgm:cxn modelId="{7B4090AF-F153-B749-BEF2-42ECA3ACDE33}" type="presParOf" srcId="{C69F2EBB-2608-4422-885D-33735F358312}" destId="{200E68EF-E058-4A21-8C83-68AF02EFD324}" srcOrd="0" destOrd="0" presId="urn:microsoft.com/office/officeart/2005/8/layout/hierarchy2"/>
    <dgm:cxn modelId="{AF733821-8A7C-A04E-87EA-2E2CD9F756BD}" type="presParOf" srcId="{C69F2EBB-2608-4422-885D-33735F358312}" destId="{0DCA825C-EA1C-4E31-A0FC-10AEBDA19747}" srcOrd="1" destOrd="0" presId="urn:microsoft.com/office/officeart/2005/8/layout/hierarchy2"/>
    <dgm:cxn modelId="{2CFC8DFF-4D78-8347-879B-050BC1578A9F}" type="presParOf" srcId="{B9540059-8C60-4703-9D02-A7CBCB5F6AE2}" destId="{C0FF8F1D-A44D-4F1F-876E-E6ACFA13BB99}" srcOrd="2" destOrd="0" presId="urn:microsoft.com/office/officeart/2005/8/layout/hierarchy2"/>
    <dgm:cxn modelId="{7B48BC5C-FB25-9F4F-957A-90C79F1F0ABD}" type="presParOf" srcId="{C0FF8F1D-A44D-4F1F-876E-E6ACFA13BB99}" destId="{810C7030-E030-4009-8782-DA021B110BF3}" srcOrd="0" destOrd="0" presId="urn:microsoft.com/office/officeart/2005/8/layout/hierarchy2"/>
    <dgm:cxn modelId="{2F3464EA-1141-3849-A459-AEFAA67C64FB}" type="presParOf" srcId="{B9540059-8C60-4703-9D02-A7CBCB5F6AE2}" destId="{0D9FD60A-3DC0-48C2-8BB3-FB6CD60CAFA9}" srcOrd="3" destOrd="0" presId="urn:microsoft.com/office/officeart/2005/8/layout/hierarchy2"/>
    <dgm:cxn modelId="{246355FA-A835-7446-815E-A1CF82F621ED}" type="presParOf" srcId="{0D9FD60A-3DC0-48C2-8BB3-FB6CD60CAFA9}" destId="{43EE0863-9512-402B-90C7-41ACF32EE182}" srcOrd="0" destOrd="0" presId="urn:microsoft.com/office/officeart/2005/8/layout/hierarchy2"/>
    <dgm:cxn modelId="{C0212892-DA3F-0A4A-B977-0FD9284ECFBE}" type="presParOf" srcId="{0D9FD60A-3DC0-48C2-8BB3-FB6CD60CAFA9}" destId="{0567F939-3136-41B5-AF65-926E3314EC6D}" srcOrd="1" destOrd="0" presId="urn:microsoft.com/office/officeart/2005/8/layout/hierarchy2"/>
    <dgm:cxn modelId="{BD7744F3-F140-E04F-8CBA-12296D99F821}" type="presParOf" srcId="{0567F939-3136-41B5-AF65-926E3314EC6D}" destId="{CF4C0316-F9D1-4CFB-A9E9-84BF6138EC5A}" srcOrd="0" destOrd="0" presId="urn:microsoft.com/office/officeart/2005/8/layout/hierarchy2"/>
    <dgm:cxn modelId="{F5B007BD-A108-B040-9966-BFC96F7E43FA}" type="presParOf" srcId="{CF4C0316-F9D1-4CFB-A9E9-84BF6138EC5A}" destId="{4EC41237-6509-4A53-B8DF-1A62E957441C}" srcOrd="0" destOrd="0" presId="urn:microsoft.com/office/officeart/2005/8/layout/hierarchy2"/>
    <dgm:cxn modelId="{67293588-1912-574A-BBAE-A7FD177D1D25}" type="presParOf" srcId="{0567F939-3136-41B5-AF65-926E3314EC6D}" destId="{42A7ECB8-B0B9-4FDE-9784-8A8886D84D80}" srcOrd="1" destOrd="0" presId="urn:microsoft.com/office/officeart/2005/8/layout/hierarchy2"/>
    <dgm:cxn modelId="{B01804A9-49CF-DF49-824A-0096478D94DB}" type="presParOf" srcId="{42A7ECB8-B0B9-4FDE-9784-8A8886D84D80}" destId="{A753599E-01E9-434D-A5B6-03CBC505741A}" srcOrd="0" destOrd="0" presId="urn:microsoft.com/office/officeart/2005/8/layout/hierarchy2"/>
    <dgm:cxn modelId="{3C216F96-19A2-4A4D-B259-FB4470C3C968}" type="presParOf" srcId="{42A7ECB8-B0B9-4FDE-9784-8A8886D84D80}" destId="{B7BE94A7-9194-49BF-9290-22650BE886FC}" srcOrd="1" destOrd="0" presId="urn:microsoft.com/office/officeart/2005/8/layout/hierarchy2"/>
    <dgm:cxn modelId="{511ECCE5-DF80-EF40-B1BB-8D6F3153DCFA}" type="presParOf" srcId="{0567F939-3136-41B5-AF65-926E3314EC6D}" destId="{1DF1C08D-CD03-4713-94A5-6A5BC70E95CB}" srcOrd="2" destOrd="0" presId="urn:microsoft.com/office/officeart/2005/8/layout/hierarchy2"/>
    <dgm:cxn modelId="{1EF667ED-87A9-8648-A349-D35A72EECCB8}" type="presParOf" srcId="{1DF1C08D-CD03-4713-94A5-6A5BC70E95CB}" destId="{C749B18C-0A64-4C12-A31B-CEBF605CA7A2}" srcOrd="0" destOrd="0" presId="urn:microsoft.com/office/officeart/2005/8/layout/hierarchy2"/>
    <dgm:cxn modelId="{EE9962FD-E3DE-9B43-97F8-64626833FA5F}" type="presParOf" srcId="{0567F939-3136-41B5-AF65-926E3314EC6D}" destId="{7B63109A-E0D5-4D50-90C4-61BEB6A639F1}" srcOrd="3" destOrd="0" presId="urn:microsoft.com/office/officeart/2005/8/layout/hierarchy2"/>
    <dgm:cxn modelId="{BEFFA4B6-8088-8A45-8C52-D9D0FF4AFA6E}" type="presParOf" srcId="{7B63109A-E0D5-4D50-90C4-61BEB6A639F1}" destId="{DAE385B8-E38A-4CA6-9E38-9E21DD5DD89E}" srcOrd="0" destOrd="0" presId="urn:microsoft.com/office/officeart/2005/8/layout/hierarchy2"/>
    <dgm:cxn modelId="{8706E7BB-2295-9049-BF71-61304814AADE}" type="presParOf" srcId="{7B63109A-E0D5-4D50-90C4-61BEB6A639F1}" destId="{804DF416-7106-48EE-85E5-ABBFA14F8823}" srcOrd="1" destOrd="0" presId="urn:microsoft.com/office/officeart/2005/8/layout/hierarchy2"/>
    <dgm:cxn modelId="{70E2BFBA-4EC5-5D47-93D4-5262CCFFE1AA}" type="presParOf" srcId="{0567F939-3136-41B5-AF65-926E3314EC6D}" destId="{EB8A7C13-251B-4F1D-BB06-3C17C3756597}" srcOrd="4" destOrd="0" presId="urn:microsoft.com/office/officeart/2005/8/layout/hierarchy2"/>
    <dgm:cxn modelId="{15335573-D45E-B247-93C9-DC8B47B27E5D}" type="presParOf" srcId="{EB8A7C13-251B-4F1D-BB06-3C17C3756597}" destId="{2D8D0B2C-A8BD-4F8A-8B3C-BEF89EE8A735}" srcOrd="0" destOrd="0" presId="urn:microsoft.com/office/officeart/2005/8/layout/hierarchy2"/>
    <dgm:cxn modelId="{A1BCD77D-D891-5F48-8CE1-3D6E5204FEBC}" type="presParOf" srcId="{0567F939-3136-41B5-AF65-926E3314EC6D}" destId="{A499B639-71BF-490D-975C-5A98A67A1963}" srcOrd="5" destOrd="0" presId="urn:microsoft.com/office/officeart/2005/8/layout/hierarchy2"/>
    <dgm:cxn modelId="{A805B428-2D93-0845-BC11-681206F7D8F1}" type="presParOf" srcId="{A499B639-71BF-490D-975C-5A98A67A1963}" destId="{59775092-A0E5-46B1-9B5F-660A3317AB3F}" srcOrd="0" destOrd="0" presId="urn:microsoft.com/office/officeart/2005/8/layout/hierarchy2"/>
    <dgm:cxn modelId="{1B7C1414-58D3-C84C-8CBA-49465614262C}" type="presParOf" srcId="{A499B639-71BF-490D-975C-5A98A67A1963}" destId="{80A1B41A-5F82-41E1-BCD0-15E6888626EA}" srcOrd="1" destOrd="0" presId="urn:microsoft.com/office/officeart/2005/8/layout/hierarchy2"/>
    <dgm:cxn modelId="{42921679-7FEA-4549-A142-18F0C648E4CD}" type="presParOf" srcId="{617E8458-DA26-48CE-9276-EFC6DEF8B93F}" destId="{BF035BA4-C939-4B45-9934-212F253F8042}" srcOrd="2" destOrd="0" presId="urn:microsoft.com/office/officeart/2005/8/layout/hierarchy2"/>
    <dgm:cxn modelId="{76EBDAFE-A218-E643-82DD-BC2D20A4CC45}" type="presParOf" srcId="{BF035BA4-C939-4B45-9934-212F253F8042}" destId="{CB19CA74-2CCB-49C5-8238-9FCCC8A4B674}" srcOrd="0" destOrd="0" presId="urn:microsoft.com/office/officeart/2005/8/layout/hierarchy2"/>
    <dgm:cxn modelId="{D6A8B53A-69BB-614B-9E7E-E92F4D681ACB}" type="presParOf" srcId="{617E8458-DA26-48CE-9276-EFC6DEF8B93F}" destId="{99EEF68D-D0E9-401F-96AA-8601A68144BD}" srcOrd="3" destOrd="0" presId="urn:microsoft.com/office/officeart/2005/8/layout/hierarchy2"/>
    <dgm:cxn modelId="{0E2BF765-88D8-3646-844F-DFA28FFDF25D}" type="presParOf" srcId="{99EEF68D-D0E9-401F-96AA-8601A68144BD}" destId="{88714EFB-425F-43D6-926C-F92C14C1926B}" srcOrd="0" destOrd="0" presId="urn:microsoft.com/office/officeart/2005/8/layout/hierarchy2"/>
    <dgm:cxn modelId="{2C55E368-2A96-A64F-A157-A13B4C6B528B}" type="presParOf" srcId="{99EEF68D-D0E9-401F-96AA-8601A68144BD}" destId="{54D330A7-8EDF-4168-873D-420A67F53E6A}" srcOrd="1" destOrd="0" presId="urn:microsoft.com/office/officeart/2005/8/layout/hierarchy2"/>
    <dgm:cxn modelId="{3F013C2F-9301-0D41-A14C-1038C55DE014}" type="presParOf" srcId="{54D330A7-8EDF-4168-873D-420A67F53E6A}" destId="{EB23BA92-523A-4C69-8980-9455781CA8F8}" srcOrd="0" destOrd="0" presId="urn:microsoft.com/office/officeart/2005/8/layout/hierarchy2"/>
    <dgm:cxn modelId="{1A2D7B92-75ED-CE4D-950B-286614D2026C}" type="presParOf" srcId="{EB23BA92-523A-4C69-8980-9455781CA8F8}" destId="{0A1ABB3A-E8F3-43F9-8DBE-1B897B41A7CF}" srcOrd="0" destOrd="0" presId="urn:microsoft.com/office/officeart/2005/8/layout/hierarchy2"/>
    <dgm:cxn modelId="{D79CA1BE-380F-C64A-8A23-F639A6DBDF0F}" type="presParOf" srcId="{54D330A7-8EDF-4168-873D-420A67F53E6A}" destId="{845C8EAC-4F23-4DED-87AD-D31834F06052}" srcOrd="1" destOrd="0" presId="urn:microsoft.com/office/officeart/2005/8/layout/hierarchy2"/>
    <dgm:cxn modelId="{B1283703-C498-FD4C-8AAC-88DEB3C47FFB}" type="presParOf" srcId="{845C8EAC-4F23-4DED-87AD-D31834F06052}" destId="{FB5FD420-0EA1-4D06-923E-9D42EE60BA6F}" srcOrd="0" destOrd="0" presId="urn:microsoft.com/office/officeart/2005/8/layout/hierarchy2"/>
    <dgm:cxn modelId="{2A7A4A54-13C9-6847-8527-E22200B41DBD}" type="presParOf" srcId="{845C8EAC-4F23-4DED-87AD-D31834F06052}" destId="{41CA7CBD-7303-4212-9E58-231A5268A433}" srcOrd="1" destOrd="0" presId="urn:microsoft.com/office/officeart/2005/8/layout/hierarchy2"/>
    <dgm:cxn modelId="{FF88C953-9F83-DD4C-BDC8-558F47805F30}" type="presParOf" srcId="{41CA7CBD-7303-4212-9E58-231A5268A433}" destId="{852FBAF0-F2A8-4C9A-B32B-F4C75E99FA2E}" srcOrd="0" destOrd="0" presId="urn:microsoft.com/office/officeart/2005/8/layout/hierarchy2"/>
    <dgm:cxn modelId="{EF6D4EBE-573F-CA42-8164-C4BF80F4B30D}" type="presParOf" srcId="{852FBAF0-F2A8-4C9A-B32B-F4C75E99FA2E}" destId="{843ABA3E-ABBD-4720-8D03-1281B8D90104}" srcOrd="0" destOrd="0" presId="urn:microsoft.com/office/officeart/2005/8/layout/hierarchy2"/>
    <dgm:cxn modelId="{5E57E28A-819B-8A49-B666-4201B627CFAA}" type="presParOf" srcId="{41CA7CBD-7303-4212-9E58-231A5268A433}" destId="{34461FA3-9F21-4DAE-B1BB-F6596EC907DA}" srcOrd="1" destOrd="0" presId="urn:microsoft.com/office/officeart/2005/8/layout/hierarchy2"/>
    <dgm:cxn modelId="{5D45F63F-A172-BD4E-969C-04EC70B9EF50}" type="presParOf" srcId="{34461FA3-9F21-4DAE-B1BB-F6596EC907DA}" destId="{0E433619-EC45-446D-917D-B7546326DD3B}" srcOrd="0" destOrd="0" presId="urn:microsoft.com/office/officeart/2005/8/layout/hierarchy2"/>
    <dgm:cxn modelId="{75660AB2-8CB2-A94B-A534-369C6B65B4B0}" type="presParOf" srcId="{34461FA3-9F21-4DAE-B1BB-F6596EC907DA}" destId="{D51B3C7D-9D7C-4213-AFF5-22E7FF3C0E85}" srcOrd="1" destOrd="0" presId="urn:microsoft.com/office/officeart/2005/8/layout/hierarchy2"/>
    <dgm:cxn modelId="{56879375-5543-1F47-89FD-9AE898EFB382}" type="presParOf" srcId="{D51B3C7D-9D7C-4213-AFF5-22E7FF3C0E85}" destId="{F8575232-2FA9-4D87-B0AB-63FAC30789A1}" srcOrd="0" destOrd="0" presId="urn:microsoft.com/office/officeart/2005/8/layout/hierarchy2"/>
    <dgm:cxn modelId="{51884E3A-FB5E-994E-8F39-6119C48ED644}" type="presParOf" srcId="{F8575232-2FA9-4D87-B0AB-63FAC30789A1}" destId="{251C88E6-5657-44A2-905C-222B8FDCFF25}" srcOrd="0" destOrd="0" presId="urn:microsoft.com/office/officeart/2005/8/layout/hierarchy2"/>
    <dgm:cxn modelId="{8F21A769-BB53-344C-BCF4-E47EF511C541}" type="presParOf" srcId="{D51B3C7D-9D7C-4213-AFF5-22E7FF3C0E85}" destId="{CB1D02A5-7AA5-4769-9293-93F8AF2AC99F}" srcOrd="1" destOrd="0" presId="urn:microsoft.com/office/officeart/2005/8/layout/hierarchy2"/>
    <dgm:cxn modelId="{CC2807F5-4544-8D41-AC74-75FD7908094B}" type="presParOf" srcId="{CB1D02A5-7AA5-4769-9293-93F8AF2AC99F}" destId="{9451CF3B-D12F-4AEF-BB85-B86DFD9ACF48}" srcOrd="0" destOrd="0" presId="urn:microsoft.com/office/officeart/2005/8/layout/hierarchy2"/>
    <dgm:cxn modelId="{29AEDCC1-0731-FA47-BB00-575453F54B3F}" type="presParOf" srcId="{CB1D02A5-7AA5-4769-9293-93F8AF2AC99F}" destId="{410E94B6-A0F2-461C-9C87-1DAD72F80B31}" srcOrd="1" destOrd="0" presId="urn:microsoft.com/office/officeart/2005/8/layout/hierarchy2"/>
    <dgm:cxn modelId="{988D4669-45AD-D24A-B21D-6091F072DC24}" type="presParOf" srcId="{D51B3C7D-9D7C-4213-AFF5-22E7FF3C0E85}" destId="{816BE90E-3EB1-41C8-8897-844C69E41E04}" srcOrd="2" destOrd="0" presId="urn:microsoft.com/office/officeart/2005/8/layout/hierarchy2"/>
    <dgm:cxn modelId="{82818060-77DE-9E40-B72B-A13E070A4ACC}" type="presParOf" srcId="{816BE90E-3EB1-41C8-8897-844C69E41E04}" destId="{B6C3147B-D8F5-4EFE-B22B-EB5A7C107391}" srcOrd="0" destOrd="0" presId="urn:microsoft.com/office/officeart/2005/8/layout/hierarchy2"/>
    <dgm:cxn modelId="{EF6E0550-A612-7F44-ACAA-D020F0E51411}" type="presParOf" srcId="{D51B3C7D-9D7C-4213-AFF5-22E7FF3C0E85}" destId="{16A28065-641E-455C-8093-2E8CD76EE336}" srcOrd="3" destOrd="0" presId="urn:microsoft.com/office/officeart/2005/8/layout/hierarchy2"/>
    <dgm:cxn modelId="{EC037C93-4C4F-EE4A-B021-E2F581715D6B}" type="presParOf" srcId="{16A28065-641E-455C-8093-2E8CD76EE336}" destId="{8DD817A9-FE72-4FE0-81A2-1C229BBB3C5F}" srcOrd="0" destOrd="0" presId="urn:microsoft.com/office/officeart/2005/8/layout/hierarchy2"/>
    <dgm:cxn modelId="{C0FD4649-24CD-A24A-8D95-C9CBE6C6498B}" type="presParOf" srcId="{16A28065-641E-455C-8093-2E8CD76EE336}" destId="{8B00259B-53BA-49ED-811D-6C852CF5DF17}" srcOrd="1" destOrd="0" presId="urn:microsoft.com/office/officeart/2005/8/layout/hierarchy2"/>
    <dgm:cxn modelId="{D2D790CF-07A0-C442-BE52-C9BDC81F830A}" type="presParOf" srcId="{D51B3C7D-9D7C-4213-AFF5-22E7FF3C0E85}" destId="{C0DAA123-08D3-4649-A45A-6F1CB6C5163F}" srcOrd="4" destOrd="0" presId="urn:microsoft.com/office/officeart/2005/8/layout/hierarchy2"/>
    <dgm:cxn modelId="{99E91767-8BA1-3148-8F39-0F03D99A3756}" type="presParOf" srcId="{C0DAA123-08D3-4649-A45A-6F1CB6C5163F}" destId="{CB9FDE28-430E-4448-8C7A-3100077B9B62}" srcOrd="0" destOrd="0" presId="urn:microsoft.com/office/officeart/2005/8/layout/hierarchy2"/>
    <dgm:cxn modelId="{01A242D2-8DEF-4A47-9524-C0116EC4406D}" type="presParOf" srcId="{D51B3C7D-9D7C-4213-AFF5-22E7FF3C0E85}" destId="{86FA4112-494E-44A2-A82A-E8676C7FE369}" srcOrd="5" destOrd="0" presId="urn:microsoft.com/office/officeart/2005/8/layout/hierarchy2"/>
    <dgm:cxn modelId="{F4046E9C-241F-804D-97E0-11F4D4D11D43}" type="presParOf" srcId="{86FA4112-494E-44A2-A82A-E8676C7FE369}" destId="{4A6DE800-352E-4632-8236-9B18CDC0EB4C}" srcOrd="0" destOrd="0" presId="urn:microsoft.com/office/officeart/2005/8/layout/hierarchy2"/>
    <dgm:cxn modelId="{77A73E20-9379-8148-A3F8-F1EE4199DBC7}" type="presParOf" srcId="{86FA4112-494E-44A2-A82A-E8676C7FE369}" destId="{6F29EE8A-4362-4D54-9D1B-0551A98C5D90}" srcOrd="1" destOrd="0" presId="urn:microsoft.com/office/officeart/2005/8/layout/hierarchy2"/>
    <dgm:cxn modelId="{F64C4593-D266-EE43-B7B0-4A976BC21977}" type="presParOf" srcId="{41CA7CBD-7303-4212-9E58-231A5268A433}" destId="{1B3F8774-FBEC-457E-951F-911426BE3A3D}" srcOrd="2" destOrd="0" presId="urn:microsoft.com/office/officeart/2005/8/layout/hierarchy2"/>
    <dgm:cxn modelId="{AC11D2B3-0C80-8A44-A327-C0F63B0362D3}" type="presParOf" srcId="{1B3F8774-FBEC-457E-951F-911426BE3A3D}" destId="{8D2011AB-26CA-43CC-8329-2348B629A4CC}" srcOrd="0" destOrd="0" presId="urn:microsoft.com/office/officeart/2005/8/layout/hierarchy2"/>
    <dgm:cxn modelId="{2C2886A4-E208-0247-98C6-CA30DBDBEDEE}" type="presParOf" srcId="{41CA7CBD-7303-4212-9E58-231A5268A433}" destId="{0C6A2249-1521-4D97-861F-C799A210BDF9}" srcOrd="3" destOrd="0" presId="urn:microsoft.com/office/officeart/2005/8/layout/hierarchy2"/>
    <dgm:cxn modelId="{52A201C2-9536-5947-A4C0-61F0CD53E7CF}" type="presParOf" srcId="{0C6A2249-1521-4D97-861F-C799A210BDF9}" destId="{5076D1A8-BD93-4FF4-A4A8-E380793F6250}" srcOrd="0" destOrd="0" presId="urn:microsoft.com/office/officeart/2005/8/layout/hierarchy2"/>
    <dgm:cxn modelId="{5DE8BAAC-9F57-E64A-AA62-8170B849E91D}" type="presParOf" srcId="{0C6A2249-1521-4D97-861F-C799A210BDF9}" destId="{95823E7B-857F-494F-A5FD-13A59BADFE56}" srcOrd="1" destOrd="0" presId="urn:microsoft.com/office/officeart/2005/8/layout/hierarchy2"/>
    <dgm:cxn modelId="{A59FB197-A28C-AE41-ACC0-339DA04048C8}" type="presParOf" srcId="{95823E7B-857F-494F-A5FD-13A59BADFE56}" destId="{B3978790-FEC8-4F71-8437-390A3424E75E}" srcOrd="0" destOrd="0" presId="urn:microsoft.com/office/officeart/2005/8/layout/hierarchy2"/>
    <dgm:cxn modelId="{EF5B3DC3-B6A4-AA44-9C9F-ABAB263B3341}" type="presParOf" srcId="{B3978790-FEC8-4F71-8437-390A3424E75E}" destId="{48E32969-0437-4EB9-82CC-B9CE65FD39F5}" srcOrd="0" destOrd="0" presId="urn:microsoft.com/office/officeart/2005/8/layout/hierarchy2"/>
    <dgm:cxn modelId="{451A75DC-2CC3-1A40-9389-5655EF7FD6BE}" type="presParOf" srcId="{95823E7B-857F-494F-A5FD-13A59BADFE56}" destId="{0A77332C-E31D-425E-B671-D7DDF2746CA3}" srcOrd="1" destOrd="0" presId="urn:microsoft.com/office/officeart/2005/8/layout/hierarchy2"/>
    <dgm:cxn modelId="{D32C3F91-7B47-A749-8374-8888C22B341C}" type="presParOf" srcId="{0A77332C-E31D-425E-B671-D7DDF2746CA3}" destId="{E9A9F9DC-0E57-4B2F-85E2-EDB9148BECCF}" srcOrd="0" destOrd="0" presId="urn:microsoft.com/office/officeart/2005/8/layout/hierarchy2"/>
    <dgm:cxn modelId="{BE065C9C-9501-7444-9A96-CDE2CAA96BDC}" type="presParOf" srcId="{0A77332C-E31D-425E-B671-D7DDF2746CA3}" destId="{F635E131-6B4B-44ED-94F4-0ECFA91FBFEA}" srcOrd="1" destOrd="0" presId="urn:microsoft.com/office/officeart/2005/8/layout/hierarchy2"/>
    <dgm:cxn modelId="{3A304B63-7DBD-9447-9672-F742009EDA47}" type="presParOf" srcId="{95823E7B-857F-494F-A5FD-13A59BADFE56}" destId="{6C13B64F-F724-4A0A-97FC-0297C8BD045B}" srcOrd="2" destOrd="0" presId="urn:microsoft.com/office/officeart/2005/8/layout/hierarchy2"/>
    <dgm:cxn modelId="{3763A066-E7AB-2244-B482-13EED76651D7}" type="presParOf" srcId="{6C13B64F-F724-4A0A-97FC-0297C8BD045B}" destId="{933E7012-9798-44B5-8F02-17E73E72D687}" srcOrd="0" destOrd="0" presId="urn:microsoft.com/office/officeart/2005/8/layout/hierarchy2"/>
    <dgm:cxn modelId="{D1920938-6BED-BE42-85EF-8B00481EB8DD}" type="presParOf" srcId="{95823E7B-857F-494F-A5FD-13A59BADFE56}" destId="{543F0BD5-4BF0-4E0F-B2C2-2E29CAC0949D}" srcOrd="3" destOrd="0" presId="urn:microsoft.com/office/officeart/2005/8/layout/hierarchy2"/>
    <dgm:cxn modelId="{7D0B7BD3-3113-364A-8351-3B294254A6C3}" type="presParOf" srcId="{543F0BD5-4BF0-4E0F-B2C2-2E29CAC0949D}" destId="{E1E78C01-4794-422D-B03C-EBD44DA9971D}" srcOrd="0" destOrd="0" presId="urn:microsoft.com/office/officeart/2005/8/layout/hierarchy2"/>
    <dgm:cxn modelId="{D3F22D09-9BF8-D04D-A72E-59828501C401}" type="presParOf" srcId="{543F0BD5-4BF0-4E0F-B2C2-2E29CAC0949D}" destId="{4EC37981-1747-47D6-8E97-11A7A62462A6}" srcOrd="1" destOrd="0" presId="urn:microsoft.com/office/officeart/2005/8/layout/hierarchy2"/>
    <dgm:cxn modelId="{F0CB61C0-EA07-9E4A-A7F8-A7A8CF2875ED}" type="presParOf" srcId="{95823E7B-857F-494F-A5FD-13A59BADFE56}" destId="{F86EF6AD-4077-4199-A938-CE0CD3DA84CB}" srcOrd="4" destOrd="0" presId="urn:microsoft.com/office/officeart/2005/8/layout/hierarchy2"/>
    <dgm:cxn modelId="{BA9BAE4E-9D1B-AF4C-B5B9-8448C0B509B0}" type="presParOf" srcId="{F86EF6AD-4077-4199-A938-CE0CD3DA84CB}" destId="{2F7E485F-ADB1-440B-92FC-DFA01ADA017A}" srcOrd="0" destOrd="0" presId="urn:microsoft.com/office/officeart/2005/8/layout/hierarchy2"/>
    <dgm:cxn modelId="{09F9BA8D-27D0-B741-8243-DB610EA2431E}" type="presParOf" srcId="{95823E7B-857F-494F-A5FD-13A59BADFE56}" destId="{DA5821DA-3938-4272-9BF2-58D6B787C732}" srcOrd="5" destOrd="0" presId="urn:microsoft.com/office/officeart/2005/8/layout/hierarchy2"/>
    <dgm:cxn modelId="{F5BDFF11-EF28-C846-B4CC-5348B7852CDF}" type="presParOf" srcId="{DA5821DA-3938-4272-9BF2-58D6B787C732}" destId="{6701EBE2-9DF3-4899-A930-AF084B3D7B92}" srcOrd="0" destOrd="0" presId="urn:microsoft.com/office/officeart/2005/8/layout/hierarchy2"/>
    <dgm:cxn modelId="{8B8A4F7F-5000-A64D-A3C2-F19896DECFB3}" type="presParOf" srcId="{DA5821DA-3938-4272-9BF2-58D6B787C732}" destId="{BBE1EE2F-48CC-40AB-B524-3D1023DCB64B}" srcOrd="1" destOrd="0" presId="urn:microsoft.com/office/officeart/2005/8/layout/hierarchy2"/>
    <dgm:cxn modelId="{0003E5C3-5A4C-FC42-B4F7-4691B1BDC7EB}" type="presParOf" srcId="{54D330A7-8EDF-4168-873D-420A67F53E6A}" destId="{8414B590-CB92-4B05-B0E5-0BDF21ADC718}" srcOrd="2" destOrd="0" presId="urn:microsoft.com/office/officeart/2005/8/layout/hierarchy2"/>
    <dgm:cxn modelId="{F6267E41-CECB-E242-BD85-ED1F5DE8EA7C}" type="presParOf" srcId="{8414B590-CB92-4B05-B0E5-0BDF21ADC718}" destId="{0129E6B8-570D-46CB-83BD-4DA766EA414D}" srcOrd="0" destOrd="0" presId="urn:microsoft.com/office/officeart/2005/8/layout/hierarchy2"/>
    <dgm:cxn modelId="{3E8DAD17-6AE5-A54E-ACDF-1CE3865432B2}" type="presParOf" srcId="{54D330A7-8EDF-4168-873D-420A67F53E6A}" destId="{069DAE7C-C930-4F43-866F-E714E8061629}" srcOrd="3" destOrd="0" presId="urn:microsoft.com/office/officeart/2005/8/layout/hierarchy2"/>
    <dgm:cxn modelId="{7AE532F7-CE59-BB4F-9A4D-2E9F934F567C}" type="presParOf" srcId="{069DAE7C-C930-4F43-866F-E714E8061629}" destId="{6EEC9BEA-F393-4C2B-B475-822D4F6D2569}" srcOrd="0" destOrd="0" presId="urn:microsoft.com/office/officeart/2005/8/layout/hierarchy2"/>
    <dgm:cxn modelId="{5BA35B93-C676-794A-B6BB-79F10C92A0FD}" type="presParOf" srcId="{069DAE7C-C930-4F43-866F-E714E8061629}" destId="{3A19C57A-3127-4086-87DA-BD82C930E7C3}" srcOrd="1" destOrd="0" presId="urn:microsoft.com/office/officeart/2005/8/layout/hierarchy2"/>
    <dgm:cxn modelId="{8B6D6C03-9467-1C41-AD0D-D2677113D851}" type="presParOf" srcId="{3A19C57A-3127-4086-87DA-BD82C930E7C3}" destId="{0FDA8375-6E5F-497A-BDBB-809F04B09D95}" srcOrd="0" destOrd="0" presId="urn:microsoft.com/office/officeart/2005/8/layout/hierarchy2"/>
    <dgm:cxn modelId="{EBD36824-2206-8440-B938-A6B6E7E00841}" type="presParOf" srcId="{0FDA8375-6E5F-497A-BDBB-809F04B09D95}" destId="{B7B1A795-8A04-49C8-A838-C2639D4D0F4A}" srcOrd="0" destOrd="0" presId="urn:microsoft.com/office/officeart/2005/8/layout/hierarchy2"/>
    <dgm:cxn modelId="{0612C2BF-8196-F447-A1B0-1B3C8C2F242C}" type="presParOf" srcId="{3A19C57A-3127-4086-87DA-BD82C930E7C3}" destId="{EBD7E4B6-D32E-470F-B9C2-55C149A5C516}" srcOrd="1" destOrd="0" presId="urn:microsoft.com/office/officeart/2005/8/layout/hierarchy2"/>
    <dgm:cxn modelId="{BC3D350D-3772-AD45-85CF-B45F0E59EE26}" type="presParOf" srcId="{EBD7E4B6-D32E-470F-B9C2-55C149A5C516}" destId="{D6558745-A340-4270-8B64-C224F1B9C95C}" srcOrd="0" destOrd="0" presId="urn:microsoft.com/office/officeart/2005/8/layout/hierarchy2"/>
    <dgm:cxn modelId="{552EA267-4DC9-8641-B2EA-7CF9D6C45FAA}" type="presParOf" srcId="{EBD7E4B6-D32E-470F-B9C2-55C149A5C516}" destId="{4AF32E4F-9129-4359-BD0B-4BE05935F547}" srcOrd="1" destOrd="0" presId="urn:microsoft.com/office/officeart/2005/8/layout/hierarchy2"/>
    <dgm:cxn modelId="{D3F20380-4C23-024E-B15E-3F4434D0D688}" type="presParOf" srcId="{4AF32E4F-9129-4359-BD0B-4BE05935F547}" destId="{5CAEFAF9-0F24-40FF-A48F-7F8470F8AFB5}" srcOrd="0" destOrd="0" presId="urn:microsoft.com/office/officeart/2005/8/layout/hierarchy2"/>
    <dgm:cxn modelId="{0FEE0B7F-4FDA-0B43-878B-BFDBC63095C9}" type="presParOf" srcId="{5CAEFAF9-0F24-40FF-A48F-7F8470F8AFB5}" destId="{F8FDBBC2-8995-4782-B0FC-CFE45A57943F}" srcOrd="0" destOrd="0" presId="urn:microsoft.com/office/officeart/2005/8/layout/hierarchy2"/>
    <dgm:cxn modelId="{0AB2779A-98C7-664F-B8FA-492B740F49A0}" type="presParOf" srcId="{4AF32E4F-9129-4359-BD0B-4BE05935F547}" destId="{2F842293-0331-45F2-9343-EBB2E81BADDB}" srcOrd="1" destOrd="0" presId="urn:microsoft.com/office/officeart/2005/8/layout/hierarchy2"/>
    <dgm:cxn modelId="{3C703FA2-4C7D-C746-96B9-CFE6D9829EDB}" type="presParOf" srcId="{2F842293-0331-45F2-9343-EBB2E81BADDB}" destId="{AB96F265-774E-4563-A74D-EECC3B76389F}" srcOrd="0" destOrd="0" presId="urn:microsoft.com/office/officeart/2005/8/layout/hierarchy2"/>
    <dgm:cxn modelId="{4F0A2E1F-DDD8-D040-B740-1D8796248B5C}" type="presParOf" srcId="{2F842293-0331-45F2-9343-EBB2E81BADDB}" destId="{954D0A14-00ED-4C13-AB95-D0F00A962E92}" srcOrd="1" destOrd="0" presId="urn:microsoft.com/office/officeart/2005/8/layout/hierarchy2"/>
    <dgm:cxn modelId="{E48CF3E1-8521-8D44-980B-FEEBF7B34FE8}" type="presParOf" srcId="{4AF32E4F-9129-4359-BD0B-4BE05935F547}" destId="{EA5A2583-341A-4D8A-B4B2-15A3A23A3BFC}" srcOrd="2" destOrd="0" presId="urn:microsoft.com/office/officeart/2005/8/layout/hierarchy2"/>
    <dgm:cxn modelId="{BF3CFE70-7072-6149-B046-80546633C36A}" type="presParOf" srcId="{EA5A2583-341A-4D8A-B4B2-15A3A23A3BFC}" destId="{5FA5D0B4-3108-492F-999D-BA78B12DCB39}" srcOrd="0" destOrd="0" presId="urn:microsoft.com/office/officeart/2005/8/layout/hierarchy2"/>
    <dgm:cxn modelId="{6A910679-277D-EA4B-9C77-DC1BA257B716}" type="presParOf" srcId="{4AF32E4F-9129-4359-BD0B-4BE05935F547}" destId="{8F9003F6-9211-42FA-9553-E1B9B693ACC8}" srcOrd="3" destOrd="0" presId="urn:microsoft.com/office/officeart/2005/8/layout/hierarchy2"/>
    <dgm:cxn modelId="{B9E0D04D-86FA-0E41-8E75-57469FF6FF85}" type="presParOf" srcId="{8F9003F6-9211-42FA-9553-E1B9B693ACC8}" destId="{9983E030-7D53-4667-854B-150FB80ABC96}" srcOrd="0" destOrd="0" presId="urn:microsoft.com/office/officeart/2005/8/layout/hierarchy2"/>
    <dgm:cxn modelId="{270DFF2F-19A6-9C48-B19C-065696772139}" type="presParOf" srcId="{8F9003F6-9211-42FA-9553-E1B9B693ACC8}" destId="{FC8E92AD-35AB-4E29-B1C0-FE37C543D6A8}" srcOrd="1" destOrd="0" presId="urn:microsoft.com/office/officeart/2005/8/layout/hierarchy2"/>
    <dgm:cxn modelId="{F41A9B0E-806E-6242-ADDF-56B1B09952C6}" type="presParOf" srcId="{4AF32E4F-9129-4359-BD0B-4BE05935F547}" destId="{65958309-4300-45A6-88DA-EECC6C2753AD}" srcOrd="4" destOrd="0" presId="urn:microsoft.com/office/officeart/2005/8/layout/hierarchy2"/>
    <dgm:cxn modelId="{DB3A66A0-F810-0743-A200-771BDBEE767C}" type="presParOf" srcId="{65958309-4300-45A6-88DA-EECC6C2753AD}" destId="{86242FCE-AD8F-42AF-B268-A792F631D112}" srcOrd="0" destOrd="0" presId="urn:microsoft.com/office/officeart/2005/8/layout/hierarchy2"/>
    <dgm:cxn modelId="{D329D41E-ACAD-F944-88FB-7FF99D60DF79}" type="presParOf" srcId="{4AF32E4F-9129-4359-BD0B-4BE05935F547}" destId="{E134162A-81C9-4AFB-9A1E-683C3DD53040}" srcOrd="5" destOrd="0" presId="urn:microsoft.com/office/officeart/2005/8/layout/hierarchy2"/>
    <dgm:cxn modelId="{F0690367-69BC-184A-ABF3-C5115D708206}" type="presParOf" srcId="{E134162A-81C9-4AFB-9A1E-683C3DD53040}" destId="{BCB974C5-A8A0-4EB0-8FC6-A6EA9727E405}" srcOrd="0" destOrd="0" presId="urn:microsoft.com/office/officeart/2005/8/layout/hierarchy2"/>
    <dgm:cxn modelId="{67E0DE4E-E17C-9F4E-BBE0-B9B70872F09F}" type="presParOf" srcId="{E134162A-81C9-4AFB-9A1E-683C3DD53040}" destId="{C264D799-87D1-42E3-B4D7-CD8294DA82C4}" srcOrd="1" destOrd="0" presId="urn:microsoft.com/office/officeart/2005/8/layout/hierarchy2"/>
    <dgm:cxn modelId="{2B494967-0CA4-AE46-8B79-FE3536F6EF57}" type="presParOf" srcId="{3A19C57A-3127-4086-87DA-BD82C930E7C3}" destId="{C00E6582-393B-4FBB-BDA7-56180B736019}" srcOrd="2" destOrd="0" presId="urn:microsoft.com/office/officeart/2005/8/layout/hierarchy2"/>
    <dgm:cxn modelId="{D8533271-6E99-2B4E-92FE-12DD244A0E20}" type="presParOf" srcId="{C00E6582-393B-4FBB-BDA7-56180B736019}" destId="{88EB3828-CFCA-4C2E-9EC5-8B71C8E76920}" srcOrd="0" destOrd="0" presId="urn:microsoft.com/office/officeart/2005/8/layout/hierarchy2"/>
    <dgm:cxn modelId="{3F0F054A-2260-A14B-9475-E759EA748BB0}" type="presParOf" srcId="{3A19C57A-3127-4086-87DA-BD82C930E7C3}" destId="{C3D2CE9E-B77F-4158-8515-63CB4604615E}" srcOrd="3" destOrd="0" presId="urn:microsoft.com/office/officeart/2005/8/layout/hierarchy2"/>
    <dgm:cxn modelId="{6DEEEC35-0B30-EE4D-B4CE-24343E00AD83}" type="presParOf" srcId="{C3D2CE9E-B77F-4158-8515-63CB4604615E}" destId="{6CC4B731-C250-4762-9B59-F8668D8CAF76}" srcOrd="0" destOrd="0" presId="urn:microsoft.com/office/officeart/2005/8/layout/hierarchy2"/>
    <dgm:cxn modelId="{39105D23-0A1F-ED48-BC7B-BA0E2C1D890C}" type="presParOf" srcId="{C3D2CE9E-B77F-4158-8515-63CB4604615E}" destId="{882B778E-B431-400F-A0B6-749384C5FC4C}" srcOrd="1" destOrd="0" presId="urn:microsoft.com/office/officeart/2005/8/layout/hierarchy2"/>
    <dgm:cxn modelId="{BB71AA68-50E4-304D-97C0-CF6CC2AC8CCE}" type="presParOf" srcId="{882B778E-B431-400F-A0B6-749384C5FC4C}" destId="{5BA381D8-E5DE-4BC1-92A7-51606F5A792B}" srcOrd="0" destOrd="0" presId="urn:microsoft.com/office/officeart/2005/8/layout/hierarchy2"/>
    <dgm:cxn modelId="{64B82528-BF3D-C146-99F9-31F7C251E20F}" type="presParOf" srcId="{5BA381D8-E5DE-4BC1-92A7-51606F5A792B}" destId="{0449FD07-78D5-473E-ABE2-6D1ECCAB6AAA}" srcOrd="0" destOrd="0" presId="urn:microsoft.com/office/officeart/2005/8/layout/hierarchy2"/>
    <dgm:cxn modelId="{ADB12512-A8B0-9044-B769-EB0F74DBC9BC}" type="presParOf" srcId="{882B778E-B431-400F-A0B6-749384C5FC4C}" destId="{3413D2E0-88D7-4AE6-A502-90DBB5F1C866}" srcOrd="1" destOrd="0" presId="urn:microsoft.com/office/officeart/2005/8/layout/hierarchy2"/>
    <dgm:cxn modelId="{66E3F7E6-2462-E94E-9B77-DDF61ECCE4BA}" type="presParOf" srcId="{3413D2E0-88D7-4AE6-A502-90DBB5F1C866}" destId="{28E3E86F-82D7-4BC0-97C5-A7D78868EE68}" srcOrd="0" destOrd="0" presId="urn:microsoft.com/office/officeart/2005/8/layout/hierarchy2"/>
    <dgm:cxn modelId="{B5E7E6BE-62D7-4B49-A5CD-6AC2CFC393C1}" type="presParOf" srcId="{3413D2E0-88D7-4AE6-A502-90DBB5F1C866}" destId="{1053C22E-E6DE-49CF-9D1A-7B5BB4F5BBE4}" srcOrd="1" destOrd="0" presId="urn:microsoft.com/office/officeart/2005/8/layout/hierarchy2"/>
    <dgm:cxn modelId="{50464776-0440-3540-B095-ABA6BF501D13}" type="presParOf" srcId="{882B778E-B431-400F-A0B6-749384C5FC4C}" destId="{2BE2A8C9-7B61-4835-9615-F1ABA20D6E2B}" srcOrd="2" destOrd="0" presId="urn:microsoft.com/office/officeart/2005/8/layout/hierarchy2"/>
    <dgm:cxn modelId="{AAA92396-6D0B-9843-8EC6-95179F81C72F}" type="presParOf" srcId="{2BE2A8C9-7B61-4835-9615-F1ABA20D6E2B}" destId="{45FA8B65-A3E8-4B2C-8EB4-AB3401FA8173}" srcOrd="0" destOrd="0" presId="urn:microsoft.com/office/officeart/2005/8/layout/hierarchy2"/>
    <dgm:cxn modelId="{D1C592C7-A472-0143-8351-3774EB37B764}" type="presParOf" srcId="{882B778E-B431-400F-A0B6-749384C5FC4C}" destId="{2B62B3BF-7022-4349-9D56-B03386FED077}" srcOrd="3" destOrd="0" presId="urn:microsoft.com/office/officeart/2005/8/layout/hierarchy2"/>
    <dgm:cxn modelId="{A4AA0A2C-CE97-5F48-9AB3-3CBF07881E26}" type="presParOf" srcId="{2B62B3BF-7022-4349-9D56-B03386FED077}" destId="{62F8C231-D76C-4542-B225-A66218EC3EF7}" srcOrd="0" destOrd="0" presId="urn:microsoft.com/office/officeart/2005/8/layout/hierarchy2"/>
    <dgm:cxn modelId="{CD24921D-0873-9E44-97F4-7404EFF76421}" type="presParOf" srcId="{2B62B3BF-7022-4349-9D56-B03386FED077}" destId="{D59F3235-DE5E-411E-94DA-759545A78C3B}" srcOrd="1" destOrd="0" presId="urn:microsoft.com/office/officeart/2005/8/layout/hierarchy2"/>
    <dgm:cxn modelId="{1A76040A-A7F3-B146-83E8-C45B71B7508A}" type="presParOf" srcId="{882B778E-B431-400F-A0B6-749384C5FC4C}" destId="{908FDB88-65A3-49C8-B882-3C65CC400877}" srcOrd="4" destOrd="0" presId="urn:microsoft.com/office/officeart/2005/8/layout/hierarchy2"/>
    <dgm:cxn modelId="{0FDAE131-C33A-B24D-B94F-EBF96083B5C4}" type="presParOf" srcId="{908FDB88-65A3-49C8-B882-3C65CC400877}" destId="{B851E921-7119-42E5-9C25-26D7512670E0}" srcOrd="0" destOrd="0" presId="urn:microsoft.com/office/officeart/2005/8/layout/hierarchy2"/>
    <dgm:cxn modelId="{7595CC90-D1B9-FE42-B207-307123A0D66C}" type="presParOf" srcId="{882B778E-B431-400F-A0B6-749384C5FC4C}" destId="{BAB87771-94A8-4B42-A981-33687BD7BC76}" srcOrd="5" destOrd="0" presId="urn:microsoft.com/office/officeart/2005/8/layout/hierarchy2"/>
    <dgm:cxn modelId="{03A5962F-F77D-414B-9A31-CC0003A2C5CD}" type="presParOf" srcId="{BAB87771-94A8-4B42-A981-33687BD7BC76}" destId="{C126EDCE-BC39-4DF0-B379-6ECCE2DA8222}" srcOrd="0" destOrd="0" presId="urn:microsoft.com/office/officeart/2005/8/layout/hierarchy2"/>
    <dgm:cxn modelId="{C2883459-D67B-E74B-AF5E-9898300A1A77}" type="presParOf" srcId="{BAB87771-94A8-4B42-A981-33687BD7BC76}" destId="{EF1D3CFD-06EC-4438-B6BB-BFB6B8A9E068}"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6CE65E-AE3F-4E28-8EA1-B73050C2E91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113B07D-3E49-4891-BB72-DE73E2EEC67D}">
      <dgm:prSet phldrT="[Text]" custT="1"/>
      <dgm:spPr>
        <a:solidFill>
          <a:srgbClr val="DA0000"/>
        </a:solidFill>
        <a:ln w="12700">
          <a:noFill/>
        </a:ln>
        <a:scene3d>
          <a:camera prst="orthographicFront"/>
          <a:lightRig rig="threePt" dir="t"/>
        </a:scene3d>
        <a:sp3d>
          <a:bevelT w="165100" prst="coolSlant"/>
        </a:sp3d>
      </dgm:spPr>
      <dgm:t>
        <a:bodyPr/>
        <a:lstStyle/>
        <a:p>
          <a:r>
            <a:rPr lang="en-US" sz="1400" b="1" dirty="0" smtClean="0">
              <a:solidFill>
                <a:schemeClr val="bg1"/>
              </a:solidFill>
              <a:effectLst/>
              <a:latin typeface="Times New Roman" pitchFamily="18" charset="0"/>
              <a:cs typeface="Times New Roman" pitchFamily="18" charset="0"/>
            </a:rPr>
            <a:t>Google maps image dataset</a:t>
          </a:r>
          <a:endParaRPr lang="en-US" sz="1400" b="1" dirty="0">
            <a:solidFill>
              <a:schemeClr val="bg1"/>
            </a:solidFill>
            <a:effectLst/>
            <a:latin typeface="Times New Roman" pitchFamily="18" charset="0"/>
            <a:cs typeface="Times New Roman" pitchFamily="18" charset="0"/>
          </a:endParaRPr>
        </a:p>
      </dgm:t>
    </dgm:pt>
    <dgm:pt modelId="{D284EDEA-9C7A-48E8-B660-BEDA783E46DB}" type="parTrans" cxnId="{72C41291-71EF-4CEF-8F5C-DB6F3E6282EB}">
      <dgm:prSet/>
      <dgm:spPr/>
      <dgm:t>
        <a:bodyPr/>
        <a:lstStyle/>
        <a:p>
          <a:endParaRPr lang="en-US" sz="3200" b="0">
            <a:solidFill>
              <a:schemeClr val="bg1"/>
            </a:solidFill>
            <a:effectLst/>
          </a:endParaRPr>
        </a:p>
      </dgm:t>
    </dgm:pt>
    <dgm:pt modelId="{C8356729-682B-4A5C-9D0C-5C9ACC99DE80}" type="sibTrans" cxnId="{72C41291-71EF-4CEF-8F5C-DB6F3E6282EB}">
      <dgm:prSet/>
      <dgm:spPr/>
      <dgm:t>
        <a:bodyPr/>
        <a:lstStyle/>
        <a:p>
          <a:endParaRPr lang="en-US" sz="3200" b="0">
            <a:solidFill>
              <a:schemeClr val="bg1"/>
            </a:solidFill>
            <a:effectLst/>
          </a:endParaRPr>
        </a:p>
      </dgm:t>
    </dgm:pt>
    <dgm:pt modelId="{5BDDEF5B-A247-4F88-899C-73F32699BBCF}">
      <dgm:prSet phldrT="[Text]" custT="1"/>
      <dgm:spPr>
        <a:solidFill>
          <a:srgbClr val="660066"/>
        </a:solidFill>
        <a:ln w="12700">
          <a:solidFill>
            <a:schemeClr val="accent1">
              <a:lumMod val="75000"/>
            </a:schemeClr>
          </a:solidFill>
        </a:ln>
        <a:scene3d>
          <a:camera prst="orthographicFront"/>
          <a:lightRig rig="threePt" dir="t"/>
        </a:scene3d>
        <a:sp3d>
          <a:bevelT w="165100" prst="coolSlant"/>
        </a:sp3d>
      </dgm:spPr>
      <dgm:t>
        <a:bodyPr/>
        <a:lstStyle/>
        <a:p>
          <a:r>
            <a:rPr lang="en-US" sz="1400" b="1" dirty="0" smtClean="0">
              <a:solidFill>
                <a:schemeClr val="bg1"/>
              </a:solidFill>
              <a:effectLst/>
              <a:latin typeface="Times New Roman" pitchFamily="18" charset="0"/>
              <a:cs typeface="Times New Roman" pitchFamily="18" charset="0"/>
            </a:rPr>
            <a:t>Find</a:t>
          </a:r>
          <a:r>
            <a:rPr lang="en-US" sz="1400" b="1" baseline="0" dirty="0" smtClean="0">
              <a:solidFill>
                <a:schemeClr val="bg1"/>
              </a:solidFill>
              <a:effectLst/>
              <a:latin typeface="Times New Roman" pitchFamily="18" charset="0"/>
              <a:cs typeface="Times New Roman" pitchFamily="18" charset="0"/>
            </a:rPr>
            <a:t> the SIFT points in the dataset</a:t>
          </a:r>
          <a:endParaRPr lang="en-US" sz="1400" b="1" dirty="0">
            <a:solidFill>
              <a:schemeClr val="bg1"/>
            </a:solidFill>
            <a:effectLst/>
            <a:latin typeface="Times New Roman" pitchFamily="18" charset="0"/>
            <a:cs typeface="Times New Roman" pitchFamily="18" charset="0"/>
          </a:endParaRPr>
        </a:p>
      </dgm:t>
    </dgm:pt>
    <dgm:pt modelId="{32611E86-B410-40BE-9F12-E534E28374BB}" type="parTrans" cxnId="{97B7BE7C-520F-4AC5-9A0D-14D4DF273390}">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E055B8F9-876E-498A-9E12-7C24DF918B74}" type="sibTrans" cxnId="{97B7BE7C-520F-4AC5-9A0D-14D4DF273390}">
      <dgm:prSet/>
      <dgm:spPr/>
      <dgm:t>
        <a:bodyPr/>
        <a:lstStyle/>
        <a:p>
          <a:endParaRPr lang="en-US" sz="3200" b="0">
            <a:solidFill>
              <a:schemeClr val="bg1"/>
            </a:solidFill>
            <a:effectLst/>
          </a:endParaRPr>
        </a:p>
      </dgm:t>
    </dgm:pt>
    <dgm:pt modelId="{8C65484A-3E56-49EE-BD67-F28C8CE85806}">
      <dgm:prSet phldrT="[Text]" custT="1"/>
      <dgm:spPr>
        <a:solidFill>
          <a:srgbClr val="008000"/>
        </a:solidFill>
        <a:ln w="12700">
          <a:solidFill>
            <a:schemeClr val="accent1">
              <a:lumMod val="75000"/>
            </a:schemeClr>
          </a:solidFill>
        </a:ln>
        <a:scene3d>
          <a:camera prst="orthographicFront"/>
          <a:lightRig rig="threePt" dir="t"/>
        </a:scene3d>
        <a:sp3d>
          <a:bevelT w="165100" prst="coolSlant"/>
        </a:sp3d>
      </dgm:spPr>
      <dgm:t>
        <a:bodyPr/>
        <a:lstStyle/>
        <a:p>
          <a:r>
            <a:rPr lang="en-US" sz="1400" b="1" dirty="0" smtClean="0">
              <a:solidFill>
                <a:schemeClr val="bg1"/>
              </a:solidFill>
              <a:effectLst/>
              <a:latin typeface="Times New Roman" pitchFamily="18" charset="0"/>
              <a:cs typeface="Times New Roman" pitchFamily="18" charset="0"/>
            </a:rPr>
            <a:t>Build a “tree” that organizes the distances between SIFT points. </a:t>
          </a:r>
          <a:endParaRPr lang="en-US" sz="1400" b="1" dirty="0">
            <a:solidFill>
              <a:schemeClr val="bg1"/>
            </a:solidFill>
            <a:effectLst/>
            <a:latin typeface="Times New Roman" pitchFamily="18" charset="0"/>
            <a:cs typeface="Times New Roman" pitchFamily="18" charset="0"/>
          </a:endParaRPr>
        </a:p>
      </dgm:t>
    </dgm:pt>
    <dgm:pt modelId="{C366E228-3FC0-4FD9-BAF1-63F2770F5FF2}" type="parTrans" cxnId="{8AA1FB0F-8576-4B1B-85AD-4D1370DB9DDA}">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600DAF12-95CC-44D7-A091-25FFCF60B132}" type="sibTrans" cxnId="{8AA1FB0F-8576-4B1B-85AD-4D1370DB9DDA}">
      <dgm:prSet/>
      <dgm:spPr/>
      <dgm:t>
        <a:bodyPr/>
        <a:lstStyle/>
        <a:p>
          <a:endParaRPr lang="en-US" sz="3200" b="0">
            <a:solidFill>
              <a:schemeClr val="bg1"/>
            </a:solidFill>
            <a:effectLst/>
          </a:endParaRPr>
        </a:p>
      </dgm:t>
    </dgm:pt>
    <dgm:pt modelId="{CB74CEDD-F34C-459B-A8F7-211A9AA47A6C}" type="pres">
      <dgm:prSet presAssocID="{C16CE65E-AE3F-4E28-8EA1-B73050C2E91C}" presName="diagram" presStyleCnt="0">
        <dgm:presLayoutVars>
          <dgm:chPref val="1"/>
          <dgm:dir/>
          <dgm:animOne val="branch"/>
          <dgm:animLvl val="lvl"/>
          <dgm:resizeHandles val="exact"/>
        </dgm:presLayoutVars>
      </dgm:prSet>
      <dgm:spPr/>
      <dgm:t>
        <a:bodyPr/>
        <a:lstStyle/>
        <a:p>
          <a:endParaRPr lang="en-US"/>
        </a:p>
      </dgm:t>
    </dgm:pt>
    <dgm:pt modelId="{A1D8BF12-3D44-403C-9476-99D00FE72C21}" type="pres">
      <dgm:prSet presAssocID="{B113B07D-3E49-4891-BB72-DE73E2EEC67D}" presName="root1" presStyleCnt="0"/>
      <dgm:spPr/>
      <dgm:t>
        <a:bodyPr/>
        <a:lstStyle/>
        <a:p>
          <a:endParaRPr lang="en-US"/>
        </a:p>
      </dgm:t>
    </dgm:pt>
    <dgm:pt modelId="{59E31DB0-A521-424A-BBE4-D0FFA7B77C0D}" type="pres">
      <dgm:prSet presAssocID="{B113B07D-3E49-4891-BB72-DE73E2EEC67D}" presName="LevelOneTextNode" presStyleLbl="node0" presStyleIdx="0" presStyleCnt="1" custScaleX="137071" custScaleY="222332">
        <dgm:presLayoutVars>
          <dgm:chPref val="3"/>
        </dgm:presLayoutVars>
      </dgm:prSet>
      <dgm:spPr/>
      <dgm:t>
        <a:bodyPr/>
        <a:lstStyle/>
        <a:p>
          <a:endParaRPr lang="en-US"/>
        </a:p>
      </dgm:t>
    </dgm:pt>
    <dgm:pt modelId="{F212AEC4-AEFD-4FFB-BBFE-768079C05954}" type="pres">
      <dgm:prSet presAssocID="{B113B07D-3E49-4891-BB72-DE73E2EEC67D}" presName="level2hierChild" presStyleCnt="0"/>
      <dgm:spPr/>
      <dgm:t>
        <a:bodyPr/>
        <a:lstStyle/>
        <a:p>
          <a:endParaRPr lang="en-US"/>
        </a:p>
      </dgm:t>
    </dgm:pt>
    <dgm:pt modelId="{AC675A7E-9EE4-4F3E-85CF-BE51D4F62AB8}" type="pres">
      <dgm:prSet presAssocID="{32611E86-B410-40BE-9F12-E534E28374BB}" presName="conn2-1" presStyleLbl="parChTrans1D2" presStyleIdx="0" presStyleCnt="1" custScaleX="2000000" custScaleY="228410"/>
      <dgm:spPr/>
      <dgm:t>
        <a:bodyPr/>
        <a:lstStyle/>
        <a:p>
          <a:endParaRPr lang="en-US"/>
        </a:p>
      </dgm:t>
    </dgm:pt>
    <dgm:pt modelId="{A921D06A-B9BA-40F8-81C4-261340CD7767}" type="pres">
      <dgm:prSet presAssocID="{32611E86-B410-40BE-9F12-E534E28374BB}" presName="connTx" presStyleLbl="parChTrans1D2" presStyleIdx="0" presStyleCnt="1"/>
      <dgm:spPr/>
      <dgm:t>
        <a:bodyPr/>
        <a:lstStyle/>
        <a:p>
          <a:endParaRPr lang="en-US"/>
        </a:p>
      </dgm:t>
    </dgm:pt>
    <dgm:pt modelId="{9CDF744D-8AD6-480D-885C-A0653F86DCEE}" type="pres">
      <dgm:prSet presAssocID="{5BDDEF5B-A247-4F88-899C-73F32699BBCF}" presName="root2" presStyleCnt="0"/>
      <dgm:spPr/>
      <dgm:t>
        <a:bodyPr/>
        <a:lstStyle/>
        <a:p>
          <a:endParaRPr lang="en-US"/>
        </a:p>
      </dgm:t>
    </dgm:pt>
    <dgm:pt modelId="{B03B1578-2400-46A4-AA31-E3DD96929DAD}" type="pres">
      <dgm:prSet presAssocID="{5BDDEF5B-A247-4F88-899C-73F32699BBCF}" presName="LevelTwoTextNode" presStyleLbl="node2" presStyleIdx="0" presStyleCnt="1" custScaleX="165456" custScaleY="267014" custLinFactNeighborX="7322">
        <dgm:presLayoutVars>
          <dgm:chPref val="3"/>
        </dgm:presLayoutVars>
      </dgm:prSet>
      <dgm:spPr/>
      <dgm:t>
        <a:bodyPr/>
        <a:lstStyle/>
        <a:p>
          <a:endParaRPr lang="en-US"/>
        </a:p>
      </dgm:t>
    </dgm:pt>
    <dgm:pt modelId="{BDCD411D-631E-4D3E-9358-44A77A9220D8}" type="pres">
      <dgm:prSet presAssocID="{5BDDEF5B-A247-4F88-899C-73F32699BBCF}" presName="level3hierChild" presStyleCnt="0"/>
      <dgm:spPr/>
      <dgm:t>
        <a:bodyPr/>
        <a:lstStyle/>
        <a:p>
          <a:endParaRPr lang="en-US"/>
        </a:p>
      </dgm:t>
    </dgm:pt>
    <dgm:pt modelId="{C09BAF77-EE80-4D3C-9410-1F9CB65E9207}" type="pres">
      <dgm:prSet presAssocID="{C366E228-3FC0-4FD9-BAF1-63F2770F5FF2}" presName="conn2-1" presStyleLbl="parChTrans1D3" presStyleIdx="0" presStyleCnt="1" custScaleX="2000000" custScaleY="274309"/>
      <dgm:spPr/>
      <dgm:t>
        <a:bodyPr/>
        <a:lstStyle/>
        <a:p>
          <a:endParaRPr lang="en-US"/>
        </a:p>
      </dgm:t>
    </dgm:pt>
    <dgm:pt modelId="{131D4276-2C17-4CFB-B793-0EB65C6F1026}" type="pres">
      <dgm:prSet presAssocID="{C366E228-3FC0-4FD9-BAF1-63F2770F5FF2}" presName="connTx" presStyleLbl="parChTrans1D3" presStyleIdx="0" presStyleCnt="1"/>
      <dgm:spPr/>
      <dgm:t>
        <a:bodyPr/>
        <a:lstStyle/>
        <a:p>
          <a:endParaRPr lang="en-US"/>
        </a:p>
      </dgm:t>
    </dgm:pt>
    <dgm:pt modelId="{2C8B4BD4-C7F6-47DC-89BE-551E93BCE81D}" type="pres">
      <dgm:prSet presAssocID="{8C65484A-3E56-49EE-BD67-F28C8CE85806}" presName="root2" presStyleCnt="0"/>
      <dgm:spPr/>
      <dgm:t>
        <a:bodyPr/>
        <a:lstStyle/>
        <a:p>
          <a:endParaRPr lang="en-US"/>
        </a:p>
      </dgm:t>
    </dgm:pt>
    <dgm:pt modelId="{FBC0C314-A3FA-4FF6-A1F8-7C4C84EFC59B}" type="pres">
      <dgm:prSet presAssocID="{8C65484A-3E56-49EE-BD67-F28C8CE85806}" presName="LevelTwoTextNode" presStyleLbl="node3" presStyleIdx="0" presStyleCnt="1" custScaleX="165456" custScaleY="267014" custLinFactNeighborX="27207" custLinFactNeighborY="-131">
        <dgm:presLayoutVars>
          <dgm:chPref val="3"/>
        </dgm:presLayoutVars>
      </dgm:prSet>
      <dgm:spPr/>
      <dgm:t>
        <a:bodyPr/>
        <a:lstStyle/>
        <a:p>
          <a:endParaRPr lang="en-US"/>
        </a:p>
      </dgm:t>
    </dgm:pt>
    <dgm:pt modelId="{50DFD94B-418F-4B24-A556-D5989E640D37}" type="pres">
      <dgm:prSet presAssocID="{8C65484A-3E56-49EE-BD67-F28C8CE85806}" presName="level3hierChild" presStyleCnt="0"/>
      <dgm:spPr/>
      <dgm:t>
        <a:bodyPr/>
        <a:lstStyle/>
        <a:p>
          <a:endParaRPr lang="en-US"/>
        </a:p>
      </dgm:t>
    </dgm:pt>
  </dgm:ptLst>
  <dgm:cxnLst>
    <dgm:cxn modelId="{01959F0C-60AB-E24E-8283-92C4B2900362}" type="presOf" srcId="{C366E228-3FC0-4FD9-BAF1-63F2770F5FF2}" destId="{131D4276-2C17-4CFB-B793-0EB65C6F1026}" srcOrd="1" destOrd="0" presId="urn:microsoft.com/office/officeart/2005/8/layout/hierarchy2"/>
    <dgm:cxn modelId="{CBD8949E-D09A-E942-8294-6BDAE481C1E8}" type="presOf" srcId="{32611E86-B410-40BE-9F12-E534E28374BB}" destId="{A921D06A-B9BA-40F8-81C4-261340CD7767}" srcOrd="1" destOrd="0" presId="urn:microsoft.com/office/officeart/2005/8/layout/hierarchy2"/>
    <dgm:cxn modelId="{8AA1FB0F-8576-4B1B-85AD-4D1370DB9DDA}" srcId="{5BDDEF5B-A247-4F88-899C-73F32699BBCF}" destId="{8C65484A-3E56-49EE-BD67-F28C8CE85806}" srcOrd="0" destOrd="0" parTransId="{C366E228-3FC0-4FD9-BAF1-63F2770F5FF2}" sibTransId="{600DAF12-95CC-44D7-A091-25FFCF60B132}"/>
    <dgm:cxn modelId="{97B7BE7C-520F-4AC5-9A0D-14D4DF273390}" srcId="{B113B07D-3E49-4891-BB72-DE73E2EEC67D}" destId="{5BDDEF5B-A247-4F88-899C-73F32699BBCF}" srcOrd="0" destOrd="0" parTransId="{32611E86-B410-40BE-9F12-E534E28374BB}" sibTransId="{E055B8F9-876E-498A-9E12-7C24DF918B74}"/>
    <dgm:cxn modelId="{568806C9-1E4B-644B-B1B3-BD2EAE8153C9}" type="presOf" srcId="{8C65484A-3E56-49EE-BD67-F28C8CE85806}" destId="{FBC0C314-A3FA-4FF6-A1F8-7C4C84EFC59B}" srcOrd="0" destOrd="0" presId="urn:microsoft.com/office/officeart/2005/8/layout/hierarchy2"/>
    <dgm:cxn modelId="{C4B23621-07C5-4449-A0F4-77DBAF43B037}" type="presOf" srcId="{32611E86-B410-40BE-9F12-E534E28374BB}" destId="{AC675A7E-9EE4-4F3E-85CF-BE51D4F62AB8}" srcOrd="0" destOrd="0" presId="urn:microsoft.com/office/officeart/2005/8/layout/hierarchy2"/>
    <dgm:cxn modelId="{72C41291-71EF-4CEF-8F5C-DB6F3E6282EB}" srcId="{C16CE65E-AE3F-4E28-8EA1-B73050C2E91C}" destId="{B113B07D-3E49-4891-BB72-DE73E2EEC67D}" srcOrd="0" destOrd="0" parTransId="{D284EDEA-9C7A-48E8-B660-BEDA783E46DB}" sibTransId="{C8356729-682B-4A5C-9D0C-5C9ACC99DE80}"/>
    <dgm:cxn modelId="{F5E8EEF8-F0D6-8140-AF72-8CBB109DDB62}" type="presOf" srcId="{B113B07D-3E49-4891-BB72-DE73E2EEC67D}" destId="{59E31DB0-A521-424A-BBE4-D0FFA7B77C0D}" srcOrd="0" destOrd="0" presId="urn:microsoft.com/office/officeart/2005/8/layout/hierarchy2"/>
    <dgm:cxn modelId="{A6B8FD02-38C6-054D-A4EE-D119AFAEDB05}" type="presOf" srcId="{5BDDEF5B-A247-4F88-899C-73F32699BBCF}" destId="{B03B1578-2400-46A4-AA31-E3DD96929DAD}" srcOrd="0" destOrd="0" presId="urn:microsoft.com/office/officeart/2005/8/layout/hierarchy2"/>
    <dgm:cxn modelId="{817E61FD-F070-2D46-B203-8386FC3F177C}" type="presOf" srcId="{C16CE65E-AE3F-4E28-8EA1-B73050C2E91C}" destId="{CB74CEDD-F34C-459B-A8F7-211A9AA47A6C}" srcOrd="0" destOrd="0" presId="urn:microsoft.com/office/officeart/2005/8/layout/hierarchy2"/>
    <dgm:cxn modelId="{BA04F3E7-C0E9-8344-B568-621EFD6096DF}" type="presOf" srcId="{C366E228-3FC0-4FD9-BAF1-63F2770F5FF2}" destId="{C09BAF77-EE80-4D3C-9410-1F9CB65E9207}" srcOrd="0" destOrd="0" presId="urn:microsoft.com/office/officeart/2005/8/layout/hierarchy2"/>
    <dgm:cxn modelId="{7BCAA3D9-77F1-5D41-8D57-E30AA067DE2D}" type="presParOf" srcId="{CB74CEDD-F34C-459B-A8F7-211A9AA47A6C}" destId="{A1D8BF12-3D44-403C-9476-99D00FE72C21}" srcOrd="0" destOrd="0" presId="urn:microsoft.com/office/officeart/2005/8/layout/hierarchy2"/>
    <dgm:cxn modelId="{333D6ED0-3E7D-5044-BD58-BB98FAA6088F}" type="presParOf" srcId="{A1D8BF12-3D44-403C-9476-99D00FE72C21}" destId="{59E31DB0-A521-424A-BBE4-D0FFA7B77C0D}" srcOrd="0" destOrd="0" presId="urn:microsoft.com/office/officeart/2005/8/layout/hierarchy2"/>
    <dgm:cxn modelId="{D8BC1C47-B3CD-6449-9B36-76BCD376442C}" type="presParOf" srcId="{A1D8BF12-3D44-403C-9476-99D00FE72C21}" destId="{F212AEC4-AEFD-4FFB-BBFE-768079C05954}" srcOrd="1" destOrd="0" presId="urn:microsoft.com/office/officeart/2005/8/layout/hierarchy2"/>
    <dgm:cxn modelId="{EC486651-D9A3-414C-845E-5185B3198B01}" type="presParOf" srcId="{F212AEC4-AEFD-4FFB-BBFE-768079C05954}" destId="{AC675A7E-9EE4-4F3E-85CF-BE51D4F62AB8}" srcOrd="0" destOrd="0" presId="urn:microsoft.com/office/officeart/2005/8/layout/hierarchy2"/>
    <dgm:cxn modelId="{FF9E9977-1F12-5C4A-9729-A1BF35791B29}" type="presParOf" srcId="{AC675A7E-9EE4-4F3E-85CF-BE51D4F62AB8}" destId="{A921D06A-B9BA-40F8-81C4-261340CD7767}" srcOrd="0" destOrd="0" presId="urn:microsoft.com/office/officeart/2005/8/layout/hierarchy2"/>
    <dgm:cxn modelId="{B92A66FC-BBAC-9F41-B167-6C128A025208}" type="presParOf" srcId="{F212AEC4-AEFD-4FFB-BBFE-768079C05954}" destId="{9CDF744D-8AD6-480D-885C-A0653F86DCEE}" srcOrd="1" destOrd="0" presId="urn:microsoft.com/office/officeart/2005/8/layout/hierarchy2"/>
    <dgm:cxn modelId="{AB5F5D5F-2683-5E48-90F6-4A2FCA8FBEB3}" type="presParOf" srcId="{9CDF744D-8AD6-480D-885C-A0653F86DCEE}" destId="{B03B1578-2400-46A4-AA31-E3DD96929DAD}" srcOrd="0" destOrd="0" presId="urn:microsoft.com/office/officeart/2005/8/layout/hierarchy2"/>
    <dgm:cxn modelId="{C2F357DE-7F3A-4746-BF28-39E16812F832}" type="presParOf" srcId="{9CDF744D-8AD6-480D-885C-A0653F86DCEE}" destId="{BDCD411D-631E-4D3E-9358-44A77A9220D8}" srcOrd="1" destOrd="0" presId="urn:microsoft.com/office/officeart/2005/8/layout/hierarchy2"/>
    <dgm:cxn modelId="{20B01B25-6476-9840-AE62-8F7FB45E2512}" type="presParOf" srcId="{BDCD411D-631E-4D3E-9358-44A77A9220D8}" destId="{C09BAF77-EE80-4D3C-9410-1F9CB65E9207}" srcOrd="0" destOrd="0" presId="urn:microsoft.com/office/officeart/2005/8/layout/hierarchy2"/>
    <dgm:cxn modelId="{F34B3407-C24D-A84C-B598-09D55697A481}" type="presParOf" srcId="{C09BAF77-EE80-4D3C-9410-1F9CB65E9207}" destId="{131D4276-2C17-4CFB-B793-0EB65C6F1026}" srcOrd="0" destOrd="0" presId="urn:microsoft.com/office/officeart/2005/8/layout/hierarchy2"/>
    <dgm:cxn modelId="{FC4A837B-5AC6-2742-91CF-78F542D0B408}" type="presParOf" srcId="{BDCD411D-631E-4D3E-9358-44A77A9220D8}" destId="{2C8B4BD4-C7F6-47DC-89BE-551E93BCE81D}" srcOrd="1" destOrd="0" presId="urn:microsoft.com/office/officeart/2005/8/layout/hierarchy2"/>
    <dgm:cxn modelId="{8DECB64B-EFD4-0049-915C-D853D35D513C}" type="presParOf" srcId="{2C8B4BD4-C7F6-47DC-89BE-551E93BCE81D}" destId="{FBC0C314-A3FA-4FF6-A1F8-7C4C84EFC59B}" srcOrd="0" destOrd="0" presId="urn:microsoft.com/office/officeart/2005/8/layout/hierarchy2"/>
    <dgm:cxn modelId="{E9236627-B93E-9C43-8AEB-24BF320F6618}" type="presParOf" srcId="{2C8B4BD4-C7F6-47DC-89BE-551E93BCE81D}" destId="{50DFD94B-418F-4B24-A556-D5989E640D37}" srcOrd="1" destOrd="0" presId="urn:microsoft.com/office/officeart/2005/8/layout/hierarchy2"/>
  </dgm:cxnLst>
  <dgm:bg>
    <a:noFill/>
  </dgm:bg>
  <dgm:whole>
    <a:ln w="19050" cmpd="sng">
      <a:noFill/>
      <a:prstDash val="solid"/>
    </a:ln>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6CE65E-AE3F-4E28-8EA1-B73050C2E91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113B07D-3E49-4891-BB72-DE73E2EEC67D}">
      <dgm:prSet phldrT="[Text]" custT="1"/>
      <dgm:spPr>
        <a:blipFill rotWithShape="0">
          <a:blip xmlns:r="http://schemas.openxmlformats.org/officeDocument/2006/relationships" r:embed="rId1"/>
          <a:tile tx="0" ty="0" sx="100000" sy="100000" flip="none" algn="tl"/>
        </a:blipFill>
        <a:ln w="12700">
          <a:noFill/>
        </a:ln>
        <a:scene3d>
          <a:camera prst="orthographicFront"/>
          <a:lightRig rig="threePt" dir="t"/>
        </a:scene3d>
        <a:sp3d>
          <a:bevelT w="165100" prst="coolSlant"/>
        </a:sp3d>
      </dgm:spPr>
      <dgm:t>
        <a:bodyPr/>
        <a:lstStyle/>
        <a:p>
          <a:r>
            <a:rPr lang="en-US" sz="1400" b="1" dirty="0" smtClean="0">
              <a:solidFill>
                <a:schemeClr val="bg1"/>
              </a:solidFill>
              <a:effectLst/>
              <a:latin typeface="Times New Roman" pitchFamily="18" charset="0"/>
              <a:cs typeface="Times New Roman" pitchFamily="18" charset="0"/>
            </a:rPr>
            <a:t>Input Query Image</a:t>
          </a:r>
          <a:endParaRPr lang="en-US" sz="1400" b="1" dirty="0">
            <a:solidFill>
              <a:schemeClr val="bg1"/>
            </a:solidFill>
            <a:effectLst/>
            <a:latin typeface="Times New Roman" pitchFamily="18" charset="0"/>
            <a:cs typeface="Times New Roman" pitchFamily="18" charset="0"/>
          </a:endParaRPr>
        </a:p>
      </dgm:t>
    </dgm:pt>
    <dgm:pt modelId="{D284EDEA-9C7A-48E8-B660-BEDA783E46DB}" type="parTrans" cxnId="{72C41291-71EF-4CEF-8F5C-DB6F3E6282EB}">
      <dgm:prSet/>
      <dgm:spPr/>
      <dgm:t>
        <a:bodyPr/>
        <a:lstStyle/>
        <a:p>
          <a:endParaRPr lang="en-US" sz="3200" b="0">
            <a:solidFill>
              <a:schemeClr val="bg1"/>
            </a:solidFill>
            <a:effectLst/>
          </a:endParaRPr>
        </a:p>
      </dgm:t>
    </dgm:pt>
    <dgm:pt modelId="{C8356729-682B-4A5C-9D0C-5C9ACC99DE80}" type="sibTrans" cxnId="{72C41291-71EF-4CEF-8F5C-DB6F3E6282EB}">
      <dgm:prSet/>
      <dgm:spPr/>
      <dgm:t>
        <a:bodyPr/>
        <a:lstStyle/>
        <a:p>
          <a:endParaRPr lang="en-US" sz="3200" b="0">
            <a:solidFill>
              <a:schemeClr val="bg1"/>
            </a:solidFill>
            <a:effectLst/>
          </a:endParaRPr>
        </a:p>
      </dgm:t>
    </dgm:pt>
    <dgm:pt modelId="{5BDDEF5B-A247-4F88-899C-73F32699BBCF}">
      <dgm:prSet phldrT="[Text]" custT="1"/>
      <dgm:spPr>
        <a:solidFill>
          <a:schemeClr val="accent1">
            <a:lumMod val="20000"/>
            <a:lumOff val="80000"/>
          </a:schemeClr>
        </a:solidFill>
        <a:ln w="12700">
          <a:solidFill>
            <a:schemeClr val="accent1">
              <a:lumMod val="75000"/>
            </a:schemeClr>
          </a:solidFill>
        </a:ln>
        <a:scene3d>
          <a:camera prst="orthographicFront"/>
          <a:lightRig rig="threePt" dir="t"/>
        </a:scene3d>
        <a:sp3d>
          <a:bevelT w="165100" prst="coolSlant"/>
        </a:sp3d>
      </dgm:spPr>
      <dgm:t>
        <a:bodyPr/>
        <a:lstStyle/>
        <a:p>
          <a:r>
            <a:rPr lang="en-US" sz="1400" b="0" dirty="0" smtClean="0">
              <a:solidFill>
                <a:schemeClr val="bg1"/>
              </a:solidFill>
              <a:effectLst/>
              <a:latin typeface="Times New Roman" pitchFamily="18" charset="0"/>
              <a:cs typeface="Times New Roman" pitchFamily="18" charset="0"/>
            </a:rPr>
            <a:t>Compute SIFT Vectors for Detected Interest Points</a:t>
          </a:r>
          <a:endParaRPr lang="en-US" sz="1400" b="0" dirty="0">
            <a:solidFill>
              <a:schemeClr val="bg1"/>
            </a:solidFill>
            <a:effectLst/>
            <a:latin typeface="Times New Roman" pitchFamily="18" charset="0"/>
            <a:cs typeface="Times New Roman" pitchFamily="18" charset="0"/>
          </a:endParaRPr>
        </a:p>
      </dgm:t>
    </dgm:pt>
    <dgm:pt modelId="{32611E86-B410-40BE-9F12-E534E28374BB}" type="parTrans" cxnId="{97B7BE7C-520F-4AC5-9A0D-14D4DF273390}">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E055B8F9-876E-498A-9E12-7C24DF918B74}" type="sibTrans" cxnId="{97B7BE7C-520F-4AC5-9A0D-14D4DF273390}">
      <dgm:prSet/>
      <dgm:spPr/>
      <dgm:t>
        <a:bodyPr/>
        <a:lstStyle/>
        <a:p>
          <a:endParaRPr lang="en-US" sz="3200" b="0">
            <a:solidFill>
              <a:schemeClr val="bg1"/>
            </a:solidFill>
            <a:effectLst/>
          </a:endParaRPr>
        </a:p>
      </dgm:t>
    </dgm:pt>
    <dgm:pt modelId="{62DC0CF4-D46D-45EA-BEA1-D475F3B22C3B}">
      <dgm:prSet phldrT="[Text]" custT="1"/>
      <dgm:spPr>
        <a:solidFill>
          <a:schemeClr val="accent1">
            <a:lumMod val="20000"/>
            <a:lumOff val="80000"/>
          </a:schemeClr>
        </a:solidFill>
        <a:ln w="12700">
          <a:solidFill>
            <a:schemeClr val="accent1">
              <a:lumMod val="75000"/>
            </a:schemeClr>
          </a:solidFill>
        </a:ln>
        <a:scene3d>
          <a:camera prst="orthographicFront"/>
          <a:lightRig rig="threePt" dir="t"/>
        </a:scene3d>
        <a:sp3d>
          <a:bevelT w="165100" prst="coolSlant"/>
        </a:sp3d>
      </dgm:spPr>
      <dgm:t>
        <a:bodyPr/>
        <a:lstStyle/>
        <a:p>
          <a:r>
            <a:rPr lang="en-US" sz="1400" b="0" dirty="0" smtClean="0">
              <a:solidFill>
                <a:schemeClr val="bg1"/>
              </a:solidFill>
              <a:effectLst/>
              <a:latin typeface="Times New Roman" pitchFamily="18" charset="0"/>
              <a:cs typeface="Times New Roman" pitchFamily="18" charset="0"/>
            </a:rPr>
            <a:t>Remove Weak Votes</a:t>
          </a:r>
          <a:endParaRPr lang="en-US" sz="1400" b="0" dirty="0">
            <a:solidFill>
              <a:schemeClr val="bg1"/>
            </a:solidFill>
            <a:effectLst/>
            <a:latin typeface="Times New Roman" pitchFamily="18" charset="0"/>
            <a:cs typeface="Times New Roman" pitchFamily="18" charset="0"/>
          </a:endParaRPr>
        </a:p>
      </dgm:t>
    </dgm:pt>
    <dgm:pt modelId="{3891AA61-DA04-40C5-A0D7-DCDE011579F8}" type="parTrans" cxnId="{A8B117E1-7E31-451C-8A69-20726E047C64}">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BB2A87BF-2CFA-42DE-91C4-B16383A8245C}" type="sibTrans" cxnId="{A8B117E1-7E31-451C-8A69-20726E047C64}">
      <dgm:prSet/>
      <dgm:spPr/>
      <dgm:t>
        <a:bodyPr/>
        <a:lstStyle/>
        <a:p>
          <a:endParaRPr lang="en-US" sz="3200" b="0">
            <a:solidFill>
              <a:schemeClr val="bg1"/>
            </a:solidFill>
            <a:effectLst/>
          </a:endParaRPr>
        </a:p>
      </dgm:t>
    </dgm:pt>
    <dgm:pt modelId="{8C65484A-3E56-49EE-BD67-F28C8CE85806}">
      <dgm:prSet phldrT="[Text]" custT="1"/>
      <dgm:spPr>
        <a:solidFill>
          <a:schemeClr val="accent1">
            <a:lumMod val="20000"/>
            <a:lumOff val="80000"/>
          </a:schemeClr>
        </a:solidFill>
        <a:ln w="12700">
          <a:solidFill>
            <a:schemeClr val="accent1">
              <a:lumMod val="75000"/>
            </a:schemeClr>
          </a:solidFill>
        </a:ln>
        <a:scene3d>
          <a:camera prst="orthographicFront"/>
          <a:lightRig rig="threePt" dir="t"/>
        </a:scene3d>
        <a:sp3d>
          <a:bevelT w="165100" prst="coolSlant"/>
        </a:sp3d>
      </dgm:spPr>
      <dgm:t>
        <a:bodyPr/>
        <a:lstStyle/>
        <a:p>
          <a:r>
            <a:rPr lang="en-US" sz="1400" b="0" dirty="0" smtClean="0">
              <a:solidFill>
                <a:schemeClr val="bg1"/>
              </a:solidFill>
              <a:effectLst/>
              <a:latin typeface="Times New Roman" pitchFamily="18" charset="0"/>
              <a:cs typeface="Times New Roman" pitchFamily="18" charset="0"/>
            </a:rPr>
            <a:t>Accumulate Votes for Matching Locations</a:t>
          </a:r>
          <a:endParaRPr lang="en-US" sz="1400" b="0" dirty="0">
            <a:solidFill>
              <a:schemeClr val="bg1"/>
            </a:solidFill>
            <a:effectLst/>
            <a:latin typeface="Times New Roman" pitchFamily="18" charset="0"/>
            <a:cs typeface="Times New Roman" pitchFamily="18" charset="0"/>
          </a:endParaRPr>
        </a:p>
      </dgm:t>
    </dgm:pt>
    <dgm:pt modelId="{C366E228-3FC0-4FD9-BAF1-63F2770F5FF2}" type="parTrans" cxnId="{8AA1FB0F-8576-4B1B-85AD-4D1370DB9DDA}">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600DAF12-95CC-44D7-A091-25FFCF60B132}" type="sibTrans" cxnId="{8AA1FB0F-8576-4B1B-85AD-4D1370DB9DDA}">
      <dgm:prSet/>
      <dgm:spPr/>
      <dgm:t>
        <a:bodyPr/>
        <a:lstStyle/>
        <a:p>
          <a:endParaRPr lang="en-US" sz="3200" b="0">
            <a:solidFill>
              <a:schemeClr val="bg1"/>
            </a:solidFill>
            <a:effectLst/>
          </a:endParaRPr>
        </a:p>
      </dgm:t>
    </dgm:pt>
    <dgm:pt modelId="{83AE4388-392F-4427-8685-A2AA07053C3E}">
      <dgm:prSet phldrT="[Text]" custT="1"/>
      <dgm:spPr>
        <a:solidFill>
          <a:schemeClr val="accent1">
            <a:lumMod val="20000"/>
            <a:lumOff val="80000"/>
          </a:schemeClr>
        </a:solidFill>
        <a:ln w="12700">
          <a:solidFill>
            <a:schemeClr val="accent1">
              <a:lumMod val="75000"/>
            </a:schemeClr>
          </a:solidFill>
        </a:ln>
        <a:scene3d>
          <a:camera prst="orthographicFront"/>
          <a:lightRig rig="threePt" dir="t"/>
        </a:scene3d>
        <a:sp3d>
          <a:bevelT w="165100" prst="coolSlant"/>
        </a:sp3d>
      </dgm:spPr>
      <dgm:t>
        <a:bodyPr/>
        <a:lstStyle/>
        <a:p>
          <a:r>
            <a:rPr lang="en-US" sz="1400" b="0" dirty="0" smtClean="0">
              <a:solidFill>
                <a:schemeClr val="bg1"/>
              </a:solidFill>
              <a:effectLst/>
              <a:latin typeface="Times New Roman" pitchFamily="18" charset="0"/>
              <a:cs typeface="Times New Roman" pitchFamily="18" charset="0"/>
            </a:rPr>
            <a:t>Select Image with Highest Number of Votes</a:t>
          </a:r>
          <a:endParaRPr lang="en-US" sz="1400" b="0" i="1" dirty="0">
            <a:solidFill>
              <a:schemeClr val="bg1"/>
            </a:solidFill>
            <a:effectLst/>
            <a:latin typeface="Times New Roman" pitchFamily="18" charset="0"/>
            <a:cs typeface="Times New Roman" pitchFamily="18" charset="0"/>
          </a:endParaRPr>
        </a:p>
      </dgm:t>
    </dgm:pt>
    <dgm:pt modelId="{8B4731A9-E757-4290-8EC6-CCB97E7E3E00}" type="sibTrans" cxnId="{301CB479-1C33-441D-AB05-66E4EC49F715}">
      <dgm:prSet/>
      <dgm:spPr/>
      <dgm:t>
        <a:bodyPr/>
        <a:lstStyle/>
        <a:p>
          <a:endParaRPr lang="en-US" sz="3200" b="0">
            <a:solidFill>
              <a:schemeClr val="bg1"/>
            </a:solidFill>
            <a:effectLst/>
          </a:endParaRPr>
        </a:p>
      </dgm:t>
    </dgm:pt>
    <dgm:pt modelId="{2342386A-5092-4387-9EA4-B10AF7DEA501}" type="parTrans" cxnId="{301CB479-1C33-441D-AB05-66E4EC49F715}">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CB74CEDD-F34C-459B-A8F7-211A9AA47A6C}" type="pres">
      <dgm:prSet presAssocID="{C16CE65E-AE3F-4E28-8EA1-B73050C2E91C}" presName="diagram" presStyleCnt="0">
        <dgm:presLayoutVars>
          <dgm:chPref val="1"/>
          <dgm:dir/>
          <dgm:animOne val="branch"/>
          <dgm:animLvl val="lvl"/>
          <dgm:resizeHandles val="exact"/>
        </dgm:presLayoutVars>
      </dgm:prSet>
      <dgm:spPr/>
      <dgm:t>
        <a:bodyPr/>
        <a:lstStyle/>
        <a:p>
          <a:endParaRPr lang="en-US"/>
        </a:p>
      </dgm:t>
    </dgm:pt>
    <dgm:pt modelId="{A1D8BF12-3D44-403C-9476-99D00FE72C21}" type="pres">
      <dgm:prSet presAssocID="{B113B07D-3E49-4891-BB72-DE73E2EEC67D}" presName="root1" presStyleCnt="0"/>
      <dgm:spPr/>
      <dgm:t>
        <a:bodyPr/>
        <a:lstStyle/>
        <a:p>
          <a:endParaRPr lang="en-US"/>
        </a:p>
      </dgm:t>
    </dgm:pt>
    <dgm:pt modelId="{59E31DB0-A521-424A-BBE4-D0FFA7B77C0D}" type="pres">
      <dgm:prSet presAssocID="{B113B07D-3E49-4891-BB72-DE73E2EEC67D}" presName="LevelOneTextNode" presStyleLbl="node0" presStyleIdx="0" presStyleCnt="1" custScaleX="137071" custScaleY="222332">
        <dgm:presLayoutVars>
          <dgm:chPref val="3"/>
        </dgm:presLayoutVars>
      </dgm:prSet>
      <dgm:spPr/>
      <dgm:t>
        <a:bodyPr/>
        <a:lstStyle/>
        <a:p>
          <a:endParaRPr lang="en-US"/>
        </a:p>
      </dgm:t>
    </dgm:pt>
    <dgm:pt modelId="{F212AEC4-AEFD-4FFB-BBFE-768079C05954}" type="pres">
      <dgm:prSet presAssocID="{B113B07D-3E49-4891-BB72-DE73E2EEC67D}" presName="level2hierChild" presStyleCnt="0"/>
      <dgm:spPr/>
      <dgm:t>
        <a:bodyPr/>
        <a:lstStyle/>
        <a:p>
          <a:endParaRPr lang="en-US"/>
        </a:p>
      </dgm:t>
    </dgm:pt>
    <dgm:pt modelId="{AC675A7E-9EE4-4F3E-85CF-BE51D4F62AB8}" type="pres">
      <dgm:prSet presAssocID="{32611E86-B410-40BE-9F12-E534E28374BB}" presName="conn2-1" presStyleLbl="parChTrans1D2" presStyleIdx="0" presStyleCnt="1" custScaleX="2000000" custScaleY="228410"/>
      <dgm:spPr/>
      <dgm:t>
        <a:bodyPr/>
        <a:lstStyle/>
        <a:p>
          <a:endParaRPr lang="en-US"/>
        </a:p>
      </dgm:t>
    </dgm:pt>
    <dgm:pt modelId="{A921D06A-B9BA-40F8-81C4-261340CD7767}" type="pres">
      <dgm:prSet presAssocID="{32611E86-B410-40BE-9F12-E534E28374BB}" presName="connTx" presStyleLbl="parChTrans1D2" presStyleIdx="0" presStyleCnt="1"/>
      <dgm:spPr/>
      <dgm:t>
        <a:bodyPr/>
        <a:lstStyle/>
        <a:p>
          <a:endParaRPr lang="en-US"/>
        </a:p>
      </dgm:t>
    </dgm:pt>
    <dgm:pt modelId="{9CDF744D-8AD6-480D-885C-A0653F86DCEE}" type="pres">
      <dgm:prSet presAssocID="{5BDDEF5B-A247-4F88-899C-73F32699BBCF}" presName="root2" presStyleCnt="0"/>
      <dgm:spPr/>
      <dgm:t>
        <a:bodyPr/>
        <a:lstStyle/>
        <a:p>
          <a:endParaRPr lang="en-US"/>
        </a:p>
      </dgm:t>
    </dgm:pt>
    <dgm:pt modelId="{B03B1578-2400-46A4-AA31-E3DD96929DAD}" type="pres">
      <dgm:prSet presAssocID="{5BDDEF5B-A247-4F88-899C-73F32699BBCF}" presName="LevelTwoTextNode" presStyleLbl="node2" presStyleIdx="0" presStyleCnt="1" custScaleX="165456" custScaleY="267014" custLinFactNeighborX="7322">
        <dgm:presLayoutVars>
          <dgm:chPref val="3"/>
        </dgm:presLayoutVars>
      </dgm:prSet>
      <dgm:spPr/>
      <dgm:t>
        <a:bodyPr/>
        <a:lstStyle/>
        <a:p>
          <a:endParaRPr lang="en-US"/>
        </a:p>
      </dgm:t>
    </dgm:pt>
    <dgm:pt modelId="{BDCD411D-631E-4D3E-9358-44A77A9220D8}" type="pres">
      <dgm:prSet presAssocID="{5BDDEF5B-A247-4F88-899C-73F32699BBCF}" presName="level3hierChild" presStyleCnt="0"/>
      <dgm:spPr/>
      <dgm:t>
        <a:bodyPr/>
        <a:lstStyle/>
        <a:p>
          <a:endParaRPr lang="en-US"/>
        </a:p>
      </dgm:t>
    </dgm:pt>
    <dgm:pt modelId="{C09BAF77-EE80-4D3C-9410-1F9CB65E9207}" type="pres">
      <dgm:prSet presAssocID="{C366E228-3FC0-4FD9-BAF1-63F2770F5FF2}" presName="conn2-1" presStyleLbl="parChTrans1D3" presStyleIdx="0" presStyleCnt="1" custScaleX="2000000" custScaleY="274309"/>
      <dgm:spPr/>
      <dgm:t>
        <a:bodyPr/>
        <a:lstStyle/>
        <a:p>
          <a:endParaRPr lang="en-US"/>
        </a:p>
      </dgm:t>
    </dgm:pt>
    <dgm:pt modelId="{131D4276-2C17-4CFB-B793-0EB65C6F1026}" type="pres">
      <dgm:prSet presAssocID="{C366E228-3FC0-4FD9-BAF1-63F2770F5FF2}" presName="connTx" presStyleLbl="parChTrans1D3" presStyleIdx="0" presStyleCnt="1"/>
      <dgm:spPr/>
      <dgm:t>
        <a:bodyPr/>
        <a:lstStyle/>
        <a:p>
          <a:endParaRPr lang="en-US"/>
        </a:p>
      </dgm:t>
    </dgm:pt>
    <dgm:pt modelId="{2C8B4BD4-C7F6-47DC-89BE-551E93BCE81D}" type="pres">
      <dgm:prSet presAssocID="{8C65484A-3E56-49EE-BD67-F28C8CE85806}" presName="root2" presStyleCnt="0"/>
      <dgm:spPr/>
      <dgm:t>
        <a:bodyPr/>
        <a:lstStyle/>
        <a:p>
          <a:endParaRPr lang="en-US"/>
        </a:p>
      </dgm:t>
    </dgm:pt>
    <dgm:pt modelId="{FBC0C314-A3FA-4FF6-A1F8-7C4C84EFC59B}" type="pres">
      <dgm:prSet presAssocID="{8C65484A-3E56-49EE-BD67-F28C8CE85806}" presName="LevelTwoTextNode" presStyleLbl="node3" presStyleIdx="0" presStyleCnt="1" custScaleX="165456" custScaleY="267014" custLinFactNeighborX="8836" custLinFactNeighborY="-2297">
        <dgm:presLayoutVars>
          <dgm:chPref val="3"/>
        </dgm:presLayoutVars>
      </dgm:prSet>
      <dgm:spPr/>
      <dgm:t>
        <a:bodyPr/>
        <a:lstStyle/>
        <a:p>
          <a:endParaRPr lang="en-US"/>
        </a:p>
      </dgm:t>
    </dgm:pt>
    <dgm:pt modelId="{50DFD94B-418F-4B24-A556-D5989E640D37}" type="pres">
      <dgm:prSet presAssocID="{8C65484A-3E56-49EE-BD67-F28C8CE85806}" presName="level3hierChild" presStyleCnt="0"/>
      <dgm:spPr/>
      <dgm:t>
        <a:bodyPr/>
        <a:lstStyle/>
        <a:p>
          <a:endParaRPr lang="en-US"/>
        </a:p>
      </dgm:t>
    </dgm:pt>
    <dgm:pt modelId="{438C1248-82BF-4088-B327-F7F2D3CECE4A}" type="pres">
      <dgm:prSet presAssocID="{3891AA61-DA04-40C5-A0D7-DCDE011579F8}" presName="conn2-1" presStyleLbl="parChTrans1D4" presStyleIdx="0" presStyleCnt="2" custScaleX="2000000" custScaleY="274309"/>
      <dgm:spPr/>
      <dgm:t>
        <a:bodyPr/>
        <a:lstStyle/>
        <a:p>
          <a:endParaRPr lang="en-US"/>
        </a:p>
      </dgm:t>
    </dgm:pt>
    <dgm:pt modelId="{5F9F4116-280E-43A1-8BE0-8DE4C1590EF5}" type="pres">
      <dgm:prSet presAssocID="{3891AA61-DA04-40C5-A0D7-DCDE011579F8}" presName="connTx" presStyleLbl="parChTrans1D4" presStyleIdx="0" presStyleCnt="2"/>
      <dgm:spPr/>
      <dgm:t>
        <a:bodyPr/>
        <a:lstStyle/>
        <a:p>
          <a:endParaRPr lang="en-US"/>
        </a:p>
      </dgm:t>
    </dgm:pt>
    <dgm:pt modelId="{BC308E38-DDF0-4A6B-B7FB-DEEE827C882D}" type="pres">
      <dgm:prSet presAssocID="{62DC0CF4-D46D-45EA-BEA1-D475F3B22C3B}" presName="root2" presStyleCnt="0"/>
      <dgm:spPr/>
      <dgm:t>
        <a:bodyPr/>
        <a:lstStyle/>
        <a:p>
          <a:endParaRPr lang="en-US"/>
        </a:p>
      </dgm:t>
    </dgm:pt>
    <dgm:pt modelId="{894D2F55-E3D5-464B-B64E-42B019048F76}" type="pres">
      <dgm:prSet presAssocID="{62DC0CF4-D46D-45EA-BEA1-D475F3B22C3B}" presName="LevelTwoTextNode" presStyleLbl="node4" presStyleIdx="0" presStyleCnt="2" custScaleX="165456" custScaleY="267014">
        <dgm:presLayoutVars>
          <dgm:chPref val="3"/>
        </dgm:presLayoutVars>
      </dgm:prSet>
      <dgm:spPr/>
      <dgm:t>
        <a:bodyPr/>
        <a:lstStyle/>
        <a:p>
          <a:endParaRPr lang="en-US"/>
        </a:p>
      </dgm:t>
    </dgm:pt>
    <dgm:pt modelId="{DE8C4712-FDB4-4F50-98D2-9397AAF62B77}" type="pres">
      <dgm:prSet presAssocID="{62DC0CF4-D46D-45EA-BEA1-D475F3B22C3B}" presName="level3hierChild" presStyleCnt="0"/>
      <dgm:spPr/>
      <dgm:t>
        <a:bodyPr/>
        <a:lstStyle/>
        <a:p>
          <a:endParaRPr lang="en-US"/>
        </a:p>
      </dgm:t>
    </dgm:pt>
    <dgm:pt modelId="{D77779A6-BAC6-4891-8691-2739C245FA30}" type="pres">
      <dgm:prSet presAssocID="{2342386A-5092-4387-9EA4-B10AF7DEA501}" presName="conn2-1" presStyleLbl="parChTrans1D4" presStyleIdx="1" presStyleCnt="2" custScaleX="2000000" custScaleY="274309"/>
      <dgm:spPr/>
      <dgm:t>
        <a:bodyPr/>
        <a:lstStyle/>
        <a:p>
          <a:endParaRPr lang="en-US"/>
        </a:p>
      </dgm:t>
    </dgm:pt>
    <dgm:pt modelId="{F7FE7A3A-E953-4F16-848C-644F5464305D}" type="pres">
      <dgm:prSet presAssocID="{2342386A-5092-4387-9EA4-B10AF7DEA501}" presName="connTx" presStyleLbl="parChTrans1D4" presStyleIdx="1" presStyleCnt="2"/>
      <dgm:spPr/>
      <dgm:t>
        <a:bodyPr/>
        <a:lstStyle/>
        <a:p>
          <a:endParaRPr lang="en-US"/>
        </a:p>
      </dgm:t>
    </dgm:pt>
    <dgm:pt modelId="{0BE1B8F8-36E9-4134-9EC4-DA6C04B9FD44}" type="pres">
      <dgm:prSet presAssocID="{83AE4388-392F-4427-8685-A2AA07053C3E}" presName="root2" presStyleCnt="0"/>
      <dgm:spPr/>
      <dgm:t>
        <a:bodyPr/>
        <a:lstStyle/>
        <a:p>
          <a:endParaRPr lang="en-US"/>
        </a:p>
      </dgm:t>
    </dgm:pt>
    <dgm:pt modelId="{0EAD72B5-E0C1-48D6-B789-A20C5FB75A9A}" type="pres">
      <dgm:prSet presAssocID="{83AE4388-392F-4427-8685-A2AA07053C3E}" presName="LevelTwoTextNode" presStyleLbl="node4" presStyleIdx="1" presStyleCnt="2" custScaleX="165456" custScaleY="267014">
        <dgm:presLayoutVars>
          <dgm:chPref val="3"/>
        </dgm:presLayoutVars>
      </dgm:prSet>
      <dgm:spPr/>
      <dgm:t>
        <a:bodyPr/>
        <a:lstStyle/>
        <a:p>
          <a:endParaRPr lang="en-US"/>
        </a:p>
      </dgm:t>
    </dgm:pt>
    <dgm:pt modelId="{A0D1C13F-53E8-4ED0-9121-74FC1C62A757}" type="pres">
      <dgm:prSet presAssocID="{83AE4388-392F-4427-8685-A2AA07053C3E}" presName="level3hierChild" presStyleCnt="0"/>
      <dgm:spPr/>
      <dgm:t>
        <a:bodyPr/>
        <a:lstStyle/>
        <a:p>
          <a:endParaRPr lang="en-US"/>
        </a:p>
      </dgm:t>
    </dgm:pt>
  </dgm:ptLst>
  <dgm:cxnLst>
    <dgm:cxn modelId="{3C12AF46-3577-43C6-82A8-4717CFFACE04}" type="presOf" srcId="{C16CE65E-AE3F-4E28-8EA1-B73050C2E91C}" destId="{CB74CEDD-F34C-459B-A8F7-211A9AA47A6C}" srcOrd="0" destOrd="0" presId="urn:microsoft.com/office/officeart/2005/8/layout/hierarchy2"/>
    <dgm:cxn modelId="{CF7EA2BA-B8FB-6A4D-B3A2-1B0BC3C8D701}" type="presOf" srcId="{2342386A-5092-4387-9EA4-B10AF7DEA501}" destId="{F7FE7A3A-E953-4F16-848C-644F5464305D}" srcOrd="1" destOrd="0" presId="urn:microsoft.com/office/officeart/2005/8/layout/hierarchy2"/>
    <dgm:cxn modelId="{7DC5333B-42C6-AC47-9422-87F16ADBDAE0}" type="presOf" srcId="{2342386A-5092-4387-9EA4-B10AF7DEA501}" destId="{D77779A6-BAC6-4891-8691-2739C245FA30}" srcOrd="0" destOrd="0" presId="urn:microsoft.com/office/officeart/2005/8/layout/hierarchy2"/>
    <dgm:cxn modelId="{301CB479-1C33-441D-AB05-66E4EC49F715}" srcId="{62DC0CF4-D46D-45EA-BEA1-D475F3B22C3B}" destId="{83AE4388-392F-4427-8685-A2AA07053C3E}" srcOrd="0" destOrd="0" parTransId="{2342386A-5092-4387-9EA4-B10AF7DEA501}" sibTransId="{8B4731A9-E757-4290-8EC6-CCB97E7E3E00}"/>
    <dgm:cxn modelId="{13127DF9-9B65-4322-88B2-BCEC1F34F0E4}" type="presOf" srcId="{3891AA61-DA04-40C5-A0D7-DCDE011579F8}" destId="{438C1248-82BF-4088-B327-F7F2D3CECE4A}" srcOrd="0" destOrd="0" presId="urn:microsoft.com/office/officeart/2005/8/layout/hierarchy2"/>
    <dgm:cxn modelId="{79ECF0D1-9618-4E9A-A3CE-7F98D6784C38}" type="presOf" srcId="{B113B07D-3E49-4891-BB72-DE73E2EEC67D}" destId="{59E31DB0-A521-424A-BBE4-D0FFA7B77C0D}" srcOrd="0" destOrd="0" presId="urn:microsoft.com/office/officeart/2005/8/layout/hierarchy2"/>
    <dgm:cxn modelId="{A8B117E1-7E31-451C-8A69-20726E047C64}" srcId="{8C65484A-3E56-49EE-BD67-F28C8CE85806}" destId="{62DC0CF4-D46D-45EA-BEA1-D475F3B22C3B}" srcOrd="0" destOrd="0" parTransId="{3891AA61-DA04-40C5-A0D7-DCDE011579F8}" sibTransId="{BB2A87BF-2CFA-42DE-91C4-B16383A8245C}"/>
    <dgm:cxn modelId="{59F69EBF-669C-417D-83AE-BC2FB862B1E7}" type="presOf" srcId="{32611E86-B410-40BE-9F12-E534E28374BB}" destId="{AC675A7E-9EE4-4F3E-85CF-BE51D4F62AB8}" srcOrd="0" destOrd="0" presId="urn:microsoft.com/office/officeart/2005/8/layout/hierarchy2"/>
    <dgm:cxn modelId="{A3FA5AF6-2BD0-40C1-B32D-7EDC64E8FC4F}" type="presOf" srcId="{62DC0CF4-D46D-45EA-BEA1-D475F3B22C3B}" destId="{894D2F55-E3D5-464B-B64E-42B019048F76}" srcOrd="0" destOrd="0" presId="urn:microsoft.com/office/officeart/2005/8/layout/hierarchy2"/>
    <dgm:cxn modelId="{72C41291-71EF-4CEF-8F5C-DB6F3E6282EB}" srcId="{C16CE65E-AE3F-4E28-8EA1-B73050C2E91C}" destId="{B113B07D-3E49-4891-BB72-DE73E2EEC67D}" srcOrd="0" destOrd="0" parTransId="{D284EDEA-9C7A-48E8-B660-BEDA783E46DB}" sibTransId="{C8356729-682B-4A5C-9D0C-5C9ACC99DE80}"/>
    <dgm:cxn modelId="{EF582DDA-E472-1B41-BA26-B5B57FC6ABAF}" type="presOf" srcId="{83AE4388-392F-4427-8685-A2AA07053C3E}" destId="{0EAD72B5-E0C1-48D6-B789-A20C5FB75A9A}" srcOrd="0" destOrd="0" presId="urn:microsoft.com/office/officeart/2005/8/layout/hierarchy2"/>
    <dgm:cxn modelId="{7596849E-58FD-40F4-A78B-40D1C7B90742}" type="presOf" srcId="{8C65484A-3E56-49EE-BD67-F28C8CE85806}" destId="{FBC0C314-A3FA-4FF6-A1F8-7C4C84EFC59B}" srcOrd="0" destOrd="0" presId="urn:microsoft.com/office/officeart/2005/8/layout/hierarchy2"/>
    <dgm:cxn modelId="{FFADEFE0-4729-4D3A-9447-9CB6D58A3AAF}" type="presOf" srcId="{5BDDEF5B-A247-4F88-899C-73F32699BBCF}" destId="{B03B1578-2400-46A4-AA31-E3DD96929DAD}" srcOrd="0" destOrd="0" presId="urn:microsoft.com/office/officeart/2005/8/layout/hierarchy2"/>
    <dgm:cxn modelId="{52BAEAC8-77AC-486F-984F-6764BF4542ED}" type="presOf" srcId="{C366E228-3FC0-4FD9-BAF1-63F2770F5FF2}" destId="{131D4276-2C17-4CFB-B793-0EB65C6F1026}" srcOrd="1" destOrd="0" presId="urn:microsoft.com/office/officeart/2005/8/layout/hierarchy2"/>
    <dgm:cxn modelId="{D92704CD-11FB-4FAA-AF5D-F6B99022664C}" type="presOf" srcId="{32611E86-B410-40BE-9F12-E534E28374BB}" destId="{A921D06A-B9BA-40F8-81C4-261340CD7767}" srcOrd="1" destOrd="0" presId="urn:microsoft.com/office/officeart/2005/8/layout/hierarchy2"/>
    <dgm:cxn modelId="{6F26DEBA-B17E-4B36-9E7D-4BB2C880F942}" type="presOf" srcId="{C366E228-3FC0-4FD9-BAF1-63F2770F5FF2}" destId="{C09BAF77-EE80-4D3C-9410-1F9CB65E9207}" srcOrd="0" destOrd="0" presId="urn:microsoft.com/office/officeart/2005/8/layout/hierarchy2"/>
    <dgm:cxn modelId="{5100BDA3-466E-4ABB-9454-7544E7545A56}" type="presOf" srcId="{3891AA61-DA04-40C5-A0D7-DCDE011579F8}" destId="{5F9F4116-280E-43A1-8BE0-8DE4C1590EF5}" srcOrd="1" destOrd="0" presId="urn:microsoft.com/office/officeart/2005/8/layout/hierarchy2"/>
    <dgm:cxn modelId="{8AA1FB0F-8576-4B1B-85AD-4D1370DB9DDA}" srcId="{5BDDEF5B-A247-4F88-899C-73F32699BBCF}" destId="{8C65484A-3E56-49EE-BD67-F28C8CE85806}" srcOrd="0" destOrd="0" parTransId="{C366E228-3FC0-4FD9-BAF1-63F2770F5FF2}" sibTransId="{600DAF12-95CC-44D7-A091-25FFCF60B132}"/>
    <dgm:cxn modelId="{97B7BE7C-520F-4AC5-9A0D-14D4DF273390}" srcId="{B113B07D-3E49-4891-BB72-DE73E2EEC67D}" destId="{5BDDEF5B-A247-4F88-899C-73F32699BBCF}" srcOrd="0" destOrd="0" parTransId="{32611E86-B410-40BE-9F12-E534E28374BB}" sibTransId="{E055B8F9-876E-498A-9E12-7C24DF918B74}"/>
    <dgm:cxn modelId="{FADFB4F7-C237-4816-ABA4-8F2DD0ED652D}" type="presParOf" srcId="{CB74CEDD-F34C-459B-A8F7-211A9AA47A6C}" destId="{A1D8BF12-3D44-403C-9476-99D00FE72C21}" srcOrd="0" destOrd="0" presId="urn:microsoft.com/office/officeart/2005/8/layout/hierarchy2"/>
    <dgm:cxn modelId="{1B92B94F-A824-46F9-B7D9-3F9635F9A06A}" type="presParOf" srcId="{A1D8BF12-3D44-403C-9476-99D00FE72C21}" destId="{59E31DB0-A521-424A-BBE4-D0FFA7B77C0D}" srcOrd="0" destOrd="0" presId="urn:microsoft.com/office/officeart/2005/8/layout/hierarchy2"/>
    <dgm:cxn modelId="{7B75E202-5B33-4454-9F64-6CB3AB1935AB}" type="presParOf" srcId="{A1D8BF12-3D44-403C-9476-99D00FE72C21}" destId="{F212AEC4-AEFD-4FFB-BBFE-768079C05954}" srcOrd="1" destOrd="0" presId="urn:microsoft.com/office/officeart/2005/8/layout/hierarchy2"/>
    <dgm:cxn modelId="{3CA80535-8C13-456D-A1E8-58AEF7834122}" type="presParOf" srcId="{F212AEC4-AEFD-4FFB-BBFE-768079C05954}" destId="{AC675A7E-9EE4-4F3E-85CF-BE51D4F62AB8}" srcOrd="0" destOrd="0" presId="urn:microsoft.com/office/officeart/2005/8/layout/hierarchy2"/>
    <dgm:cxn modelId="{BE26E9B2-393D-4038-A7A1-185ABB3DB638}" type="presParOf" srcId="{AC675A7E-9EE4-4F3E-85CF-BE51D4F62AB8}" destId="{A921D06A-B9BA-40F8-81C4-261340CD7767}" srcOrd="0" destOrd="0" presId="urn:microsoft.com/office/officeart/2005/8/layout/hierarchy2"/>
    <dgm:cxn modelId="{C408AAE4-EF59-4A15-B4FB-F0A0CA52294B}" type="presParOf" srcId="{F212AEC4-AEFD-4FFB-BBFE-768079C05954}" destId="{9CDF744D-8AD6-480D-885C-A0653F86DCEE}" srcOrd="1" destOrd="0" presId="urn:microsoft.com/office/officeart/2005/8/layout/hierarchy2"/>
    <dgm:cxn modelId="{C2118C62-AC2D-41BD-B6A1-329CBA7CD1C0}" type="presParOf" srcId="{9CDF744D-8AD6-480D-885C-A0653F86DCEE}" destId="{B03B1578-2400-46A4-AA31-E3DD96929DAD}" srcOrd="0" destOrd="0" presId="urn:microsoft.com/office/officeart/2005/8/layout/hierarchy2"/>
    <dgm:cxn modelId="{44AA9872-234F-48C9-B64C-1459442A0896}" type="presParOf" srcId="{9CDF744D-8AD6-480D-885C-A0653F86DCEE}" destId="{BDCD411D-631E-4D3E-9358-44A77A9220D8}" srcOrd="1" destOrd="0" presId="urn:microsoft.com/office/officeart/2005/8/layout/hierarchy2"/>
    <dgm:cxn modelId="{676698B1-3FF5-47E3-A757-8C5A52D7E12B}" type="presParOf" srcId="{BDCD411D-631E-4D3E-9358-44A77A9220D8}" destId="{C09BAF77-EE80-4D3C-9410-1F9CB65E9207}" srcOrd="0" destOrd="0" presId="urn:microsoft.com/office/officeart/2005/8/layout/hierarchy2"/>
    <dgm:cxn modelId="{123883D1-8AF3-4675-B4EC-0E6C76C5C774}" type="presParOf" srcId="{C09BAF77-EE80-4D3C-9410-1F9CB65E9207}" destId="{131D4276-2C17-4CFB-B793-0EB65C6F1026}" srcOrd="0" destOrd="0" presId="urn:microsoft.com/office/officeart/2005/8/layout/hierarchy2"/>
    <dgm:cxn modelId="{5AA4449F-825F-4AB5-897E-56B13618D0B3}" type="presParOf" srcId="{BDCD411D-631E-4D3E-9358-44A77A9220D8}" destId="{2C8B4BD4-C7F6-47DC-89BE-551E93BCE81D}" srcOrd="1" destOrd="0" presId="urn:microsoft.com/office/officeart/2005/8/layout/hierarchy2"/>
    <dgm:cxn modelId="{6072E58D-A9C4-432F-A342-E0BDD0A20718}" type="presParOf" srcId="{2C8B4BD4-C7F6-47DC-89BE-551E93BCE81D}" destId="{FBC0C314-A3FA-4FF6-A1F8-7C4C84EFC59B}" srcOrd="0" destOrd="0" presId="urn:microsoft.com/office/officeart/2005/8/layout/hierarchy2"/>
    <dgm:cxn modelId="{E5C8B2FB-6E96-4F96-80C8-06EBBB04347E}" type="presParOf" srcId="{2C8B4BD4-C7F6-47DC-89BE-551E93BCE81D}" destId="{50DFD94B-418F-4B24-A556-D5989E640D37}" srcOrd="1" destOrd="0" presId="urn:microsoft.com/office/officeart/2005/8/layout/hierarchy2"/>
    <dgm:cxn modelId="{A46B5C3E-C3FA-4528-806C-ED41B5564DA7}" type="presParOf" srcId="{50DFD94B-418F-4B24-A556-D5989E640D37}" destId="{438C1248-82BF-4088-B327-F7F2D3CECE4A}" srcOrd="0" destOrd="0" presId="urn:microsoft.com/office/officeart/2005/8/layout/hierarchy2"/>
    <dgm:cxn modelId="{1EA02245-4F34-41D3-A181-E5E859A8A2DA}" type="presParOf" srcId="{438C1248-82BF-4088-B327-F7F2D3CECE4A}" destId="{5F9F4116-280E-43A1-8BE0-8DE4C1590EF5}" srcOrd="0" destOrd="0" presId="urn:microsoft.com/office/officeart/2005/8/layout/hierarchy2"/>
    <dgm:cxn modelId="{644B512E-ECA2-46B8-822F-A829F3E6717E}" type="presParOf" srcId="{50DFD94B-418F-4B24-A556-D5989E640D37}" destId="{BC308E38-DDF0-4A6B-B7FB-DEEE827C882D}" srcOrd="1" destOrd="0" presId="urn:microsoft.com/office/officeart/2005/8/layout/hierarchy2"/>
    <dgm:cxn modelId="{B7413D02-2E3F-45FD-8693-9A7215850DA9}" type="presParOf" srcId="{BC308E38-DDF0-4A6B-B7FB-DEEE827C882D}" destId="{894D2F55-E3D5-464B-B64E-42B019048F76}" srcOrd="0" destOrd="0" presId="urn:microsoft.com/office/officeart/2005/8/layout/hierarchy2"/>
    <dgm:cxn modelId="{CB62AF24-7B17-4322-81A9-BC30079C8AC2}" type="presParOf" srcId="{BC308E38-DDF0-4A6B-B7FB-DEEE827C882D}" destId="{DE8C4712-FDB4-4F50-98D2-9397AAF62B77}" srcOrd="1" destOrd="0" presId="urn:microsoft.com/office/officeart/2005/8/layout/hierarchy2"/>
    <dgm:cxn modelId="{7063443A-73F4-AD4A-BE28-8D2B3452B64B}" type="presParOf" srcId="{DE8C4712-FDB4-4F50-98D2-9397AAF62B77}" destId="{D77779A6-BAC6-4891-8691-2739C245FA30}" srcOrd="0" destOrd="0" presId="urn:microsoft.com/office/officeart/2005/8/layout/hierarchy2"/>
    <dgm:cxn modelId="{D9E77EB8-4A66-EA4B-BDA8-5F655D99E6EF}" type="presParOf" srcId="{D77779A6-BAC6-4891-8691-2739C245FA30}" destId="{F7FE7A3A-E953-4F16-848C-644F5464305D}" srcOrd="0" destOrd="0" presId="urn:microsoft.com/office/officeart/2005/8/layout/hierarchy2"/>
    <dgm:cxn modelId="{59F572DB-0D61-1341-864D-A55316334F07}" type="presParOf" srcId="{DE8C4712-FDB4-4F50-98D2-9397AAF62B77}" destId="{0BE1B8F8-36E9-4134-9EC4-DA6C04B9FD44}" srcOrd="1" destOrd="0" presId="urn:microsoft.com/office/officeart/2005/8/layout/hierarchy2"/>
    <dgm:cxn modelId="{CBF376D0-F8A7-224B-B3F4-5168952794F4}" type="presParOf" srcId="{0BE1B8F8-36E9-4134-9EC4-DA6C04B9FD44}" destId="{0EAD72B5-E0C1-48D6-B789-A20C5FB75A9A}" srcOrd="0" destOrd="0" presId="urn:microsoft.com/office/officeart/2005/8/layout/hierarchy2"/>
    <dgm:cxn modelId="{B785B6ED-7148-104A-A44D-8D026C79ABE4}" type="presParOf" srcId="{0BE1B8F8-36E9-4134-9EC4-DA6C04B9FD44}" destId="{A0D1C13F-53E8-4ED0-9121-74FC1C62A757}" srcOrd="1" destOrd="0" presId="urn:microsoft.com/office/officeart/2005/8/layout/hierarchy2"/>
  </dgm:cxnLst>
  <dgm:bg>
    <a:noFill/>
  </dgm:bg>
  <dgm:whole>
    <a:ln w="19050" cmpd="sng">
      <a:noFill/>
      <a:prstDash val="solid"/>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6CE65E-AE3F-4E28-8EA1-B73050C2E91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113B07D-3E49-4891-BB72-DE73E2EEC67D}">
      <dgm:prSet phldrT="[Text]" custT="1"/>
      <dgm:spPr>
        <a:blipFill rotWithShape="0">
          <a:blip xmlns:r="http://schemas.openxmlformats.org/officeDocument/2006/relationships" r:embed="rId1"/>
          <a:tile tx="0" ty="0" sx="100000" sy="100000" flip="none" algn="tl"/>
        </a:blipFill>
        <a:ln w="12700">
          <a:noFill/>
        </a:ln>
        <a:scene3d>
          <a:camera prst="orthographicFront"/>
          <a:lightRig rig="threePt" dir="t"/>
        </a:scene3d>
        <a:sp3d>
          <a:bevelT w="165100" prst="coolSlant"/>
        </a:sp3d>
      </dgm:spPr>
      <dgm:t>
        <a:bodyPr/>
        <a:lstStyle/>
        <a:p>
          <a:r>
            <a:rPr lang="en-US" sz="1400" b="1" dirty="0" smtClean="0">
              <a:solidFill>
                <a:schemeClr val="bg1"/>
              </a:solidFill>
              <a:effectLst/>
              <a:latin typeface="Times New Roman" pitchFamily="18" charset="0"/>
              <a:cs typeface="Times New Roman" pitchFamily="18" charset="0"/>
            </a:rPr>
            <a:t>Input Query Image</a:t>
          </a:r>
          <a:endParaRPr lang="en-US" sz="1400" b="1" dirty="0">
            <a:solidFill>
              <a:schemeClr val="bg1"/>
            </a:solidFill>
            <a:effectLst/>
            <a:latin typeface="Times New Roman" pitchFamily="18" charset="0"/>
            <a:cs typeface="Times New Roman" pitchFamily="18" charset="0"/>
          </a:endParaRPr>
        </a:p>
      </dgm:t>
    </dgm:pt>
    <dgm:pt modelId="{D284EDEA-9C7A-48E8-B660-BEDA783E46DB}" type="parTrans" cxnId="{72C41291-71EF-4CEF-8F5C-DB6F3E6282EB}">
      <dgm:prSet/>
      <dgm:spPr/>
      <dgm:t>
        <a:bodyPr/>
        <a:lstStyle/>
        <a:p>
          <a:endParaRPr lang="en-US" sz="3200" b="0">
            <a:solidFill>
              <a:schemeClr val="bg1"/>
            </a:solidFill>
            <a:effectLst/>
          </a:endParaRPr>
        </a:p>
      </dgm:t>
    </dgm:pt>
    <dgm:pt modelId="{C8356729-682B-4A5C-9D0C-5C9ACC99DE80}" type="sibTrans" cxnId="{72C41291-71EF-4CEF-8F5C-DB6F3E6282EB}">
      <dgm:prSet/>
      <dgm:spPr/>
      <dgm:t>
        <a:bodyPr/>
        <a:lstStyle/>
        <a:p>
          <a:endParaRPr lang="en-US" sz="3200" b="0">
            <a:solidFill>
              <a:schemeClr val="bg1"/>
            </a:solidFill>
            <a:effectLst/>
          </a:endParaRPr>
        </a:p>
      </dgm:t>
    </dgm:pt>
    <dgm:pt modelId="{5BDDEF5B-A247-4F88-899C-73F32699BBCF}">
      <dgm:prSet phldrT="[Text]" custT="1"/>
      <dgm:spPr>
        <a:blipFill rotWithShape="0">
          <a:blip xmlns:r="http://schemas.openxmlformats.org/officeDocument/2006/relationships" r:embed="rId2"/>
          <a:tile tx="0" ty="0" sx="100000" sy="100000" flip="none" algn="tl"/>
        </a:blipFill>
        <a:ln w="12700">
          <a:solidFill>
            <a:schemeClr val="accent1">
              <a:lumMod val="75000"/>
            </a:schemeClr>
          </a:solidFill>
        </a:ln>
        <a:scene3d>
          <a:camera prst="orthographicFront"/>
          <a:lightRig rig="threePt" dir="t"/>
        </a:scene3d>
        <a:sp3d>
          <a:bevelT w="165100" prst="coolSlant"/>
        </a:sp3d>
      </dgm:spPr>
      <dgm:t>
        <a:bodyPr/>
        <a:lstStyle/>
        <a:p>
          <a:r>
            <a:rPr lang="en-US" sz="1400" b="1" dirty="0" smtClean="0">
              <a:solidFill>
                <a:schemeClr val="bg1"/>
              </a:solidFill>
              <a:effectLst/>
              <a:latin typeface="Times New Roman" pitchFamily="18" charset="0"/>
              <a:cs typeface="Times New Roman" pitchFamily="18" charset="0"/>
            </a:rPr>
            <a:t>Compute SIFT points</a:t>
          </a:r>
          <a:endParaRPr lang="en-US" sz="1400" b="1" dirty="0">
            <a:solidFill>
              <a:schemeClr val="bg1"/>
            </a:solidFill>
            <a:effectLst/>
            <a:latin typeface="Times New Roman" pitchFamily="18" charset="0"/>
            <a:cs typeface="Times New Roman" pitchFamily="18" charset="0"/>
          </a:endParaRPr>
        </a:p>
      </dgm:t>
    </dgm:pt>
    <dgm:pt modelId="{32611E86-B410-40BE-9F12-E534E28374BB}" type="parTrans" cxnId="{97B7BE7C-520F-4AC5-9A0D-14D4DF273390}">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E055B8F9-876E-498A-9E12-7C24DF918B74}" type="sibTrans" cxnId="{97B7BE7C-520F-4AC5-9A0D-14D4DF273390}">
      <dgm:prSet/>
      <dgm:spPr/>
      <dgm:t>
        <a:bodyPr/>
        <a:lstStyle/>
        <a:p>
          <a:endParaRPr lang="en-US" sz="3200" b="0">
            <a:solidFill>
              <a:schemeClr val="bg1"/>
            </a:solidFill>
            <a:effectLst/>
          </a:endParaRPr>
        </a:p>
      </dgm:t>
    </dgm:pt>
    <dgm:pt modelId="{62DC0CF4-D46D-45EA-BEA1-D475F3B22C3B}">
      <dgm:prSet phldrT="[Text]" custT="1"/>
      <dgm:spPr>
        <a:solidFill>
          <a:schemeClr val="accent1">
            <a:lumMod val="20000"/>
            <a:lumOff val="80000"/>
          </a:schemeClr>
        </a:solidFill>
        <a:ln w="12700">
          <a:solidFill>
            <a:schemeClr val="accent1">
              <a:lumMod val="75000"/>
            </a:schemeClr>
          </a:solidFill>
        </a:ln>
        <a:scene3d>
          <a:camera prst="orthographicFront"/>
          <a:lightRig rig="threePt" dir="t"/>
        </a:scene3d>
        <a:sp3d>
          <a:bevelT w="165100" prst="coolSlant"/>
        </a:sp3d>
      </dgm:spPr>
      <dgm:t>
        <a:bodyPr/>
        <a:lstStyle/>
        <a:p>
          <a:r>
            <a:rPr lang="en-US" sz="1400" b="0" dirty="0" smtClean="0">
              <a:solidFill>
                <a:schemeClr val="bg1"/>
              </a:solidFill>
              <a:effectLst/>
              <a:latin typeface="Times New Roman" pitchFamily="18" charset="0"/>
              <a:cs typeface="Times New Roman" pitchFamily="18" charset="0"/>
            </a:rPr>
            <a:t>Remove Weak Votes</a:t>
          </a:r>
          <a:endParaRPr lang="en-US" sz="1400" b="0" dirty="0">
            <a:solidFill>
              <a:schemeClr val="bg1"/>
            </a:solidFill>
            <a:effectLst/>
            <a:latin typeface="Times New Roman" pitchFamily="18" charset="0"/>
            <a:cs typeface="Times New Roman" pitchFamily="18" charset="0"/>
          </a:endParaRPr>
        </a:p>
      </dgm:t>
    </dgm:pt>
    <dgm:pt modelId="{3891AA61-DA04-40C5-A0D7-DCDE011579F8}" type="parTrans" cxnId="{A8B117E1-7E31-451C-8A69-20726E047C64}">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BB2A87BF-2CFA-42DE-91C4-B16383A8245C}" type="sibTrans" cxnId="{A8B117E1-7E31-451C-8A69-20726E047C64}">
      <dgm:prSet/>
      <dgm:spPr/>
      <dgm:t>
        <a:bodyPr/>
        <a:lstStyle/>
        <a:p>
          <a:endParaRPr lang="en-US" sz="3200" b="0">
            <a:solidFill>
              <a:schemeClr val="bg1"/>
            </a:solidFill>
            <a:effectLst/>
          </a:endParaRPr>
        </a:p>
      </dgm:t>
    </dgm:pt>
    <dgm:pt modelId="{8C65484A-3E56-49EE-BD67-F28C8CE85806}">
      <dgm:prSet phldrT="[Text]" custT="1"/>
      <dgm:spPr>
        <a:solidFill>
          <a:schemeClr val="accent1">
            <a:lumMod val="20000"/>
            <a:lumOff val="80000"/>
          </a:schemeClr>
        </a:solidFill>
        <a:ln w="12700">
          <a:solidFill>
            <a:schemeClr val="accent1">
              <a:lumMod val="75000"/>
            </a:schemeClr>
          </a:solidFill>
        </a:ln>
        <a:scene3d>
          <a:camera prst="orthographicFront"/>
          <a:lightRig rig="threePt" dir="t"/>
        </a:scene3d>
        <a:sp3d>
          <a:bevelT w="165100" prst="coolSlant"/>
        </a:sp3d>
      </dgm:spPr>
      <dgm:t>
        <a:bodyPr/>
        <a:lstStyle/>
        <a:p>
          <a:r>
            <a:rPr lang="en-US" sz="1400" b="0" dirty="0" smtClean="0">
              <a:solidFill>
                <a:schemeClr val="bg1"/>
              </a:solidFill>
              <a:effectLst/>
              <a:latin typeface="Times New Roman" pitchFamily="18" charset="0"/>
              <a:cs typeface="Times New Roman" pitchFamily="18" charset="0"/>
            </a:rPr>
            <a:t>Accumulate Votes for Matching Locations</a:t>
          </a:r>
          <a:endParaRPr lang="en-US" sz="1400" b="0" dirty="0">
            <a:solidFill>
              <a:schemeClr val="bg1"/>
            </a:solidFill>
            <a:effectLst/>
            <a:latin typeface="Times New Roman" pitchFamily="18" charset="0"/>
            <a:cs typeface="Times New Roman" pitchFamily="18" charset="0"/>
          </a:endParaRPr>
        </a:p>
      </dgm:t>
    </dgm:pt>
    <dgm:pt modelId="{C366E228-3FC0-4FD9-BAF1-63F2770F5FF2}" type="parTrans" cxnId="{8AA1FB0F-8576-4B1B-85AD-4D1370DB9DDA}">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600DAF12-95CC-44D7-A091-25FFCF60B132}" type="sibTrans" cxnId="{8AA1FB0F-8576-4B1B-85AD-4D1370DB9DDA}">
      <dgm:prSet/>
      <dgm:spPr/>
      <dgm:t>
        <a:bodyPr/>
        <a:lstStyle/>
        <a:p>
          <a:endParaRPr lang="en-US" sz="3200" b="0">
            <a:solidFill>
              <a:schemeClr val="bg1"/>
            </a:solidFill>
            <a:effectLst/>
          </a:endParaRPr>
        </a:p>
      </dgm:t>
    </dgm:pt>
    <dgm:pt modelId="{83AE4388-392F-4427-8685-A2AA07053C3E}">
      <dgm:prSet phldrT="[Text]" custT="1"/>
      <dgm:spPr>
        <a:solidFill>
          <a:schemeClr val="accent1">
            <a:lumMod val="20000"/>
            <a:lumOff val="80000"/>
          </a:schemeClr>
        </a:solidFill>
        <a:ln w="12700">
          <a:solidFill>
            <a:schemeClr val="accent1">
              <a:lumMod val="75000"/>
            </a:schemeClr>
          </a:solidFill>
        </a:ln>
        <a:scene3d>
          <a:camera prst="orthographicFront"/>
          <a:lightRig rig="threePt" dir="t"/>
        </a:scene3d>
        <a:sp3d>
          <a:bevelT w="165100" prst="coolSlant"/>
        </a:sp3d>
      </dgm:spPr>
      <dgm:t>
        <a:bodyPr/>
        <a:lstStyle/>
        <a:p>
          <a:r>
            <a:rPr lang="en-US" sz="1400" b="0" dirty="0" smtClean="0">
              <a:solidFill>
                <a:schemeClr val="bg1"/>
              </a:solidFill>
              <a:effectLst/>
              <a:latin typeface="Times New Roman" pitchFamily="18" charset="0"/>
              <a:cs typeface="Times New Roman" pitchFamily="18" charset="0"/>
            </a:rPr>
            <a:t>Select Image with Highest Number of Votes</a:t>
          </a:r>
          <a:endParaRPr lang="en-US" sz="1400" b="0" i="1" dirty="0">
            <a:solidFill>
              <a:schemeClr val="bg1"/>
            </a:solidFill>
            <a:effectLst/>
            <a:latin typeface="Times New Roman" pitchFamily="18" charset="0"/>
            <a:cs typeface="Times New Roman" pitchFamily="18" charset="0"/>
          </a:endParaRPr>
        </a:p>
      </dgm:t>
    </dgm:pt>
    <dgm:pt modelId="{8B4731A9-E757-4290-8EC6-CCB97E7E3E00}" type="sibTrans" cxnId="{301CB479-1C33-441D-AB05-66E4EC49F715}">
      <dgm:prSet/>
      <dgm:spPr/>
      <dgm:t>
        <a:bodyPr/>
        <a:lstStyle/>
        <a:p>
          <a:endParaRPr lang="en-US" sz="3200" b="0">
            <a:solidFill>
              <a:schemeClr val="bg1"/>
            </a:solidFill>
            <a:effectLst/>
          </a:endParaRPr>
        </a:p>
      </dgm:t>
    </dgm:pt>
    <dgm:pt modelId="{2342386A-5092-4387-9EA4-B10AF7DEA501}" type="parTrans" cxnId="{301CB479-1C33-441D-AB05-66E4EC49F715}">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CB74CEDD-F34C-459B-A8F7-211A9AA47A6C}" type="pres">
      <dgm:prSet presAssocID="{C16CE65E-AE3F-4E28-8EA1-B73050C2E91C}" presName="diagram" presStyleCnt="0">
        <dgm:presLayoutVars>
          <dgm:chPref val="1"/>
          <dgm:dir/>
          <dgm:animOne val="branch"/>
          <dgm:animLvl val="lvl"/>
          <dgm:resizeHandles val="exact"/>
        </dgm:presLayoutVars>
      </dgm:prSet>
      <dgm:spPr/>
      <dgm:t>
        <a:bodyPr/>
        <a:lstStyle/>
        <a:p>
          <a:endParaRPr lang="en-US"/>
        </a:p>
      </dgm:t>
    </dgm:pt>
    <dgm:pt modelId="{A1D8BF12-3D44-403C-9476-99D00FE72C21}" type="pres">
      <dgm:prSet presAssocID="{B113B07D-3E49-4891-BB72-DE73E2EEC67D}" presName="root1" presStyleCnt="0"/>
      <dgm:spPr/>
      <dgm:t>
        <a:bodyPr/>
        <a:lstStyle/>
        <a:p>
          <a:endParaRPr lang="en-US"/>
        </a:p>
      </dgm:t>
    </dgm:pt>
    <dgm:pt modelId="{59E31DB0-A521-424A-BBE4-D0FFA7B77C0D}" type="pres">
      <dgm:prSet presAssocID="{B113B07D-3E49-4891-BB72-DE73E2EEC67D}" presName="LevelOneTextNode" presStyleLbl="node0" presStyleIdx="0" presStyleCnt="1" custScaleX="137071" custScaleY="222332">
        <dgm:presLayoutVars>
          <dgm:chPref val="3"/>
        </dgm:presLayoutVars>
      </dgm:prSet>
      <dgm:spPr/>
      <dgm:t>
        <a:bodyPr/>
        <a:lstStyle/>
        <a:p>
          <a:endParaRPr lang="en-US"/>
        </a:p>
      </dgm:t>
    </dgm:pt>
    <dgm:pt modelId="{F212AEC4-AEFD-4FFB-BBFE-768079C05954}" type="pres">
      <dgm:prSet presAssocID="{B113B07D-3E49-4891-BB72-DE73E2EEC67D}" presName="level2hierChild" presStyleCnt="0"/>
      <dgm:spPr/>
      <dgm:t>
        <a:bodyPr/>
        <a:lstStyle/>
        <a:p>
          <a:endParaRPr lang="en-US"/>
        </a:p>
      </dgm:t>
    </dgm:pt>
    <dgm:pt modelId="{AC675A7E-9EE4-4F3E-85CF-BE51D4F62AB8}" type="pres">
      <dgm:prSet presAssocID="{32611E86-B410-40BE-9F12-E534E28374BB}" presName="conn2-1" presStyleLbl="parChTrans1D2" presStyleIdx="0" presStyleCnt="1" custScaleX="2000000" custScaleY="228410"/>
      <dgm:spPr/>
      <dgm:t>
        <a:bodyPr/>
        <a:lstStyle/>
        <a:p>
          <a:endParaRPr lang="en-US"/>
        </a:p>
      </dgm:t>
    </dgm:pt>
    <dgm:pt modelId="{A921D06A-B9BA-40F8-81C4-261340CD7767}" type="pres">
      <dgm:prSet presAssocID="{32611E86-B410-40BE-9F12-E534E28374BB}" presName="connTx" presStyleLbl="parChTrans1D2" presStyleIdx="0" presStyleCnt="1"/>
      <dgm:spPr/>
      <dgm:t>
        <a:bodyPr/>
        <a:lstStyle/>
        <a:p>
          <a:endParaRPr lang="en-US"/>
        </a:p>
      </dgm:t>
    </dgm:pt>
    <dgm:pt modelId="{9CDF744D-8AD6-480D-885C-A0653F86DCEE}" type="pres">
      <dgm:prSet presAssocID="{5BDDEF5B-A247-4F88-899C-73F32699BBCF}" presName="root2" presStyleCnt="0"/>
      <dgm:spPr/>
      <dgm:t>
        <a:bodyPr/>
        <a:lstStyle/>
        <a:p>
          <a:endParaRPr lang="en-US"/>
        </a:p>
      </dgm:t>
    </dgm:pt>
    <dgm:pt modelId="{B03B1578-2400-46A4-AA31-E3DD96929DAD}" type="pres">
      <dgm:prSet presAssocID="{5BDDEF5B-A247-4F88-899C-73F32699BBCF}" presName="LevelTwoTextNode" presStyleLbl="node2" presStyleIdx="0" presStyleCnt="1" custScaleX="165456" custScaleY="267014" custLinFactNeighborX="7322">
        <dgm:presLayoutVars>
          <dgm:chPref val="3"/>
        </dgm:presLayoutVars>
      </dgm:prSet>
      <dgm:spPr/>
      <dgm:t>
        <a:bodyPr/>
        <a:lstStyle/>
        <a:p>
          <a:endParaRPr lang="en-US"/>
        </a:p>
      </dgm:t>
    </dgm:pt>
    <dgm:pt modelId="{BDCD411D-631E-4D3E-9358-44A77A9220D8}" type="pres">
      <dgm:prSet presAssocID="{5BDDEF5B-A247-4F88-899C-73F32699BBCF}" presName="level3hierChild" presStyleCnt="0"/>
      <dgm:spPr/>
      <dgm:t>
        <a:bodyPr/>
        <a:lstStyle/>
        <a:p>
          <a:endParaRPr lang="en-US"/>
        </a:p>
      </dgm:t>
    </dgm:pt>
    <dgm:pt modelId="{C09BAF77-EE80-4D3C-9410-1F9CB65E9207}" type="pres">
      <dgm:prSet presAssocID="{C366E228-3FC0-4FD9-BAF1-63F2770F5FF2}" presName="conn2-1" presStyleLbl="parChTrans1D3" presStyleIdx="0" presStyleCnt="1" custScaleX="2000000" custScaleY="274309"/>
      <dgm:spPr/>
      <dgm:t>
        <a:bodyPr/>
        <a:lstStyle/>
        <a:p>
          <a:endParaRPr lang="en-US"/>
        </a:p>
      </dgm:t>
    </dgm:pt>
    <dgm:pt modelId="{131D4276-2C17-4CFB-B793-0EB65C6F1026}" type="pres">
      <dgm:prSet presAssocID="{C366E228-3FC0-4FD9-BAF1-63F2770F5FF2}" presName="connTx" presStyleLbl="parChTrans1D3" presStyleIdx="0" presStyleCnt="1"/>
      <dgm:spPr/>
      <dgm:t>
        <a:bodyPr/>
        <a:lstStyle/>
        <a:p>
          <a:endParaRPr lang="en-US"/>
        </a:p>
      </dgm:t>
    </dgm:pt>
    <dgm:pt modelId="{2C8B4BD4-C7F6-47DC-89BE-551E93BCE81D}" type="pres">
      <dgm:prSet presAssocID="{8C65484A-3E56-49EE-BD67-F28C8CE85806}" presName="root2" presStyleCnt="0"/>
      <dgm:spPr/>
      <dgm:t>
        <a:bodyPr/>
        <a:lstStyle/>
        <a:p>
          <a:endParaRPr lang="en-US"/>
        </a:p>
      </dgm:t>
    </dgm:pt>
    <dgm:pt modelId="{FBC0C314-A3FA-4FF6-A1F8-7C4C84EFC59B}" type="pres">
      <dgm:prSet presAssocID="{8C65484A-3E56-49EE-BD67-F28C8CE85806}" presName="LevelTwoTextNode" presStyleLbl="node3" presStyleIdx="0" presStyleCnt="1" custScaleX="165456" custScaleY="267014" custLinFactNeighborX="8836" custLinFactNeighborY="-2297">
        <dgm:presLayoutVars>
          <dgm:chPref val="3"/>
        </dgm:presLayoutVars>
      </dgm:prSet>
      <dgm:spPr/>
      <dgm:t>
        <a:bodyPr/>
        <a:lstStyle/>
        <a:p>
          <a:endParaRPr lang="en-US"/>
        </a:p>
      </dgm:t>
    </dgm:pt>
    <dgm:pt modelId="{50DFD94B-418F-4B24-A556-D5989E640D37}" type="pres">
      <dgm:prSet presAssocID="{8C65484A-3E56-49EE-BD67-F28C8CE85806}" presName="level3hierChild" presStyleCnt="0"/>
      <dgm:spPr/>
      <dgm:t>
        <a:bodyPr/>
        <a:lstStyle/>
        <a:p>
          <a:endParaRPr lang="en-US"/>
        </a:p>
      </dgm:t>
    </dgm:pt>
    <dgm:pt modelId="{438C1248-82BF-4088-B327-F7F2D3CECE4A}" type="pres">
      <dgm:prSet presAssocID="{3891AA61-DA04-40C5-A0D7-DCDE011579F8}" presName="conn2-1" presStyleLbl="parChTrans1D4" presStyleIdx="0" presStyleCnt="2" custScaleX="2000000" custScaleY="274309"/>
      <dgm:spPr/>
      <dgm:t>
        <a:bodyPr/>
        <a:lstStyle/>
        <a:p>
          <a:endParaRPr lang="en-US"/>
        </a:p>
      </dgm:t>
    </dgm:pt>
    <dgm:pt modelId="{5F9F4116-280E-43A1-8BE0-8DE4C1590EF5}" type="pres">
      <dgm:prSet presAssocID="{3891AA61-DA04-40C5-A0D7-DCDE011579F8}" presName="connTx" presStyleLbl="parChTrans1D4" presStyleIdx="0" presStyleCnt="2"/>
      <dgm:spPr/>
      <dgm:t>
        <a:bodyPr/>
        <a:lstStyle/>
        <a:p>
          <a:endParaRPr lang="en-US"/>
        </a:p>
      </dgm:t>
    </dgm:pt>
    <dgm:pt modelId="{BC308E38-DDF0-4A6B-B7FB-DEEE827C882D}" type="pres">
      <dgm:prSet presAssocID="{62DC0CF4-D46D-45EA-BEA1-D475F3B22C3B}" presName="root2" presStyleCnt="0"/>
      <dgm:spPr/>
      <dgm:t>
        <a:bodyPr/>
        <a:lstStyle/>
        <a:p>
          <a:endParaRPr lang="en-US"/>
        </a:p>
      </dgm:t>
    </dgm:pt>
    <dgm:pt modelId="{894D2F55-E3D5-464B-B64E-42B019048F76}" type="pres">
      <dgm:prSet presAssocID="{62DC0CF4-D46D-45EA-BEA1-D475F3B22C3B}" presName="LevelTwoTextNode" presStyleLbl="node4" presStyleIdx="0" presStyleCnt="2" custScaleX="165456" custScaleY="267014">
        <dgm:presLayoutVars>
          <dgm:chPref val="3"/>
        </dgm:presLayoutVars>
      </dgm:prSet>
      <dgm:spPr/>
      <dgm:t>
        <a:bodyPr/>
        <a:lstStyle/>
        <a:p>
          <a:endParaRPr lang="en-US"/>
        </a:p>
      </dgm:t>
    </dgm:pt>
    <dgm:pt modelId="{DE8C4712-FDB4-4F50-98D2-9397AAF62B77}" type="pres">
      <dgm:prSet presAssocID="{62DC0CF4-D46D-45EA-BEA1-D475F3B22C3B}" presName="level3hierChild" presStyleCnt="0"/>
      <dgm:spPr/>
      <dgm:t>
        <a:bodyPr/>
        <a:lstStyle/>
        <a:p>
          <a:endParaRPr lang="en-US"/>
        </a:p>
      </dgm:t>
    </dgm:pt>
    <dgm:pt modelId="{D77779A6-BAC6-4891-8691-2739C245FA30}" type="pres">
      <dgm:prSet presAssocID="{2342386A-5092-4387-9EA4-B10AF7DEA501}" presName="conn2-1" presStyleLbl="parChTrans1D4" presStyleIdx="1" presStyleCnt="2" custScaleX="2000000" custScaleY="274309"/>
      <dgm:spPr/>
      <dgm:t>
        <a:bodyPr/>
        <a:lstStyle/>
        <a:p>
          <a:endParaRPr lang="en-US"/>
        </a:p>
      </dgm:t>
    </dgm:pt>
    <dgm:pt modelId="{F7FE7A3A-E953-4F16-848C-644F5464305D}" type="pres">
      <dgm:prSet presAssocID="{2342386A-5092-4387-9EA4-B10AF7DEA501}" presName="connTx" presStyleLbl="parChTrans1D4" presStyleIdx="1" presStyleCnt="2"/>
      <dgm:spPr/>
      <dgm:t>
        <a:bodyPr/>
        <a:lstStyle/>
        <a:p>
          <a:endParaRPr lang="en-US"/>
        </a:p>
      </dgm:t>
    </dgm:pt>
    <dgm:pt modelId="{0BE1B8F8-36E9-4134-9EC4-DA6C04B9FD44}" type="pres">
      <dgm:prSet presAssocID="{83AE4388-392F-4427-8685-A2AA07053C3E}" presName="root2" presStyleCnt="0"/>
      <dgm:spPr/>
      <dgm:t>
        <a:bodyPr/>
        <a:lstStyle/>
        <a:p>
          <a:endParaRPr lang="en-US"/>
        </a:p>
      </dgm:t>
    </dgm:pt>
    <dgm:pt modelId="{0EAD72B5-E0C1-48D6-B789-A20C5FB75A9A}" type="pres">
      <dgm:prSet presAssocID="{83AE4388-392F-4427-8685-A2AA07053C3E}" presName="LevelTwoTextNode" presStyleLbl="node4" presStyleIdx="1" presStyleCnt="2" custScaleX="165456" custScaleY="267014">
        <dgm:presLayoutVars>
          <dgm:chPref val="3"/>
        </dgm:presLayoutVars>
      </dgm:prSet>
      <dgm:spPr/>
      <dgm:t>
        <a:bodyPr/>
        <a:lstStyle/>
        <a:p>
          <a:endParaRPr lang="en-US"/>
        </a:p>
      </dgm:t>
    </dgm:pt>
    <dgm:pt modelId="{A0D1C13F-53E8-4ED0-9121-74FC1C62A757}" type="pres">
      <dgm:prSet presAssocID="{83AE4388-392F-4427-8685-A2AA07053C3E}" presName="level3hierChild" presStyleCnt="0"/>
      <dgm:spPr/>
      <dgm:t>
        <a:bodyPr/>
        <a:lstStyle/>
        <a:p>
          <a:endParaRPr lang="en-US"/>
        </a:p>
      </dgm:t>
    </dgm:pt>
  </dgm:ptLst>
  <dgm:cxnLst>
    <dgm:cxn modelId="{D09EE052-02B9-8340-8A49-21EE4C8459F2}" type="presOf" srcId="{C366E228-3FC0-4FD9-BAF1-63F2770F5FF2}" destId="{C09BAF77-EE80-4D3C-9410-1F9CB65E9207}" srcOrd="0" destOrd="0" presId="urn:microsoft.com/office/officeart/2005/8/layout/hierarchy2"/>
    <dgm:cxn modelId="{A8B117E1-7E31-451C-8A69-20726E047C64}" srcId="{8C65484A-3E56-49EE-BD67-F28C8CE85806}" destId="{62DC0CF4-D46D-45EA-BEA1-D475F3B22C3B}" srcOrd="0" destOrd="0" parTransId="{3891AA61-DA04-40C5-A0D7-DCDE011579F8}" sibTransId="{BB2A87BF-2CFA-42DE-91C4-B16383A8245C}"/>
    <dgm:cxn modelId="{D3788585-00C3-A243-A717-FED76E7F7125}" type="presOf" srcId="{5BDDEF5B-A247-4F88-899C-73F32699BBCF}" destId="{B03B1578-2400-46A4-AA31-E3DD96929DAD}" srcOrd="0" destOrd="0" presId="urn:microsoft.com/office/officeart/2005/8/layout/hierarchy2"/>
    <dgm:cxn modelId="{72C41291-71EF-4CEF-8F5C-DB6F3E6282EB}" srcId="{C16CE65E-AE3F-4E28-8EA1-B73050C2E91C}" destId="{B113B07D-3E49-4891-BB72-DE73E2EEC67D}" srcOrd="0" destOrd="0" parTransId="{D284EDEA-9C7A-48E8-B660-BEDA783E46DB}" sibTransId="{C8356729-682B-4A5C-9D0C-5C9ACC99DE80}"/>
    <dgm:cxn modelId="{273034A7-6D97-1E40-A149-03DE99062573}" type="presOf" srcId="{2342386A-5092-4387-9EA4-B10AF7DEA501}" destId="{D77779A6-BAC6-4891-8691-2739C245FA30}" srcOrd="0" destOrd="0" presId="urn:microsoft.com/office/officeart/2005/8/layout/hierarchy2"/>
    <dgm:cxn modelId="{301CB479-1C33-441D-AB05-66E4EC49F715}" srcId="{62DC0CF4-D46D-45EA-BEA1-D475F3B22C3B}" destId="{83AE4388-392F-4427-8685-A2AA07053C3E}" srcOrd="0" destOrd="0" parTransId="{2342386A-5092-4387-9EA4-B10AF7DEA501}" sibTransId="{8B4731A9-E757-4290-8EC6-CCB97E7E3E00}"/>
    <dgm:cxn modelId="{7F25C1E9-2576-3643-8DA7-EEDC996A302A}" type="presOf" srcId="{2342386A-5092-4387-9EA4-B10AF7DEA501}" destId="{F7FE7A3A-E953-4F16-848C-644F5464305D}" srcOrd="1" destOrd="0" presId="urn:microsoft.com/office/officeart/2005/8/layout/hierarchy2"/>
    <dgm:cxn modelId="{142E73FA-D0E2-164F-934B-CA906EB0FA8B}" type="presOf" srcId="{3891AA61-DA04-40C5-A0D7-DCDE011579F8}" destId="{5F9F4116-280E-43A1-8BE0-8DE4C1590EF5}" srcOrd="1" destOrd="0" presId="urn:microsoft.com/office/officeart/2005/8/layout/hierarchy2"/>
    <dgm:cxn modelId="{2AEC5D7B-1BDA-6743-A8FA-0241B8046F01}" type="presOf" srcId="{8C65484A-3E56-49EE-BD67-F28C8CE85806}" destId="{FBC0C314-A3FA-4FF6-A1F8-7C4C84EFC59B}" srcOrd="0" destOrd="0" presId="urn:microsoft.com/office/officeart/2005/8/layout/hierarchy2"/>
    <dgm:cxn modelId="{D289B3A1-8CC4-5C4A-AE0A-4A1D58AB28CB}" type="presOf" srcId="{3891AA61-DA04-40C5-A0D7-DCDE011579F8}" destId="{438C1248-82BF-4088-B327-F7F2D3CECE4A}" srcOrd="0" destOrd="0" presId="urn:microsoft.com/office/officeart/2005/8/layout/hierarchy2"/>
    <dgm:cxn modelId="{8AA1FB0F-8576-4B1B-85AD-4D1370DB9DDA}" srcId="{5BDDEF5B-A247-4F88-899C-73F32699BBCF}" destId="{8C65484A-3E56-49EE-BD67-F28C8CE85806}" srcOrd="0" destOrd="0" parTransId="{C366E228-3FC0-4FD9-BAF1-63F2770F5FF2}" sibTransId="{600DAF12-95CC-44D7-A091-25FFCF60B132}"/>
    <dgm:cxn modelId="{DDBDC5D7-43AE-CA4D-9D5F-CF12B65983DC}" type="presOf" srcId="{83AE4388-392F-4427-8685-A2AA07053C3E}" destId="{0EAD72B5-E0C1-48D6-B789-A20C5FB75A9A}" srcOrd="0" destOrd="0" presId="urn:microsoft.com/office/officeart/2005/8/layout/hierarchy2"/>
    <dgm:cxn modelId="{AD8A4CE5-BB1E-814C-8DA2-B8782918D411}" type="presOf" srcId="{32611E86-B410-40BE-9F12-E534E28374BB}" destId="{A921D06A-B9BA-40F8-81C4-261340CD7767}" srcOrd="1" destOrd="0" presId="urn:microsoft.com/office/officeart/2005/8/layout/hierarchy2"/>
    <dgm:cxn modelId="{97B7BE7C-520F-4AC5-9A0D-14D4DF273390}" srcId="{B113B07D-3E49-4891-BB72-DE73E2EEC67D}" destId="{5BDDEF5B-A247-4F88-899C-73F32699BBCF}" srcOrd="0" destOrd="0" parTransId="{32611E86-B410-40BE-9F12-E534E28374BB}" sibTransId="{E055B8F9-876E-498A-9E12-7C24DF918B74}"/>
    <dgm:cxn modelId="{4A28D5FB-B682-8049-994E-603984526DDE}" type="presOf" srcId="{B113B07D-3E49-4891-BB72-DE73E2EEC67D}" destId="{59E31DB0-A521-424A-BBE4-D0FFA7B77C0D}" srcOrd="0" destOrd="0" presId="urn:microsoft.com/office/officeart/2005/8/layout/hierarchy2"/>
    <dgm:cxn modelId="{B8C2C02D-7CE2-604C-BEA6-B8DCA17BE5C4}" type="presOf" srcId="{32611E86-B410-40BE-9F12-E534E28374BB}" destId="{AC675A7E-9EE4-4F3E-85CF-BE51D4F62AB8}" srcOrd="0" destOrd="0" presId="urn:microsoft.com/office/officeart/2005/8/layout/hierarchy2"/>
    <dgm:cxn modelId="{149D02E7-2FB4-EE4A-AB8A-79390828C1EA}" type="presOf" srcId="{C16CE65E-AE3F-4E28-8EA1-B73050C2E91C}" destId="{CB74CEDD-F34C-459B-A8F7-211A9AA47A6C}" srcOrd="0" destOrd="0" presId="urn:microsoft.com/office/officeart/2005/8/layout/hierarchy2"/>
    <dgm:cxn modelId="{C7ED4CFE-F63C-DA4B-82CB-18B13CE73980}" type="presOf" srcId="{C366E228-3FC0-4FD9-BAF1-63F2770F5FF2}" destId="{131D4276-2C17-4CFB-B793-0EB65C6F1026}" srcOrd="1" destOrd="0" presId="urn:microsoft.com/office/officeart/2005/8/layout/hierarchy2"/>
    <dgm:cxn modelId="{86113889-69E0-2F49-AE64-065CA3F758BE}" type="presOf" srcId="{62DC0CF4-D46D-45EA-BEA1-D475F3B22C3B}" destId="{894D2F55-E3D5-464B-B64E-42B019048F76}" srcOrd="0" destOrd="0" presId="urn:microsoft.com/office/officeart/2005/8/layout/hierarchy2"/>
    <dgm:cxn modelId="{3E11B9C0-7A5A-D847-AB6A-F9B51FF91FE2}" type="presParOf" srcId="{CB74CEDD-F34C-459B-A8F7-211A9AA47A6C}" destId="{A1D8BF12-3D44-403C-9476-99D00FE72C21}" srcOrd="0" destOrd="0" presId="urn:microsoft.com/office/officeart/2005/8/layout/hierarchy2"/>
    <dgm:cxn modelId="{9687FD4A-DCE2-704A-8DE0-0D8BB5751C94}" type="presParOf" srcId="{A1D8BF12-3D44-403C-9476-99D00FE72C21}" destId="{59E31DB0-A521-424A-BBE4-D0FFA7B77C0D}" srcOrd="0" destOrd="0" presId="urn:microsoft.com/office/officeart/2005/8/layout/hierarchy2"/>
    <dgm:cxn modelId="{B979055D-EDE1-D747-93F6-47193336D48C}" type="presParOf" srcId="{A1D8BF12-3D44-403C-9476-99D00FE72C21}" destId="{F212AEC4-AEFD-4FFB-BBFE-768079C05954}" srcOrd="1" destOrd="0" presId="urn:microsoft.com/office/officeart/2005/8/layout/hierarchy2"/>
    <dgm:cxn modelId="{A57439AA-8600-F64B-999A-64A5486AA167}" type="presParOf" srcId="{F212AEC4-AEFD-4FFB-BBFE-768079C05954}" destId="{AC675A7E-9EE4-4F3E-85CF-BE51D4F62AB8}" srcOrd="0" destOrd="0" presId="urn:microsoft.com/office/officeart/2005/8/layout/hierarchy2"/>
    <dgm:cxn modelId="{A8659034-0265-B040-A10F-6D2EE6236A4B}" type="presParOf" srcId="{AC675A7E-9EE4-4F3E-85CF-BE51D4F62AB8}" destId="{A921D06A-B9BA-40F8-81C4-261340CD7767}" srcOrd="0" destOrd="0" presId="urn:microsoft.com/office/officeart/2005/8/layout/hierarchy2"/>
    <dgm:cxn modelId="{9A19DB4C-1D67-6345-9E72-EDD9E39205ED}" type="presParOf" srcId="{F212AEC4-AEFD-4FFB-BBFE-768079C05954}" destId="{9CDF744D-8AD6-480D-885C-A0653F86DCEE}" srcOrd="1" destOrd="0" presId="urn:microsoft.com/office/officeart/2005/8/layout/hierarchy2"/>
    <dgm:cxn modelId="{3D0009DA-4E86-7F42-8697-B7DB240465E2}" type="presParOf" srcId="{9CDF744D-8AD6-480D-885C-A0653F86DCEE}" destId="{B03B1578-2400-46A4-AA31-E3DD96929DAD}" srcOrd="0" destOrd="0" presId="urn:microsoft.com/office/officeart/2005/8/layout/hierarchy2"/>
    <dgm:cxn modelId="{C1CDF606-841D-8546-A75F-535F54292C56}" type="presParOf" srcId="{9CDF744D-8AD6-480D-885C-A0653F86DCEE}" destId="{BDCD411D-631E-4D3E-9358-44A77A9220D8}" srcOrd="1" destOrd="0" presId="urn:microsoft.com/office/officeart/2005/8/layout/hierarchy2"/>
    <dgm:cxn modelId="{93FF4363-FE92-C547-8903-6514A0DE8D08}" type="presParOf" srcId="{BDCD411D-631E-4D3E-9358-44A77A9220D8}" destId="{C09BAF77-EE80-4D3C-9410-1F9CB65E9207}" srcOrd="0" destOrd="0" presId="urn:microsoft.com/office/officeart/2005/8/layout/hierarchy2"/>
    <dgm:cxn modelId="{BD67B8AA-19EE-AD4C-9963-D2F1B7D16DE5}" type="presParOf" srcId="{C09BAF77-EE80-4D3C-9410-1F9CB65E9207}" destId="{131D4276-2C17-4CFB-B793-0EB65C6F1026}" srcOrd="0" destOrd="0" presId="urn:microsoft.com/office/officeart/2005/8/layout/hierarchy2"/>
    <dgm:cxn modelId="{73C00D07-802A-984E-B211-2B040A848B72}" type="presParOf" srcId="{BDCD411D-631E-4D3E-9358-44A77A9220D8}" destId="{2C8B4BD4-C7F6-47DC-89BE-551E93BCE81D}" srcOrd="1" destOrd="0" presId="urn:microsoft.com/office/officeart/2005/8/layout/hierarchy2"/>
    <dgm:cxn modelId="{329D14CE-99D7-6E47-9A6B-2857A993FDE6}" type="presParOf" srcId="{2C8B4BD4-C7F6-47DC-89BE-551E93BCE81D}" destId="{FBC0C314-A3FA-4FF6-A1F8-7C4C84EFC59B}" srcOrd="0" destOrd="0" presId="urn:microsoft.com/office/officeart/2005/8/layout/hierarchy2"/>
    <dgm:cxn modelId="{68588239-6FB9-0E47-9884-75727F7A86AB}" type="presParOf" srcId="{2C8B4BD4-C7F6-47DC-89BE-551E93BCE81D}" destId="{50DFD94B-418F-4B24-A556-D5989E640D37}" srcOrd="1" destOrd="0" presId="urn:microsoft.com/office/officeart/2005/8/layout/hierarchy2"/>
    <dgm:cxn modelId="{496D5C0D-9830-8E49-90B8-B27F3E738296}" type="presParOf" srcId="{50DFD94B-418F-4B24-A556-D5989E640D37}" destId="{438C1248-82BF-4088-B327-F7F2D3CECE4A}" srcOrd="0" destOrd="0" presId="urn:microsoft.com/office/officeart/2005/8/layout/hierarchy2"/>
    <dgm:cxn modelId="{3835519B-0549-7649-BAA8-161A0B85B539}" type="presParOf" srcId="{438C1248-82BF-4088-B327-F7F2D3CECE4A}" destId="{5F9F4116-280E-43A1-8BE0-8DE4C1590EF5}" srcOrd="0" destOrd="0" presId="urn:microsoft.com/office/officeart/2005/8/layout/hierarchy2"/>
    <dgm:cxn modelId="{B676E6F8-E414-9547-B948-295BFFE46860}" type="presParOf" srcId="{50DFD94B-418F-4B24-A556-D5989E640D37}" destId="{BC308E38-DDF0-4A6B-B7FB-DEEE827C882D}" srcOrd="1" destOrd="0" presId="urn:microsoft.com/office/officeart/2005/8/layout/hierarchy2"/>
    <dgm:cxn modelId="{235BD6B9-E98C-2E43-9848-B89A06458E4E}" type="presParOf" srcId="{BC308E38-DDF0-4A6B-B7FB-DEEE827C882D}" destId="{894D2F55-E3D5-464B-B64E-42B019048F76}" srcOrd="0" destOrd="0" presId="urn:microsoft.com/office/officeart/2005/8/layout/hierarchy2"/>
    <dgm:cxn modelId="{77C3938A-3362-6541-A458-7AFA8FCF86CB}" type="presParOf" srcId="{BC308E38-DDF0-4A6B-B7FB-DEEE827C882D}" destId="{DE8C4712-FDB4-4F50-98D2-9397AAF62B77}" srcOrd="1" destOrd="0" presId="urn:microsoft.com/office/officeart/2005/8/layout/hierarchy2"/>
    <dgm:cxn modelId="{8873056D-DB51-1745-8330-161A68A10A1F}" type="presParOf" srcId="{DE8C4712-FDB4-4F50-98D2-9397AAF62B77}" destId="{D77779A6-BAC6-4891-8691-2739C245FA30}" srcOrd="0" destOrd="0" presId="urn:microsoft.com/office/officeart/2005/8/layout/hierarchy2"/>
    <dgm:cxn modelId="{1FCE03F0-B301-1941-8D8C-934C3DDCF854}" type="presParOf" srcId="{D77779A6-BAC6-4891-8691-2739C245FA30}" destId="{F7FE7A3A-E953-4F16-848C-644F5464305D}" srcOrd="0" destOrd="0" presId="urn:microsoft.com/office/officeart/2005/8/layout/hierarchy2"/>
    <dgm:cxn modelId="{B0230858-C5D1-2A4B-AAFF-1FD4DB6C3B08}" type="presParOf" srcId="{DE8C4712-FDB4-4F50-98D2-9397AAF62B77}" destId="{0BE1B8F8-36E9-4134-9EC4-DA6C04B9FD44}" srcOrd="1" destOrd="0" presId="urn:microsoft.com/office/officeart/2005/8/layout/hierarchy2"/>
    <dgm:cxn modelId="{3E64EDDD-4B7E-3C4C-A5A9-56D0CD223FC9}" type="presParOf" srcId="{0BE1B8F8-36E9-4134-9EC4-DA6C04B9FD44}" destId="{0EAD72B5-E0C1-48D6-B789-A20C5FB75A9A}" srcOrd="0" destOrd="0" presId="urn:microsoft.com/office/officeart/2005/8/layout/hierarchy2"/>
    <dgm:cxn modelId="{F4D6B836-49C0-BE4C-899B-FD1FD2BEBC84}" type="presParOf" srcId="{0BE1B8F8-36E9-4134-9EC4-DA6C04B9FD44}" destId="{A0D1C13F-53E8-4ED0-9121-74FC1C62A757}" srcOrd="1" destOrd="0" presId="urn:microsoft.com/office/officeart/2005/8/layout/hierarchy2"/>
  </dgm:cxnLst>
  <dgm:bg>
    <a:noFill/>
  </dgm:bg>
  <dgm:whole>
    <a:ln w="19050" cmpd="sng">
      <a:noFill/>
      <a:prstDash val="solid"/>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6CE65E-AE3F-4E28-8EA1-B73050C2E91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113B07D-3E49-4891-BB72-DE73E2EEC67D}">
      <dgm:prSet phldrT="[Text]" custT="1"/>
      <dgm:spPr>
        <a:blipFill rotWithShape="0">
          <a:blip xmlns:r="http://schemas.openxmlformats.org/officeDocument/2006/relationships" r:embed="rId1"/>
          <a:tile tx="0" ty="0" sx="100000" sy="100000" flip="none" algn="tl"/>
        </a:blipFill>
        <a:ln w="12700">
          <a:noFill/>
        </a:ln>
        <a:scene3d>
          <a:camera prst="orthographicFront"/>
          <a:lightRig rig="threePt" dir="t"/>
        </a:scene3d>
        <a:sp3d>
          <a:bevelT w="165100" prst="coolSlant"/>
        </a:sp3d>
      </dgm:spPr>
      <dgm:t>
        <a:bodyPr/>
        <a:lstStyle/>
        <a:p>
          <a:r>
            <a:rPr lang="en-US" sz="1400" b="1" dirty="0" smtClean="0">
              <a:solidFill>
                <a:schemeClr val="bg1"/>
              </a:solidFill>
              <a:effectLst/>
              <a:latin typeface="Times New Roman" pitchFamily="18" charset="0"/>
              <a:cs typeface="Times New Roman" pitchFamily="18" charset="0"/>
            </a:rPr>
            <a:t>Input Query Image</a:t>
          </a:r>
          <a:endParaRPr lang="en-US" sz="1400" b="1" dirty="0">
            <a:solidFill>
              <a:schemeClr val="bg1"/>
            </a:solidFill>
            <a:effectLst/>
            <a:latin typeface="Times New Roman" pitchFamily="18" charset="0"/>
            <a:cs typeface="Times New Roman" pitchFamily="18" charset="0"/>
          </a:endParaRPr>
        </a:p>
      </dgm:t>
    </dgm:pt>
    <dgm:pt modelId="{D284EDEA-9C7A-48E8-B660-BEDA783E46DB}" type="parTrans" cxnId="{72C41291-71EF-4CEF-8F5C-DB6F3E6282EB}">
      <dgm:prSet/>
      <dgm:spPr/>
      <dgm:t>
        <a:bodyPr/>
        <a:lstStyle/>
        <a:p>
          <a:endParaRPr lang="en-US" sz="3200" b="0">
            <a:solidFill>
              <a:schemeClr val="bg1"/>
            </a:solidFill>
            <a:effectLst/>
          </a:endParaRPr>
        </a:p>
      </dgm:t>
    </dgm:pt>
    <dgm:pt modelId="{C8356729-682B-4A5C-9D0C-5C9ACC99DE80}" type="sibTrans" cxnId="{72C41291-71EF-4CEF-8F5C-DB6F3E6282EB}">
      <dgm:prSet/>
      <dgm:spPr/>
      <dgm:t>
        <a:bodyPr/>
        <a:lstStyle/>
        <a:p>
          <a:endParaRPr lang="en-US" sz="3200" b="0">
            <a:solidFill>
              <a:schemeClr val="bg1"/>
            </a:solidFill>
            <a:effectLst/>
          </a:endParaRPr>
        </a:p>
      </dgm:t>
    </dgm:pt>
    <dgm:pt modelId="{5BDDEF5B-A247-4F88-899C-73F32699BBCF}">
      <dgm:prSet phldrT="[Text]" custT="1"/>
      <dgm:spPr>
        <a:blipFill rotWithShape="0">
          <a:blip xmlns:r="http://schemas.openxmlformats.org/officeDocument/2006/relationships" r:embed="rId2"/>
          <a:tile tx="0" ty="0" sx="100000" sy="100000" flip="none" algn="tl"/>
        </a:blipFill>
        <a:ln w="12700">
          <a:solidFill>
            <a:schemeClr val="accent1">
              <a:lumMod val="75000"/>
            </a:schemeClr>
          </a:solidFill>
        </a:ln>
        <a:scene3d>
          <a:camera prst="orthographicFront"/>
          <a:lightRig rig="threePt" dir="t"/>
        </a:scene3d>
        <a:sp3d>
          <a:bevelT w="165100" prst="coolSlant"/>
        </a:sp3d>
      </dgm:spPr>
      <dgm:t>
        <a:bodyPr/>
        <a:lstStyle/>
        <a:p>
          <a:r>
            <a:rPr lang="en-US" sz="1400" b="0" dirty="0" smtClean="0">
              <a:solidFill>
                <a:schemeClr val="bg1"/>
              </a:solidFill>
              <a:effectLst/>
              <a:latin typeface="Times New Roman" pitchFamily="18" charset="0"/>
              <a:cs typeface="Times New Roman" pitchFamily="18" charset="0"/>
            </a:rPr>
            <a:t> </a:t>
          </a:r>
          <a:r>
            <a:rPr lang="en-US" sz="1400" b="1" dirty="0" smtClean="0">
              <a:solidFill>
                <a:schemeClr val="bg1"/>
              </a:solidFill>
              <a:effectLst/>
              <a:latin typeface="Times New Roman" pitchFamily="18" charset="0"/>
              <a:cs typeface="Times New Roman" pitchFamily="18" charset="0"/>
            </a:rPr>
            <a:t>Compute SIFT points</a:t>
          </a:r>
          <a:endParaRPr lang="en-US" sz="1400" b="1" dirty="0">
            <a:solidFill>
              <a:schemeClr val="bg1"/>
            </a:solidFill>
            <a:effectLst/>
            <a:latin typeface="Times New Roman" pitchFamily="18" charset="0"/>
            <a:cs typeface="Times New Roman" pitchFamily="18" charset="0"/>
          </a:endParaRPr>
        </a:p>
      </dgm:t>
    </dgm:pt>
    <dgm:pt modelId="{32611E86-B410-40BE-9F12-E534E28374BB}" type="parTrans" cxnId="{97B7BE7C-520F-4AC5-9A0D-14D4DF273390}">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E055B8F9-876E-498A-9E12-7C24DF918B74}" type="sibTrans" cxnId="{97B7BE7C-520F-4AC5-9A0D-14D4DF273390}">
      <dgm:prSet/>
      <dgm:spPr/>
      <dgm:t>
        <a:bodyPr/>
        <a:lstStyle/>
        <a:p>
          <a:endParaRPr lang="en-US" sz="3200" b="0">
            <a:solidFill>
              <a:schemeClr val="bg1"/>
            </a:solidFill>
            <a:effectLst/>
          </a:endParaRPr>
        </a:p>
      </dgm:t>
    </dgm:pt>
    <dgm:pt modelId="{62DC0CF4-D46D-45EA-BEA1-D475F3B22C3B}">
      <dgm:prSet phldrT="[Text]" custT="1"/>
      <dgm:spPr>
        <a:solidFill>
          <a:schemeClr val="accent1">
            <a:lumMod val="20000"/>
            <a:lumOff val="80000"/>
          </a:schemeClr>
        </a:solidFill>
        <a:ln w="12700">
          <a:solidFill>
            <a:schemeClr val="accent1">
              <a:lumMod val="75000"/>
            </a:schemeClr>
          </a:solidFill>
        </a:ln>
        <a:scene3d>
          <a:camera prst="orthographicFront"/>
          <a:lightRig rig="threePt" dir="t"/>
        </a:scene3d>
        <a:sp3d>
          <a:bevelT w="165100" prst="coolSlant"/>
        </a:sp3d>
      </dgm:spPr>
      <dgm:t>
        <a:bodyPr/>
        <a:lstStyle/>
        <a:p>
          <a:r>
            <a:rPr lang="en-US" sz="1400" b="0" dirty="0" smtClean="0">
              <a:solidFill>
                <a:schemeClr val="bg1"/>
              </a:solidFill>
              <a:effectLst/>
              <a:latin typeface="Times New Roman" pitchFamily="18" charset="0"/>
              <a:cs typeface="Times New Roman" pitchFamily="18" charset="0"/>
            </a:rPr>
            <a:t>Remove Weak Votes</a:t>
          </a:r>
          <a:endParaRPr lang="en-US" sz="1400" b="0" dirty="0">
            <a:solidFill>
              <a:schemeClr val="bg1"/>
            </a:solidFill>
            <a:effectLst/>
            <a:latin typeface="Times New Roman" pitchFamily="18" charset="0"/>
            <a:cs typeface="Times New Roman" pitchFamily="18" charset="0"/>
          </a:endParaRPr>
        </a:p>
      </dgm:t>
    </dgm:pt>
    <dgm:pt modelId="{3891AA61-DA04-40C5-A0D7-DCDE011579F8}" type="parTrans" cxnId="{A8B117E1-7E31-451C-8A69-20726E047C64}">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BB2A87BF-2CFA-42DE-91C4-B16383A8245C}" type="sibTrans" cxnId="{A8B117E1-7E31-451C-8A69-20726E047C64}">
      <dgm:prSet/>
      <dgm:spPr/>
      <dgm:t>
        <a:bodyPr/>
        <a:lstStyle/>
        <a:p>
          <a:endParaRPr lang="en-US" sz="3200" b="0">
            <a:solidFill>
              <a:schemeClr val="bg1"/>
            </a:solidFill>
            <a:effectLst/>
          </a:endParaRPr>
        </a:p>
      </dgm:t>
    </dgm:pt>
    <dgm:pt modelId="{8C65484A-3E56-49EE-BD67-F28C8CE85806}">
      <dgm:prSet phldrT="[Text]" custT="1"/>
      <dgm:spPr>
        <a:blipFill rotWithShape="0">
          <a:blip xmlns:r="http://schemas.openxmlformats.org/officeDocument/2006/relationships" r:embed="rId3"/>
          <a:tile tx="0" ty="0" sx="100000" sy="100000" flip="none" algn="tl"/>
        </a:blipFill>
        <a:ln w="12700">
          <a:solidFill>
            <a:schemeClr val="accent1">
              <a:lumMod val="75000"/>
            </a:schemeClr>
          </a:solidFill>
        </a:ln>
        <a:scene3d>
          <a:camera prst="orthographicFront"/>
          <a:lightRig rig="threePt" dir="t"/>
        </a:scene3d>
        <a:sp3d>
          <a:bevelT w="165100" prst="coolSlant"/>
        </a:sp3d>
      </dgm:spPr>
      <dgm:t>
        <a:bodyPr/>
        <a:lstStyle/>
        <a:p>
          <a:r>
            <a:rPr lang="en-US" sz="1400" b="0" dirty="0" smtClean="0">
              <a:solidFill>
                <a:schemeClr val="tx1"/>
              </a:solidFill>
              <a:effectLst/>
              <a:latin typeface="Times New Roman" pitchFamily="18" charset="0"/>
              <a:cs typeface="Times New Roman" pitchFamily="18" charset="0"/>
            </a:rPr>
            <a:t> </a:t>
          </a:r>
          <a:r>
            <a:rPr lang="en-US" sz="1400" b="1" dirty="0" smtClean="0">
              <a:solidFill>
                <a:schemeClr val="tx1"/>
              </a:solidFill>
              <a:effectLst/>
              <a:latin typeface="Times New Roman" pitchFamily="18" charset="0"/>
              <a:cs typeface="Times New Roman" pitchFamily="18" charset="0"/>
            </a:rPr>
            <a:t>Search the tree and assign votes to nearest neighbors</a:t>
          </a:r>
        </a:p>
      </dgm:t>
    </dgm:pt>
    <dgm:pt modelId="{C366E228-3FC0-4FD9-BAF1-63F2770F5FF2}" type="parTrans" cxnId="{8AA1FB0F-8576-4B1B-85AD-4D1370DB9DDA}">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600DAF12-95CC-44D7-A091-25FFCF60B132}" type="sibTrans" cxnId="{8AA1FB0F-8576-4B1B-85AD-4D1370DB9DDA}">
      <dgm:prSet/>
      <dgm:spPr/>
      <dgm:t>
        <a:bodyPr/>
        <a:lstStyle/>
        <a:p>
          <a:endParaRPr lang="en-US" sz="3200" b="0">
            <a:solidFill>
              <a:schemeClr val="bg1"/>
            </a:solidFill>
            <a:effectLst/>
          </a:endParaRPr>
        </a:p>
      </dgm:t>
    </dgm:pt>
    <dgm:pt modelId="{83AE4388-392F-4427-8685-A2AA07053C3E}">
      <dgm:prSet phldrT="[Text]" custT="1"/>
      <dgm:spPr>
        <a:solidFill>
          <a:schemeClr val="accent1">
            <a:lumMod val="20000"/>
            <a:lumOff val="80000"/>
          </a:schemeClr>
        </a:solidFill>
        <a:ln w="12700">
          <a:solidFill>
            <a:schemeClr val="accent1">
              <a:lumMod val="75000"/>
            </a:schemeClr>
          </a:solidFill>
        </a:ln>
        <a:scene3d>
          <a:camera prst="orthographicFront"/>
          <a:lightRig rig="threePt" dir="t"/>
        </a:scene3d>
        <a:sp3d>
          <a:bevelT w="165100" prst="coolSlant"/>
        </a:sp3d>
      </dgm:spPr>
      <dgm:t>
        <a:bodyPr/>
        <a:lstStyle/>
        <a:p>
          <a:r>
            <a:rPr lang="en-US" sz="1400" b="0" dirty="0" smtClean="0">
              <a:solidFill>
                <a:schemeClr val="bg1"/>
              </a:solidFill>
              <a:effectLst/>
              <a:latin typeface="Times New Roman" pitchFamily="18" charset="0"/>
              <a:cs typeface="Times New Roman" pitchFamily="18" charset="0"/>
            </a:rPr>
            <a:t>Select Image with Highest Number of Votes</a:t>
          </a:r>
          <a:endParaRPr lang="en-US" sz="1400" b="0" i="1" dirty="0">
            <a:solidFill>
              <a:schemeClr val="bg1"/>
            </a:solidFill>
            <a:effectLst/>
            <a:latin typeface="Times New Roman" pitchFamily="18" charset="0"/>
            <a:cs typeface="Times New Roman" pitchFamily="18" charset="0"/>
          </a:endParaRPr>
        </a:p>
      </dgm:t>
    </dgm:pt>
    <dgm:pt modelId="{8B4731A9-E757-4290-8EC6-CCB97E7E3E00}" type="sibTrans" cxnId="{301CB479-1C33-441D-AB05-66E4EC49F715}">
      <dgm:prSet/>
      <dgm:spPr/>
      <dgm:t>
        <a:bodyPr/>
        <a:lstStyle/>
        <a:p>
          <a:endParaRPr lang="en-US" sz="3200" b="0">
            <a:solidFill>
              <a:schemeClr val="bg1"/>
            </a:solidFill>
            <a:effectLst/>
          </a:endParaRPr>
        </a:p>
      </dgm:t>
    </dgm:pt>
    <dgm:pt modelId="{2342386A-5092-4387-9EA4-B10AF7DEA501}" type="parTrans" cxnId="{301CB479-1C33-441D-AB05-66E4EC49F715}">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CB74CEDD-F34C-459B-A8F7-211A9AA47A6C}" type="pres">
      <dgm:prSet presAssocID="{C16CE65E-AE3F-4E28-8EA1-B73050C2E91C}" presName="diagram" presStyleCnt="0">
        <dgm:presLayoutVars>
          <dgm:chPref val="1"/>
          <dgm:dir/>
          <dgm:animOne val="branch"/>
          <dgm:animLvl val="lvl"/>
          <dgm:resizeHandles val="exact"/>
        </dgm:presLayoutVars>
      </dgm:prSet>
      <dgm:spPr/>
      <dgm:t>
        <a:bodyPr/>
        <a:lstStyle/>
        <a:p>
          <a:endParaRPr lang="en-US"/>
        </a:p>
      </dgm:t>
    </dgm:pt>
    <dgm:pt modelId="{A1D8BF12-3D44-403C-9476-99D00FE72C21}" type="pres">
      <dgm:prSet presAssocID="{B113B07D-3E49-4891-BB72-DE73E2EEC67D}" presName="root1" presStyleCnt="0"/>
      <dgm:spPr/>
      <dgm:t>
        <a:bodyPr/>
        <a:lstStyle/>
        <a:p>
          <a:endParaRPr lang="en-US"/>
        </a:p>
      </dgm:t>
    </dgm:pt>
    <dgm:pt modelId="{59E31DB0-A521-424A-BBE4-D0FFA7B77C0D}" type="pres">
      <dgm:prSet presAssocID="{B113B07D-3E49-4891-BB72-DE73E2EEC67D}" presName="LevelOneTextNode" presStyleLbl="node0" presStyleIdx="0" presStyleCnt="1" custScaleX="137071" custScaleY="222332">
        <dgm:presLayoutVars>
          <dgm:chPref val="3"/>
        </dgm:presLayoutVars>
      </dgm:prSet>
      <dgm:spPr/>
      <dgm:t>
        <a:bodyPr/>
        <a:lstStyle/>
        <a:p>
          <a:endParaRPr lang="en-US"/>
        </a:p>
      </dgm:t>
    </dgm:pt>
    <dgm:pt modelId="{F212AEC4-AEFD-4FFB-BBFE-768079C05954}" type="pres">
      <dgm:prSet presAssocID="{B113B07D-3E49-4891-BB72-DE73E2EEC67D}" presName="level2hierChild" presStyleCnt="0"/>
      <dgm:spPr/>
      <dgm:t>
        <a:bodyPr/>
        <a:lstStyle/>
        <a:p>
          <a:endParaRPr lang="en-US"/>
        </a:p>
      </dgm:t>
    </dgm:pt>
    <dgm:pt modelId="{AC675A7E-9EE4-4F3E-85CF-BE51D4F62AB8}" type="pres">
      <dgm:prSet presAssocID="{32611E86-B410-40BE-9F12-E534E28374BB}" presName="conn2-1" presStyleLbl="parChTrans1D2" presStyleIdx="0" presStyleCnt="1" custScaleX="2000000" custScaleY="228410"/>
      <dgm:spPr/>
      <dgm:t>
        <a:bodyPr/>
        <a:lstStyle/>
        <a:p>
          <a:endParaRPr lang="en-US"/>
        </a:p>
      </dgm:t>
    </dgm:pt>
    <dgm:pt modelId="{A921D06A-B9BA-40F8-81C4-261340CD7767}" type="pres">
      <dgm:prSet presAssocID="{32611E86-B410-40BE-9F12-E534E28374BB}" presName="connTx" presStyleLbl="parChTrans1D2" presStyleIdx="0" presStyleCnt="1"/>
      <dgm:spPr/>
      <dgm:t>
        <a:bodyPr/>
        <a:lstStyle/>
        <a:p>
          <a:endParaRPr lang="en-US"/>
        </a:p>
      </dgm:t>
    </dgm:pt>
    <dgm:pt modelId="{9CDF744D-8AD6-480D-885C-A0653F86DCEE}" type="pres">
      <dgm:prSet presAssocID="{5BDDEF5B-A247-4F88-899C-73F32699BBCF}" presName="root2" presStyleCnt="0"/>
      <dgm:spPr/>
      <dgm:t>
        <a:bodyPr/>
        <a:lstStyle/>
        <a:p>
          <a:endParaRPr lang="en-US"/>
        </a:p>
      </dgm:t>
    </dgm:pt>
    <dgm:pt modelId="{B03B1578-2400-46A4-AA31-E3DD96929DAD}" type="pres">
      <dgm:prSet presAssocID="{5BDDEF5B-A247-4F88-899C-73F32699BBCF}" presName="LevelTwoTextNode" presStyleLbl="node2" presStyleIdx="0" presStyleCnt="1" custScaleX="165456" custScaleY="267014" custLinFactNeighborX="7322">
        <dgm:presLayoutVars>
          <dgm:chPref val="3"/>
        </dgm:presLayoutVars>
      </dgm:prSet>
      <dgm:spPr/>
      <dgm:t>
        <a:bodyPr/>
        <a:lstStyle/>
        <a:p>
          <a:endParaRPr lang="en-US"/>
        </a:p>
      </dgm:t>
    </dgm:pt>
    <dgm:pt modelId="{BDCD411D-631E-4D3E-9358-44A77A9220D8}" type="pres">
      <dgm:prSet presAssocID="{5BDDEF5B-A247-4F88-899C-73F32699BBCF}" presName="level3hierChild" presStyleCnt="0"/>
      <dgm:spPr/>
      <dgm:t>
        <a:bodyPr/>
        <a:lstStyle/>
        <a:p>
          <a:endParaRPr lang="en-US"/>
        </a:p>
      </dgm:t>
    </dgm:pt>
    <dgm:pt modelId="{C09BAF77-EE80-4D3C-9410-1F9CB65E9207}" type="pres">
      <dgm:prSet presAssocID="{C366E228-3FC0-4FD9-BAF1-63F2770F5FF2}" presName="conn2-1" presStyleLbl="parChTrans1D3" presStyleIdx="0" presStyleCnt="1" custScaleX="2000000" custScaleY="274309"/>
      <dgm:spPr/>
      <dgm:t>
        <a:bodyPr/>
        <a:lstStyle/>
        <a:p>
          <a:endParaRPr lang="en-US"/>
        </a:p>
      </dgm:t>
    </dgm:pt>
    <dgm:pt modelId="{131D4276-2C17-4CFB-B793-0EB65C6F1026}" type="pres">
      <dgm:prSet presAssocID="{C366E228-3FC0-4FD9-BAF1-63F2770F5FF2}" presName="connTx" presStyleLbl="parChTrans1D3" presStyleIdx="0" presStyleCnt="1"/>
      <dgm:spPr/>
      <dgm:t>
        <a:bodyPr/>
        <a:lstStyle/>
        <a:p>
          <a:endParaRPr lang="en-US"/>
        </a:p>
      </dgm:t>
    </dgm:pt>
    <dgm:pt modelId="{2C8B4BD4-C7F6-47DC-89BE-551E93BCE81D}" type="pres">
      <dgm:prSet presAssocID="{8C65484A-3E56-49EE-BD67-F28C8CE85806}" presName="root2" presStyleCnt="0"/>
      <dgm:spPr/>
      <dgm:t>
        <a:bodyPr/>
        <a:lstStyle/>
        <a:p>
          <a:endParaRPr lang="en-US"/>
        </a:p>
      </dgm:t>
    </dgm:pt>
    <dgm:pt modelId="{FBC0C314-A3FA-4FF6-A1F8-7C4C84EFC59B}" type="pres">
      <dgm:prSet presAssocID="{8C65484A-3E56-49EE-BD67-F28C8CE85806}" presName="LevelTwoTextNode" presStyleLbl="node3" presStyleIdx="0" presStyleCnt="1" custScaleX="165456" custScaleY="267014" custLinFactNeighborX="3678" custLinFactNeighborY="9504">
        <dgm:presLayoutVars>
          <dgm:chPref val="3"/>
        </dgm:presLayoutVars>
      </dgm:prSet>
      <dgm:spPr/>
      <dgm:t>
        <a:bodyPr/>
        <a:lstStyle/>
        <a:p>
          <a:endParaRPr lang="en-US"/>
        </a:p>
      </dgm:t>
    </dgm:pt>
    <dgm:pt modelId="{50DFD94B-418F-4B24-A556-D5989E640D37}" type="pres">
      <dgm:prSet presAssocID="{8C65484A-3E56-49EE-BD67-F28C8CE85806}" presName="level3hierChild" presStyleCnt="0"/>
      <dgm:spPr/>
      <dgm:t>
        <a:bodyPr/>
        <a:lstStyle/>
        <a:p>
          <a:endParaRPr lang="en-US"/>
        </a:p>
      </dgm:t>
    </dgm:pt>
    <dgm:pt modelId="{438C1248-82BF-4088-B327-F7F2D3CECE4A}" type="pres">
      <dgm:prSet presAssocID="{3891AA61-DA04-40C5-A0D7-DCDE011579F8}" presName="conn2-1" presStyleLbl="parChTrans1D4" presStyleIdx="0" presStyleCnt="2" custScaleX="2000000" custScaleY="274309"/>
      <dgm:spPr/>
      <dgm:t>
        <a:bodyPr/>
        <a:lstStyle/>
        <a:p>
          <a:endParaRPr lang="en-US"/>
        </a:p>
      </dgm:t>
    </dgm:pt>
    <dgm:pt modelId="{5F9F4116-280E-43A1-8BE0-8DE4C1590EF5}" type="pres">
      <dgm:prSet presAssocID="{3891AA61-DA04-40C5-A0D7-DCDE011579F8}" presName="connTx" presStyleLbl="parChTrans1D4" presStyleIdx="0" presStyleCnt="2"/>
      <dgm:spPr/>
      <dgm:t>
        <a:bodyPr/>
        <a:lstStyle/>
        <a:p>
          <a:endParaRPr lang="en-US"/>
        </a:p>
      </dgm:t>
    </dgm:pt>
    <dgm:pt modelId="{BC308E38-DDF0-4A6B-B7FB-DEEE827C882D}" type="pres">
      <dgm:prSet presAssocID="{62DC0CF4-D46D-45EA-BEA1-D475F3B22C3B}" presName="root2" presStyleCnt="0"/>
      <dgm:spPr/>
      <dgm:t>
        <a:bodyPr/>
        <a:lstStyle/>
        <a:p>
          <a:endParaRPr lang="en-US"/>
        </a:p>
      </dgm:t>
    </dgm:pt>
    <dgm:pt modelId="{894D2F55-E3D5-464B-B64E-42B019048F76}" type="pres">
      <dgm:prSet presAssocID="{62DC0CF4-D46D-45EA-BEA1-D475F3B22C3B}" presName="LevelTwoTextNode" presStyleLbl="node4" presStyleIdx="0" presStyleCnt="2" custScaleX="165456" custScaleY="267014">
        <dgm:presLayoutVars>
          <dgm:chPref val="3"/>
        </dgm:presLayoutVars>
      </dgm:prSet>
      <dgm:spPr/>
      <dgm:t>
        <a:bodyPr/>
        <a:lstStyle/>
        <a:p>
          <a:endParaRPr lang="en-US"/>
        </a:p>
      </dgm:t>
    </dgm:pt>
    <dgm:pt modelId="{DE8C4712-FDB4-4F50-98D2-9397AAF62B77}" type="pres">
      <dgm:prSet presAssocID="{62DC0CF4-D46D-45EA-BEA1-D475F3B22C3B}" presName="level3hierChild" presStyleCnt="0"/>
      <dgm:spPr/>
      <dgm:t>
        <a:bodyPr/>
        <a:lstStyle/>
        <a:p>
          <a:endParaRPr lang="en-US"/>
        </a:p>
      </dgm:t>
    </dgm:pt>
    <dgm:pt modelId="{D77779A6-BAC6-4891-8691-2739C245FA30}" type="pres">
      <dgm:prSet presAssocID="{2342386A-5092-4387-9EA4-B10AF7DEA501}" presName="conn2-1" presStyleLbl="parChTrans1D4" presStyleIdx="1" presStyleCnt="2" custScaleX="2000000" custScaleY="274309"/>
      <dgm:spPr/>
      <dgm:t>
        <a:bodyPr/>
        <a:lstStyle/>
        <a:p>
          <a:endParaRPr lang="en-US"/>
        </a:p>
      </dgm:t>
    </dgm:pt>
    <dgm:pt modelId="{F7FE7A3A-E953-4F16-848C-644F5464305D}" type="pres">
      <dgm:prSet presAssocID="{2342386A-5092-4387-9EA4-B10AF7DEA501}" presName="connTx" presStyleLbl="parChTrans1D4" presStyleIdx="1" presStyleCnt="2"/>
      <dgm:spPr/>
      <dgm:t>
        <a:bodyPr/>
        <a:lstStyle/>
        <a:p>
          <a:endParaRPr lang="en-US"/>
        </a:p>
      </dgm:t>
    </dgm:pt>
    <dgm:pt modelId="{0BE1B8F8-36E9-4134-9EC4-DA6C04B9FD44}" type="pres">
      <dgm:prSet presAssocID="{83AE4388-392F-4427-8685-A2AA07053C3E}" presName="root2" presStyleCnt="0"/>
      <dgm:spPr/>
      <dgm:t>
        <a:bodyPr/>
        <a:lstStyle/>
        <a:p>
          <a:endParaRPr lang="en-US"/>
        </a:p>
      </dgm:t>
    </dgm:pt>
    <dgm:pt modelId="{0EAD72B5-E0C1-48D6-B789-A20C5FB75A9A}" type="pres">
      <dgm:prSet presAssocID="{83AE4388-392F-4427-8685-A2AA07053C3E}" presName="LevelTwoTextNode" presStyleLbl="node4" presStyleIdx="1" presStyleCnt="2" custScaleX="165456" custScaleY="267014">
        <dgm:presLayoutVars>
          <dgm:chPref val="3"/>
        </dgm:presLayoutVars>
      </dgm:prSet>
      <dgm:spPr/>
      <dgm:t>
        <a:bodyPr/>
        <a:lstStyle/>
        <a:p>
          <a:endParaRPr lang="en-US"/>
        </a:p>
      </dgm:t>
    </dgm:pt>
    <dgm:pt modelId="{A0D1C13F-53E8-4ED0-9121-74FC1C62A757}" type="pres">
      <dgm:prSet presAssocID="{83AE4388-392F-4427-8685-A2AA07053C3E}" presName="level3hierChild" presStyleCnt="0"/>
      <dgm:spPr/>
      <dgm:t>
        <a:bodyPr/>
        <a:lstStyle/>
        <a:p>
          <a:endParaRPr lang="en-US"/>
        </a:p>
      </dgm:t>
    </dgm:pt>
  </dgm:ptLst>
  <dgm:cxnLst>
    <dgm:cxn modelId="{22335883-434C-994F-A889-C7C84B6B9E74}" type="presOf" srcId="{32611E86-B410-40BE-9F12-E534E28374BB}" destId="{AC675A7E-9EE4-4F3E-85CF-BE51D4F62AB8}" srcOrd="0" destOrd="0" presId="urn:microsoft.com/office/officeart/2005/8/layout/hierarchy2"/>
    <dgm:cxn modelId="{301CB479-1C33-441D-AB05-66E4EC49F715}" srcId="{62DC0CF4-D46D-45EA-BEA1-D475F3B22C3B}" destId="{83AE4388-392F-4427-8685-A2AA07053C3E}" srcOrd="0" destOrd="0" parTransId="{2342386A-5092-4387-9EA4-B10AF7DEA501}" sibTransId="{8B4731A9-E757-4290-8EC6-CCB97E7E3E00}"/>
    <dgm:cxn modelId="{7798C9C4-DDE6-AF4E-A720-47DA66D7EFFD}" type="presOf" srcId="{3891AA61-DA04-40C5-A0D7-DCDE011579F8}" destId="{438C1248-82BF-4088-B327-F7F2D3CECE4A}" srcOrd="0" destOrd="0" presId="urn:microsoft.com/office/officeart/2005/8/layout/hierarchy2"/>
    <dgm:cxn modelId="{5357E08D-A9A6-684F-A5E5-D73E4047774D}" type="presOf" srcId="{2342386A-5092-4387-9EA4-B10AF7DEA501}" destId="{D77779A6-BAC6-4891-8691-2739C245FA30}" srcOrd="0" destOrd="0" presId="urn:microsoft.com/office/officeart/2005/8/layout/hierarchy2"/>
    <dgm:cxn modelId="{90C83665-E2E1-0B49-BC75-B7D3012EC1BC}" type="presOf" srcId="{C366E228-3FC0-4FD9-BAF1-63F2770F5FF2}" destId="{131D4276-2C17-4CFB-B793-0EB65C6F1026}" srcOrd="1" destOrd="0" presId="urn:microsoft.com/office/officeart/2005/8/layout/hierarchy2"/>
    <dgm:cxn modelId="{72C41291-71EF-4CEF-8F5C-DB6F3E6282EB}" srcId="{C16CE65E-AE3F-4E28-8EA1-B73050C2E91C}" destId="{B113B07D-3E49-4891-BB72-DE73E2EEC67D}" srcOrd="0" destOrd="0" parTransId="{D284EDEA-9C7A-48E8-B660-BEDA783E46DB}" sibTransId="{C8356729-682B-4A5C-9D0C-5C9ACC99DE80}"/>
    <dgm:cxn modelId="{E0A73796-EF4F-BC43-B928-996C5618E5CA}" type="presOf" srcId="{32611E86-B410-40BE-9F12-E534E28374BB}" destId="{A921D06A-B9BA-40F8-81C4-261340CD7767}" srcOrd="1" destOrd="0" presId="urn:microsoft.com/office/officeart/2005/8/layout/hierarchy2"/>
    <dgm:cxn modelId="{2BA95B07-35F4-1C42-8DBA-56ACDA997F02}" type="presOf" srcId="{C16CE65E-AE3F-4E28-8EA1-B73050C2E91C}" destId="{CB74CEDD-F34C-459B-A8F7-211A9AA47A6C}" srcOrd="0" destOrd="0" presId="urn:microsoft.com/office/officeart/2005/8/layout/hierarchy2"/>
    <dgm:cxn modelId="{C9C63FC8-F124-D04B-82E4-5DD1B2C7E25E}" type="presOf" srcId="{2342386A-5092-4387-9EA4-B10AF7DEA501}" destId="{F7FE7A3A-E953-4F16-848C-644F5464305D}" srcOrd="1" destOrd="0" presId="urn:microsoft.com/office/officeart/2005/8/layout/hierarchy2"/>
    <dgm:cxn modelId="{9DAC271D-8974-CD46-BB88-0A29B6B62D71}" type="presOf" srcId="{3891AA61-DA04-40C5-A0D7-DCDE011579F8}" destId="{5F9F4116-280E-43A1-8BE0-8DE4C1590EF5}" srcOrd="1" destOrd="0" presId="urn:microsoft.com/office/officeart/2005/8/layout/hierarchy2"/>
    <dgm:cxn modelId="{0346AFA2-B75B-2C42-94E9-0C2ED297562E}" type="presOf" srcId="{5BDDEF5B-A247-4F88-899C-73F32699BBCF}" destId="{B03B1578-2400-46A4-AA31-E3DD96929DAD}" srcOrd="0" destOrd="0" presId="urn:microsoft.com/office/officeart/2005/8/layout/hierarchy2"/>
    <dgm:cxn modelId="{4207A528-24B5-AD41-A543-397F6AA496E9}" type="presOf" srcId="{62DC0CF4-D46D-45EA-BEA1-D475F3B22C3B}" destId="{894D2F55-E3D5-464B-B64E-42B019048F76}" srcOrd="0" destOrd="0" presId="urn:microsoft.com/office/officeart/2005/8/layout/hierarchy2"/>
    <dgm:cxn modelId="{BD43FBF7-AB58-B14C-8314-1F3DDDFB205F}" type="presOf" srcId="{C366E228-3FC0-4FD9-BAF1-63F2770F5FF2}" destId="{C09BAF77-EE80-4D3C-9410-1F9CB65E9207}" srcOrd="0" destOrd="0" presId="urn:microsoft.com/office/officeart/2005/8/layout/hierarchy2"/>
    <dgm:cxn modelId="{8AA1FB0F-8576-4B1B-85AD-4D1370DB9DDA}" srcId="{5BDDEF5B-A247-4F88-899C-73F32699BBCF}" destId="{8C65484A-3E56-49EE-BD67-F28C8CE85806}" srcOrd="0" destOrd="0" parTransId="{C366E228-3FC0-4FD9-BAF1-63F2770F5FF2}" sibTransId="{600DAF12-95CC-44D7-A091-25FFCF60B132}"/>
    <dgm:cxn modelId="{A8B117E1-7E31-451C-8A69-20726E047C64}" srcId="{8C65484A-3E56-49EE-BD67-F28C8CE85806}" destId="{62DC0CF4-D46D-45EA-BEA1-D475F3B22C3B}" srcOrd="0" destOrd="0" parTransId="{3891AA61-DA04-40C5-A0D7-DCDE011579F8}" sibTransId="{BB2A87BF-2CFA-42DE-91C4-B16383A8245C}"/>
    <dgm:cxn modelId="{4D46058F-AC44-6E4A-ACA2-26F3172E931B}" type="presOf" srcId="{B113B07D-3E49-4891-BB72-DE73E2EEC67D}" destId="{59E31DB0-A521-424A-BBE4-D0FFA7B77C0D}" srcOrd="0" destOrd="0" presId="urn:microsoft.com/office/officeart/2005/8/layout/hierarchy2"/>
    <dgm:cxn modelId="{97B7BE7C-520F-4AC5-9A0D-14D4DF273390}" srcId="{B113B07D-3E49-4891-BB72-DE73E2EEC67D}" destId="{5BDDEF5B-A247-4F88-899C-73F32699BBCF}" srcOrd="0" destOrd="0" parTransId="{32611E86-B410-40BE-9F12-E534E28374BB}" sibTransId="{E055B8F9-876E-498A-9E12-7C24DF918B74}"/>
    <dgm:cxn modelId="{8AC688AE-8475-BF4A-A997-C4F4B7024029}" type="presOf" srcId="{8C65484A-3E56-49EE-BD67-F28C8CE85806}" destId="{FBC0C314-A3FA-4FF6-A1F8-7C4C84EFC59B}" srcOrd="0" destOrd="0" presId="urn:microsoft.com/office/officeart/2005/8/layout/hierarchy2"/>
    <dgm:cxn modelId="{2D3B5E7C-9A9F-B640-9E2C-014E71FB89EE}" type="presOf" srcId="{83AE4388-392F-4427-8685-A2AA07053C3E}" destId="{0EAD72B5-E0C1-48D6-B789-A20C5FB75A9A}" srcOrd="0" destOrd="0" presId="urn:microsoft.com/office/officeart/2005/8/layout/hierarchy2"/>
    <dgm:cxn modelId="{E61718E2-F8BE-7B41-A698-35523EC4F400}" type="presParOf" srcId="{CB74CEDD-F34C-459B-A8F7-211A9AA47A6C}" destId="{A1D8BF12-3D44-403C-9476-99D00FE72C21}" srcOrd="0" destOrd="0" presId="urn:microsoft.com/office/officeart/2005/8/layout/hierarchy2"/>
    <dgm:cxn modelId="{20FAB672-347F-DF43-AAB6-F9D494B61DDE}" type="presParOf" srcId="{A1D8BF12-3D44-403C-9476-99D00FE72C21}" destId="{59E31DB0-A521-424A-BBE4-D0FFA7B77C0D}" srcOrd="0" destOrd="0" presId="urn:microsoft.com/office/officeart/2005/8/layout/hierarchy2"/>
    <dgm:cxn modelId="{8A0F1212-3194-0E4F-8063-6EA8E0199DCA}" type="presParOf" srcId="{A1D8BF12-3D44-403C-9476-99D00FE72C21}" destId="{F212AEC4-AEFD-4FFB-BBFE-768079C05954}" srcOrd="1" destOrd="0" presId="urn:microsoft.com/office/officeart/2005/8/layout/hierarchy2"/>
    <dgm:cxn modelId="{6D96BE29-1E2D-8945-B18C-6FFD9324229B}" type="presParOf" srcId="{F212AEC4-AEFD-4FFB-BBFE-768079C05954}" destId="{AC675A7E-9EE4-4F3E-85CF-BE51D4F62AB8}" srcOrd="0" destOrd="0" presId="urn:microsoft.com/office/officeart/2005/8/layout/hierarchy2"/>
    <dgm:cxn modelId="{76725DDE-3372-4A42-9A8C-45935F58FAA3}" type="presParOf" srcId="{AC675A7E-9EE4-4F3E-85CF-BE51D4F62AB8}" destId="{A921D06A-B9BA-40F8-81C4-261340CD7767}" srcOrd="0" destOrd="0" presId="urn:microsoft.com/office/officeart/2005/8/layout/hierarchy2"/>
    <dgm:cxn modelId="{F0222A89-7AE4-184A-B8A9-5D316910BB0F}" type="presParOf" srcId="{F212AEC4-AEFD-4FFB-BBFE-768079C05954}" destId="{9CDF744D-8AD6-480D-885C-A0653F86DCEE}" srcOrd="1" destOrd="0" presId="urn:microsoft.com/office/officeart/2005/8/layout/hierarchy2"/>
    <dgm:cxn modelId="{CC8D1623-18E0-C34E-AD0D-D09562E250B3}" type="presParOf" srcId="{9CDF744D-8AD6-480D-885C-A0653F86DCEE}" destId="{B03B1578-2400-46A4-AA31-E3DD96929DAD}" srcOrd="0" destOrd="0" presId="urn:microsoft.com/office/officeart/2005/8/layout/hierarchy2"/>
    <dgm:cxn modelId="{BE29314B-F4A7-6240-89A5-B6F8E46FEFF6}" type="presParOf" srcId="{9CDF744D-8AD6-480D-885C-A0653F86DCEE}" destId="{BDCD411D-631E-4D3E-9358-44A77A9220D8}" srcOrd="1" destOrd="0" presId="urn:microsoft.com/office/officeart/2005/8/layout/hierarchy2"/>
    <dgm:cxn modelId="{8CE2316B-4B3B-2042-8675-E6F6AF784A41}" type="presParOf" srcId="{BDCD411D-631E-4D3E-9358-44A77A9220D8}" destId="{C09BAF77-EE80-4D3C-9410-1F9CB65E9207}" srcOrd="0" destOrd="0" presId="urn:microsoft.com/office/officeart/2005/8/layout/hierarchy2"/>
    <dgm:cxn modelId="{F951A1D1-F761-D145-8E08-6D4317063972}" type="presParOf" srcId="{C09BAF77-EE80-4D3C-9410-1F9CB65E9207}" destId="{131D4276-2C17-4CFB-B793-0EB65C6F1026}" srcOrd="0" destOrd="0" presId="urn:microsoft.com/office/officeart/2005/8/layout/hierarchy2"/>
    <dgm:cxn modelId="{9D14269A-62F6-A048-B602-6ADD3145F685}" type="presParOf" srcId="{BDCD411D-631E-4D3E-9358-44A77A9220D8}" destId="{2C8B4BD4-C7F6-47DC-89BE-551E93BCE81D}" srcOrd="1" destOrd="0" presId="urn:microsoft.com/office/officeart/2005/8/layout/hierarchy2"/>
    <dgm:cxn modelId="{7F96747B-F29D-634C-8443-BB480CAACE7C}" type="presParOf" srcId="{2C8B4BD4-C7F6-47DC-89BE-551E93BCE81D}" destId="{FBC0C314-A3FA-4FF6-A1F8-7C4C84EFC59B}" srcOrd="0" destOrd="0" presId="urn:microsoft.com/office/officeart/2005/8/layout/hierarchy2"/>
    <dgm:cxn modelId="{6D7BAD22-1C46-4E45-AAE3-25826A131280}" type="presParOf" srcId="{2C8B4BD4-C7F6-47DC-89BE-551E93BCE81D}" destId="{50DFD94B-418F-4B24-A556-D5989E640D37}" srcOrd="1" destOrd="0" presId="urn:microsoft.com/office/officeart/2005/8/layout/hierarchy2"/>
    <dgm:cxn modelId="{E8D1B5B3-605B-D243-BBD2-CD7600EFD08E}" type="presParOf" srcId="{50DFD94B-418F-4B24-A556-D5989E640D37}" destId="{438C1248-82BF-4088-B327-F7F2D3CECE4A}" srcOrd="0" destOrd="0" presId="urn:microsoft.com/office/officeart/2005/8/layout/hierarchy2"/>
    <dgm:cxn modelId="{0A0AD8B0-6C63-6342-BC6B-5A9CBE5F387C}" type="presParOf" srcId="{438C1248-82BF-4088-B327-F7F2D3CECE4A}" destId="{5F9F4116-280E-43A1-8BE0-8DE4C1590EF5}" srcOrd="0" destOrd="0" presId="urn:microsoft.com/office/officeart/2005/8/layout/hierarchy2"/>
    <dgm:cxn modelId="{D07EB40B-AB54-224E-986F-BA8A3EFE89BD}" type="presParOf" srcId="{50DFD94B-418F-4B24-A556-D5989E640D37}" destId="{BC308E38-DDF0-4A6B-B7FB-DEEE827C882D}" srcOrd="1" destOrd="0" presId="urn:microsoft.com/office/officeart/2005/8/layout/hierarchy2"/>
    <dgm:cxn modelId="{DA0E5E0A-6990-A84E-9630-D538E0A9DE33}" type="presParOf" srcId="{BC308E38-DDF0-4A6B-B7FB-DEEE827C882D}" destId="{894D2F55-E3D5-464B-B64E-42B019048F76}" srcOrd="0" destOrd="0" presId="urn:microsoft.com/office/officeart/2005/8/layout/hierarchy2"/>
    <dgm:cxn modelId="{33CE1981-C895-C94F-AC77-AE4C9B4149DB}" type="presParOf" srcId="{BC308E38-DDF0-4A6B-B7FB-DEEE827C882D}" destId="{DE8C4712-FDB4-4F50-98D2-9397AAF62B77}" srcOrd="1" destOrd="0" presId="urn:microsoft.com/office/officeart/2005/8/layout/hierarchy2"/>
    <dgm:cxn modelId="{F9E85C33-BC6F-D04B-A2A4-9C83F4B17E87}" type="presParOf" srcId="{DE8C4712-FDB4-4F50-98D2-9397AAF62B77}" destId="{D77779A6-BAC6-4891-8691-2739C245FA30}" srcOrd="0" destOrd="0" presId="urn:microsoft.com/office/officeart/2005/8/layout/hierarchy2"/>
    <dgm:cxn modelId="{AF901862-A04F-C943-988C-9BD6DAFA6AA6}" type="presParOf" srcId="{D77779A6-BAC6-4891-8691-2739C245FA30}" destId="{F7FE7A3A-E953-4F16-848C-644F5464305D}" srcOrd="0" destOrd="0" presId="urn:microsoft.com/office/officeart/2005/8/layout/hierarchy2"/>
    <dgm:cxn modelId="{B971C2F1-197F-D945-B9C2-D1CCFBF17493}" type="presParOf" srcId="{DE8C4712-FDB4-4F50-98D2-9397AAF62B77}" destId="{0BE1B8F8-36E9-4134-9EC4-DA6C04B9FD44}" srcOrd="1" destOrd="0" presId="urn:microsoft.com/office/officeart/2005/8/layout/hierarchy2"/>
    <dgm:cxn modelId="{73FA6778-D982-9B40-BDB3-15134DB4C133}" type="presParOf" srcId="{0BE1B8F8-36E9-4134-9EC4-DA6C04B9FD44}" destId="{0EAD72B5-E0C1-48D6-B789-A20C5FB75A9A}" srcOrd="0" destOrd="0" presId="urn:microsoft.com/office/officeart/2005/8/layout/hierarchy2"/>
    <dgm:cxn modelId="{0D18F257-5082-C240-98E7-7FC680F0B595}" type="presParOf" srcId="{0BE1B8F8-36E9-4134-9EC4-DA6C04B9FD44}" destId="{A0D1C13F-53E8-4ED0-9121-74FC1C62A757}" srcOrd="1" destOrd="0" presId="urn:microsoft.com/office/officeart/2005/8/layout/hierarchy2"/>
  </dgm:cxnLst>
  <dgm:bg>
    <a:noFill/>
  </dgm:bg>
  <dgm:whole>
    <a:ln w="19050" cmpd="sng">
      <a:noFill/>
      <a:prstDash val="solid"/>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1737E7-496F-4028-86A5-9124D3EB6E5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19ED02A8-BC52-4AC3-A2C2-6F543BFC47C4}">
      <dgm:prSet phldrT="[Text]"/>
      <dgm:spPr>
        <a:solidFill>
          <a:schemeClr val="accent2">
            <a:lumMod val="20000"/>
            <a:lumOff val="80000"/>
          </a:schemeClr>
        </a:solidFill>
        <a:ln>
          <a:solidFill>
            <a:schemeClr val="tx1"/>
          </a:solidFill>
        </a:ln>
      </dgm:spPr>
      <dgm:t>
        <a:bodyPr/>
        <a:lstStyle/>
        <a:p>
          <a:endParaRPr lang="en-US" dirty="0"/>
        </a:p>
      </dgm:t>
    </dgm:pt>
    <dgm:pt modelId="{9FACE81B-FC77-4B3D-86C2-4BB5E7E94A13}" type="parTrans" cxnId="{6E31F68B-42CD-4FA4-8C86-A8FEFF007998}">
      <dgm:prSet/>
      <dgm:spPr/>
      <dgm:t>
        <a:bodyPr/>
        <a:lstStyle/>
        <a:p>
          <a:endParaRPr lang="en-US"/>
        </a:p>
      </dgm:t>
    </dgm:pt>
    <dgm:pt modelId="{BD1A373D-0188-4794-BDA6-4AA90B3BD701}" type="sibTrans" cxnId="{6E31F68B-42CD-4FA4-8C86-A8FEFF007998}">
      <dgm:prSet/>
      <dgm:spPr/>
      <dgm:t>
        <a:bodyPr/>
        <a:lstStyle/>
        <a:p>
          <a:endParaRPr lang="en-US"/>
        </a:p>
      </dgm:t>
    </dgm:pt>
    <dgm:pt modelId="{7C2F4293-E7FF-464F-878A-478531E7E2FE}">
      <dgm:prSet phldrT="[Text]"/>
      <dgm:spPr>
        <a:solidFill>
          <a:schemeClr val="accent2">
            <a:lumMod val="20000"/>
            <a:lumOff val="80000"/>
          </a:schemeClr>
        </a:solidFill>
        <a:ln>
          <a:solidFill>
            <a:schemeClr val="tx1"/>
          </a:solidFill>
        </a:ln>
      </dgm:spPr>
      <dgm:t>
        <a:bodyPr/>
        <a:lstStyle/>
        <a:p>
          <a:endParaRPr lang="en-US" dirty="0"/>
        </a:p>
      </dgm:t>
    </dgm:pt>
    <dgm:pt modelId="{CFE047DD-1C76-46E0-8351-F22FA8D36AD7}" type="parTrans" cxnId="{7B357EBC-6FC9-43F5-9F54-D9D64B663A61}">
      <dgm:prSet/>
      <dgm:spPr>
        <a:solidFill>
          <a:schemeClr val="accent2">
            <a:lumMod val="20000"/>
            <a:lumOff val="80000"/>
          </a:schemeClr>
        </a:solidFill>
        <a:ln>
          <a:solidFill>
            <a:schemeClr val="tx1"/>
          </a:solidFill>
        </a:ln>
      </dgm:spPr>
      <dgm:t>
        <a:bodyPr/>
        <a:lstStyle/>
        <a:p>
          <a:endParaRPr lang="en-US"/>
        </a:p>
      </dgm:t>
    </dgm:pt>
    <dgm:pt modelId="{FFF326E7-A022-435D-8D2B-0FC8EBB73D07}" type="sibTrans" cxnId="{7B357EBC-6FC9-43F5-9F54-D9D64B663A61}">
      <dgm:prSet/>
      <dgm:spPr/>
      <dgm:t>
        <a:bodyPr/>
        <a:lstStyle/>
        <a:p>
          <a:endParaRPr lang="en-US"/>
        </a:p>
      </dgm:t>
    </dgm:pt>
    <dgm:pt modelId="{9E00A65E-86D6-44F1-8FFF-F2361E71BB5F}">
      <dgm:prSet phldrT="[Text]"/>
      <dgm:spPr>
        <a:solidFill>
          <a:schemeClr val="accent2">
            <a:lumMod val="20000"/>
            <a:lumOff val="80000"/>
          </a:schemeClr>
        </a:solidFill>
        <a:ln>
          <a:solidFill>
            <a:schemeClr val="tx1"/>
          </a:solidFill>
        </a:ln>
      </dgm:spPr>
      <dgm:t>
        <a:bodyPr/>
        <a:lstStyle/>
        <a:p>
          <a:endParaRPr lang="en-US" dirty="0"/>
        </a:p>
      </dgm:t>
    </dgm:pt>
    <dgm:pt modelId="{43437B31-B4EA-49E1-B88E-DF9E45E6C849}" type="parTrans" cxnId="{6258D5BE-B71D-410B-82E7-E4FDA48C90DB}">
      <dgm:prSet/>
      <dgm:spPr>
        <a:solidFill>
          <a:schemeClr val="accent2">
            <a:lumMod val="20000"/>
            <a:lumOff val="80000"/>
          </a:schemeClr>
        </a:solidFill>
        <a:ln>
          <a:solidFill>
            <a:schemeClr val="tx1"/>
          </a:solidFill>
        </a:ln>
      </dgm:spPr>
      <dgm:t>
        <a:bodyPr/>
        <a:lstStyle/>
        <a:p>
          <a:endParaRPr lang="en-US"/>
        </a:p>
      </dgm:t>
    </dgm:pt>
    <dgm:pt modelId="{BCB8F0CF-96A5-4EC7-9DD8-ED2B671F5D20}" type="sibTrans" cxnId="{6258D5BE-B71D-410B-82E7-E4FDA48C90DB}">
      <dgm:prSet/>
      <dgm:spPr/>
      <dgm:t>
        <a:bodyPr/>
        <a:lstStyle/>
        <a:p>
          <a:endParaRPr lang="en-US"/>
        </a:p>
      </dgm:t>
    </dgm:pt>
    <dgm:pt modelId="{33E84FFB-563F-4661-AE4A-EC6CD8964FA5}">
      <dgm:prSet phldrT="[Text]"/>
      <dgm:spPr>
        <a:solidFill>
          <a:schemeClr val="accent2">
            <a:lumMod val="20000"/>
            <a:lumOff val="80000"/>
          </a:schemeClr>
        </a:solidFill>
        <a:ln>
          <a:solidFill>
            <a:schemeClr val="tx1"/>
          </a:solidFill>
        </a:ln>
      </dgm:spPr>
      <dgm:t>
        <a:bodyPr/>
        <a:lstStyle/>
        <a:p>
          <a:endParaRPr lang="en-US" dirty="0"/>
        </a:p>
      </dgm:t>
    </dgm:pt>
    <dgm:pt modelId="{4AFF5085-0559-4BB4-8E3D-3C821B5A0618}" type="parTrans" cxnId="{E2F43CDA-2B18-451A-B439-D6F9701018DD}">
      <dgm:prSet/>
      <dgm:spPr>
        <a:solidFill>
          <a:schemeClr val="accent2">
            <a:lumMod val="20000"/>
            <a:lumOff val="80000"/>
          </a:schemeClr>
        </a:solidFill>
        <a:ln>
          <a:solidFill>
            <a:schemeClr val="tx1"/>
          </a:solidFill>
        </a:ln>
      </dgm:spPr>
      <dgm:t>
        <a:bodyPr/>
        <a:lstStyle/>
        <a:p>
          <a:endParaRPr lang="en-US"/>
        </a:p>
      </dgm:t>
    </dgm:pt>
    <dgm:pt modelId="{39552F2E-ACA2-4BF4-94CE-A4296E67F014}" type="sibTrans" cxnId="{E2F43CDA-2B18-451A-B439-D6F9701018DD}">
      <dgm:prSet/>
      <dgm:spPr/>
      <dgm:t>
        <a:bodyPr/>
        <a:lstStyle/>
        <a:p>
          <a:endParaRPr lang="en-US"/>
        </a:p>
      </dgm:t>
    </dgm:pt>
    <dgm:pt modelId="{DAA8F8A9-EE43-4392-9FD0-E3EA624E0044}">
      <dgm:prSet phldrT="[Text]"/>
      <dgm:spPr>
        <a:solidFill>
          <a:schemeClr val="accent2">
            <a:lumMod val="20000"/>
            <a:lumOff val="80000"/>
          </a:schemeClr>
        </a:solidFill>
        <a:ln>
          <a:solidFill>
            <a:schemeClr val="tx1"/>
          </a:solidFill>
        </a:ln>
      </dgm:spPr>
      <dgm:t>
        <a:bodyPr/>
        <a:lstStyle/>
        <a:p>
          <a:endParaRPr lang="en-US" dirty="0"/>
        </a:p>
      </dgm:t>
    </dgm:pt>
    <dgm:pt modelId="{1948A29E-2E28-41C4-AF8D-4D3935F01FFF}" type="parTrans" cxnId="{34DCBA36-438F-4B9D-B5F3-FC52BE958ADB}">
      <dgm:prSet/>
      <dgm:spPr>
        <a:solidFill>
          <a:schemeClr val="accent2">
            <a:lumMod val="20000"/>
            <a:lumOff val="80000"/>
          </a:schemeClr>
        </a:solidFill>
        <a:ln>
          <a:solidFill>
            <a:schemeClr val="tx1"/>
          </a:solidFill>
        </a:ln>
      </dgm:spPr>
      <dgm:t>
        <a:bodyPr/>
        <a:lstStyle/>
        <a:p>
          <a:endParaRPr lang="en-US"/>
        </a:p>
      </dgm:t>
    </dgm:pt>
    <dgm:pt modelId="{FF651BE9-8552-4E2E-8171-4375CFE4C0BE}" type="sibTrans" cxnId="{34DCBA36-438F-4B9D-B5F3-FC52BE958ADB}">
      <dgm:prSet/>
      <dgm:spPr/>
      <dgm:t>
        <a:bodyPr/>
        <a:lstStyle/>
        <a:p>
          <a:endParaRPr lang="en-US"/>
        </a:p>
      </dgm:t>
    </dgm:pt>
    <dgm:pt modelId="{ED52B86F-1469-4C6E-89A7-67CAC1F08B44}">
      <dgm:prSet phldrT="[Text]"/>
      <dgm:spPr>
        <a:solidFill>
          <a:schemeClr val="accent2">
            <a:lumMod val="20000"/>
            <a:lumOff val="80000"/>
          </a:schemeClr>
        </a:solidFill>
        <a:ln>
          <a:solidFill>
            <a:schemeClr val="tx1"/>
          </a:solidFill>
        </a:ln>
      </dgm:spPr>
      <dgm:t>
        <a:bodyPr/>
        <a:lstStyle/>
        <a:p>
          <a:endParaRPr lang="en-US" dirty="0"/>
        </a:p>
      </dgm:t>
    </dgm:pt>
    <dgm:pt modelId="{9E5CB27B-A8F4-4B40-B55D-C2EC36E46239}" type="parTrans" cxnId="{9990800B-1291-4556-B2E3-600DBD1E758A}">
      <dgm:prSet/>
      <dgm:spPr>
        <a:solidFill>
          <a:schemeClr val="accent2">
            <a:lumMod val="20000"/>
            <a:lumOff val="80000"/>
          </a:schemeClr>
        </a:solidFill>
        <a:ln>
          <a:solidFill>
            <a:schemeClr val="tx1"/>
          </a:solidFill>
        </a:ln>
      </dgm:spPr>
      <dgm:t>
        <a:bodyPr/>
        <a:lstStyle/>
        <a:p>
          <a:endParaRPr lang="en-US"/>
        </a:p>
      </dgm:t>
    </dgm:pt>
    <dgm:pt modelId="{967671D9-D621-45EA-B934-3072142C3A86}" type="sibTrans" cxnId="{9990800B-1291-4556-B2E3-600DBD1E758A}">
      <dgm:prSet/>
      <dgm:spPr/>
      <dgm:t>
        <a:bodyPr/>
        <a:lstStyle/>
        <a:p>
          <a:endParaRPr lang="en-US"/>
        </a:p>
      </dgm:t>
    </dgm:pt>
    <dgm:pt modelId="{0AF3CE0F-E068-4B50-9DF3-3FA52078DFC8}">
      <dgm:prSet phldrT="[Text]"/>
      <dgm:spPr>
        <a:solidFill>
          <a:schemeClr val="accent2">
            <a:lumMod val="20000"/>
            <a:lumOff val="80000"/>
          </a:schemeClr>
        </a:solidFill>
        <a:ln>
          <a:solidFill>
            <a:schemeClr val="tx1"/>
          </a:solidFill>
        </a:ln>
      </dgm:spPr>
      <dgm:t>
        <a:bodyPr/>
        <a:lstStyle/>
        <a:p>
          <a:endParaRPr lang="en-US" dirty="0"/>
        </a:p>
      </dgm:t>
    </dgm:pt>
    <dgm:pt modelId="{52C7E166-FA4E-490B-A266-B79AD885383B}" type="parTrans" cxnId="{FFFC88EB-C57A-4A51-8044-135673926746}">
      <dgm:prSet/>
      <dgm:spPr>
        <a:solidFill>
          <a:schemeClr val="accent2">
            <a:lumMod val="20000"/>
            <a:lumOff val="80000"/>
          </a:schemeClr>
        </a:solidFill>
        <a:ln>
          <a:solidFill>
            <a:schemeClr val="tx1"/>
          </a:solidFill>
        </a:ln>
      </dgm:spPr>
      <dgm:t>
        <a:bodyPr/>
        <a:lstStyle/>
        <a:p>
          <a:endParaRPr lang="en-US"/>
        </a:p>
      </dgm:t>
    </dgm:pt>
    <dgm:pt modelId="{588B0EF0-8129-4029-A6F4-36AD0EF57F00}" type="sibTrans" cxnId="{FFFC88EB-C57A-4A51-8044-135673926746}">
      <dgm:prSet/>
      <dgm:spPr/>
      <dgm:t>
        <a:bodyPr/>
        <a:lstStyle/>
        <a:p>
          <a:endParaRPr lang="en-US"/>
        </a:p>
      </dgm:t>
    </dgm:pt>
    <dgm:pt modelId="{00811A32-1740-464E-83E0-94293B885870}">
      <dgm:prSet phldrT="[Text]"/>
      <dgm:spPr>
        <a:solidFill>
          <a:schemeClr val="accent2">
            <a:lumMod val="20000"/>
            <a:lumOff val="80000"/>
          </a:schemeClr>
        </a:solidFill>
        <a:ln>
          <a:solidFill>
            <a:schemeClr val="tx1"/>
          </a:solidFill>
        </a:ln>
      </dgm:spPr>
      <dgm:t>
        <a:bodyPr/>
        <a:lstStyle/>
        <a:p>
          <a:endParaRPr lang="en-US" dirty="0"/>
        </a:p>
      </dgm:t>
    </dgm:pt>
    <dgm:pt modelId="{C4F20B1D-62C6-4DEB-9963-3073F69A9DB0}" type="parTrans" cxnId="{5E0F0A7F-8218-4ABF-904E-C2B097FD0227}">
      <dgm:prSet/>
      <dgm:spPr>
        <a:solidFill>
          <a:schemeClr val="accent2">
            <a:lumMod val="20000"/>
            <a:lumOff val="80000"/>
          </a:schemeClr>
        </a:solidFill>
        <a:ln>
          <a:solidFill>
            <a:schemeClr val="tx1"/>
          </a:solidFill>
        </a:ln>
      </dgm:spPr>
      <dgm:t>
        <a:bodyPr/>
        <a:lstStyle/>
        <a:p>
          <a:endParaRPr lang="en-US"/>
        </a:p>
      </dgm:t>
    </dgm:pt>
    <dgm:pt modelId="{8669DF67-820C-49B9-8F7F-4F5AC30D7B7C}" type="sibTrans" cxnId="{5E0F0A7F-8218-4ABF-904E-C2B097FD0227}">
      <dgm:prSet/>
      <dgm:spPr/>
      <dgm:t>
        <a:bodyPr/>
        <a:lstStyle/>
        <a:p>
          <a:endParaRPr lang="en-US"/>
        </a:p>
      </dgm:t>
    </dgm:pt>
    <dgm:pt modelId="{6A9F4EE1-5E29-41BD-B005-FA6FAB7EA6A7}">
      <dgm:prSet phldrT="[Text]"/>
      <dgm:spPr>
        <a:solidFill>
          <a:schemeClr val="accent2">
            <a:lumMod val="20000"/>
            <a:lumOff val="80000"/>
          </a:schemeClr>
        </a:solidFill>
        <a:ln>
          <a:solidFill>
            <a:schemeClr val="tx1"/>
          </a:solidFill>
        </a:ln>
      </dgm:spPr>
      <dgm:t>
        <a:bodyPr/>
        <a:lstStyle/>
        <a:p>
          <a:endParaRPr lang="en-US" dirty="0"/>
        </a:p>
      </dgm:t>
    </dgm:pt>
    <dgm:pt modelId="{000C43C7-E812-4A2E-A85B-4D9FB18372FA}" type="parTrans" cxnId="{5FCDC8DE-7003-4AEC-B3B2-BB0F96DF8CB8}">
      <dgm:prSet/>
      <dgm:spPr>
        <a:solidFill>
          <a:schemeClr val="accent2">
            <a:lumMod val="20000"/>
            <a:lumOff val="80000"/>
          </a:schemeClr>
        </a:solidFill>
        <a:ln>
          <a:solidFill>
            <a:schemeClr val="tx1"/>
          </a:solidFill>
        </a:ln>
      </dgm:spPr>
      <dgm:t>
        <a:bodyPr/>
        <a:lstStyle/>
        <a:p>
          <a:endParaRPr lang="en-US"/>
        </a:p>
      </dgm:t>
    </dgm:pt>
    <dgm:pt modelId="{A9FA3A26-E117-4812-A709-A87FDB9BE1DE}" type="sibTrans" cxnId="{5FCDC8DE-7003-4AEC-B3B2-BB0F96DF8CB8}">
      <dgm:prSet/>
      <dgm:spPr/>
      <dgm:t>
        <a:bodyPr/>
        <a:lstStyle/>
        <a:p>
          <a:endParaRPr lang="en-US"/>
        </a:p>
      </dgm:t>
    </dgm:pt>
    <dgm:pt modelId="{86B61E20-8526-49AD-9E52-48B79471C22D}">
      <dgm:prSet phldrT="[Text]"/>
      <dgm:spPr>
        <a:solidFill>
          <a:schemeClr val="accent2">
            <a:lumMod val="20000"/>
            <a:lumOff val="80000"/>
          </a:schemeClr>
        </a:solidFill>
        <a:ln>
          <a:solidFill>
            <a:schemeClr val="tx1"/>
          </a:solidFill>
        </a:ln>
      </dgm:spPr>
      <dgm:t>
        <a:bodyPr/>
        <a:lstStyle/>
        <a:p>
          <a:endParaRPr lang="en-US" dirty="0"/>
        </a:p>
      </dgm:t>
    </dgm:pt>
    <dgm:pt modelId="{5D56D8CF-6044-4DDB-81BB-E147642321C5}" type="parTrans" cxnId="{D99F6A4D-72A3-4740-80CB-EC317AE5FAFE}">
      <dgm:prSet/>
      <dgm:spPr>
        <a:solidFill>
          <a:schemeClr val="accent2">
            <a:lumMod val="20000"/>
            <a:lumOff val="80000"/>
          </a:schemeClr>
        </a:solidFill>
        <a:ln>
          <a:solidFill>
            <a:schemeClr val="tx1"/>
          </a:solidFill>
        </a:ln>
      </dgm:spPr>
      <dgm:t>
        <a:bodyPr/>
        <a:lstStyle/>
        <a:p>
          <a:endParaRPr lang="en-US"/>
        </a:p>
      </dgm:t>
    </dgm:pt>
    <dgm:pt modelId="{438D052B-363B-488F-900D-8FDC113286D4}" type="sibTrans" cxnId="{D99F6A4D-72A3-4740-80CB-EC317AE5FAFE}">
      <dgm:prSet/>
      <dgm:spPr/>
      <dgm:t>
        <a:bodyPr/>
        <a:lstStyle/>
        <a:p>
          <a:endParaRPr lang="en-US"/>
        </a:p>
      </dgm:t>
    </dgm:pt>
    <dgm:pt modelId="{9B4C36C7-DCDC-4B78-BFD0-94FE40BF31D0}">
      <dgm:prSet phldrT="[Text]"/>
      <dgm:spPr>
        <a:solidFill>
          <a:schemeClr val="accent2">
            <a:lumMod val="20000"/>
            <a:lumOff val="80000"/>
          </a:schemeClr>
        </a:solidFill>
        <a:ln>
          <a:solidFill>
            <a:schemeClr val="tx1"/>
          </a:solidFill>
        </a:ln>
      </dgm:spPr>
      <dgm:t>
        <a:bodyPr/>
        <a:lstStyle/>
        <a:p>
          <a:endParaRPr lang="en-US" dirty="0"/>
        </a:p>
      </dgm:t>
    </dgm:pt>
    <dgm:pt modelId="{DC43827C-39FE-4B0F-9C3B-665E48BF8A2C}" type="parTrans" cxnId="{35C5A43C-C4AB-44AD-99E6-8365D2B8AE73}">
      <dgm:prSet/>
      <dgm:spPr>
        <a:solidFill>
          <a:schemeClr val="accent2">
            <a:lumMod val="20000"/>
            <a:lumOff val="80000"/>
          </a:schemeClr>
        </a:solidFill>
        <a:ln>
          <a:solidFill>
            <a:schemeClr val="tx1"/>
          </a:solidFill>
        </a:ln>
      </dgm:spPr>
      <dgm:t>
        <a:bodyPr/>
        <a:lstStyle/>
        <a:p>
          <a:endParaRPr lang="en-US"/>
        </a:p>
      </dgm:t>
    </dgm:pt>
    <dgm:pt modelId="{A39C6FC5-C423-420D-BAA7-847F3D297C99}" type="sibTrans" cxnId="{35C5A43C-C4AB-44AD-99E6-8365D2B8AE73}">
      <dgm:prSet/>
      <dgm:spPr/>
      <dgm:t>
        <a:bodyPr/>
        <a:lstStyle/>
        <a:p>
          <a:endParaRPr lang="en-US"/>
        </a:p>
      </dgm:t>
    </dgm:pt>
    <dgm:pt modelId="{4469CA97-FF03-42AC-A563-FFAE0AA1CD0F}">
      <dgm:prSet phldrT="[Text]"/>
      <dgm:spPr>
        <a:solidFill>
          <a:schemeClr val="accent2">
            <a:lumMod val="20000"/>
            <a:lumOff val="80000"/>
          </a:schemeClr>
        </a:solidFill>
        <a:ln>
          <a:solidFill>
            <a:schemeClr val="tx1"/>
          </a:solidFill>
        </a:ln>
      </dgm:spPr>
      <dgm:t>
        <a:bodyPr/>
        <a:lstStyle/>
        <a:p>
          <a:endParaRPr lang="en-US" dirty="0"/>
        </a:p>
      </dgm:t>
    </dgm:pt>
    <dgm:pt modelId="{7D3A8543-2937-4D8D-8728-272DAC92A4EC}" type="parTrans" cxnId="{D7EBB887-38AA-4DFD-AD5F-9213261F8764}">
      <dgm:prSet/>
      <dgm:spPr>
        <a:solidFill>
          <a:schemeClr val="accent2">
            <a:lumMod val="20000"/>
            <a:lumOff val="80000"/>
          </a:schemeClr>
        </a:solidFill>
        <a:ln>
          <a:solidFill>
            <a:schemeClr val="tx1"/>
          </a:solidFill>
        </a:ln>
      </dgm:spPr>
      <dgm:t>
        <a:bodyPr/>
        <a:lstStyle/>
        <a:p>
          <a:endParaRPr lang="en-US"/>
        </a:p>
      </dgm:t>
    </dgm:pt>
    <dgm:pt modelId="{9293FE5E-CD52-48A3-AD74-FB250993B4EA}" type="sibTrans" cxnId="{D7EBB887-38AA-4DFD-AD5F-9213261F8764}">
      <dgm:prSet/>
      <dgm:spPr/>
      <dgm:t>
        <a:bodyPr/>
        <a:lstStyle/>
        <a:p>
          <a:endParaRPr lang="en-US"/>
        </a:p>
      </dgm:t>
    </dgm:pt>
    <dgm:pt modelId="{58DCBA77-F507-44C8-BE22-73307DB04F9E}">
      <dgm:prSet phldrT="[Text]"/>
      <dgm:spPr>
        <a:solidFill>
          <a:schemeClr val="accent2">
            <a:lumMod val="20000"/>
            <a:lumOff val="80000"/>
          </a:schemeClr>
        </a:solidFill>
        <a:ln>
          <a:solidFill>
            <a:schemeClr val="tx1"/>
          </a:solidFill>
        </a:ln>
      </dgm:spPr>
      <dgm:t>
        <a:bodyPr/>
        <a:lstStyle/>
        <a:p>
          <a:endParaRPr lang="en-US" dirty="0"/>
        </a:p>
      </dgm:t>
    </dgm:pt>
    <dgm:pt modelId="{50B2DA35-F206-4F24-A036-ADB80FD4CE94}" type="parTrans" cxnId="{DB6C2BFC-ABA2-4DFC-83AD-E38068421FD7}">
      <dgm:prSet/>
      <dgm:spPr>
        <a:solidFill>
          <a:schemeClr val="accent2">
            <a:lumMod val="20000"/>
            <a:lumOff val="80000"/>
          </a:schemeClr>
        </a:solidFill>
        <a:ln>
          <a:solidFill>
            <a:schemeClr val="tx1"/>
          </a:solidFill>
        </a:ln>
      </dgm:spPr>
      <dgm:t>
        <a:bodyPr/>
        <a:lstStyle/>
        <a:p>
          <a:endParaRPr lang="en-US"/>
        </a:p>
      </dgm:t>
    </dgm:pt>
    <dgm:pt modelId="{1015A63C-5585-4007-A449-7C00E376A98E}" type="sibTrans" cxnId="{DB6C2BFC-ABA2-4DFC-83AD-E38068421FD7}">
      <dgm:prSet/>
      <dgm:spPr/>
      <dgm:t>
        <a:bodyPr/>
        <a:lstStyle/>
        <a:p>
          <a:endParaRPr lang="en-US"/>
        </a:p>
      </dgm:t>
    </dgm:pt>
    <dgm:pt modelId="{991C9A5A-DE76-4E11-B132-D9278A4C5169}">
      <dgm:prSet phldrT="[Text]"/>
      <dgm:spPr>
        <a:solidFill>
          <a:schemeClr val="accent2">
            <a:lumMod val="20000"/>
            <a:lumOff val="80000"/>
          </a:schemeClr>
        </a:solidFill>
        <a:ln>
          <a:solidFill>
            <a:schemeClr val="tx1"/>
          </a:solidFill>
        </a:ln>
      </dgm:spPr>
      <dgm:t>
        <a:bodyPr/>
        <a:lstStyle/>
        <a:p>
          <a:endParaRPr lang="en-US" dirty="0"/>
        </a:p>
      </dgm:t>
    </dgm:pt>
    <dgm:pt modelId="{0B141C21-E482-44B1-A298-E52CB09A8913}" type="parTrans" cxnId="{6F4B83F2-0B45-4D99-82F7-9025C996055A}">
      <dgm:prSet/>
      <dgm:spPr>
        <a:solidFill>
          <a:schemeClr val="accent2">
            <a:lumMod val="20000"/>
            <a:lumOff val="80000"/>
          </a:schemeClr>
        </a:solidFill>
        <a:ln>
          <a:solidFill>
            <a:schemeClr val="tx1"/>
          </a:solidFill>
        </a:ln>
      </dgm:spPr>
      <dgm:t>
        <a:bodyPr/>
        <a:lstStyle/>
        <a:p>
          <a:endParaRPr lang="en-US"/>
        </a:p>
      </dgm:t>
    </dgm:pt>
    <dgm:pt modelId="{CA9B2B7A-C5EA-442F-A4DC-D47AE6948BCE}" type="sibTrans" cxnId="{6F4B83F2-0B45-4D99-82F7-9025C996055A}">
      <dgm:prSet/>
      <dgm:spPr/>
      <dgm:t>
        <a:bodyPr/>
        <a:lstStyle/>
        <a:p>
          <a:endParaRPr lang="en-US"/>
        </a:p>
      </dgm:t>
    </dgm:pt>
    <dgm:pt modelId="{494F1671-7D53-4B50-BD34-B73B7C487193}">
      <dgm:prSet phldrT="[Text]"/>
      <dgm:spPr>
        <a:solidFill>
          <a:schemeClr val="accent2">
            <a:lumMod val="20000"/>
            <a:lumOff val="80000"/>
          </a:schemeClr>
        </a:solidFill>
        <a:ln>
          <a:solidFill>
            <a:schemeClr val="tx1"/>
          </a:solidFill>
        </a:ln>
      </dgm:spPr>
      <dgm:t>
        <a:bodyPr/>
        <a:lstStyle/>
        <a:p>
          <a:endParaRPr lang="en-US" dirty="0"/>
        </a:p>
      </dgm:t>
    </dgm:pt>
    <dgm:pt modelId="{3F62D024-8511-452B-829C-AE8FCAE3AFD5}" type="parTrans" cxnId="{7EC87084-683B-422C-98DE-BBE21EFBC2C6}">
      <dgm:prSet/>
      <dgm:spPr>
        <a:solidFill>
          <a:schemeClr val="accent2">
            <a:lumMod val="20000"/>
            <a:lumOff val="80000"/>
          </a:schemeClr>
        </a:solidFill>
        <a:ln>
          <a:solidFill>
            <a:schemeClr val="tx1"/>
          </a:solidFill>
        </a:ln>
      </dgm:spPr>
      <dgm:t>
        <a:bodyPr/>
        <a:lstStyle/>
        <a:p>
          <a:endParaRPr lang="en-US"/>
        </a:p>
      </dgm:t>
    </dgm:pt>
    <dgm:pt modelId="{1E059D15-5875-47FD-B893-C1176A92611C}" type="sibTrans" cxnId="{7EC87084-683B-422C-98DE-BBE21EFBC2C6}">
      <dgm:prSet/>
      <dgm:spPr/>
      <dgm:t>
        <a:bodyPr/>
        <a:lstStyle/>
        <a:p>
          <a:endParaRPr lang="en-US"/>
        </a:p>
      </dgm:t>
    </dgm:pt>
    <dgm:pt modelId="{6340CCC1-D178-4F54-AE1A-301D4EF5147B}">
      <dgm:prSet phldrT="[Text]"/>
      <dgm:spPr>
        <a:solidFill>
          <a:schemeClr val="accent2">
            <a:lumMod val="20000"/>
            <a:lumOff val="80000"/>
          </a:schemeClr>
        </a:solidFill>
        <a:ln>
          <a:solidFill>
            <a:schemeClr val="tx1"/>
          </a:solidFill>
        </a:ln>
      </dgm:spPr>
      <dgm:t>
        <a:bodyPr/>
        <a:lstStyle/>
        <a:p>
          <a:endParaRPr lang="en-US" dirty="0"/>
        </a:p>
      </dgm:t>
    </dgm:pt>
    <dgm:pt modelId="{CB27B070-9FF0-4485-9427-748D933A45A4}" type="parTrans" cxnId="{0E7FEA85-27D9-4F5B-BB32-EDAF09571085}">
      <dgm:prSet/>
      <dgm:spPr>
        <a:solidFill>
          <a:schemeClr val="accent2">
            <a:lumMod val="20000"/>
            <a:lumOff val="80000"/>
          </a:schemeClr>
        </a:solidFill>
        <a:ln>
          <a:solidFill>
            <a:schemeClr val="tx1"/>
          </a:solidFill>
        </a:ln>
      </dgm:spPr>
      <dgm:t>
        <a:bodyPr/>
        <a:lstStyle/>
        <a:p>
          <a:endParaRPr lang="en-US"/>
        </a:p>
      </dgm:t>
    </dgm:pt>
    <dgm:pt modelId="{3BC806E4-52D2-4732-A0BC-50D54F367871}" type="sibTrans" cxnId="{0E7FEA85-27D9-4F5B-BB32-EDAF09571085}">
      <dgm:prSet/>
      <dgm:spPr/>
      <dgm:t>
        <a:bodyPr/>
        <a:lstStyle/>
        <a:p>
          <a:endParaRPr lang="en-US"/>
        </a:p>
      </dgm:t>
    </dgm:pt>
    <dgm:pt modelId="{7EEE93ED-AD1A-4882-AC8C-8967E02A1408}">
      <dgm:prSet phldrT="[Text]"/>
      <dgm:spPr>
        <a:solidFill>
          <a:schemeClr val="accent2">
            <a:lumMod val="20000"/>
            <a:lumOff val="80000"/>
          </a:schemeClr>
        </a:solidFill>
        <a:ln>
          <a:solidFill>
            <a:schemeClr val="tx1"/>
          </a:solidFill>
        </a:ln>
      </dgm:spPr>
      <dgm:t>
        <a:bodyPr/>
        <a:lstStyle/>
        <a:p>
          <a:endParaRPr lang="en-US" dirty="0"/>
        </a:p>
      </dgm:t>
    </dgm:pt>
    <dgm:pt modelId="{B02E0394-D890-4A64-BD22-C2D772B6212C}" type="parTrans" cxnId="{7E649494-3674-495C-A84D-DC95A9ED6CD7}">
      <dgm:prSet/>
      <dgm:spPr>
        <a:solidFill>
          <a:schemeClr val="accent2">
            <a:lumMod val="20000"/>
            <a:lumOff val="80000"/>
          </a:schemeClr>
        </a:solidFill>
        <a:ln>
          <a:solidFill>
            <a:schemeClr val="tx1"/>
          </a:solidFill>
        </a:ln>
      </dgm:spPr>
      <dgm:t>
        <a:bodyPr/>
        <a:lstStyle/>
        <a:p>
          <a:endParaRPr lang="en-US"/>
        </a:p>
      </dgm:t>
    </dgm:pt>
    <dgm:pt modelId="{D5828066-78A9-49A4-8768-A96FF4074886}" type="sibTrans" cxnId="{7E649494-3674-495C-A84D-DC95A9ED6CD7}">
      <dgm:prSet/>
      <dgm:spPr/>
      <dgm:t>
        <a:bodyPr/>
        <a:lstStyle/>
        <a:p>
          <a:endParaRPr lang="en-US"/>
        </a:p>
      </dgm:t>
    </dgm:pt>
    <dgm:pt modelId="{E1CFC391-6AE7-4347-8A9D-133DCAAA0E75}">
      <dgm:prSet phldrT="[Text]"/>
      <dgm:spPr>
        <a:solidFill>
          <a:schemeClr val="accent2">
            <a:lumMod val="20000"/>
            <a:lumOff val="80000"/>
          </a:schemeClr>
        </a:solidFill>
        <a:ln>
          <a:solidFill>
            <a:schemeClr val="tx1"/>
          </a:solidFill>
        </a:ln>
      </dgm:spPr>
      <dgm:t>
        <a:bodyPr/>
        <a:lstStyle/>
        <a:p>
          <a:endParaRPr lang="en-US" dirty="0"/>
        </a:p>
      </dgm:t>
    </dgm:pt>
    <dgm:pt modelId="{C4F766FB-6D17-4671-AABF-C3F36FB2F6B8}" type="parTrans" cxnId="{F8AFB427-54CF-4A72-BD05-DED7176AA706}">
      <dgm:prSet/>
      <dgm:spPr>
        <a:solidFill>
          <a:schemeClr val="accent2">
            <a:lumMod val="20000"/>
            <a:lumOff val="80000"/>
          </a:schemeClr>
        </a:solidFill>
        <a:ln>
          <a:solidFill>
            <a:schemeClr val="tx1"/>
          </a:solidFill>
        </a:ln>
      </dgm:spPr>
      <dgm:t>
        <a:bodyPr/>
        <a:lstStyle/>
        <a:p>
          <a:endParaRPr lang="en-US"/>
        </a:p>
      </dgm:t>
    </dgm:pt>
    <dgm:pt modelId="{C94CA884-1548-457B-A064-B748659ACBB3}" type="sibTrans" cxnId="{F8AFB427-54CF-4A72-BD05-DED7176AA706}">
      <dgm:prSet/>
      <dgm:spPr/>
      <dgm:t>
        <a:bodyPr/>
        <a:lstStyle/>
        <a:p>
          <a:endParaRPr lang="en-US"/>
        </a:p>
      </dgm:t>
    </dgm:pt>
    <dgm:pt modelId="{4B9AB93A-C307-4B8D-B750-1C3CE0AF6270}">
      <dgm:prSet phldrT="[Text]"/>
      <dgm:spPr>
        <a:solidFill>
          <a:schemeClr val="accent2">
            <a:lumMod val="20000"/>
            <a:lumOff val="80000"/>
          </a:schemeClr>
        </a:solidFill>
        <a:ln>
          <a:solidFill>
            <a:schemeClr val="tx1"/>
          </a:solidFill>
        </a:ln>
      </dgm:spPr>
      <dgm:t>
        <a:bodyPr/>
        <a:lstStyle/>
        <a:p>
          <a:endParaRPr lang="en-US" dirty="0"/>
        </a:p>
      </dgm:t>
    </dgm:pt>
    <dgm:pt modelId="{E338200A-934C-42CA-A1C9-D58324BAAEFF}" type="parTrans" cxnId="{40C0C703-51A3-41F8-91D8-B435FCAD04B3}">
      <dgm:prSet/>
      <dgm:spPr>
        <a:solidFill>
          <a:schemeClr val="accent2">
            <a:lumMod val="20000"/>
            <a:lumOff val="80000"/>
          </a:schemeClr>
        </a:solidFill>
        <a:ln>
          <a:solidFill>
            <a:schemeClr val="tx1"/>
          </a:solidFill>
        </a:ln>
      </dgm:spPr>
      <dgm:t>
        <a:bodyPr/>
        <a:lstStyle/>
        <a:p>
          <a:endParaRPr lang="en-US"/>
        </a:p>
      </dgm:t>
    </dgm:pt>
    <dgm:pt modelId="{FD10A9C0-035E-49E7-B997-CE37B605E1CE}" type="sibTrans" cxnId="{40C0C703-51A3-41F8-91D8-B435FCAD04B3}">
      <dgm:prSet/>
      <dgm:spPr/>
      <dgm:t>
        <a:bodyPr/>
        <a:lstStyle/>
        <a:p>
          <a:endParaRPr lang="en-US"/>
        </a:p>
      </dgm:t>
    </dgm:pt>
    <dgm:pt modelId="{F29BA2B5-1DF2-40A4-A762-92EAE42B85D2}">
      <dgm:prSet phldrT="[Text]"/>
      <dgm:spPr>
        <a:solidFill>
          <a:schemeClr val="accent2">
            <a:lumMod val="20000"/>
            <a:lumOff val="80000"/>
          </a:schemeClr>
        </a:solidFill>
        <a:ln>
          <a:solidFill>
            <a:schemeClr val="tx1"/>
          </a:solidFill>
        </a:ln>
      </dgm:spPr>
      <dgm:t>
        <a:bodyPr/>
        <a:lstStyle/>
        <a:p>
          <a:endParaRPr lang="en-US" dirty="0"/>
        </a:p>
      </dgm:t>
    </dgm:pt>
    <dgm:pt modelId="{A9ADC2B1-9484-4324-8DB6-2591D40C0E21}" type="parTrans" cxnId="{B40DC2F1-D995-4B38-8EAC-9211F7D4056D}">
      <dgm:prSet/>
      <dgm:spPr>
        <a:solidFill>
          <a:schemeClr val="accent2">
            <a:lumMod val="20000"/>
            <a:lumOff val="80000"/>
          </a:schemeClr>
        </a:solidFill>
        <a:ln>
          <a:solidFill>
            <a:schemeClr val="tx1"/>
          </a:solidFill>
        </a:ln>
      </dgm:spPr>
      <dgm:t>
        <a:bodyPr/>
        <a:lstStyle/>
        <a:p>
          <a:endParaRPr lang="en-US"/>
        </a:p>
      </dgm:t>
    </dgm:pt>
    <dgm:pt modelId="{08EB0C2D-135B-458A-BDDB-08032BB15773}" type="sibTrans" cxnId="{B40DC2F1-D995-4B38-8EAC-9211F7D4056D}">
      <dgm:prSet/>
      <dgm:spPr/>
      <dgm:t>
        <a:bodyPr/>
        <a:lstStyle/>
        <a:p>
          <a:endParaRPr lang="en-US"/>
        </a:p>
      </dgm:t>
    </dgm:pt>
    <dgm:pt modelId="{3916D59D-01C1-4EA1-8A29-3199DB7FA7C8}">
      <dgm:prSet phldrT="[Text]"/>
      <dgm:spPr>
        <a:solidFill>
          <a:schemeClr val="accent2">
            <a:lumMod val="20000"/>
            <a:lumOff val="80000"/>
          </a:schemeClr>
        </a:solidFill>
        <a:ln>
          <a:solidFill>
            <a:schemeClr val="tx1"/>
          </a:solidFill>
        </a:ln>
      </dgm:spPr>
      <dgm:t>
        <a:bodyPr/>
        <a:lstStyle/>
        <a:p>
          <a:endParaRPr lang="en-US" dirty="0"/>
        </a:p>
      </dgm:t>
    </dgm:pt>
    <dgm:pt modelId="{E5A4E588-26A4-4622-9F37-F50A8EE3A637}" type="parTrans" cxnId="{538F387D-D559-4C23-A727-9B20F4833082}">
      <dgm:prSet/>
      <dgm:spPr>
        <a:solidFill>
          <a:schemeClr val="accent2">
            <a:lumMod val="20000"/>
            <a:lumOff val="80000"/>
          </a:schemeClr>
        </a:solidFill>
        <a:ln>
          <a:solidFill>
            <a:schemeClr val="tx1"/>
          </a:solidFill>
        </a:ln>
      </dgm:spPr>
      <dgm:t>
        <a:bodyPr/>
        <a:lstStyle/>
        <a:p>
          <a:endParaRPr lang="en-US"/>
        </a:p>
      </dgm:t>
    </dgm:pt>
    <dgm:pt modelId="{FEC07FEA-CE3E-4556-AC0A-349B9658174C}" type="sibTrans" cxnId="{538F387D-D559-4C23-A727-9B20F4833082}">
      <dgm:prSet/>
      <dgm:spPr/>
      <dgm:t>
        <a:bodyPr/>
        <a:lstStyle/>
        <a:p>
          <a:endParaRPr lang="en-US"/>
        </a:p>
      </dgm:t>
    </dgm:pt>
    <dgm:pt modelId="{01C0737E-D70E-4515-8537-A336B0993917}">
      <dgm:prSet phldrT="[Text]"/>
      <dgm:spPr>
        <a:solidFill>
          <a:schemeClr val="accent2">
            <a:lumMod val="20000"/>
            <a:lumOff val="80000"/>
          </a:schemeClr>
        </a:solidFill>
        <a:ln>
          <a:solidFill>
            <a:schemeClr val="tx1"/>
          </a:solidFill>
        </a:ln>
      </dgm:spPr>
      <dgm:t>
        <a:bodyPr/>
        <a:lstStyle/>
        <a:p>
          <a:endParaRPr lang="en-US" dirty="0"/>
        </a:p>
      </dgm:t>
    </dgm:pt>
    <dgm:pt modelId="{06C55EBA-3DD6-4D58-97D7-0FE2B82AA02E}" type="parTrans" cxnId="{281C3C9A-06C9-42F7-8196-10F19013B852}">
      <dgm:prSet/>
      <dgm:spPr>
        <a:solidFill>
          <a:schemeClr val="accent2">
            <a:lumMod val="20000"/>
            <a:lumOff val="80000"/>
          </a:schemeClr>
        </a:solidFill>
        <a:ln>
          <a:solidFill>
            <a:schemeClr val="tx1"/>
          </a:solidFill>
        </a:ln>
      </dgm:spPr>
      <dgm:t>
        <a:bodyPr/>
        <a:lstStyle/>
        <a:p>
          <a:endParaRPr lang="en-US"/>
        </a:p>
      </dgm:t>
    </dgm:pt>
    <dgm:pt modelId="{1BBAF3C4-5056-4C49-846E-8179BA5C5267}" type="sibTrans" cxnId="{281C3C9A-06C9-42F7-8196-10F19013B852}">
      <dgm:prSet/>
      <dgm:spPr/>
      <dgm:t>
        <a:bodyPr/>
        <a:lstStyle/>
        <a:p>
          <a:endParaRPr lang="en-US"/>
        </a:p>
      </dgm:t>
    </dgm:pt>
    <dgm:pt modelId="{1934C9DD-45FE-404B-B387-53C8F8191BA5}">
      <dgm:prSet phldrT="[Text]"/>
      <dgm:spPr>
        <a:solidFill>
          <a:schemeClr val="accent2">
            <a:lumMod val="20000"/>
            <a:lumOff val="80000"/>
          </a:schemeClr>
        </a:solidFill>
        <a:ln>
          <a:solidFill>
            <a:schemeClr val="tx1"/>
          </a:solidFill>
        </a:ln>
      </dgm:spPr>
      <dgm:t>
        <a:bodyPr/>
        <a:lstStyle/>
        <a:p>
          <a:endParaRPr lang="en-US" dirty="0"/>
        </a:p>
      </dgm:t>
    </dgm:pt>
    <dgm:pt modelId="{EE6333FC-5D2A-48C8-B165-2D4429A5D825}" type="parTrans" cxnId="{08978EEB-DA69-41CC-AF3B-6AEFC9EF8AB4}">
      <dgm:prSet/>
      <dgm:spPr>
        <a:solidFill>
          <a:schemeClr val="accent2">
            <a:lumMod val="20000"/>
            <a:lumOff val="80000"/>
          </a:schemeClr>
        </a:solidFill>
        <a:ln>
          <a:solidFill>
            <a:schemeClr val="tx1"/>
          </a:solidFill>
        </a:ln>
      </dgm:spPr>
      <dgm:t>
        <a:bodyPr/>
        <a:lstStyle/>
        <a:p>
          <a:endParaRPr lang="en-US"/>
        </a:p>
      </dgm:t>
    </dgm:pt>
    <dgm:pt modelId="{F76F8257-C505-45B4-B2F2-03BF8EFA67E5}" type="sibTrans" cxnId="{08978EEB-DA69-41CC-AF3B-6AEFC9EF8AB4}">
      <dgm:prSet/>
      <dgm:spPr/>
      <dgm:t>
        <a:bodyPr/>
        <a:lstStyle/>
        <a:p>
          <a:endParaRPr lang="en-US"/>
        </a:p>
      </dgm:t>
    </dgm:pt>
    <dgm:pt modelId="{1CC20B5F-4037-4D54-A49E-C213697E5B05}">
      <dgm:prSet phldrT="[Text]"/>
      <dgm:spPr>
        <a:solidFill>
          <a:schemeClr val="accent2">
            <a:lumMod val="20000"/>
            <a:lumOff val="80000"/>
          </a:schemeClr>
        </a:solidFill>
        <a:ln>
          <a:solidFill>
            <a:schemeClr val="tx1"/>
          </a:solidFill>
        </a:ln>
      </dgm:spPr>
      <dgm:t>
        <a:bodyPr/>
        <a:lstStyle/>
        <a:p>
          <a:endParaRPr lang="en-US" dirty="0"/>
        </a:p>
      </dgm:t>
    </dgm:pt>
    <dgm:pt modelId="{A6302B6C-54FD-4F86-B215-8D43B94A3E30}" type="parTrans" cxnId="{F9EC51D6-1691-4C6B-9A1D-1BEA6E94F245}">
      <dgm:prSet/>
      <dgm:spPr>
        <a:solidFill>
          <a:schemeClr val="accent2">
            <a:lumMod val="20000"/>
            <a:lumOff val="80000"/>
          </a:schemeClr>
        </a:solidFill>
        <a:ln>
          <a:solidFill>
            <a:schemeClr val="tx1"/>
          </a:solidFill>
        </a:ln>
      </dgm:spPr>
      <dgm:t>
        <a:bodyPr/>
        <a:lstStyle/>
        <a:p>
          <a:endParaRPr lang="en-US"/>
        </a:p>
      </dgm:t>
    </dgm:pt>
    <dgm:pt modelId="{66AF1D5D-3650-4121-96BE-0B6B60B4D06B}" type="sibTrans" cxnId="{F9EC51D6-1691-4C6B-9A1D-1BEA6E94F245}">
      <dgm:prSet/>
      <dgm:spPr/>
      <dgm:t>
        <a:bodyPr/>
        <a:lstStyle/>
        <a:p>
          <a:endParaRPr lang="en-US"/>
        </a:p>
      </dgm:t>
    </dgm:pt>
    <dgm:pt modelId="{3175B9B1-80B2-4942-844D-97DCC63FEDC6}">
      <dgm:prSet phldrT="[Text]"/>
      <dgm:spPr>
        <a:solidFill>
          <a:schemeClr val="accent2">
            <a:lumMod val="20000"/>
            <a:lumOff val="80000"/>
          </a:schemeClr>
        </a:solidFill>
        <a:ln>
          <a:solidFill>
            <a:schemeClr val="tx1"/>
          </a:solidFill>
        </a:ln>
      </dgm:spPr>
      <dgm:t>
        <a:bodyPr/>
        <a:lstStyle/>
        <a:p>
          <a:endParaRPr lang="en-US" dirty="0"/>
        </a:p>
      </dgm:t>
    </dgm:pt>
    <dgm:pt modelId="{0B30EDE3-1960-4C2E-A2C9-085F97706056}" type="parTrans" cxnId="{08539AB1-8444-465D-9516-96FD8AE60B02}">
      <dgm:prSet/>
      <dgm:spPr>
        <a:solidFill>
          <a:schemeClr val="accent2">
            <a:lumMod val="20000"/>
            <a:lumOff val="80000"/>
          </a:schemeClr>
        </a:solidFill>
        <a:ln>
          <a:solidFill>
            <a:schemeClr val="tx1"/>
          </a:solidFill>
        </a:ln>
      </dgm:spPr>
      <dgm:t>
        <a:bodyPr/>
        <a:lstStyle/>
        <a:p>
          <a:endParaRPr lang="en-US"/>
        </a:p>
      </dgm:t>
    </dgm:pt>
    <dgm:pt modelId="{6E95585E-3D8C-4721-AB8C-6E9E04EAB0C7}" type="sibTrans" cxnId="{08539AB1-8444-465D-9516-96FD8AE60B02}">
      <dgm:prSet/>
      <dgm:spPr/>
      <dgm:t>
        <a:bodyPr/>
        <a:lstStyle/>
        <a:p>
          <a:endParaRPr lang="en-US"/>
        </a:p>
      </dgm:t>
    </dgm:pt>
    <dgm:pt modelId="{BF83BB6C-B318-406D-934F-DB4DB620721C}">
      <dgm:prSet phldrT="[Text]"/>
      <dgm:spPr>
        <a:solidFill>
          <a:schemeClr val="accent2">
            <a:lumMod val="20000"/>
            <a:lumOff val="80000"/>
          </a:schemeClr>
        </a:solidFill>
        <a:ln>
          <a:solidFill>
            <a:schemeClr val="tx1"/>
          </a:solidFill>
        </a:ln>
      </dgm:spPr>
      <dgm:t>
        <a:bodyPr/>
        <a:lstStyle/>
        <a:p>
          <a:endParaRPr lang="en-US" dirty="0"/>
        </a:p>
      </dgm:t>
    </dgm:pt>
    <dgm:pt modelId="{2888668B-2C48-4FFF-8508-94E9DCF59832}" type="parTrans" cxnId="{415725FD-6B21-4751-9E6E-FF5365F913FC}">
      <dgm:prSet/>
      <dgm:spPr>
        <a:solidFill>
          <a:schemeClr val="accent2">
            <a:lumMod val="20000"/>
            <a:lumOff val="80000"/>
          </a:schemeClr>
        </a:solidFill>
        <a:ln>
          <a:solidFill>
            <a:schemeClr val="tx1"/>
          </a:solidFill>
        </a:ln>
      </dgm:spPr>
      <dgm:t>
        <a:bodyPr/>
        <a:lstStyle/>
        <a:p>
          <a:endParaRPr lang="en-US"/>
        </a:p>
      </dgm:t>
    </dgm:pt>
    <dgm:pt modelId="{54A49EA4-1314-44F6-BB49-C0A64EA3F0BD}" type="sibTrans" cxnId="{415725FD-6B21-4751-9E6E-FF5365F913FC}">
      <dgm:prSet/>
      <dgm:spPr/>
      <dgm:t>
        <a:bodyPr/>
        <a:lstStyle/>
        <a:p>
          <a:endParaRPr lang="en-US"/>
        </a:p>
      </dgm:t>
    </dgm:pt>
    <dgm:pt modelId="{A961B922-9B29-48CC-BF06-633577389BD4}">
      <dgm:prSet phldrT="[Text]"/>
      <dgm:spPr>
        <a:solidFill>
          <a:schemeClr val="accent2">
            <a:lumMod val="20000"/>
            <a:lumOff val="80000"/>
          </a:schemeClr>
        </a:solidFill>
        <a:ln>
          <a:solidFill>
            <a:schemeClr val="tx1"/>
          </a:solidFill>
        </a:ln>
      </dgm:spPr>
      <dgm:t>
        <a:bodyPr/>
        <a:lstStyle/>
        <a:p>
          <a:endParaRPr lang="en-US" dirty="0"/>
        </a:p>
      </dgm:t>
    </dgm:pt>
    <dgm:pt modelId="{D525EE85-9CD0-43FC-8D07-A7A8ECF89B80}" type="parTrans" cxnId="{5C016650-963E-4F7A-9756-8D0C3A1ABF0D}">
      <dgm:prSet/>
      <dgm:spPr>
        <a:solidFill>
          <a:schemeClr val="accent2">
            <a:lumMod val="20000"/>
            <a:lumOff val="80000"/>
          </a:schemeClr>
        </a:solidFill>
        <a:ln>
          <a:solidFill>
            <a:schemeClr val="tx1"/>
          </a:solidFill>
        </a:ln>
      </dgm:spPr>
      <dgm:t>
        <a:bodyPr/>
        <a:lstStyle/>
        <a:p>
          <a:endParaRPr lang="en-US"/>
        </a:p>
      </dgm:t>
    </dgm:pt>
    <dgm:pt modelId="{A185E4C1-2613-40CF-B56D-CE5F94AFB4A9}" type="sibTrans" cxnId="{5C016650-963E-4F7A-9756-8D0C3A1ABF0D}">
      <dgm:prSet/>
      <dgm:spPr/>
      <dgm:t>
        <a:bodyPr/>
        <a:lstStyle/>
        <a:p>
          <a:endParaRPr lang="en-US"/>
        </a:p>
      </dgm:t>
    </dgm:pt>
    <dgm:pt modelId="{A0D842EB-23DF-4DAF-8233-FA1E9BD312EC}">
      <dgm:prSet phldrT="[Text]"/>
      <dgm:spPr>
        <a:solidFill>
          <a:schemeClr val="accent2">
            <a:lumMod val="20000"/>
            <a:lumOff val="80000"/>
          </a:schemeClr>
        </a:solidFill>
        <a:ln>
          <a:solidFill>
            <a:schemeClr val="tx1"/>
          </a:solidFill>
        </a:ln>
      </dgm:spPr>
      <dgm:t>
        <a:bodyPr/>
        <a:lstStyle/>
        <a:p>
          <a:endParaRPr lang="en-US" dirty="0"/>
        </a:p>
      </dgm:t>
    </dgm:pt>
    <dgm:pt modelId="{22086FDD-6405-4B2C-A68E-F3D7F6CE2E23}" type="parTrans" cxnId="{0ECED660-FEEC-4DE1-B55A-52D64607139A}">
      <dgm:prSet/>
      <dgm:spPr>
        <a:solidFill>
          <a:schemeClr val="accent2">
            <a:lumMod val="20000"/>
            <a:lumOff val="80000"/>
          </a:schemeClr>
        </a:solidFill>
        <a:ln>
          <a:solidFill>
            <a:schemeClr val="tx1"/>
          </a:solidFill>
        </a:ln>
      </dgm:spPr>
      <dgm:t>
        <a:bodyPr/>
        <a:lstStyle/>
        <a:p>
          <a:endParaRPr lang="en-US"/>
        </a:p>
      </dgm:t>
    </dgm:pt>
    <dgm:pt modelId="{9EC5736B-D293-40EA-BA47-77D0DB5DE3CE}" type="sibTrans" cxnId="{0ECED660-FEEC-4DE1-B55A-52D64607139A}">
      <dgm:prSet/>
      <dgm:spPr/>
      <dgm:t>
        <a:bodyPr/>
        <a:lstStyle/>
        <a:p>
          <a:endParaRPr lang="en-US"/>
        </a:p>
      </dgm:t>
    </dgm:pt>
    <dgm:pt modelId="{FA89C72A-B9B9-42D5-A86A-46046BC718B9}">
      <dgm:prSet phldrT="[Text]"/>
      <dgm:spPr>
        <a:solidFill>
          <a:schemeClr val="accent2">
            <a:lumMod val="20000"/>
            <a:lumOff val="80000"/>
          </a:schemeClr>
        </a:solidFill>
        <a:ln>
          <a:solidFill>
            <a:schemeClr val="tx1"/>
          </a:solidFill>
        </a:ln>
      </dgm:spPr>
      <dgm:t>
        <a:bodyPr/>
        <a:lstStyle/>
        <a:p>
          <a:endParaRPr lang="en-US" dirty="0"/>
        </a:p>
      </dgm:t>
    </dgm:pt>
    <dgm:pt modelId="{09BBE4FD-078C-4CF0-90F5-89DB9E3BC1C7}" type="parTrans" cxnId="{559B45ED-CCC1-423E-8447-06C4D7879F48}">
      <dgm:prSet/>
      <dgm:spPr>
        <a:solidFill>
          <a:schemeClr val="accent2">
            <a:lumMod val="20000"/>
            <a:lumOff val="80000"/>
          </a:schemeClr>
        </a:solidFill>
        <a:ln>
          <a:solidFill>
            <a:schemeClr val="tx1"/>
          </a:solidFill>
        </a:ln>
      </dgm:spPr>
      <dgm:t>
        <a:bodyPr/>
        <a:lstStyle/>
        <a:p>
          <a:endParaRPr lang="en-US"/>
        </a:p>
      </dgm:t>
    </dgm:pt>
    <dgm:pt modelId="{F0A510FC-294E-4776-9ADB-E2AA292ACF5C}" type="sibTrans" cxnId="{559B45ED-CCC1-423E-8447-06C4D7879F48}">
      <dgm:prSet/>
      <dgm:spPr/>
      <dgm:t>
        <a:bodyPr/>
        <a:lstStyle/>
        <a:p>
          <a:endParaRPr lang="en-US"/>
        </a:p>
      </dgm:t>
    </dgm:pt>
    <dgm:pt modelId="{B74A6D0D-AFC0-4468-BF85-29C559D9A7E1}">
      <dgm:prSet phldrT="[Text]"/>
      <dgm:spPr>
        <a:solidFill>
          <a:schemeClr val="accent2">
            <a:lumMod val="20000"/>
            <a:lumOff val="80000"/>
          </a:schemeClr>
        </a:solidFill>
        <a:ln>
          <a:solidFill>
            <a:schemeClr val="tx1"/>
          </a:solidFill>
        </a:ln>
      </dgm:spPr>
      <dgm:t>
        <a:bodyPr/>
        <a:lstStyle/>
        <a:p>
          <a:endParaRPr lang="en-US" dirty="0"/>
        </a:p>
      </dgm:t>
    </dgm:pt>
    <dgm:pt modelId="{580FBD05-A0B2-47C0-8226-B9165D6AC34A}" type="parTrans" cxnId="{1BC71274-25A4-47CD-84F4-FD7C77A35617}">
      <dgm:prSet/>
      <dgm:spPr>
        <a:solidFill>
          <a:schemeClr val="accent2">
            <a:lumMod val="20000"/>
            <a:lumOff val="80000"/>
          </a:schemeClr>
        </a:solidFill>
        <a:ln>
          <a:solidFill>
            <a:schemeClr val="tx1"/>
          </a:solidFill>
        </a:ln>
      </dgm:spPr>
      <dgm:t>
        <a:bodyPr/>
        <a:lstStyle/>
        <a:p>
          <a:endParaRPr lang="en-US"/>
        </a:p>
      </dgm:t>
    </dgm:pt>
    <dgm:pt modelId="{BADE8B90-5DDF-4F39-B249-13C6D08BDB04}" type="sibTrans" cxnId="{1BC71274-25A4-47CD-84F4-FD7C77A35617}">
      <dgm:prSet/>
      <dgm:spPr/>
      <dgm:t>
        <a:bodyPr/>
        <a:lstStyle/>
        <a:p>
          <a:endParaRPr lang="en-US"/>
        </a:p>
      </dgm:t>
    </dgm:pt>
    <dgm:pt modelId="{32C99B6E-181F-462C-AE20-D51F04DFCE83}">
      <dgm:prSet phldrT="[Text]"/>
      <dgm:spPr>
        <a:solidFill>
          <a:schemeClr val="accent2">
            <a:lumMod val="20000"/>
            <a:lumOff val="80000"/>
          </a:schemeClr>
        </a:solidFill>
        <a:ln>
          <a:solidFill>
            <a:schemeClr val="tx1"/>
          </a:solidFill>
        </a:ln>
      </dgm:spPr>
      <dgm:t>
        <a:bodyPr/>
        <a:lstStyle/>
        <a:p>
          <a:endParaRPr lang="en-US" dirty="0"/>
        </a:p>
      </dgm:t>
    </dgm:pt>
    <dgm:pt modelId="{7D8E1893-350F-4F0F-8D7A-B606D208B18B}" type="parTrans" cxnId="{0A327420-C6D0-4585-AF96-C13F787D173A}">
      <dgm:prSet/>
      <dgm:spPr>
        <a:solidFill>
          <a:schemeClr val="accent2">
            <a:lumMod val="20000"/>
            <a:lumOff val="80000"/>
          </a:schemeClr>
        </a:solidFill>
        <a:ln>
          <a:solidFill>
            <a:schemeClr val="tx1"/>
          </a:solidFill>
        </a:ln>
      </dgm:spPr>
      <dgm:t>
        <a:bodyPr/>
        <a:lstStyle/>
        <a:p>
          <a:endParaRPr lang="en-US"/>
        </a:p>
      </dgm:t>
    </dgm:pt>
    <dgm:pt modelId="{8531A78D-DEBC-423A-80B6-FCBC8703723A}" type="sibTrans" cxnId="{0A327420-C6D0-4585-AF96-C13F787D173A}">
      <dgm:prSet/>
      <dgm:spPr/>
      <dgm:t>
        <a:bodyPr/>
        <a:lstStyle/>
        <a:p>
          <a:endParaRPr lang="en-US"/>
        </a:p>
      </dgm:t>
    </dgm:pt>
    <dgm:pt modelId="{54A08ACA-4073-4FAD-BAE0-F72BE7A82EF2}">
      <dgm:prSet phldrT="[Text]"/>
      <dgm:spPr>
        <a:solidFill>
          <a:schemeClr val="accent2">
            <a:lumMod val="20000"/>
            <a:lumOff val="80000"/>
          </a:schemeClr>
        </a:solidFill>
        <a:ln>
          <a:solidFill>
            <a:schemeClr val="tx1"/>
          </a:solidFill>
        </a:ln>
      </dgm:spPr>
      <dgm:t>
        <a:bodyPr/>
        <a:lstStyle/>
        <a:p>
          <a:endParaRPr lang="en-US" dirty="0"/>
        </a:p>
      </dgm:t>
    </dgm:pt>
    <dgm:pt modelId="{700F87EC-A91C-4857-B452-2638CD3AD5E7}" type="parTrans" cxnId="{DA8109EA-3AEC-439B-BD54-BF20A17586CD}">
      <dgm:prSet/>
      <dgm:spPr>
        <a:solidFill>
          <a:schemeClr val="accent2">
            <a:lumMod val="20000"/>
            <a:lumOff val="80000"/>
          </a:schemeClr>
        </a:solidFill>
        <a:ln>
          <a:solidFill>
            <a:schemeClr val="tx1"/>
          </a:solidFill>
        </a:ln>
      </dgm:spPr>
      <dgm:t>
        <a:bodyPr/>
        <a:lstStyle/>
        <a:p>
          <a:endParaRPr lang="en-US"/>
        </a:p>
      </dgm:t>
    </dgm:pt>
    <dgm:pt modelId="{6C2CA40C-74C9-4AAE-9B2D-B0EB4C6800BF}" type="sibTrans" cxnId="{DA8109EA-3AEC-439B-BD54-BF20A17586CD}">
      <dgm:prSet/>
      <dgm:spPr/>
      <dgm:t>
        <a:bodyPr/>
        <a:lstStyle/>
        <a:p>
          <a:endParaRPr lang="en-US"/>
        </a:p>
      </dgm:t>
    </dgm:pt>
    <dgm:pt modelId="{4197A849-EA87-4B10-B19E-BBF437532EAB}">
      <dgm:prSet phldrT="[Text]"/>
      <dgm:spPr>
        <a:solidFill>
          <a:schemeClr val="accent2">
            <a:lumMod val="20000"/>
            <a:lumOff val="80000"/>
          </a:schemeClr>
        </a:solidFill>
        <a:ln>
          <a:solidFill>
            <a:schemeClr val="tx1"/>
          </a:solidFill>
        </a:ln>
      </dgm:spPr>
      <dgm:t>
        <a:bodyPr/>
        <a:lstStyle/>
        <a:p>
          <a:endParaRPr lang="en-US" dirty="0"/>
        </a:p>
      </dgm:t>
    </dgm:pt>
    <dgm:pt modelId="{339F0F7B-3919-42A2-9F5A-6319B20FA1BB}" type="parTrans" cxnId="{9732FFDD-DDAA-43B2-A0F2-B54EC02D2073}">
      <dgm:prSet/>
      <dgm:spPr>
        <a:solidFill>
          <a:schemeClr val="accent2">
            <a:lumMod val="20000"/>
            <a:lumOff val="80000"/>
          </a:schemeClr>
        </a:solidFill>
        <a:ln>
          <a:solidFill>
            <a:schemeClr val="tx1"/>
          </a:solidFill>
        </a:ln>
      </dgm:spPr>
      <dgm:t>
        <a:bodyPr/>
        <a:lstStyle/>
        <a:p>
          <a:endParaRPr lang="en-US"/>
        </a:p>
      </dgm:t>
    </dgm:pt>
    <dgm:pt modelId="{5B9B9369-F5E3-48DC-BD27-E532516F4F88}" type="sibTrans" cxnId="{9732FFDD-DDAA-43B2-A0F2-B54EC02D2073}">
      <dgm:prSet/>
      <dgm:spPr/>
      <dgm:t>
        <a:bodyPr/>
        <a:lstStyle/>
        <a:p>
          <a:endParaRPr lang="en-US"/>
        </a:p>
      </dgm:t>
    </dgm:pt>
    <dgm:pt modelId="{24433A6B-ACC9-49B7-9CA7-47C6F8325254}">
      <dgm:prSet phldrT="[Text]"/>
      <dgm:spPr>
        <a:solidFill>
          <a:schemeClr val="accent2">
            <a:lumMod val="20000"/>
            <a:lumOff val="80000"/>
          </a:schemeClr>
        </a:solidFill>
        <a:ln>
          <a:solidFill>
            <a:schemeClr val="tx1"/>
          </a:solidFill>
        </a:ln>
      </dgm:spPr>
      <dgm:t>
        <a:bodyPr/>
        <a:lstStyle/>
        <a:p>
          <a:endParaRPr lang="en-US" dirty="0"/>
        </a:p>
      </dgm:t>
    </dgm:pt>
    <dgm:pt modelId="{511AEF66-EB0B-469F-B891-51AB82343DBD}" type="parTrans" cxnId="{77009007-7740-49CE-AC14-6E1BA1E43525}">
      <dgm:prSet/>
      <dgm:spPr>
        <a:solidFill>
          <a:schemeClr val="accent2">
            <a:lumMod val="20000"/>
            <a:lumOff val="80000"/>
          </a:schemeClr>
        </a:solidFill>
        <a:ln>
          <a:solidFill>
            <a:schemeClr val="tx1"/>
          </a:solidFill>
        </a:ln>
      </dgm:spPr>
      <dgm:t>
        <a:bodyPr/>
        <a:lstStyle/>
        <a:p>
          <a:endParaRPr lang="en-US"/>
        </a:p>
      </dgm:t>
    </dgm:pt>
    <dgm:pt modelId="{A10A718B-47B1-475E-955D-3E2BEB06F1E6}" type="sibTrans" cxnId="{77009007-7740-49CE-AC14-6E1BA1E43525}">
      <dgm:prSet/>
      <dgm:spPr/>
      <dgm:t>
        <a:bodyPr/>
        <a:lstStyle/>
        <a:p>
          <a:endParaRPr lang="en-US"/>
        </a:p>
      </dgm:t>
    </dgm:pt>
    <dgm:pt modelId="{E69EA018-55D7-4EE2-959A-9F9EBF370147}">
      <dgm:prSet phldrT="[Text]"/>
      <dgm:spPr>
        <a:solidFill>
          <a:schemeClr val="accent2">
            <a:lumMod val="20000"/>
            <a:lumOff val="80000"/>
          </a:schemeClr>
        </a:solidFill>
        <a:ln>
          <a:solidFill>
            <a:schemeClr val="tx1"/>
          </a:solidFill>
        </a:ln>
      </dgm:spPr>
      <dgm:t>
        <a:bodyPr/>
        <a:lstStyle/>
        <a:p>
          <a:endParaRPr lang="en-US" dirty="0"/>
        </a:p>
      </dgm:t>
    </dgm:pt>
    <dgm:pt modelId="{4A449387-DB98-4C86-B77C-B2951EC0A2E9}" type="parTrans" cxnId="{377DE913-26BE-45DD-AA2B-E03A278553ED}">
      <dgm:prSet/>
      <dgm:spPr>
        <a:solidFill>
          <a:schemeClr val="accent2">
            <a:lumMod val="20000"/>
            <a:lumOff val="80000"/>
          </a:schemeClr>
        </a:solidFill>
        <a:ln>
          <a:solidFill>
            <a:schemeClr val="tx1"/>
          </a:solidFill>
        </a:ln>
      </dgm:spPr>
      <dgm:t>
        <a:bodyPr/>
        <a:lstStyle/>
        <a:p>
          <a:endParaRPr lang="en-US"/>
        </a:p>
      </dgm:t>
    </dgm:pt>
    <dgm:pt modelId="{6CAB6DB3-3D6F-4704-BE96-3B5D6978D0D4}" type="sibTrans" cxnId="{377DE913-26BE-45DD-AA2B-E03A278553ED}">
      <dgm:prSet/>
      <dgm:spPr/>
      <dgm:t>
        <a:bodyPr/>
        <a:lstStyle/>
        <a:p>
          <a:endParaRPr lang="en-US"/>
        </a:p>
      </dgm:t>
    </dgm:pt>
    <dgm:pt modelId="{E390AB23-FEE8-4F7F-9677-EF3B81C71A3D}">
      <dgm:prSet phldrT="[Text]"/>
      <dgm:spPr>
        <a:solidFill>
          <a:schemeClr val="accent2">
            <a:lumMod val="20000"/>
            <a:lumOff val="80000"/>
          </a:schemeClr>
        </a:solidFill>
        <a:ln>
          <a:solidFill>
            <a:schemeClr val="tx1"/>
          </a:solidFill>
        </a:ln>
      </dgm:spPr>
      <dgm:t>
        <a:bodyPr/>
        <a:lstStyle/>
        <a:p>
          <a:endParaRPr lang="en-US" dirty="0"/>
        </a:p>
      </dgm:t>
    </dgm:pt>
    <dgm:pt modelId="{BE405739-9128-4F4E-BAAE-19613CC3FA0C}" type="parTrans" cxnId="{292D711B-DFC2-4535-97D9-0477E6069C76}">
      <dgm:prSet/>
      <dgm:spPr>
        <a:solidFill>
          <a:schemeClr val="accent2">
            <a:lumMod val="20000"/>
            <a:lumOff val="80000"/>
          </a:schemeClr>
        </a:solidFill>
        <a:ln>
          <a:solidFill>
            <a:schemeClr val="tx1"/>
          </a:solidFill>
        </a:ln>
      </dgm:spPr>
      <dgm:t>
        <a:bodyPr/>
        <a:lstStyle/>
        <a:p>
          <a:endParaRPr lang="en-US"/>
        </a:p>
      </dgm:t>
    </dgm:pt>
    <dgm:pt modelId="{C4A1CF09-5BC8-4228-8920-B868F6E58D3B}" type="sibTrans" cxnId="{292D711B-DFC2-4535-97D9-0477E6069C76}">
      <dgm:prSet/>
      <dgm:spPr/>
      <dgm:t>
        <a:bodyPr/>
        <a:lstStyle/>
        <a:p>
          <a:endParaRPr lang="en-US"/>
        </a:p>
      </dgm:t>
    </dgm:pt>
    <dgm:pt modelId="{8D303097-160D-40EF-B99D-AC3158187430}">
      <dgm:prSet phldrT="[Text]"/>
      <dgm:spPr>
        <a:solidFill>
          <a:schemeClr val="accent2">
            <a:lumMod val="20000"/>
            <a:lumOff val="80000"/>
          </a:schemeClr>
        </a:solidFill>
        <a:ln>
          <a:solidFill>
            <a:schemeClr val="tx1"/>
          </a:solidFill>
        </a:ln>
      </dgm:spPr>
      <dgm:t>
        <a:bodyPr/>
        <a:lstStyle/>
        <a:p>
          <a:endParaRPr lang="en-US" dirty="0"/>
        </a:p>
      </dgm:t>
    </dgm:pt>
    <dgm:pt modelId="{8207D152-A428-4C97-B0CD-4EA31EC3E071}" type="parTrans" cxnId="{3281D87E-B24A-434F-AD2E-327F12DBA2F0}">
      <dgm:prSet/>
      <dgm:spPr>
        <a:solidFill>
          <a:schemeClr val="accent2">
            <a:lumMod val="20000"/>
            <a:lumOff val="80000"/>
          </a:schemeClr>
        </a:solidFill>
        <a:ln>
          <a:solidFill>
            <a:schemeClr val="tx1"/>
          </a:solidFill>
        </a:ln>
      </dgm:spPr>
      <dgm:t>
        <a:bodyPr/>
        <a:lstStyle/>
        <a:p>
          <a:endParaRPr lang="en-US"/>
        </a:p>
      </dgm:t>
    </dgm:pt>
    <dgm:pt modelId="{E8055165-49DB-46EA-AB7C-C776F53425F5}" type="sibTrans" cxnId="{3281D87E-B24A-434F-AD2E-327F12DBA2F0}">
      <dgm:prSet/>
      <dgm:spPr/>
      <dgm:t>
        <a:bodyPr/>
        <a:lstStyle/>
        <a:p>
          <a:endParaRPr lang="en-US"/>
        </a:p>
      </dgm:t>
    </dgm:pt>
    <dgm:pt modelId="{BDA882CD-2615-4C82-BBE6-B26FECF38455}">
      <dgm:prSet phldrT="[Text]"/>
      <dgm:spPr>
        <a:solidFill>
          <a:schemeClr val="accent2">
            <a:lumMod val="20000"/>
            <a:lumOff val="80000"/>
          </a:schemeClr>
        </a:solidFill>
        <a:ln>
          <a:solidFill>
            <a:schemeClr val="tx1"/>
          </a:solidFill>
        </a:ln>
      </dgm:spPr>
      <dgm:t>
        <a:bodyPr/>
        <a:lstStyle/>
        <a:p>
          <a:endParaRPr lang="en-US" dirty="0"/>
        </a:p>
      </dgm:t>
    </dgm:pt>
    <dgm:pt modelId="{C2E215D9-9737-4D2B-97E2-CD3BB165CF82}" type="parTrans" cxnId="{193A13E4-4DF3-4DD5-B628-FB1F818A3147}">
      <dgm:prSet/>
      <dgm:spPr>
        <a:solidFill>
          <a:schemeClr val="accent2">
            <a:lumMod val="20000"/>
            <a:lumOff val="80000"/>
          </a:schemeClr>
        </a:solidFill>
        <a:ln>
          <a:solidFill>
            <a:schemeClr val="tx1"/>
          </a:solidFill>
        </a:ln>
      </dgm:spPr>
      <dgm:t>
        <a:bodyPr/>
        <a:lstStyle/>
        <a:p>
          <a:endParaRPr lang="en-US"/>
        </a:p>
      </dgm:t>
    </dgm:pt>
    <dgm:pt modelId="{ABD52E4A-6645-463D-B24D-C8F2BE3E7688}" type="sibTrans" cxnId="{193A13E4-4DF3-4DD5-B628-FB1F818A3147}">
      <dgm:prSet/>
      <dgm:spPr/>
      <dgm:t>
        <a:bodyPr/>
        <a:lstStyle/>
        <a:p>
          <a:endParaRPr lang="en-US"/>
        </a:p>
      </dgm:t>
    </dgm:pt>
    <dgm:pt modelId="{E474F30E-626E-417A-B688-B171653A0143}">
      <dgm:prSet phldrT="[Text]"/>
      <dgm:spPr>
        <a:solidFill>
          <a:schemeClr val="accent2">
            <a:lumMod val="20000"/>
            <a:lumOff val="80000"/>
          </a:schemeClr>
        </a:solidFill>
        <a:ln>
          <a:solidFill>
            <a:schemeClr val="tx1"/>
          </a:solidFill>
        </a:ln>
      </dgm:spPr>
      <dgm:t>
        <a:bodyPr/>
        <a:lstStyle/>
        <a:p>
          <a:endParaRPr lang="en-US" dirty="0"/>
        </a:p>
      </dgm:t>
    </dgm:pt>
    <dgm:pt modelId="{1273A9E2-24F3-4D46-879C-8F97FDF794BE}" type="parTrans" cxnId="{4CE2AC25-4E27-4148-AA48-76CE8B67E92F}">
      <dgm:prSet/>
      <dgm:spPr>
        <a:solidFill>
          <a:schemeClr val="accent2">
            <a:lumMod val="20000"/>
            <a:lumOff val="80000"/>
          </a:schemeClr>
        </a:solidFill>
        <a:ln>
          <a:solidFill>
            <a:schemeClr val="tx1"/>
          </a:solidFill>
        </a:ln>
      </dgm:spPr>
      <dgm:t>
        <a:bodyPr/>
        <a:lstStyle/>
        <a:p>
          <a:endParaRPr lang="en-US"/>
        </a:p>
      </dgm:t>
    </dgm:pt>
    <dgm:pt modelId="{4FAD5491-1498-49FC-8BC2-6F17A064BE85}" type="sibTrans" cxnId="{4CE2AC25-4E27-4148-AA48-76CE8B67E92F}">
      <dgm:prSet/>
      <dgm:spPr/>
      <dgm:t>
        <a:bodyPr/>
        <a:lstStyle/>
        <a:p>
          <a:endParaRPr lang="en-US"/>
        </a:p>
      </dgm:t>
    </dgm:pt>
    <dgm:pt modelId="{BF46E357-F8D2-4A1B-8065-9035701381AA}" type="pres">
      <dgm:prSet presAssocID="{F61737E7-496F-4028-86A5-9124D3EB6E53}" presName="diagram" presStyleCnt="0">
        <dgm:presLayoutVars>
          <dgm:chPref val="1"/>
          <dgm:dir/>
          <dgm:animOne val="branch"/>
          <dgm:animLvl val="lvl"/>
          <dgm:resizeHandles val="exact"/>
        </dgm:presLayoutVars>
      </dgm:prSet>
      <dgm:spPr/>
      <dgm:t>
        <a:bodyPr/>
        <a:lstStyle/>
        <a:p>
          <a:endParaRPr lang="en-US"/>
        </a:p>
      </dgm:t>
    </dgm:pt>
    <dgm:pt modelId="{2E688526-4322-406A-A5E0-15562F8CF8A7}" type="pres">
      <dgm:prSet presAssocID="{19ED02A8-BC52-4AC3-A2C2-6F543BFC47C4}" presName="root1" presStyleCnt="0"/>
      <dgm:spPr/>
    </dgm:pt>
    <dgm:pt modelId="{4E420069-3069-4E83-8412-B7E04577B8A9}" type="pres">
      <dgm:prSet presAssocID="{19ED02A8-BC52-4AC3-A2C2-6F543BFC47C4}" presName="LevelOneTextNode" presStyleLbl="node0" presStyleIdx="0" presStyleCnt="1" custScaleX="21958" custScaleY="39106">
        <dgm:presLayoutVars>
          <dgm:chPref val="3"/>
        </dgm:presLayoutVars>
      </dgm:prSet>
      <dgm:spPr/>
      <dgm:t>
        <a:bodyPr/>
        <a:lstStyle/>
        <a:p>
          <a:endParaRPr lang="en-US"/>
        </a:p>
      </dgm:t>
    </dgm:pt>
    <dgm:pt modelId="{617E8458-DA26-48CE-9276-EFC6DEF8B93F}" type="pres">
      <dgm:prSet presAssocID="{19ED02A8-BC52-4AC3-A2C2-6F543BFC47C4}" presName="level2hierChild" presStyleCnt="0"/>
      <dgm:spPr/>
    </dgm:pt>
    <dgm:pt modelId="{283A2404-4FAA-4CB1-A5B6-B2613CA91EF9}" type="pres">
      <dgm:prSet presAssocID="{CFE047DD-1C76-46E0-8351-F22FA8D36AD7}" presName="conn2-1" presStyleLbl="parChTrans1D2" presStyleIdx="0" presStyleCnt="2" custScaleX="2000000" custScaleY="83722"/>
      <dgm:spPr/>
      <dgm:t>
        <a:bodyPr/>
        <a:lstStyle/>
        <a:p>
          <a:endParaRPr lang="en-US"/>
        </a:p>
      </dgm:t>
    </dgm:pt>
    <dgm:pt modelId="{A0E8830E-E5C4-4BE6-B466-740B98116B2D}" type="pres">
      <dgm:prSet presAssocID="{CFE047DD-1C76-46E0-8351-F22FA8D36AD7}" presName="connTx" presStyleLbl="parChTrans1D2" presStyleIdx="0" presStyleCnt="2"/>
      <dgm:spPr/>
      <dgm:t>
        <a:bodyPr/>
        <a:lstStyle/>
        <a:p>
          <a:endParaRPr lang="en-US"/>
        </a:p>
      </dgm:t>
    </dgm:pt>
    <dgm:pt modelId="{A5F7EB0D-B124-417C-ACF3-D9693ABE02AD}" type="pres">
      <dgm:prSet presAssocID="{7C2F4293-E7FF-464F-878A-478531E7E2FE}" presName="root2" presStyleCnt="0"/>
      <dgm:spPr/>
    </dgm:pt>
    <dgm:pt modelId="{937380A4-5FC2-46D9-90F5-E2379147E8D2}" type="pres">
      <dgm:prSet presAssocID="{7C2F4293-E7FF-464F-878A-478531E7E2FE}" presName="LevelTwoTextNode" presStyleLbl="node2" presStyleIdx="0" presStyleCnt="2" custScaleX="21958" custScaleY="39106">
        <dgm:presLayoutVars>
          <dgm:chPref val="3"/>
        </dgm:presLayoutVars>
      </dgm:prSet>
      <dgm:spPr/>
      <dgm:t>
        <a:bodyPr/>
        <a:lstStyle/>
        <a:p>
          <a:endParaRPr lang="en-US"/>
        </a:p>
      </dgm:t>
    </dgm:pt>
    <dgm:pt modelId="{D7ECD284-776E-405E-98F6-16C380040A50}" type="pres">
      <dgm:prSet presAssocID="{7C2F4293-E7FF-464F-878A-478531E7E2FE}" presName="level3hierChild" presStyleCnt="0"/>
      <dgm:spPr/>
    </dgm:pt>
    <dgm:pt modelId="{DB5A37F1-7B9E-4132-B01B-153D6973ED7B}" type="pres">
      <dgm:prSet presAssocID="{C4F20B1D-62C6-4DEB-9963-3073F69A9DB0}" presName="conn2-1" presStyleLbl="parChTrans1D3" presStyleIdx="0" presStyleCnt="4" custScaleX="2000000" custScaleY="83722"/>
      <dgm:spPr/>
      <dgm:t>
        <a:bodyPr/>
        <a:lstStyle/>
        <a:p>
          <a:endParaRPr lang="en-US"/>
        </a:p>
      </dgm:t>
    </dgm:pt>
    <dgm:pt modelId="{F3464E27-59BC-4386-B658-2BC3E9C186EA}" type="pres">
      <dgm:prSet presAssocID="{C4F20B1D-62C6-4DEB-9963-3073F69A9DB0}" presName="connTx" presStyleLbl="parChTrans1D3" presStyleIdx="0" presStyleCnt="4"/>
      <dgm:spPr/>
      <dgm:t>
        <a:bodyPr/>
        <a:lstStyle/>
        <a:p>
          <a:endParaRPr lang="en-US"/>
        </a:p>
      </dgm:t>
    </dgm:pt>
    <dgm:pt modelId="{E5406880-BD10-4E9C-9030-233789DFF92F}" type="pres">
      <dgm:prSet presAssocID="{00811A32-1740-464E-83E0-94293B885870}" presName="root2" presStyleCnt="0"/>
      <dgm:spPr/>
    </dgm:pt>
    <dgm:pt modelId="{D20ED147-5D0C-4313-942B-F98300BE3498}" type="pres">
      <dgm:prSet presAssocID="{00811A32-1740-464E-83E0-94293B885870}" presName="LevelTwoTextNode" presStyleLbl="node3" presStyleIdx="0" presStyleCnt="4" custScaleX="21958" custScaleY="39106">
        <dgm:presLayoutVars>
          <dgm:chPref val="3"/>
        </dgm:presLayoutVars>
      </dgm:prSet>
      <dgm:spPr/>
      <dgm:t>
        <a:bodyPr/>
        <a:lstStyle/>
        <a:p>
          <a:endParaRPr lang="en-US"/>
        </a:p>
      </dgm:t>
    </dgm:pt>
    <dgm:pt modelId="{00652753-5A43-4EB7-90AF-9E4FCB8519A6}" type="pres">
      <dgm:prSet presAssocID="{00811A32-1740-464E-83E0-94293B885870}" presName="level3hierChild" presStyleCnt="0"/>
      <dgm:spPr/>
    </dgm:pt>
    <dgm:pt modelId="{F80F2414-6424-4F75-BB16-2CB3CD944B6A}" type="pres">
      <dgm:prSet presAssocID="{5D56D8CF-6044-4DDB-81BB-E147642321C5}" presName="conn2-1" presStyleLbl="parChTrans1D4" presStyleIdx="0" presStyleCnt="32" custScaleX="2000000" custScaleY="83722"/>
      <dgm:spPr/>
      <dgm:t>
        <a:bodyPr/>
        <a:lstStyle/>
        <a:p>
          <a:endParaRPr lang="en-US"/>
        </a:p>
      </dgm:t>
    </dgm:pt>
    <dgm:pt modelId="{65CEEDE6-E15A-49FA-942D-358B171166F3}" type="pres">
      <dgm:prSet presAssocID="{5D56D8CF-6044-4DDB-81BB-E147642321C5}" presName="connTx" presStyleLbl="parChTrans1D4" presStyleIdx="0" presStyleCnt="32"/>
      <dgm:spPr/>
      <dgm:t>
        <a:bodyPr/>
        <a:lstStyle/>
        <a:p>
          <a:endParaRPr lang="en-US"/>
        </a:p>
      </dgm:t>
    </dgm:pt>
    <dgm:pt modelId="{D6119B3A-2088-427B-88F5-F446959DF589}" type="pres">
      <dgm:prSet presAssocID="{86B61E20-8526-49AD-9E52-48B79471C22D}" presName="root2" presStyleCnt="0"/>
      <dgm:spPr/>
    </dgm:pt>
    <dgm:pt modelId="{B93F69B4-4BC6-4DF8-8F9D-2FD0088C8508}" type="pres">
      <dgm:prSet presAssocID="{86B61E20-8526-49AD-9E52-48B79471C22D}" presName="LevelTwoTextNode" presStyleLbl="node4" presStyleIdx="0" presStyleCnt="32" custScaleX="21958" custScaleY="39106">
        <dgm:presLayoutVars>
          <dgm:chPref val="3"/>
        </dgm:presLayoutVars>
      </dgm:prSet>
      <dgm:spPr/>
      <dgm:t>
        <a:bodyPr/>
        <a:lstStyle/>
        <a:p>
          <a:endParaRPr lang="en-US"/>
        </a:p>
      </dgm:t>
    </dgm:pt>
    <dgm:pt modelId="{4CAA0083-1946-4DD7-B5B4-BBB5BA685ED3}" type="pres">
      <dgm:prSet presAssocID="{86B61E20-8526-49AD-9E52-48B79471C22D}" presName="level3hierChild" presStyleCnt="0"/>
      <dgm:spPr/>
    </dgm:pt>
    <dgm:pt modelId="{EFE0F214-0F31-46DF-98B7-4C599441712F}" type="pres">
      <dgm:prSet presAssocID="{DC43827C-39FE-4B0F-9C3B-665E48BF8A2C}" presName="conn2-1" presStyleLbl="parChTrans1D4" presStyleIdx="1" presStyleCnt="32" custScaleX="2000000" custScaleY="83722"/>
      <dgm:spPr/>
      <dgm:t>
        <a:bodyPr/>
        <a:lstStyle/>
        <a:p>
          <a:endParaRPr lang="en-US"/>
        </a:p>
      </dgm:t>
    </dgm:pt>
    <dgm:pt modelId="{63A7CEDD-4EB4-4F80-9D8A-7F35FCAEF77B}" type="pres">
      <dgm:prSet presAssocID="{DC43827C-39FE-4B0F-9C3B-665E48BF8A2C}" presName="connTx" presStyleLbl="parChTrans1D4" presStyleIdx="1" presStyleCnt="32"/>
      <dgm:spPr/>
      <dgm:t>
        <a:bodyPr/>
        <a:lstStyle/>
        <a:p>
          <a:endParaRPr lang="en-US"/>
        </a:p>
      </dgm:t>
    </dgm:pt>
    <dgm:pt modelId="{81918D86-A6C0-4F48-BD8B-21E643402E10}" type="pres">
      <dgm:prSet presAssocID="{9B4C36C7-DCDC-4B78-BFD0-94FE40BF31D0}" presName="root2" presStyleCnt="0"/>
      <dgm:spPr/>
    </dgm:pt>
    <dgm:pt modelId="{FB4A715F-FED4-445B-BC6D-D865ECA3C007}" type="pres">
      <dgm:prSet presAssocID="{9B4C36C7-DCDC-4B78-BFD0-94FE40BF31D0}" presName="LevelTwoTextNode" presStyleLbl="node4" presStyleIdx="1" presStyleCnt="32" custScaleX="21958" custScaleY="39106">
        <dgm:presLayoutVars>
          <dgm:chPref val="3"/>
        </dgm:presLayoutVars>
      </dgm:prSet>
      <dgm:spPr/>
      <dgm:t>
        <a:bodyPr/>
        <a:lstStyle/>
        <a:p>
          <a:endParaRPr lang="en-US"/>
        </a:p>
      </dgm:t>
    </dgm:pt>
    <dgm:pt modelId="{29397562-8823-4F0D-8981-D3239CAC8872}" type="pres">
      <dgm:prSet presAssocID="{9B4C36C7-DCDC-4B78-BFD0-94FE40BF31D0}" presName="level3hierChild" presStyleCnt="0"/>
      <dgm:spPr/>
    </dgm:pt>
    <dgm:pt modelId="{776C1490-4881-44A7-B481-BFCA37B44F6C}" type="pres">
      <dgm:prSet presAssocID="{7D3A8543-2937-4D8D-8728-272DAC92A4EC}" presName="conn2-1" presStyleLbl="parChTrans1D4" presStyleIdx="2" presStyleCnt="32" custScaleX="2000000" custScaleY="83722"/>
      <dgm:spPr/>
      <dgm:t>
        <a:bodyPr/>
        <a:lstStyle/>
        <a:p>
          <a:endParaRPr lang="en-US"/>
        </a:p>
      </dgm:t>
    </dgm:pt>
    <dgm:pt modelId="{B00B8C55-571B-4DAE-90C7-C42A57B09ED0}" type="pres">
      <dgm:prSet presAssocID="{7D3A8543-2937-4D8D-8728-272DAC92A4EC}" presName="connTx" presStyleLbl="parChTrans1D4" presStyleIdx="2" presStyleCnt="32"/>
      <dgm:spPr/>
      <dgm:t>
        <a:bodyPr/>
        <a:lstStyle/>
        <a:p>
          <a:endParaRPr lang="en-US"/>
        </a:p>
      </dgm:t>
    </dgm:pt>
    <dgm:pt modelId="{2897C3DB-441E-423F-8BE4-87D22F227D87}" type="pres">
      <dgm:prSet presAssocID="{4469CA97-FF03-42AC-A563-FFAE0AA1CD0F}" presName="root2" presStyleCnt="0"/>
      <dgm:spPr/>
    </dgm:pt>
    <dgm:pt modelId="{535C4A2D-3253-4184-8AFA-A45DAA062D6F}" type="pres">
      <dgm:prSet presAssocID="{4469CA97-FF03-42AC-A563-FFAE0AA1CD0F}" presName="LevelTwoTextNode" presStyleLbl="node4" presStyleIdx="2" presStyleCnt="32" custScaleX="21958" custScaleY="39106">
        <dgm:presLayoutVars>
          <dgm:chPref val="3"/>
        </dgm:presLayoutVars>
      </dgm:prSet>
      <dgm:spPr/>
      <dgm:t>
        <a:bodyPr/>
        <a:lstStyle/>
        <a:p>
          <a:endParaRPr lang="en-US"/>
        </a:p>
      </dgm:t>
    </dgm:pt>
    <dgm:pt modelId="{7C0673F6-BA95-4616-AEC7-80C11D26EF2F}" type="pres">
      <dgm:prSet presAssocID="{4469CA97-FF03-42AC-A563-FFAE0AA1CD0F}" presName="level3hierChild" presStyleCnt="0"/>
      <dgm:spPr/>
    </dgm:pt>
    <dgm:pt modelId="{A58634E7-60E0-4E90-BE8E-43368332772C}" type="pres">
      <dgm:prSet presAssocID="{000C43C7-E812-4A2E-A85B-4D9FB18372FA}" presName="conn2-1" presStyleLbl="parChTrans1D4" presStyleIdx="3" presStyleCnt="32" custScaleX="2000000" custScaleY="83722"/>
      <dgm:spPr/>
      <dgm:t>
        <a:bodyPr/>
        <a:lstStyle/>
        <a:p>
          <a:endParaRPr lang="en-US"/>
        </a:p>
      </dgm:t>
    </dgm:pt>
    <dgm:pt modelId="{D239BEE3-8804-4CF8-B13B-898F6185CCFF}" type="pres">
      <dgm:prSet presAssocID="{000C43C7-E812-4A2E-A85B-4D9FB18372FA}" presName="connTx" presStyleLbl="parChTrans1D4" presStyleIdx="3" presStyleCnt="32"/>
      <dgm:spPr/>
      <dgm:t>
        <a:bodyPr/>
        <a:lstStyle/>
        <a:p>
          <a:endParaRPr lang="en-US"/>
        </a:p>
      </dgm:t>
    </dgm:pt>
    <dgm:pt modelId="{396FB9D7-21F3-43C5-BF0C-AE9E712398F1}" type="pres">
      <dgm:prSet presAssocID="{6A9F4EE1-5E29-41BD-B005-FA6FAB7EA6A7}" presName="root2" presStyleCnt="0"/>
      <dgm:spPr/>
    </dgm:pt>
    <dgm:pt modelId="{1D86ED22-164B-45E6-B680-C19EF4B8209A}" type="pres">
      <dgm:prSet presAssocID="{6A9F4EE1-5E29-41BD-B005-FA6FAB7EA6A7}" presName="LevelTwoTextNode" presStyleLbl="node4" presStyleIdx="3" presStyleCnt="32" custScaleX="21958" custScaleY="39106">
        <dgm:presLayoutVars>
          <dgm:chPref val="3"/>
        </dgm:presLayoutVars>
      </dgm:prSet>
      <dgm:spPr/>
      <dgm:t>
        <a:bodyPr/>
        <a:lstStyle/>
        <a:p>
          <a:endParaRPr lang="en-US"/>
        </a:p>
      </dgm:t>
    </dgm:pt>
    <dgm:pt modelId="{4DE50EE3-089A-49D7-9559-E4D75D03EB94}" type="pres">
      <dgm:prSet presAssocID="{6A9F4EE1-5E29-41BD-B005-FA6FAB7EA6A7}" presName="level3hierChild" presStyleCnt="0"/>
      <dgm:spPr/>
    </dgm:pt>
    <dgm:pt modelId="{AEF0155F-4F90-4DDC-88B9-64689B2C83D5}" type="pres">
      <dgm:prSet presAssocID="{0B141C21-E482-44B1-A298-E52CB09A8913}" presName="conn2-1" presStyleLbl="parChTrans1D4" presStyleIdx="4" presStyleCnt="32" custScaleX="2000000" custScaleY="83722"/>
      <dgm:spPr/>
      <dgm:t>
        <a:bodyPr/>
        <a:lstStyle/>
        <a:p>
          <a:endParaRPr lang="en-US"/>
        </a:p>
      </dgm:t>
    </dgm:pt>
    <dgm:pt modelId="{468BAB71-2801-4EC0-89AB-6E44B8314BA6}" type="pres">
      <dgm:prSet presAssocID="{0B141C21-E482-44B1-A298-E52CB09A8913}" presName="connTx" presStyleLbl="parChTrans1D4" presStyleIdx="4" presStyleCnt="32"/>
      <dgm:spPr/>
      <dgm:t>
        <a:bodyPr/>
        <a:lstStyle/>
        <a:p>
          <a:endParaRPr lang="en-US"/>
        </a:p>
      </dgm:t>
    </dgm:pt>
    <dgm:pt modelId="{D69FDD42-DB08-41EE-A45F-8C8787977C9D}" type="pres">
      <dgm:prSet presAssocID="{991C9A5A-DE76-4E11-B132-D9278A4C5169}" presName="root2" presStyleCnt="0"/>
      <dgm:spPr/>
    </dgm:pt>
    <dgm:pt modelId="{FDCFECBE-0A34-40A2-89FA-D1BA13FD3A2E}" type="pres">
      <dgm:prSet presAssocID="{991C9A5A-DE76-4E11-B132-D9278A4C5169}" presName="LevelTwoTextNode" presStyleLbl="node4" presStyleIdx="4" presStyleCnt="32" custScaleX="21958" custScaleY="39106">
        <dgm:presLayoutVars>
          <dgm:chPref val="3"/>
        </dgm:presLayoutVars>
      </dgm:prSet>
      <dgm:spPr/>
      <dgm:t>
        <a:bodyPr/>
        <a:lstStyle/>
        <a:p>
          <a:endParaRPr lang="en-US"/>
        </a:p>
      </dgm:t>
    </dgm:pt>
    <dgm:pt modelId="{EAC2AF22-30AA-4835-A871-332B0A6B6F27}" type="pres">
      <dgm:prSet presAssocID="{991C9A5A-DE76-4E11-B132-D9278A4C5169}" presName="level3hierChild" presStyleCnt="0"/>
      <dgm:spPr/>
    </dgm:pt>
    <dgm:pt modelId="{AACF21B3-68D1-43AA-A215-60767A9915F3}" type="pres">
      <dgm:prSet presAssocID="{3F62D024-8511-452B-829C-AE8FCAE3AFD5}" presName="conn2-1" presStyleLbl="parChTrans1D4" presStyleIdx="5" presStyleCnt="32" custScaleX="2000000" custScaleY="83722"/>
      <dgm:spPr/>
      <dgm:t>
        <a:bodyPr/>
        <a:lstStyle/>
        <a:p>
          <a:endParaRPr lang="en-US"/>
        </a:p>
      </dgm:t>
    </dgm:pt>
    <dgm:pt modelId="{0BBE72C2-C95D-488C-94CE-FEF6AEF42948}" type="pres">
      <dgm:prSet presAssocID="{3F62D024-8511-452B-829C-AE8FCAE3AFD5}" presName="connTx" presStyleLbl="parChTrans1D4" presStyleIdx="5" presStyleCnt="32"/>
      <dgm:spPr/>
      <dgm:t>
        <a:bodyPr/>
        <a:lstStyle/>
        <a:p>
          <a:endParaRPr lang="en-US"/>
        </a:p>
      </dgm:t>
    </dgm:pt>
    <dgm:pt modelId="{865E63F4-BCD2-4DEF-92A5-AC45A0C8D338}" type="pres">
      <dgm:prSet presAssocID="{494F1671-7D53-4B50-BD34-B73B7C487193}" presName="root2" presStyleCnt="0"/>
      <dgm:spPr/>
    </dgm:pt>
    <dgm:pt modelId="{EE6B60B0-DC08-4685-B3E5-1E88C42B514B}" type="pres">
      <dgm:prSet presAssocID="{494F1671-7D53-4B50-BD34-B73B7C487193}" presName="LevelTwoTextNode" presStyleLbl="node4" presStyleIdx="5" presStyleCnt="32" custScaleX="21958" custScaleY="39106">
        <dgm:presLayoutVars>
          <dgm:chPref val="3"/>
        </dgm:presLayoutVars>
      </dgm:prSet>
      <dgm:spPr/>
      <dgm:t>
        <a:bodyPr/>
        <a:lstStyle/>
        <a:p>
          <a:endParaRPr lang="en-US"/>
        </a:p>
      </dgm:t>
    </dgm:pt>
    <dgm:pt modelId="{A9A58FC7-217B-4529-BC38-8649724AA843}" type="pres">
      <dgm:prSet presAssocID="{494F1671-7D53-4B50-BD34-B73B7C487193}" presName="level3hierChild" presStyleCnt="0"/>
      <dgm:spPr/>
    </dgm:pt>
    <dgm:pt modelId="{53441ECC-AF27-478E-836D-FB9448918F7A}" type="pres">
      <dgm:prSet presAssocID="{CB27B070-9FF0-4485-9427-748D933A45A4}" presName="conn2-1" presStyleLbl="parChTrans1D4" presStyleIdx="6" presStyleCnt="32" custScaleX="2000000" custScaleY="83722"/>
      <dgm:spPr/>
      <dgm:t>
        <a:bodyPr/>
        <a:lstStyle/>
        <a:p>
          <a:endParaRPr lang="en-US"/>
        </a:p>
      </dgm:t>
    </dgm:pt>
    <dgm:pt modelId="{A0F088E0-3E1F-4233-A2D3-073E1D368C3F}" type="pres">
      <dgm:prSet presAssocID="{CB27B070-9FF0-4485-9427-748D933A45A4}" presName="connTx" presStyleLbl="parChTrans1D4" presStyleIdx="6" presStyleCnt="32"/>
      <dgm:spPr/>
      <dgm:t>
        <a:bodyPr/>
        <a:lstStyle/>
        <a:p>
          <a:endParaRPr lang="en-US"/>
        </a:p>
      </dgm:t>
    </dgm:pt>
    <dgm:pt modelId="{70823433-2756-49C3-A9F6-677CA42F5B7E}" type="pres">
      <dgm:prSet presAssocID="{6340CCC1-D178-4F54-AE1A-301D4EF5147B}" presName="root2" presStyleCnt="0"/>
      <dgm:spPr/>
    </dgm:pt>
    <dgm:pt modelId="{29152307-9F92-4616-84FA-869E4AF2CA60}" type="pres">
      <dgm:prSet presAssocID="{6340CCC1-D178-4F54-AE1A-301D4EF5147B}" presName="LevelTwoTextNode" presStyleLbl="node4" presStyleIdx="6" presStyleCnt="32" custScaleX="21958" custScaleY="39106">
        <dgm:presLayoutVars>
          <dgm:chPref val="3"/>
        </dgm:presLayoutVars>
      </dgm:prSet>
      <dgm:spPr/>
      <dgm:t>
        <a:bodyPr/>
        <a:lstStyle/>
        <a:p>
          <a:endParaRPr lang="en-US"/>
        </a:p>
      </dgm:t>
    </dgm:pt>
    <dgm:pt modelId="{C619ECAC-C4E6-42C1-AEC7-F6CA29A8E672}" type="pres">
      <dgm:prSet presAssocID="{6340CCC1-D178-4F54-AE1A-301D4EF5147B}" presName="level3hierChild" presStyleCnt="0"/>
      <dgm:spPr/>
    </dgm:pt>
    <dgm:pt modelId="{16970B2A-5FE3-4CD8-B9B4-04333B0512F5}" type="pres">
      <dgm:prSet presAssocID="{50B2DA35-F206-4F24-A036-ADB80FD4CE94}" presName="conn2-1" presStyleLbl="parChTrans1D4" presStyleIdx="7" presStyleCnt="32" custScaleX="2000000" custScaleY="83722"/>
      <dgm:spPr/>
      <dgm:t>
        <a:bodyPr/>
        <a:lstStyle/>
        <a:p>
          <a:endParaRPr lang="en-US"/>
        </a:p>
      </dgm:t>
    </dgm:pt>
    <dgm:pt modelId="{B7BFE598-2D67-4DBA-8E8D-2C560BDF1394}" type="pres">
      <dgm:prSet presAssocID="{50B2DA35-F206-4F24-A036-ADB80FD4CE94}" presName="connTx" presStyleLbl="parChTrans1D4" presStyleIdx="7" presStyleCnt="32"/>
      <dgm:spPr/>
      <dgm:t>
        <a:bodyPr/>
        <a:lstStyle/>
        <a:p>
          <a:endParaRPr lang="en-US"/>
        </a:p>
      </dgm:t>
    </dgm:pt>
    <dgm:pt modelId="{90D431E8-DBA9-434C-B772-2911F9772711}" type="pres">
      <dgm:prSet presAssocID="{58DCBA77-F507-44C8-BE22-73307DB04F9E}" presName="root2" presStyleCnt="0"/>
      <dgm:spPr/>
    </dgm:pt>
    <dgm:pt modelId="{9D7E986F-7FF2-486F-8227-63530ACFA0DF}" type="pres">
      <dgm:prSet presAssocID="{58DCBA77-F507-44C8-BE22-73307DB04F9E}" presName="LevelTwoTextNode" presStyleLbl="node4" presStyleIdx="7" presStyleCnt="32" custScaleX="21958" custScaleY="39106">
        <dgm:presLayoutVars>
          <dgm:chPref val="3"/>
        </dgm:presLayoutVars>
      </dgm:prSet>
      <dgm:spPr/>
      <dgm:t>
        <a:bodyPr/>
        <a:lstStyle/>
        <a:p>
          <a:endParaRPr lang="en-US"/>
        </a:p>
      </dgm:t>
    </dgm:pt>
    <dgm:pt modelId="{BEED3249-EFF4-40FA-B64B-DAB188A2F89F}" type="pres">
      <dgm:prSet presAssocID="{58DCBA77-F507-44C8-BE22-73307DB04F9E}" presName="level3hierChild" presStyleCnt="0"/>
      <dgm:spPr/>
    </dgm:pt>
    <dgm:pt modelId="{97FA524E-F778-440B-98DF-77B4A1D6306B}" type="pres">
      <dgm:prSet presAssocID="{B02E0394-D890-4A64-BD22-C2D772B6212C}" presName="conn2-1" presStyleLbl="parChTrans1D3" presStyleIdx="1" presStyleCnt="4" custScaleX="2000000" custScaleY="83722"/>
      <dgm:spPr/>
      <dgm:t>
        <a:bodyPr/>
        <a:lstStyle/>
        <a:p>
          <a:endParaRPr lang="en-US"/>
        </a:p>
      </dgm:t>
    </dgm:pt>
    <dgm:pt modelId="{13EB7EDA-478A-40BC-BB99-B75435B29CE8}" type="pres">
      <dgm:prSet presAssocID="{B02E0394-D890-4A64-BD22-C2D772B6212C}" presName="connTx" presStyleLbl="parChTrans1D3" presStyleIdx="1" presStyleCnt="4"/>
      <dgm:spPr/>
      <dgm:t>
        <a:bodyPr/>
        <a:lstStyle/>
        <a:p>
          <a:endParaRPr lang="en-US"/>
        </a:p>
      </dgm:t>
    </dgm:pt>
    <dgm:pt modelId="{8A9EDD93-CA81-46AC-98DE-4E463D333870}" type="pres">
      <dgm:prSet presAssocID="{7EEE93ED-AD1A-4882-AC8C-8967E02A1408}" presName="root2" presStyleCnt="0"/>
      <dgm:spPr/>
    </dgm:pt>
    <dgm:pt modelId="{41968226-9970-47CD-897A-CFB5486D1CF0}" type="pres">
      <dgm:prSet presAssocID="{7EEE93ED-AD1A-4882-AC8C-8967E02A1408}" presName="LevelTwoTextNode" presStyleLbl="node3" presStyleIdx="1" presStyleCnt="4" custScaleX="21958" custScaleY="39106">
        <dgm:presLayoutVars>
          <dgm:chPref val="3"/>
        </dgm:presLayoutVars>
      </dgm:prSet>
      <dgm:spPr/>
      <dgm:t>
        <a:bodyPr/>
        <a:lstStyle/>
        <a:p>
          <a:endParaRPr lang="en-US"/>
        </a:p>
      </dgm:t>
    </dgm:pt>
    <dgm:pt modelId="{B9540059-8C60-4703-9D02-A7CBCB5F6AE2}" type="pres">
      <dgm:prSet presAssocID="{7EEE93ED-AD1A-4882-AC8C-8967E02A1408}" presName="level3hierChild" presStyleCnt="0"/>
      <dgm:spPr/>
    </dgm:pt>
    <dgm:pt modelId="{B3C9C675-746B-43FC-A1AC-B09EAF5CB901}" type="pres">
      <dgm:prSet presAssocID="{E338200A-934C-42CA-A1C9-D58324BAAEFF}" presName="conn2-1" presStyleLbl="parChTrans1D4" presStyleIdx="8" presStyleCnt="32" custScaleX="2000000" custScaleY="83722"/>
      <dgm:spPr/>
      <dgm:t>
        <a:bodyPr/>
        <a:lstStyle/>
        <a:p>
          <a:endParaRPr lang="en-US"/>
        </a:p>
      </dgm:t>
    </dgm:pt>
    <dgm:pt modelId="{A76A1EB6-933E-4C91-8459-39538D0424B1}" type="pres">
      <dgm:prSet presAssocID="{E338200A-934C-42CA-A1C9-D58324BAAEFF}" presName="connTx" presStyleLbl="parChTrans1D4" presStyleIdx="8" presStyleCnt="32"/>
      <dgm:spPr/>
      <dgm:t>
        <a:bodyPr/>
        <a:lstStyle/>
        <a:p>
          <a:endParaRPr lang="en-US"/>
        </a:p>
      </dgm:t>
    </dgm:pt>
    <dgm:pt modelId="{1A14F727-483E-4467-B12B-C6DBB7BCAE38}" type="pres">
      <dgm:prSet presAssocID="{4B9AB93A-C307-4B8D-B750-1C3CE0AF6270}" presName="root2" presStyleCnt="0"/>
      <dgm:spPr/>
    </dgm:pt>
    <dgm:pt modelId="{CA08927D-F78E-447C-AA8D-F55B2CAFAE76}" type="pres">
      <dgm:prSet presAssocID="{4B9AB93A-C307-4B8D-B750-1C3CE0AF6270}" presName="LevelTwoTextNode" presStyleLbl="node4" presStyleIdx="8" presStyleCnt="32" custScaleX="21958" custScaleY="39106" custLinFactNeighborY="4720">
        <dgm:presLayoutVars>
          <dgm:chPref val="3"/>
        </dgm:presLayoutVars>
      </dgm:prSet>
      <dgm:spPr/>
      <dgm:t>
        <a:bodyPr/>
        <a:lstStyle/>
        <a:p>
          <a:endParaRPr lang="en-US"/>
        </a:p>
      </dgm:t>
    </dgm:pt>
    <dgm:pt modelId="{92FA8874-83F8-4009-8E0A-EB99F52EFF49}" type="pres">
      <dgm:prSet presAssocID="{4B9AB93A-C307-4B8D-B750-1C3CE0AF6270}" presName="level3hierChild" presStyleCnt="0"/>
      <dgm:spPr/>
    </dgm:pt>
    <dgm:pt modelId="{F80309F5-AEDD-4FC2-B23C-89179333C999}" type="pres">
      <dgm:prSet presAssocID="{A9ADC2B1-9484-4324-8DB6-2591D40C0E21}" presName="conn2-1" presStyleLbl="parChTrans1D4" presStyleIdx="9" presStyleCnt="32" custScaleX="2000000" custScaleY="83722"/>
      <dgm:spPr/>
      <dgm:t>
        <a:bodyPr/>
        <a:lstStyle/>
        <a:p>
          <a:endParaRPr lang="en-US"/>
        </a:p>
      </dgm:t>
    </dgm:pt>
    <dgm:pt modelId="{69F6A74D-3BDD-4B35-9C4D-2F51EE6CA407}" type="pres">
      <dgm:prSet presAssocID="{A9ADC2B1-9484-4324-8DB6-2591D40C0E21}" presName="connTx" presStyleLbl="parChTrans1D4" presStyleIdx="9" presStyleCnt="32"/>
      <dgm:spPr/>
      <dgm:t>
        <a:bodyPr/>
        <a:lstStyle/>
        <a:p>
          <a:endParaRPr lang="en-US"/>
        </a:p>
      </dgm:t>
    </dgm:pt>
    <dgm:pt modelId="{C21591DE-2375-4880-BF77-9EBC924F3280}" type="pres">
      <dgm:prSet presAssocID="{F29BA2B5-1DF2-40A4-A762-92EAE42B85D2}" presName="root2" presStyleCnt="0"/>
      <dgm:spPr/>
    </dgm:pt>
    <dgm:pt modelId="{FE692FBC-80FF-4E98-BA65-420C27A6CB9B}" type="pres">
      <dgm:prSet presAssocID="{F29BA2B5-1DF2-40A4-A762-92EAE42B85D2}" presName="LevelTwoTextNode" presStyleLbl="node4" presStyleIdx="9" presStyleCnt="32" custScaleX="21958" custScaleY="39106">
        <dgm:presLayoutVars>
          <dgm:chPref val="3"/>
        </dgm:presLayoutVars>
      </dgm:prSet>
      <dgm:spPr/>
      <dgm:t>
        <a:bodyPr/>
        <a:lstStyle/>
        <a:p>
          <a:endParaRPr lang="en-US"/>
        </a:p>
      </dgm:t>
    </dgm:pt>
    <dgm:pt modelId="{B83A7173-FEB2-44DC-A8D9-C842D38EA835}" type="pres">
      <dgm:prSet presAssocID="{F29BA2B5-1DF2-40A4-A762-92EAE42B85D2}" presName="level3hierChild" presStyleCnt="0"/>
      <dgm:spPr/>
    </dgm:pt>
    <dgm:pt modelId="{9027C9F6-24DE-4104-A04A-FBDCB1FADCAE}" type="pres">
      <dgm:prSet presAssocID="{E5A4E588-26A4-4622-9F37-F50A8EE3A637}" presName="conn2-1" presStyleLbl="parChTrans1D4" presStyleIdx="10" presStyleCnt="32" custScaleX="2000000" custScaleY="83722"/>
      <dgm:spPr/>
      <dgm:t>
        <a:bodyPr/>
        <a:lstStyle/>
        <a:p>
          <a:endParaRPr lang="en-US"/>
        </a:p>
      </dgm:t>
    </dgm:pt>
    <dgm:pt modelId="{F0613404-529C-4EFD-B710-ED03A56758B3}" type="pres">
      <dgm:prSet presAssocID="{E5A4E588-26A4-4622-9F37-F50A8EE3A637}" presName="connTx" presStyleLbl="parChTrans1D4" presStyleIdx="10" presStyleCnt="32"/>
      <dgm:spPr/>
      <dgm:t>
        <a:bodyPr/>
        <a:lstStyle/>
        <a:p>
          <a:endParaRPr lang="en-US"/>
        </a:p>
      </dgm:t>
    </dgm:pt>
    <dgm:pt modelId="{9BE62AE0-A334-4E77-8094-92F63ACE03BA}" type="pres">
      <dgm:prSet presAssocID="{3916D59D-01C1-4EA1-8A29-3199DB7FA7C8}" presName="root2" presStyleCnt="0"/>
      <dgm:spPr/>
    </dgm:pt>
    <dgm:pt modelId="{8E06D73F-D345-4D81-BD86-41FD09041FCA}" type="pres">
      <dgm:prSet presAssocID="{3916D59D-01C1-4EA1-8A29-3199DB7FA7C8}" presName="LevelTwoTextNode" presStyleLbl="node4" presStyleIdx="10" presStyleCnt="32" custScaleX="21958" custScaleY="39106">
        <dgm:presLayoutVars>
          <dgm:chPref val="3"/>
        </dgm:presLayoutVars>
      </dgm:prSet>
      <dgm:spPr/>
      <dgm:t>
        <a:bodyPr/>
        <a:lstStyle/>
        <a:p>
          <a:endParaRPr lang="en-US"/>
        </a:p>
      </dgm:t>
    </dgm:pt>
    <dgm:pt modelId="{738214D7-FB48-4141-9242-40CDFB26833A}" type="pres">
      <dgm:prSet presAssocID="{3916D59D-01C1-4EA1-8A29-3199DB7FA7C8}" presName="level3hierChild" presStyleCnt="0"/>
      <dgm:spPr/>
    </dgm:pt>
    <dgm:pt modelId="{93E07391-2AEC-492F-9D1D-D1F1D770F834}" type="pres">
      <dgm:prSet presAssocID="{C4F766FB-6D17-4671-AABF-C3F36FB2F6B8}" presName="conn2-1" presStyleLbl="parChTrans1D4" presStyleIdx="11" presStyleCnt="32" custScaleX="2000000" custScaleY="83722"/>
      <dgm:spPr/>
      <dgm:t>
        <a:bodyPr/>
        <a:lstStyle/>
        <a:p>
          <a:endParaRPr lang="en-US"/>
        </a:p>
      </dgm:t>
    </dgm:pt>
    <dgm:pt modelId="{E832C84A-7002-4DC4-B8DC-EB0B6E8C10B8}" type="pres">
      <dgm:prSet presAssocID="{C4F766FB-6D17-4671-AABF-C3F36FB2F6B8}" presName="connTx" presStyleLbl="parChTrans1D4" presStyleIdx="11" presStyleCnt="32"/>
      <dgm:spPr/>
      <dgm:t>
        <a:bodyPr/>
        <a:lstStyle/>
        <a:p>
          <a:endParaRPr lang="en-US"/>
        </a:p>
      </dgm:t>
    </dgm:pt>
    <dgm:pt modelId="{C69F2EBB-2608-4422-885D-33735F358312}" type="pres">
      <dgm:prSet presAssocID="{E1CFC391-6AE7-4347-8A9D-133DCAAA0E75}" presName="root2" presStyleCnt="0"/>
      <dgm:spPr/>
    </dgm:pt>
    <dgm:pt modelId="{200E68EF-E058-4A21-8C83-68AF02EFD324}" type="pres">
      <dgm:prSet presAssocID="{E1CFC391-6AE7-4347-8A9D-133DCAAA0E75}" presName="LevelTwoTextNode" presStyleLbl="node4" presStyleIdx="11" presStyleCnt="32" custScaleX="21958" custScaleY="39106">
        <dgm:presLayoutVars>
          <dgm:chPref val="3"/>
        </dgm:presLayoutVars>
      </dgm:prSet>
      <dgm:spPr/>
      <dgm:t>
        <a:bodyPr/>
        <a:lstStyle/>
        <a:p>
          <a:endParaRPr lang="en-US"/>
        </a:p>
      </dgm:t>
    </dgm:pt>
    <dgm:pt modelId="{0DCA825C-EA1C-4E31-A0FC-10AEBDA19747}" type="pres">
      <dgm:prSet presAssocID="{E1CFC391-6AE7-4347-8A9D-133DCAAA0E75}" presName="level3hierChild" presStyleCnt="0"/>
      <dgm:spPr/>
    </dgm:pt>
    <dgm:pt modelId="{C0FF8F1D-A44D-4F1F-876E-E6ACFA13BB99}" type="pres">
      <dgm:prSet presAssocID="{06C55EBA-3DD6-4D58-97D7-0FE2B82AA02E}" presName="conn2-1" presStyleLbl="parChTrans1D4" presStyleIdx="12" presStyleCnt="32" custScaleX="2000000" custScaleY="83722"/>
      <dgm:spPr/>
      <dgm:t>
        <a:bodyPr/>
        <a:lstStyle/>
        <a:p>
          <a:endParaRPr lang="en-US"/>
        </a:p>
      </dgm:t>
    </dgm:pt>
    <dgm:pt modelId="{810C7030-E030-4009-8782-DA021B110BF3}" type="pres">
      <dgm:prSet presAssocID="{06C55EBA-3DD6-4D58-97D7-0FE2B82AA02E}" presName="connTx" presStyleLbl="parChTrans1D4" presStyleIdx="12" presStyleCnt="32"/>
      <dgm:spPr/>
      <dgm:t>
        <a:bodyPr/>
        <a:lstStyle/>
        <a:p>
          <a:endParaRPr lang="en-US"/>
        </a:p>
      </dgm:t>
    </dgm:pt>
    <dgm:pt modelId="{0D9FD60A-3DC0-48C2-8BB3-FB6CD60CAFA9}" type="pres">
      <dgm:prSet presAssocID="{01C0737E-D70E-4515-8537-A336B0993917}" presName="root2" presStyleCnt="0"/>
      <dgm:spPr/>
    </dgm:pt>
    <dgm:pt modelId="{43EE0863-9512-402B-90C7-41ACF32EE182}" type="pres">
      <dgm:prSet presAssocID="{01C0737E-D70E-4515-8537-A336B0993917}" presName="LevelTwoTextNode" presStyleLbl="node4" presStyleIdx="12" presStyleCnt="32" custScaleX="21958" custScaleY="39106">
        <dgm:presLayoutVars>
          <dgm:chPref val="3"/>
        </dgm:presLayoutVars>
      </dgm:prSet>
      <dgm:spPr/>
      <dgm:t>
        <a:bodyPr/>
        <a:lstStyle/>
        <a:p>
          <a:endParaRPr lang="en-US"/>
        </a:p>
      </dgm:t>
    </dgm:pt>
    <dgm:pt modelId="{0567F939-3136-41B5-AF65-926E3314EC6D}" type="pres">
      <dgm:prSet presAssocID="{01C0737E-D70E-4515-8537-A336B0993917}" presName="level3hierChild" presStyleCnt="0"/>
      <dgm:spPr/>
    </dgm:pt>
    <dgm:pt modelId="{CF4C0316-F9D1-4CFB-A9E9-84BF6138EC5A}" type="pres">
      <dgm:prSet presAssocID="{EE6333FC-5D2A-48C8-B165-2D4429A5D825}" presName="conn2-1" presStyleLbl="parChTrans1D4" presStyleIdx="13" presStyleCnt="32" custScaleX="2000000" custScaleY="83722"/>
      <dgm:spPr/>
      <dgm:t>
        <a:bodyPr/>
        <a:lstStyle/>
        <a:p>
          <a:endParaRPr lang="en-US"/>
        </a:p>
      </dgm:t>
    </dgm:pt>
    <dgm:pt modelId="{4EC41237-6509-4A53-B8DF-1A62E957441C}" type="pres">
      <dgm:prSet presAssocID="{EE6333FC-5D2A-48C8-B165-2D4429A5D825}" presName="connTx" presStyleLbl="parChTrans1D4" presStyleIdx="13" presStyleCnt="32"/>
      <dgm:spPr/>
      <dgm:t>
        <a:bodyPr/>
        <a:lstStyle/>
        <a:p>
          <a:endParaRPr lang="en-US"/>
        </a:p>
      </dgm:t>
    </dgm:pt>
    <dgm:pt modelId="{42A7ECB8-B0B9-4FDE-9784-8A8886D84D80}" type="pres">
      <dgm:prSet presAssocID="{1934C9DD-45FE-404B-B387-53C8F8191BA5}" presName="root2" presStyleCnt="0"/>
      <dgm:spPr/>
    </dgm:pt>
    <dgm:pt modelId="{A753599E-01E9-434D-A5B6-03CBC505741A}" type="pres">
      <dgm:prSet presAssocID="{1934C9DD-45FE-404B-B387-53C8F8191BA5}" presName="LevelTwoTextNode" presStyleLbl="node4" presStyleIdx="13" presStyleCnt="32" custScaleX="21958" custScaleY="39106">
        <dgm:presLayoutVars>
          <dgm:chPref val="3"/>
        </dgm:presLayoutVars>
      </dgm:prSet>
      <dgm:spPr/>
      <dgm:t>
        <a:bodyPr/>
        <a:lstStyle/>
        <a:p>
          <a:endParaRPr lang="en-US"/>
        </a:p>
      </dgm:t>
    </dgm:pt>
    <dgm:pt modelId="{B7BE94A7-9194-49BF-9290-22650BE886FC}" type="pres">
      <dgm:prSet presAssocID="{1934C9DD-45FE-404B-B387-53C8F8191BA5}" presName="level3hierChild" presStyleCnt="0"/>
      <dgm:spPr/>
    </dgm:pt>
    <dgm:pt modelId="{1DF1C08D-CD03-4713-94A5-6A5BC70E95CB}" type="pres">
      <dgm:prSet presAssocID="{A6302B6C-54FD-4F86-B215-8D43B94A3E30}" presName="conn2-1" presStyleLbl="parChTrans1D4" presStyleIdx="14" presStyleCnt="32" custScaleX="2000000" custScaleY="83722"/>
      <dgm:spPr/>
      <dgm:t>
        <a:bodyPr/>
        <a:lstStyle/>
        <a:p>
          <a:endParaRPr lang="en-US"/>
        </a:p>
      </dgm:t>
    </dgm:pt>
    <dgm:pt modelId="{C749B18C-0A64-4C12-A31B-CEBF605CA7A2}" type="pres">
      <dgm:prSet presAssocID="{A6302B6C-54FD-4F86-B215-8D43B94A3E30}" presName="connTx" presStyleLbl="parChTrans1D4" presStyleIdx="14" presStyleCnt="32"/>
      <dgm:spPr/>
      <dgm:t>
        <a:bodyPr/>
        <a:lstStyle/>
        <a:p>
          <a:endParaRPr lang="en-US"/>
        </a:p>
      </dgm:t>
    </dgm:pt>
    <dgm:pt modelId="{7B63109A-E0D5-4D50-90C4-61BEB6A639F1}" type="pres">
      <dgm:prSet presAssocID="{1CC20B5F-4037-4D54-A49E-C213697E5B05}" presName="root2" presStyleCnt="0"/>
      <dgm:spPr/>
    </dgm:pt>
    <dgm:pt modelId="{DAE385B8-E38A-4CA6-9E38-9E21DD5DD89E}" type="pres">
      <dgm:prSet presAssocID="{1CC20B5F-4037-4D54-A49E-C213697E5B05}" presName="LevelTwoTextNode" presStyleLbl="node4" presStyleIdx="14" presStyleCnt="32" custScaleX="21958" custScaleY="39106">
        <dgm:presLayoutVars>
          <dgm:chPref val="3"/>
        </dgm:presLayoutVars>
      </dgm:prSet>
      <dgm:spPr/>
      <dgm:t>
        <a:bodyPr/>
        <a:lstStyle/>
        <a:p>
          <a:endParaRPr lang="en-US"/>
        </a:p>
      </dgm:t>
    </dgm:pt>
    <dgm:pt modelId="{804DF416-7106-48EE-85E5-ABBFA14F8823}" type="pres">
      <dgm:prSet presAssocID="{1CC20B5F-4037-4D54-A49E-C213697E5B05}" presName="level3hierChild" presStyleCnt="0"/>
      <dgm:spPr/>
    </dgm:pt>
    <dgm:pt modelId="{EB8A7C13-251B-4F1D-BB06-3C17C3756597}" type="pres">
      <dgm:prSet presAssocID="{52C7E166-FA4E-490B-A266-B79AD885383B}" presName="conn2-1" presStyleLbl="parChTrans1D4" presStyleIdx="15" presStyleCnt="32" custScaleX="2000000" custScaleY="83722"/>
      <dgm:spPr/>
      <dgm:t>
        <a:bodyPr/>
        <a:lstStyle/>
        <a:p>
          <a:endParaRPr lang="en-US"/>
        </a:p>
      </dgm:t>
    </dgm:pt>
    <dgm:pt modelId="{2D8D0B2C-A8BD-4F8A-8B3C-BEF89EE8A735}" type="pres">
      <dgm:prSet presAssocID="{52C7E166-FA4E-490B-A266-B79AD885383B}" presName="connTx" presStyleLbl="parChTrans1D4" presStyleIdx="15" presStyleCnt="32"/>
      <dgm:spPr/>
      <dgm:t>
        <a:bodyPr/>
        <a:lstStyle/>
        <a:p>
          <a:endParaRPr lang="en-US"/>
        </a:p>
      </dgm:t>
    </dgm:pt>
    <dgm:pt modelId="{A499B639-71BF-490D-975C-5A98A67A1963}" type="pres">
      <dgm:prSet presAssocID="{0AF3CE0F-E068-4B50-9DF3-3FA52078DFC8}" presName="root2" presStyleCnt="0"/>
      <dgm:spPr/>
    </dgm:pt>
    <dgm:pt modelId="{59775092-A0E5-46B1-9B5F-660A3317AB3F}" type="pres">
      <dgm:prSet presAssocID="{0AF3CE0F-E068-4B50-9DF3-3FA52078DFC8}" presName="LevelTwoTextNode" presStyleLbl="node4" presStyleIdx="15" presStyleCnt="32" custScaleX="21958" custScaleY="39106">
        <dgm:presLayoutVars>
          <dgm:chPref val="3"/>
        </dgm:presLayoutVars>
      </dgm:prSet>
      <dgm:spPr/>
      <dgm:t>
        <a:bodyPr/>
        <a:lstStyle/>
        <a:p>
          <a:endParaRPr lang="en-US"/>
        </a:p>
      </dgm:t>
    </dgm:pt>
    <dgm:pt modelId="{80A1B41A-5F82-41E1-BCD0-15E6888626EA}" type="pres">
      <dgm:prSet presAssocID="{0AF3CE0F-E068-4B50-9DF3-3FA52078DFC8}" presName="level3hierChild" presStyleCnt="0"/>
      <dgm:spPr/>
    </dgm:pt>
    <dgm:pt modelId="{BF035BA4-C939-4B45-9934-212F253F8042}" type="pres">
      <dgm:prSet presAssocID="{9E5CB27B-A8F4-4B40-B55D-C2EC36E46239}" presName="conn2-1" presStyleLbl="parChTrans1D2" presStyleIdx="1" presStyleCnt="2" custScaleX="2000000" custScaleY="83722"/>
      <dgm:spPr/>
      <dgm:t>
        <a:bodyPr/>
        <a:lstStyle/>
        <a:p>
          <a:endParaRPr lang="en-US"/>
        </a:p>
      </dgm:t>
    </dgm:pt>
    <dgm:pt modelId="{CB19CA74-2CCB-49C5-8238-9FCCC8A4B674}" type="pres">
      <dgm:prSet presAssocID="{9E5CB27B-A8F4-4B40-B55D-C2EC36E46239}" presName="connTx" presStyleLbl="parChTrans1D2" presStyleIdx="1" presStyleCnt="2"/>
      <dgm:spPr/>
      <dgm:t>
        <a:bodyPr/>
        <a:lstStyle/>
        <a:p>
          <a:endParaRPr lang="en-US"/>
        </a:p>
      </dgm:t>
    </dgm:pt>
    <dgm:pt modelId="{99EEF68D-D0E9-401F-96AA-8601A68144BD}" type="pres">
      <dgm:prSet presAssocID="{ED52B86F-1469-4C6E-89A7-67CAC1F08B44}" presName="root2" presStyleCnt="0"/>
      <dgm:spPr/>
    </dgm:pt>
    <dgm:pt modelId="{88714EFB-425F-43D6-926C-F92C14C1926B}" type="pres">
      <dgm:prSet presAssocID="{ED52B86F-1469-4C6E-89A7-67CAC1F08B44}" presName="LevelTwoTextNode" presStyleLbl="node2" presStyleIdx="1" presStyleCnt="2" custScaleX="21958" custScaleY="39106">
        <dgm:presLayoutVars>
          <dgm:chPref val="3"/>
        </dgm:presLayoutVars>
      </dgm:prSet>
      <dgm:spPr/>
      <dgm:t>
        <a:bodyPr/>
        <a:lstStyle/>
        <a:p>
          <a:endParaRPr lang="en-US"/>
        </a:p>
      </dgm:t>
    </dgm:pt>
    <dgm:pt modelId="{54D330A7-8EDF-4168-873D-420A67F53E6A}" type="pres">
      <dgm:prSet presAssocID="{ED52B86F-1469-4C6E-89A7-67CAC1F08B44}" presName="level3hierChild" presStyleCnt="0"/>
      <dgm:spPr/>
    </dgm:pt>
    <dgm:pt modelId="{EB23BA92-523A-4C69-8980-9455781CA8F8}" type="pres">
      <dgm:prSet presAssocID="{0B30EDE3-1960-4C2E-A2C9-085F97706056}" presName="conn2-1" presStyleLbl="parChTrans1D3" presStyleIdx="2" presStyleCnt="4" custScaleX="2000000" custScaleY="83722"/>
      <dgm:spPr/>
      <dgm:t>
        <a:bodyPr/>
        <a:lstStyle/>
        <a:p>
          <a:endParaRPr lang="en-US"/>
        </a:p>
      </dgm:t>
    </dgm:pt>
    <dgm:pt modelId="{0A1ABB3A-E8F3-43F9-8DBE-1B897B41A7CF}" type="pres">
      <dgm:prSet presAssocID="{0B30EDE3-1960-4C2E-A2C9-085F97706056}" presName="connTx" presStyleLbl="parChTrans1D3" presStyleIdx="2" presStyleCnt="4"/>
      <dgm:spPr/>
      <dgm:t>
        <a:bodyPr/>
        <a:lstStyle/>
        <a:p>
          <a:endParaRPr lang="en-US"/>
        </a:p>
      </dgm:t>
    </dgm:pt>
    <dgm:pt modelId="{845C8EAC-4F23-4DED-87AD-D31834F06052}" type="pres">
      <dgm:prSet presAssocID="{3175B9B1-80B2-4942-844D-97DCC63FEDC6}" presName="root2" presStyleCnt="0"/>
      <dgm:spPr/>
    </dgm:pt>
    <dgm:pt modelId="{FB5FD420-0EA1-4D06-923E-9D42EE60BA6F}" type="pres">
      <dgm:prSet presAssocID="{3175B9B1-80B2-4942-844D-97DCC63FEDC6}" presName="LevelTwoTextNode" presStyleLbl="node3" presStyleIdx="2" presStyleCnt="4" custScaleX="21958" custScaleY="39106">
        <dgm:presLayoutVars>
          <dgm:chPref val="3"/>
        </dgm:presLayoutVars>
      </dgm:prSet>
      <dgm:spPr/>
      <dgm:t>
        <a:bodyPr/>
        <a:lstStyle/>
        <a:p>
          <a:endParaRPr lang="en-US"/>
        </a:p>
      </dgm:t>
    </dgm:pt>
    <dgm:pt modelId="{41CA7CBD-7303-4212-9E58-231A5268A433}" type="pres">
      <dgm:prSet presAssocID="{3175B9B1-80B2-4942-844D-97DCC63FEDC6}" presName="level3hierChild" presStyleCnt="0"/>
      <dgm:spPr/>
    </dgm:pt>
    <dgm:pt modelId="{852FBAF0-F2A8-4C9A-B32B-F4C75E99FA2E}" type="pres">
      <dgm:prSet presAssocID="{22086FDD-6405-4B2C-A68E-F3D7F6CE2E23}" presName="conn2-1" presStyleLbl="parChTrans1D4" presStyleIdx="16" presStyleCnt="32" custScaleX="2000000" custScaleY="83722"/>
      <dgm:spPr/>
      <dgm:t>
        <a:bodyPr/>
        <a:lstStyle/>
        <a:p>
          <a:endParaRPr lang="en-US"/>
        </a:p>
      </dgm:t>
    </dgm:pt>
    <dgm:pt modelId="{843ABA3E-ABBD-4720-8D03-1281B8D90104}" type="pres">
      <dgm:prSet presAssocID="{22086FDD-6405-4B2C-A68E-F3D7F6CE2E23}" presName="connTx" presStyleLbl="parChTrans1D4" presStyleIdx="16" presStyleCnt="32"/>
      <dgm:spPr/>
      <dgm:t>
        <a:bodyPr/>
        <a:lstStyle/>
        <a:p>
          <a:endParaRPr lang="en-US"/>
        </a:p>
      </dgm:t>
    </dgm:pt>
    <dgm:pt modelId="{34461FA3-9F21-4DAE-B1BB-F6596EC907DA}" type="pres">
      <dgm:prSet presAssocID="{A0D842EB-23DF-4DAF-8233-FA1E9BD312EC}" presName="root2" presStyleCnt="0"/>
      <dgm:spPr/>
    </dgm:pt>
    <dgm:pt modelId="{0E433619-EC45-446D-917D-B7546326DD3B}" type="pres">
      <dgm:prSet presAssocID="{A0D842EB-23DF-4DAF-8233-FA1E9BD312EC}" presName="LevelTwoTextNode" presStyleLbl="node4" presStyleIdx="16" presStyleCnt="32" custScaleX="21958" custScaleY="39106">
        <dgm:presLayoutVars>
          <dgm:chPref val="3"/>
        </dgm:presLayoutVars>
      </dgm:prSet>
      <dgm:spPr/>
      <dgm:t>
        <a:bodyPr/>
        <a:lstStyle/>
        <a:p>
          <a:endParaRPr lang="en-US"/>
        </a:p>
      </dgm:t>
    </dgm:pt>
    <dgm:pt modelId="{D51B3C7D-9D7C-4213-AFF5-22E7FF3C0E85}" type="pres">
      <dgm:prSet presAssocID="{A0D842EB-23DF-4DAF-8233-FA1E9BD312EC}" presName="level3hierChild" presStyleCnt="0"/>
      <dgm:spPr/>
    </dgm:pt>
    <dgm:pt modelId="{F8575232-2FA9-4D87-B0AB-63FAC30789A1}" type="pres">
      <dgm:prSet presAssocID="{09BBE4FD-078C-4CF0-90F5-89DB9E3BC1C7}" presName="conn2-1" presStyleLbl="parChTrans1D4" presStyleIdx="17" presStyleCnt="32" custScaleX="2000000" custScaleY="83722"/>
      <dgm:spPr/>
      <dgm:t>
        <a:bodyPr/>
        <a:lstStyle/>
        <a:p>
          <a:endParaRPr lang="en-US"/>
        </a:p>
      </dgm:t>
    </dgm:pt>
    <dgm:pt modelId="{251C88E6-5657-44A2-905C-222B8FDCFF25}" type="pres">
      <dgm:prSet presAssocID="{09BBE4FD-078C-4CF0-90F5-89DB9E3BC1C7}" presName="connTx" presStyleLbl="parChTrans1D4" presStyleIdx="17" presStyleCnt="32"/>
      <dgm:spPr/>
      <dgm:t>
        <a:bodyPr/>
        <a:lstStyle/>
        <a:p>
          <a:endParaRPr lang="en-US"/>
        </a:p>
      </dgm:t>
    </dgm:pt>
    <dgm:pt modelId="{CB1D02A5-7AA5-4769-9293-93F8AF2AC99F}" type="pres">
      <dgm:prSet presAssocID="{FA89C72A-B9B9-42D5-A86A-46046BC718B9}" presName="root2" presStyleCnt="0"/>
      <dgm:spPr/>
    </dgm:pt>
    <dgm:pt modelId="{9451CF3B-D12F-4AEF-BB85-B86DFD9ACF48}" type="pres">
      <dgm:prSet presAssocID="{FA89C72A-B9B9-42D5-A86A-46046BC718B9}" presName="LevelTwoTextNode" presStyleLbl="node4" presStyleIdx="17" presStyleCnt="32" custScaleX="21958" custScaleY="39106">
        <dgm:presLayoutVars>
          <dgm:chPref val="3"/>
        </dgm:presLayoutVars>
      </dgm:prSet>
      <dgm:spPr/>
      <dgm:t>
        <a:bodyPr/>
        <a:lstStyle/>
        <a:p>
          <a:endParaRPr lang="en-US"/>
        </a:p>
      </dgm:t>
    </dgm:pt>
    <dgm:pt modelId="{410E94B6-A0F2-461C-9C87-1DAD72F80B31}" type="pres">
      <dgm:prSet presAssocID="{FA89C72A-B9B9-42D5-A86A-46046BC718B9}" presName="level3hierChild" presStyleCnt="0"/>
      <dgm:spPr/>
    </dgm:pt>
    <dgm:pt modelId="{816BE90E-3EB1-41C8-8897-844C69E41E04}" type="pres">
      <dgm:prSet presAssocID="{580FBD05-A0B2-47C0-8226-B9165D6AC34A}" presName="conn2-1" presStyleLbl="parChTrans1D4" presStyleIdx="18" presStyleCnt="32" custScaleX="2000000" custScaleY="83722"/>
      <dgm:spPr/>
      <dgm:t>
        <a:bodyPr/>
        <a:lstStyle/>
        <a:p>
          <a:endParaRPr lang="en-US"/>
        </a:p>
      </dgm:t>
    </dgm:pt>
    <dgm:pt modelId="{B6C3147B-D8F5-4EFE-B22B-EB5A7C107391}" type="pres">
      <dgm:prSet presAssocID="{580FBD05-A0B2-47C0-8226-B9165D6AC34A}" presName="connTx" presStyleLbl="parChTrans1D4" presStyleIdx="18" presStyleCnt="32"/>
      <dgm:spPr/>
      <dgm:t>
        <a:bodyPr/>
        <a:lstStyle/>
        <a:p>
          <a:endParaRPr lang="en-US"/>
        </a:p>
      </dgm:t>
    </dgm:pt>
    <dgm:pt modelId="{16A28065-641E-455C-8093-2E8CD76EE336}" type="pres">
      <dgm:prSet presAssocID="{B74A6D0D-AFC0-4468-BF85-29C559D9A7E1}" presName="root2" presStyleCnt="0"/>
      <dgm:spPr/>
    </dgm:pt>
    <dgm:pt modelId="{8DD817A9-FE72-4FE0-81A2-1C229BBB3C5F}" type="pres">
      <dgm:prSet presAssocID="{B74A6D0D-AFC0-4468-BF85-29C559D9A7E1}" presName="LevelTwoTextNode" presStyleLbl="node4" presStyleIdx="18" presStyleCnt="32" custScaleX="21958" custScaleY="39106">
        <dgm:presLayoutVars>
          <dgm:chPref val="3"/>
        </dgm:presLayoutVars>
      </dgm:prSet>
      <dgm:spPr/>
      <dgm:t>
        <a:bodyPr/>
        <a:lstStyle/>
        <a:p>
          <a:endParaRPr lang="en-US"/>
        </a:p>
      </dgm:t>
    </dgm:pt>
    <dgm:pt modelId="{8B00259B-53BA-49ED-811D-6C852CF5DF17}" type="pres">
      <dgm:prSet presAssocID="{B74A6D0D-AFC0-4468-BF85-29C559D9A7E1}" presName="level3hierChild" presStyleCnt="0"/>
      <dgm:spPr/>
    </dgm:pt>
    <dgm:pt modelId="{C0DAA123-08D3-4649-A45A-6F1CB6C5163F}" type="pres">
      <dgm:prSet presAssocID="{2888668B-2C48-4FFF-8508-94E9DCF59832}" presName="conn2-1" presStyleLbl="parChTrans1D4" presStyleIdx="19" presStyleCnt="32" custScaleX="2000000" custScaleY="83722"/>
      <dgm:spPr/>
      <dgm:t>
        <a:bodyPr/>
        <a:lstStyle/>
        <a:p>
          <a:endParaRPr lang="en-US"/>
        </a:p>
      </dgm:t>
    </dgm:pt>
    <dgm:pt modelId="{CB9FDE28-430E-4448-8C7A-3100077B9B62}" type="pres">
      <dgm:prSet presAssocID="{2888668B-2C48-4FFF-8508-94E9DCF59832}" presName="connTx" presStyleLbl="parChTrans1D4" presStyleIdx="19" presStyleCnt="32"/>
      <dgm:spPr/>
      <dgm:t>
        <a:bodyPr/>
        <a:lstStyle/>
        <a:p>
          <a:endParaRPr lang="en-US"/>
        </a:p>
      </dgm:t>
    </dgm:pt>
    <dgm:pt modelId="{86FA4112-494E-44A2-A82A-E8676C7FE369}" type="pres">
      <dgm:prSet presAssocID="{BF83BB6C-B318-406D-934F-DB4DB620721C}" presName="root2" presStyleCnt="0"/>
      <dgm:spPr/>
    </dgm:pt>
    <dgm:pt modelId="{4A6DE800-352E-4632-8236-9B18CDC0EB4C}" type="pres">
      <dgm:prSet presAssocID="{BF83BB6C-B318-406D-934F-DB4DB620721C}" presName="LevelTwoTextNode" presStyleLbl="node4" presStyleIdx="19" presStyleCnt="32" custScaleX="21958" custScaleY="39106">
        <dgm:presLayoutVars>
          <dgm:chPref val="3"/>
        </dgm:presLayoutVars>
      </dgm:prSet>
      <dgm:spPr/>
      <dgm:t>
        <a:bodyPr/>
        <a:lstStyle/>
        <a:p>
          <a:endParaRPr lang="en-US"/>
        </a:p>
      </dgm:t>
    </dgm:pt>
    <dgm:pt modelId="{6F29EE8A-4362-4D54-9D1B-0551A98C5D90}" type="pres">
      <dgm:prSet presAssocID="{BF83BB6C-B318-406D-934F-DB4DB620721C}" presName="level3hierChild" presStyleCnt="0"/>
      <dgm:spPr/>
    </dgm:pt>
    <dgm:pt modelId="{1B3F8774-FBEC-457E-951F-911426BE3A3D}" type="pres">
      <dgm:prSet presAssocID="{7D8E1893-350F-4F0F-8D7A-B606D208B18B}" presName="conn2-1" presStyleLbl="parChTrans1D4" presStyleIdx="20" presStyleCnt="32" custScaleX="2000000" custScaleY="83722"/>
      <dgm:spPr/>
      <dgm:t>
        <a:bodyPr/>
        <a:lstStyle/>
        <a:p>
          <a:endParaRPr lang="en-US"/>
        </a:p>
      </dgm:t>
    </dgm:pt>
    <dgm:pt modelId="{8D2011AB-26CA-43CC-8329-2348B629A4CC}" type="pres">
      <dgm:prSet presAssocID="{7D8E1893-350F-4F0F-8D7A-B606D208B18B}" presName="connTx" presStyleLbl="parChTrans1D4" presStyleIdx="20" presStyleCnt="32"/>
      <dgm:spPr/>
      <dgm:t>
        <a:bodyPr/>
        <a:lstStyle/>
        <a:p>
          <a:endParaRPr lang="en-US"/>
        </a:p>
      </dgm:t>
    </dgm:pt>
    <dgm:pt modelId="{0C6A2249-1521-4D97-861F-C799A210BDF9}" type="pres">
      <dgm:prSet presAssocID="{32C99B6E-181F-462C-AE20-D51F04DFCE83}" presName="root2" presStyleCnt="0"/>
      <dgm:spPr/>
    </dgm:pt>
    <dgm:pt modelId="{5076D1A8-BD93-4FF4-A4A8-E380793F6250}" type="pres">
      <dgm:prSet presAssocID="{32C99B6E-181F-462C-AE20-D51F04DFCE83}" presName="LevelTwoTextNode" presStyleLbl="node4" presStyleIdx="20" presStyleCnt="32" custScaleX="21958" custScaleY="39106">
        <dgm:presLayoutVars>
          <dgm:chPref val="3"/>
        </dgm:presLayoutVars>
      </dgm:prSet>
      <dgm:spPr/>
      <dgm:t>
        <a:bodyPr/>
        <a:lstStyle/>
        <a:p>
          <a:endParaRPr lang="en-US"/>
        </a:p>
      </dgm:t>
    </dgm:pt>
    <dgm:pt modelId="{95823E7B-857F-494F-A5FD-13A59BADFE56}" type="pres">
      <dgm:prSet presAssocID="{32C99B6E-181F-462C-AE20-D51F04DFCE83}" presName="level3hierChild" presStyleCnt="0"/>
      <dgm:spPr/>
    </dgm:pt>
    <dgm:pt modelId="{B3978790-FEC8-4F71-8437-390A3424E75E}" type="pres">
      <dgm:prSet presAssocID="{700F87EC-A91C-4857-B452-2638CD3AD5E7}" presName="conn2-1" presStyleLbl="parChTrans1D4" presStyleIdx="21" presStyleCnt="32" custScaleX="2000000" custScaleY="83722"/>
      <dgm:spPr/>
      <dgm:t>
        <a:bodyPr/>
        <a:lstStyle/>
        <a:p>
          <a:endParaRPr lang="en-US"/>
        </a:p>
      </dgm:t>
    </dgm:pt>
    <dgm:pt modelId="{48E32969-0437-4EB9-82CC-B9CE65FD39F5}" type="pres">
      <dgm:prSet presAssocID="{700F87EC-A91C-4857-B452-2638CD3AD5E7}" presName="connTx" presStyleLbl="parChTrans1D4" presStyleIdx="21" presStyleCnt="32"/>
      <dgm:spPr/>
      <dgm:t>
        <a:bodyPr/>
        <a:lstStyle/>
        <a:p>
          <a:endParaRPr lang="en-US"/>
        </a:p>
      </dgm:t>
    </dgm:pt>
    <dgm:pt modelId="{0A77332C-E31D-425E-B671-D7DDF2746CA3}" type="pres">
      <dgm:prSet presAssocID="{54A08ACA-4073-4FAD-BAE0-F72BE7A82EF2}" presName="root2" presStyleCnt="0"/>
      <dgm:spPr/>
    </dgm:pt>
    <dgm:pt modelId="{E9A9F9DC-0E57-4B2F-85E2-EDB9148BECCF}" type="pres">
      <dgm:prSet presAssocID="{54A08ACA-4073-4FAD-BAE0-F72BE7A82EF2}" presName="LevelTwoTextNode" presStyleLbl="node4" presStyleIdx="21" presStyleCnt="32" custScaleX="21958" custScaleY="39106">
        <dgm:presLayoutVars>
          <dgm:chPref val="3"/>
        </dgm:presLayoutVars>
      </dgm:prSet>
      <dgm:spPr/>
      <dgm:t>
        <a:bodyPr/>
        <a:lstStyle/>
        <a:p>
          <a:endParaRPr lang="en-US"/>
        </a:p>
      </dgm:t>
    </dgm:pt>
    <dgm:pt modelId="{F635E131-6B4B-44ED-94F4-0ECFA91FBFEA}" type="pres">
      <dgm:prSet presAssocID="{54A08ACA-4073-4FAD-BAE0-F72BE7A82EF2}" presName="level3hierChild" presStyleCnt="0"/>
      <dgm:spPr/>
    </dgm:pt>
    <dgm:pt modelId="{6C13B64F-F724-4A0A-97FC-0297C8BD045B}" type="pres">
      <dgm:prSet presAssocID="{339F0F7B-3919-42A2-9F5A-6319B20FA1BB}" presName="conn2-1" presStyleLbl="parChTrans1D4" presStyleIdx="22" presStyleCnt="32" custScaleX="2000000" custScaleY="83722"/>
      <dgm:spPr/>
      <dgm:t>
        <a:bodyPr/>
        <a:lstStyle/>
        <a:p>
          <a:endParaRPr lang="en-US"/>
        </a:p>
      </dgm:t>
    </dgm:pt>
    <dgm:pt modelId="{933E7012-9798-44B5-8F02-17E73E72D687}" type="pres">
      <dgm:prSet presAssocID="{339F0F7B-3919-42A2-9F5A-6319B20FA1BB}" presName="connTx" presStyleLbl="parChTrans1D4" presStyleIdx="22" presStyleCnt="32"/>
      <dgm:spPr/>
      <dgm:t>
        <a:bodyPr/>
        <a:lstStyle/>
        <a:p>
          <a:endParaRPr lang="en-US"/>
        </a:p>
      </dgm:t>
    </dgm:pt>
    <dgm:pt modelId="{543F0BD5-4BF0-4E0F-B2C2-2E29CAC0949D}" type="pres">
      <dgm:prSet presAssocID="{4197A849-EA87-4B10-B19E-BBF437532EAB}" presName="root2" presStyleCnt="0"/>
      <dgm:spPr/>
    </dgm:pt>
    <dgm:pt modelId="{E1E78C01-4794-422D-B03C-EBD44DA9971D}" type="pres">
      <dgm:prSet presAssocID="{4197A849-EA87-4B10-B19E-BBF437532EAB}" presName="LevelTwoTextNode" presStyleLbl="node4" presStyleIdx="22" presStyleCnt="32" custScaleX="21958" custScaleY="39106">
        <dgm:presLayoutVars>
          <dgm:chPref val="3"/>
        </dgm:presLayoutVars>
      </dgm:prSet>
      <dgm:spPr/>
      <dgm:t>
        <a:bodyPr/>
        <a:lstStyle/>
        <a:p>
          <a:endParaRPr lang="en-US"/>
        </a:p>
      </dgm:t>
    </dgm:pt>
    <dgm:pt modelId="{4EC37981-1747-47D6-8E97-11A7A62462A6}" type="pres">
      <dgm:prSet presAssocID="{4197A849-EA87-4B10-B19E-BBF437532EAB}" presName="level3hierChild" presStyleCnt="0"/>
      <dgm:spPr/>
    </dgm:pt>
    <dgm:pt modelId="{F86EF6AD-4077-4199-A938-CE0CD3DA84CB}" type="pres">
      <dgm:prSet presAssocID="{D525EE85-9CD0-43FC-8D07-A7A8ECF89B80}" presName="conn2-1" presStyleLbl="parChTrans1D4" presStyleIdx="23" presStyleCnt="32" custScaleX="2000000" custScaleY="83722"/>
      <dgm:spPr/>
      <dgm:t>
        <a:bodyPr/>
        <a:lstStyle/>
        <a:p>
          <a:endParaRPr lang="en-US"/>
        </a:p>
      </dgm:t>
    </dgm:pt>
    <dgm:pt modelId="{2F7E485F-ADB1-440B-92FC-DFA01ADA017A}" type="pres">
      <dgm:prSet presAssocID="{D525EE85-9CD0-43FC-8D07-A7A8ECF89B80}" presName="connTx" presStyleLbl="parChTrans1D4" presStyleIdx="23" presStyleCnt="32"/>
      <dgm:spPr/>
      <dgm:t>
        <a:bodyPr/>
        <a:lstStyle/>
        <a:p>
          <a:endParaRPr lang="en-US"/>
        </a:p>
      </dgm:t>
    </dgm:pt>
    <dgm:pt modelId="{DA5821DA-3938-4272-9BF2-58D6B787C732}" type="pres">
      <dgm:prSet presAssocID="{A961B922-9B29-48CC-BF06-633577389BD4}" presName="root2" presStyleCnt="0"/>
      <dgm:spPr/>
    </dgm:pt>
    <dgm:pt modelId="{6701EBE2-9DF3-4899-A930-AF084B3D7B92}" type="pres">
      <dgm:prSet presAssocID="{A961B922-9B29-48CC-BF06-633577389BD4}" presName="LevelTwoTextNode" presStyleLbl="node4" presStyleIdx="23" presStyleCnt="32" custScaleX="21958" custScaleY="39106">
        <dgm:presLayoutVars>
          <dgm:chPref val="3"/>
        </dgm:presLayoutVars>
      </dgm:prSet>
      <dgm:spPr/>
      <dgm:t>
        <a:bodyPr/>
        <a:lstStyle/>
        <a:p>
          <a:endParaRPr lang="en-US"/>
        </a:p>
      </dgm:t>
    </dgm:pt>
    <dgm:pt modelId="{BBE1EE2F-48CC-40AB-B524-3D1023DCB64B}" type="pres">
      <dgm:prSet presAssocID="{A961B922-9B29-48CC-BF06-633577389BD4}" presName="level3hierChild" presStyleCnt="0"/>
      <dgm:spPr/>
    </dgm:pt>
    <dgm:pt modelId="{8414B590-CB92-4B05-B0E5-0BDF21ADC718}" type="pres">
      <dgm:prSet presAssocID="{4AFF5085-0559-4BB4-8E3D-3C821B5A0618}" presName="conn2-1" presStyleLbl="parChTrans1D3" presStyleIdx="3" presStyleCnt="4" custScaleX="2000000" custScaleY="83722"/>
      <dgm:spPr/>
      <dgm:t>
        <a:bodyPr/>
        <a:lstStyle/>
        <a:p>
          <a:endParaRPr lang="en-US"/>
        </a:p>
      </dgm:t>
    </dgm:pt>
    <dgm:pt modelId="{0129E6B8-570D-46CB-83BD-4DA766EA414D}" type="pres">
      <dgm:prSet presAssocID="{4AFF5085-0559-4BB4-8E3D-3C821B5A0618}" presName="connTx" presStyleLbl="parChTrans1D3" presStyleIdx="3" presStyleCnt="4"/>
      <dgm:spPr/>
      <dgm:t>
        <a:bodyPr/>
        <a:lstStyle/>
        <a:p>
          <a:endParaRPr lang="en-US"/>
        </a:p>
      </dgm:t>
    </dgm:pt>
    <dgm:pt modelId="{069DAE7C-C930-4F43-866F-E714E8061629}" type="pres">
      <dgm:prSet presAssocID="{33E84FFB-563F-4661-AE4A-EC6CD8964FA5}" presName="root2" presStyleCnt="0"/>
      <dgm:spPr/>
    </dgm:pt>
    <dgm:pt modelId="{6EEC9BEA-F393-4C2B-B475-822D4F6D2569}" type="pres">
      <dgm:prSet presAssocID="{33E84FFB-563F-4661-AE4A-EC6CD8964FA5}" presName="LevelTwoTextNode" presStyleLbl="node3" presStyleIdx="3" presStyleCnt="4" custScaleX="21958" custScaleY="39106">
        <dgm:presLayoutVars>
          <dgm:chPref val="3"/>
        </dgm:presLayoutVars>
      </dgm:prSet>
      <dgm:spPr/>
      <dgm:t>
        <a:bodyPr/>
        <a:lstStyle/>
        <a:p>
          <a:endParaRPr lang="en-US"/>
        </a:p>
      </dgm:t>
    </dgm:pt>
    <dgm:pt modelId="{3A19C57A-3127-4086-87DA-BD82C930E7C3}" type="pres">
      <dgm:prSet presAssocID="{33E84FFB-563F-4661-AE4A-EC6CD8964FA5}" presName="level3hierChild" presStyleCnt="0"/>
      <dgm:spPr/>
    </dgm:pt>
    <dgm:pt modelId="{0FDA8375-6E5F-497A-BDBB-809F04B09D95}" type="pres">
      <dgm:prSet presAssocID="{8207D152-A428-4C97-B0CD-4EA31EC3E071}" presName="conn2-1" presStyleLbl="parChTrans1D4" presStyleIdx="24" presStyleCnt="32" custScaleX="2000000" custScaleY="83722"/>
      <dgm:spPr/>
      <dgm:t>
        <a:bodyPr/>
        <a:lstStyle/>
        <a:p>
          <a:endParaRPr lang="en-US"/>
        </a:p>
      </dgm:t>
    </dgm:pt>
    <dgm:pt modelId="{B7B1A795-8A04-49C8-A838-C2639D4D0F4A}" type="pres">
      <dgm:prSet presAssocID="{8207D152-A428-4C97-B0CD-4EA31EC3E071}" presName="connTx" presStyleLbl="parChTrans1D4" presStyleIdx="24" presStyleCnt="32"/>
      <dgm:spPr/>
      <dgm:t>
        <a:bodyPr/>
        <a:lstStyle/>
        <a:p>
          <a:endParaRPr lang="en-US"/>
        </a:p>
      </dgm:t>
    </dgm:pt>
    <dgm:pt modelId="{EBD7E4B6-D32E-470F-B9C2-55C149A5C516}" type="pres">
      <dgm:prSet presAssocID="{8D303097-160D-40EF-B99D-AC3158187430}" presName="root2" presStyleCnt="0"/>
      <dgm:spPr/>
    </dgm:pt>
    <dgm:pt modelId="{D6558745-A340-4270-8B64-C224F1B9C95C}" type="pres">
      <dgm:prSet presAssocID="{8D303097-160D-40EF-B99D-AC3158187430}" presName="LevelTwoTextNode" presStyleLbl="node4" presStyleIdx="24" presStyleCnt="32" custScaleX="21958" custScaleY="39106">
        <dgm:presLayoutVars>
          <dgm:chPref val="3"/>
        </dgm:presLayoutVars>
      </dgm:prSet>
      <dgm:spPr/>
      <dgm:t>
        <a:bodyPr/>
        <a:lstStyle/>
        <a:p>
          <a:endParaRPr lang="en-US"/>
        </a:p>
      </dgm:t>
    </dgm:pt>
    <dgm:pt modelId="{4AF32E4F-9129-4359-BD0B-4BE05935F547}" type="pres">
      <dgm:prSet presAssocID="{8D303097-160D-40EF-B99D-AC3158187430}" presName="level3hierChild" presStyleCnt="0"/>
      <dgm:spPr/>
    </dgm:pt>
    <dgm:pt modelId="{5CAEFAF9-0F24-40FF-A48F-7F8470F8AFB5}" type="pres">
      <dgm:prSet presAssocID="{C2E215D9-9737-4D2B-97E2-CD3BB165CF82}" presName="conn2-1" presStyleLbl="parChTrans1D4" presStyleIdx="25" presStyleCnt="32" custScaleX="2000000" custScaleY="83722"/>
      <dgm:spPr/>
      <dgm:t>
        <a:bodyPr/>
        <a:lstStyle/>
        <a:p>
          <a:endParaRPr lang="en-US"/>
        </a:p>
      </dgm:t>
    </dgm:pt>
    <dgm:pt modelId="{F8FDBBC2-8995-4782-B0FC-CFE45A57943F}" type="pres">
      <dgm:prSet presAssocID="{C2E215D9-9737-4D2B-97E2-CD3BB165CF82}" presName="connTx" presStyleLbl="parChTrans1D4" presStyleIdx="25" presStyleCnt="32"/>
      <dgm:spPr/>
      <dgm:t>
        <a:bodyPr/>
        <a:lstStyle/>
        <a:p>
          <a:endParaRPr lang="en-US"/>
        </a:p>
      </dgm:t>
    </dgm:pt>
    <dgm:pt modelId="{2F842293-0331-45F2-9343-EBB2E81BADDB}" type="pres">
      <dgm:prSet presAssocID="{BDA882CD-2615-4C82-BBE6-B26FECF38455}" presName="root2" presStyleCnt="0"/>
      <dgm:spPr/>
    </dgm:pt>
    <dgm:pt modelId="{AB96F265-774E-4563-A74D-EECC3B76389F}" type="pres">
      <dgm:prSet presAssocID="{BDA882CD-2615-4C82-BBE6-B26FECF38455}" presName="LevelTwoTextNode" presStyleLbl="node4" presStyleIdx="25" presStyleCnt="32" custScaleX="21958" custScaleY="39106">
        <dgm:presLayoutVars>
          <dgm:chPref val="3"/>
        </dgm:presLayoutVars>
      </dgm:prSet>
      <dgm:spPr/>
      <dgm:t>
        <a:bodyPr/>
        <a:lstStyle/>
        <a:p>
          <a:endParaRPr lang="en-US"/>
        </a:p>
      </dgm:t>
    </dgm:pt>
    <dgm:pt modelId="{954D0A14-00ED-4C13-AB95-D0F00A962E92}" type="pres">
      <dgm:prSet presAssocID="{BDA882CD-2615-4C82-BBE6-B26FECF38455}" presName="level3hierChild" presStyleCnt="0"/>
      <dgm:spPr/>
    </dgm:pt>
    <dgm:pt modelId="{EA5A2583-341A-4D8A-B4B2-15A3A23A3BFC}" type="pres">
      <dgm:prSet presAssocID="{1273A9E2-24F3-4D46-879C-8F97FDF794BE}" presName="conn2-1" presStyleLbl="parChTrans1D4" presStyleIdx="26" presStyleCnt="32" custScaleX="2000000" custScaleY="83722"/>
      <dgm:spPr/>
      <dgm:t>
        <a:bodyPr/>
        <a:lstStyle/>
        <a:p>
          <a:endParaRPr lang="en-US"/>
        </a:p>
      </dgm:t>
    </dgm:pt>
    <dgm:pt modelId="{5FA5D0B4-3108-492F-999D-BA78B12DCB39}" type="pres">
      <dgm:prSet presAssocID="{1273A9E2-24F3-4D46-879C-8F97FDF794BE}" presName="connTx" presStyleLbl="parChTrans1D4" presStyleIdx="26" presStyleCnt="32"/>
      <dgm:spPr/>
      <dgm:t>
        <a:bodyPr/>
        <a:lstStyle/>
        <a:p>
          <a:endParaRPr lang="en-US"/>
        </a:p>
      </dgm:t>
    </dgm:pt>
    <dgm:pt modelId="{8F9003F6-9211-42FA-9553-E1B9B693ACC8}" type="pres">
      <dgm:prSet presAssocID="{E474F30E-626E-417A-B688-B171653A0143}" presName="root2" presStyleCnt="0"/>
      <dgm:spPr/>
    </dgm:pt>
    <dgm:pt modelId="{9983E030-7D53-4667-854B-150FB80ABC96}" type="pres">
      <dgm:prSet presAssocID="{E474F30E-626E-417A-B688-B171653A0143}" presName="LevelTwoTextNode" presStyleLbl="node4" presStyleIdx="26" presStyleCnt="32" custScaleX="21958" custScaleY="39106" custLinFactNeighborX="3850">
        <dgm:presLayoutVars>
          <dgm:chPref val="3"/>
        </dgm:presLayoutVars>
      </dgm:prSet>
      <dgm:spPr/>
      <dgm:t>
        <a:bodyPr/>
        <a:lstStyle/>
        <a:p>
          <a:endParaRPr lang="en-US"/>
        </a:p>
      </dgm:t>
    </dgm:pt>
    <dgm:pt modelId="{FC8E92AD-35AB-4E29-B1C0-FE37C543D6A8}" type="pres">
      <dgm:prSet presAssocID="{E474F30E-626E-417A-B688-B171653A0143}" presName="level3hierChild" presStyleCnt="0"/>
      <dgm:spPr/>
    </dgm:pt>
    <dgm:pt modelId="{65958309-4300-45A6-88DA-EECC6C2753AD}" type="pres">
      <dgm:prSet presAssocID="{BE405739-9128-4F4E-BAAE-19613CC3FA0C}" presName="conn2-1" presStyleLbl="parChTrans1D4" presStyleIdx="27" presStyleCnt="32" custScaleX="2000000" custScaleY="83722"/>
      <dgm:spPr/>
      <dgm:t>
        <a:bodyPr/>
        <a:lstStyle/>
        <a:p>
          <a:endParaRPr lang="en-US"/>
        </a:p>
      </dgm:t>
    </dgm:pt>
    <dgm:pt modelId="{86242FCE-AD8F-42AF-B268-A792F631D112}" type="pres">
      <dgm:prSet presAssocID="{BE405739-9128-4F4E-BAAE-19613CC3FA0C}" presName="connTx" presStyleLbl="parChTrans1D4" presStyleIdx="27" presStyleCnt="32"/>
      <dgm:spPr/>
      <dgm:t>
        <a:bodyPr/>
        <a:lstStyle/>
        <a:p>
          <a:endParaRPr lang="en-US"/>
        </a:p>
      </dgm:t>
    </dgm:pt>
    <dgm:pt modelId="{E134162A-81C9-4AFB-9A1E-683C3DD53040}" type="pres">
      <dgm:prSet presAssocID="{E390AB23-FEE8-4F7F-9677-EF3B81C71A3D}" presName="root2" presStyleCnt="0"/>
      <dgm:spPr/>
    </dgm:pt>
    <dgm:pt modelId="{BCB974C5-A8A0-4EB0-8FC6-A6EA9727E405}" type="pres">
      <dgm:prSet presAssocID="{E390AB23-FEE8-4F7F-9677-EF3B81C71A3D}" presName="LevelTwoTextNode" presStyleLbl="node4" presStyleIdx="27" presStyleCnt="32" custScaleX="21958" custScaleY="39106">
        <dgm:presLayoutVars>
          <dgm:chPref val="3"/>
        </dgm:presLayoutVars>
      </dgm:prSet>
      <dgm:spPr/>
      <dgm:t>
        <a:bodyPr/>
        <a:lstStyle/>
        <a:p>
          <a:endParaRPr lang="en-US"/>
        </a:p>
      </dgm:t>
    </dgm:pt>
    <dgm:pt modelId="{C264D799-87D1-42E3-B4D7-CD8294DA82C4}" type="pres">
      <dgm:prSet presAssocID="{E390AB23-FEE8-4F7F-9677-EF3B81C71A3D}" presName="level3hierChild" presStyleCnt="0"/>
      <dgm:spPr/>
    </dgm:pt>
    <dgm:pt modelId="{C00E6582-393B-4FBB-BDA7-56180B736019}" type="pres">
      <dgm:prSet presAssocID="{1948A29E-2E28-41C4-AF8D-4D3935F01FFF}" presName="conn2-1" presStyleLbl="parChTrans1D4" presStyleIdx="28" presStyleCnt="32" custScaleX="2000000" custScaleY="83722"/>
      <dgm:spPr/>
      <dgm:t>
        <a:bodyPr/>
        <a:lstStyle/>
        <a:p>
          <a:endParaRPr lang="en-US"/>
        </a:p>
      </dgm:t>
    </dgm:pt>
    <dgm:pt modelId="{88EB3828-CFCA-4C2E-9EC5-8B71C8E76920}" type="pres">
      <dgm:prSet presAssocID="{1948A29E-2E28-41C4-AF8D-4D3935F01FFF}" presName="connTx" presStyleLbl="parChTrans1D4" presStyleIdx="28" presStyleCnt="32"/>
      <dgm:spPr/>
      <dgm:t>
        <a:bodyPr/>
        <a:lstStyle/>
        <a:p>
          <a:endParaRPr lang="en-US"/>
        </a:p>
      </dgm:t>
    </dgm:pt>
    <dgm:pt modelId="{C3D2CE9E-B77F-4158-8515-63CB4604615E}" type="pres">
      <dgm:prSet presAssocID="{DAA8F8A9-EE43-4392-9FD0-E3EA624E0044}" presName="root2" presStyleCnt="0"/>
      <dgm:spPr/>
    </dgm:pt>
    <dgm:pt modelId="{6CC4B731-C250-4762-9B59-F8668D8CAF76}" type="pres">
      <dgm:prSet presAssocID="{DAA8F8A9-EE43-4392-9FD0-E3EA624E0044}" presName="LevelTwoTextNode" presStyleLbl="node4" presStyleIdx="28" presStyleCnt="32" custScaleX="21958" custScaleY="39106" custLinFactNeighborX="878">
        <dgm:presLayoutVars>
          <dgm:chPref val="3"/>
        </dgm:presLayoutVars>
      </dgm:prSet>
      <dgm:spPr/>
      <dgm:t>
        <a:bodyPr/>
        <a:lstStyle/>
        <a:p>
          <a:endParaRPr lang="en-US"/>
        </a:p>
      </dgm:t>
    </dgm:pt>
    <dgm:pt modelId="{882B778E-B431-400F-A0B6-749384C5FC4C}" type="pres">
      <dgm:prSet presAssocID="{DAA8F8A9-EE43-4392-9FD0-E3EA624E0044}" presName="level3hierChild" presStyleCnt="0"/>
      <dgm:spPr/>
    </dgm:pt>
    <dgm:pt modelId="{5BA381D8-E5DE-4BC1-92A7-51606F5A792B}" type="pres">
      <dgm:prSet presAssocID="{511AEF66-EB0B-469F-B891-51AB82343DBD}" presName="conn2-1" presStyleLbl="parChTrans1D4" presStyleIdx="29" presStyleCnt="32" custScaleX="2000000" custScaleY="83722"/>
      <dgm:spPr/>
      <dgm:t>
        <a:bodyPr/>
        <a:lstStyle/>
        <a:p>
          <a:endParaRPr lang="en-US"/>
        </a:p>
      </dgm:t>
    </dgm:pt>
    <dgm:pt modelId="{0449FD07-78D5-473E-ABE2-6D1ECCAB6AAA}" type="pres">
      <dgm:prSet presAssocID="{511AEF66-EB0B-469F-B891-51AB82343DBD}" presName="connTx" presStyleLbl="parChTrans1D4" presStyleIdx="29" presStyleCnt="32"/>
      <dgm:spPr/>
      <dgm:t>
        <a:bodyPr/>
        <a:lstStyle/>
        <a:p>
          <a:endParaRPr lang="en-US"/>
        </a:p>
      </dgm:t>
    </dgm:pt>
    <dgm:pt modelId="{3413D2E0-88D7-4AE6-A502-90DBB5F1C866}" type="pres">
      <dgm:prSet presAssocID="{24433A6B-ACC9-49B7-9CA7-47C6F8325254}" presName="root2" presStyleCnt="0"/>
      <dgm:spPr/>
    </dgm:pt>
    <dgm:pt modelId="{28E3E86F-82D7-4BC0-97C5-A7D78868EE68}" type="pres">
      <dgm:prSet presAssocID="{24433A6B-ACC9-49B7-9CA7-47C6F8325254}" presName="LevelTwoTextNode" presStyleLbl="node4" presStyleIdx="29" presStyleCnt="32" custScaleX="21958" custScaleY="39106">
        <dgm:presLayoutVars>
          <dgm:chPref val="3"/>
        </dgm:presLayoutVars>
      </dgm:prSet>
      <dgm:spPr/>
      <dgm:t>
        <a:bodyPr/>
        <a:lstStyle/>
        <a:p>
          <a:endParaRPr lang="en-US"/>
        </a:p>
      </dgm:t>
    </dgm:pt>
    <dgm:pt modelId="{1053C22E-E6DE-49CF-9D1A-7B5BB4F5BBE4}" type="pres">
      <dgm:prSet presAssocID="{24433A6B-ACC9-49B7-9CA7-47C6F8325254}" presName="level3hierChild" presStyleCnt="0"/>
      <dgm:spPr/>
    </dgm:pt>
    <dgm:pt modelId="{2BE2A8C9-7B61-4835-9615-F1ABA20D6E2B}" type="pres">
      <dgm:prSet presAssocID="{4A449387-DB98-4C86-B77C-B2951EC0A2E9}" presName="conn2-1" presStyleLbl="parChTrans1D4" presStyleIdx="30" presStyleCnt="32" custScaleX="2000000" custScaleY="83722"/>
      <dgm:spPr/>
      <dgm:t>
        <a:bodyPr/>
        <a:lstStyle/>
        <a:p>
          <a:endParaRPr lang="en-US"/>
        </a:p>
      </dgm:t>
    </dgm:pt>
    <dgm:pt modelId="{45FA8B65-A3E8-4B2C-8EB4-AB3401FA8173}" type="pres">
      <dgm:prSet presAssocID="{4A449387-DB98-4C86-B77C-B2951EC0A2E9}" presName="connTx" presStyleLbl="parChTrans1D4" presStyleIdx="30" presStyleCnt="32"/>
      <dgm:spPr/>
      <dgm:t>
        <a:bodyPr/>
        <a:lstStyle/>
        <a:p>
          <a:endParaRPr lang="en-US"/>
        </a:p>
      </dgm:t>
    </dgm:pt>
    <dgm:pt modelId="{2B62B3BF-7022-4349-9D56-B03386FED077}" type="pres">
      <dgm:prSet presAssocID="{E69EA018-55D7-4EE2-959A-9F9EBF370147}" presName="root2" presStyleCnt="0"/>
      <dgm:spPr/>
    </dgm:pt>
    <dgm:pt modelId="{62F8C231-D76C-4542-B225-A66218EC3EF7}" type="pres">
      <dgm:prSet presAssocID="{E69EA018-55D7-4EE2-959A-9F9EBF370147}" presName="LevelTwoTextNode" presStyleLbl="node4" presStyleIdx="30" presStyleCnt="32" custScaleX="21958" custScaleY="39106">
        <dgm:presLayoutVars>
          <dgm:chPref val="3"/>
        </dgm:presLayoutVars>
      </dgm:prSet>
      <dgm:spPr/>
      <dgm:t>
        <a:bodyPr/>
        <a:lstStyle/>
        <a:p>
          <a:endParaRPr lang="en-US"/>
        </a:p>
      </dgm:t>
    </dgm:pt>
    <dgm:pt modelId="{D59F3235-DE5E-411E-94DA-759545A78C3B}" type="pres">
      <dgm:prSet presAssocID="{E69EA018-55D7-4EE2-959A-9F9EBF370147}" presName="level3hierChild" presStyleCnt="0"/>
      <dgm:spPr/>
    </dgm:pt>
    <dgm:pt modelId="{908FDB88-65A3-49C8-B882-3C65CC400877}" type="pres">
      <dgm:prSet presAssocID="{43437B31-B4EA-49E1-B88E-DF9E45E6C849}" presName="conn2-1" presStyleLbl="parChTrans1D4" presStyleIdx="31" presStyleCnt="32" custScaleX="2000000" custScaleY="83722"/>
      <dgm:spPr/>
      <dgm:t>
        <a:bodyPr/>
        <a:lstStyle/>
        <a:p>
          <a:endParaRPr lang="en-US"/>
        </a:p>
      </dgm:t>
    </dgm:pt>
    <dgm:pt modelId="{B851E921-7119-42E5-9C25-26D7512670E0}" type="pres">
      <dgm:prSet presAssocID="{43437B31-B4EA-49E1-B88E-DF9E45E6C849}" presName="connTx" presStyleLbl="parChTrans1D4" presStyleIdx="31" presStyleCnt="32"/>
      <dgm:spPr/>
      <dgm:t>
        <a:bodyPr/>
        <a:lstStyle/>
        <a:p>
          <a:endParaRPr lang="en-US"/>
        </a:p>
      </dgm:t>
    </dgm:pt>
    <dgm:pt modelId="{BAB87771-94A8-4B42-A981-33687BD7BC76}" type="pres">
      <dgm:prSet presAssocID="{9E00A65E-86D6-44F1-8FFF-F2361E71BB5F}" presName="root2" presStyleCnt="0"/>
      <dgm:spPr/>
    </dgm:pt>
    <dgm:pt modelId="{C126EDCE-BC39-4DF0-B379-6ECCE2DA8222}" type="pres">
      <dgm:prSet presAssocID="{9E00A65E-86D6-44F1-8FFF-F2361E71BB5F}" presName="LevelTwoTextNode" presStyleLbl="node4" presStyleIdx="31" presStyleCnt="32" custScaleX="21958" custScaleY="39106">
        <dgm:presLayoutVars>
          <dgm:chPref val="3"/>
        </dgm:presLayoutVars>
      </dgm:prSet>
      <dgm:spPr/>
      <dgm:t>
        <a:bodyPr/>
        <a:lstStyle/>
        <a:p>
          <a:endParaRPr lang="en-US"/>
        </a:p>
      </dgm:t>
    </dgm:pt>
    <dgm:pt modelId="{EF1D3CFD-06EC-4438-B6BB-BFB6B8A9E068}" type="pres">
      <dgm:prSet presAssocID="{9E00A65E-86D6-44F1-8FFF-F2361E71BB5F}" presName="level3hierChild" presStyleCnt="0"/>
      <dgm:spPr/>
    </dgm:pt>
  </dgm:ptLst>
  <dgm:cxnLst>
    <dgm:cxn modelId="{05E07097-9744-7349-8096-8D892A54F0E8}" type="presOf" srcId="{1948A29E-2E28-41C4-AF8D-4D3935F01FFF}" destId="{C00E6582-393B-4FBB-BDA7-56180B736019}" srcOrd="0" destOrd="0" presId="urn:microsoft.com/office/officeart/2005/8/layout/hierarchy2"/>
    <dgm:cxn modelId="{3260829F-55C0-9F45-BF67-DE41874EDA3B}" type="presOf" srcId="{ED52B86F-1469-4C6E-89A7-67CAC1F08B44}" destId="{88714EFB-425F-43D6-926C-F92C14C1926B}" srcOrd="0" destOrd="0" presId="urn:microsoft.com/office/officeart/2005/8/layout/hierarchy2"/>
    <dgm:cxn modelId="{281C3C9A-06C9-42F7-8196-10F19013B852}" srcId="{7EEE93ED-AD1A-4882-AC8C-8967E02A1408}" destId="{01C0737E-D70E-4515-8537-A336B0993917}" srcOrd="1" destOrd="0" parTransId="{06C55EBA-3DD6-4D58-97D7-0FE2B82AA02E}" sibTransId="{1BBAF3C4-5056-4C49-846E-8179BA5C5267}"/>
    <dgm:cxn modelId="{9199E721-62AB-D049-973D-831B6A5C93B6}" type="presOf" srcId="{5D56D8CF-6044-4DDB-81BB-E147642321C5}" destId="{65CEEDE6-E15A-49FA-942D-358B171166F3}" srcOrd="1" destOrd="0" presId="urn:microsoft.com/office/officeart/2005/8/layout/hierarchy2"/>
    <dgm:cxn modelId="{527C4BA0-EF1C-4040-AC3D-83AEC4167DE2}" type="presOf" srcId="{C4F766FB-6D17-4671-AABF-C3F36FB2F6B8}" destId="{E832C84A-7002-4DC4-B8DC-EB0B6E8C10B8}" srcOrd="1" destOrd="0" presId="urn:microsoft.com/office/officeart/2005/8/layout/hierarchy2"/>
    <dgm:cxn modelId="{614A3704-A5AD-E54F-B673-6867658F9862}" type="presOf" srcId="{0B141C21-E482-44B1-A298-E52CB09A8913}" destId="{468BAB71-2801-4EC0-89AB-6E44B8314BA6}" srcOrd="1" destOrd="0" presId="urn:microsoft.com/office/officeart/2005/8/layout/hierarchy2"/>
    <dgm:cxn modelId="{54ADF7D4-65F5-AF4B-B0BB-DD70AF52E706}" type="presOf" srcId="{BE405739-9128-4F4E-BAAE-19613CC3FA0C}" destId="{65958309-4300-45A6-88DA-EECC6C2753AD}" srcOrd="0" destOrd="0" presId="urn:microsoft.com/office/officeart/2005/8/layout/hierarchy2"/>
    <dgm:cxn modelId="{238442AF-7342-1B47-BB70-87C8CC9D9342}" type="presOf" srcId="{3916D59D-01C1-4EA1-8A29-3199DB7FA7C8}" destId="{8E06D73F-D345-4D81-BD86-41FD09041FCA}" srcOrd="0" destOrd="0" presId="urn:microsoft.com/office/officeart/2005/8/layout/hierarchy2"/>
    <dgm:cxn modelId="{841582BC-A939-1947-9DF6-0143289AFFA7}" type="presOf" srcId="{DAA8F8A9-EE43-4392-9FD0-E3EA624E0044}" destId="{6CC4B731-C250-4762-9B59-F8668D8CAF76}" srcOrd="0" destOrd="0" presId="urn:microsoft.com/office/officeart/2005/8/layout/hierarchy2"/>
    <dgm:cxn modelId="{15BE9059-7520-604E-9196-386AEB3614BD}" type="presOf" srcId="{7D3A8543-2937-4D8D-8728-272DAC92A4EC}" destId="{776C1490-4881-44A7-B481-BFCA37B44F6C}" srcOrd="0" destOrd="0" presId="urn:microsoft.com/office/officeart/2005/8/layout/hierarchy2"/>
    <dgm:cxn modelId="{E91EC0C0-067F-3F4A-94EC-08479A2861C8}" type="presOf" srcId="{CFE047DD-1C76-46E0-8351-F22FA8D36AD7}" destId="{A0E8830E-E5C4-4BE6-B466-740B98116B2D}" srcOrd="1" destOrd="0" presId="urn:microsoft.com/office/officeart/2005/8/layout/hierarchy2"/>
    <dgm:cxn modelId="{377DE913-26BE-45DD-AA2B-E03A278553ED}" srcId="{DAA8F8A9-EE43-4392-9FD0-E3EA624E0044}" destId="{E69EA018-55D7-4EE2-959A-9F9EBF370147}" srcOrd="1" destOrd="0" parTransId="{4A449387-DB98-4C86-B77C-B2951EC0A2E9}" sibTransId="{6CAB6DB3-3D6F-4704-BE96-3B5D6978D0D4}"/>
    <dgm:cxn modelId="{1D0A2925-4E1C-D746-99F4-8EF3D8E47D29}" type="presOf" srcId="{8207D152-A428-4C97-B0CD-4EA31EC3E071}" destId="{B7B1A795-8A04-49C8-A838-C2639D4D0F4A}" srcOrd="1" destOrd="0" presId="urn:microsoft.com/office/officeart/2005/8/layout/hierarchy2"/>
    <dgm:cxn modelId="{CAEE90E0-C8D7-EC4F-9EC7-7D279E8FC8EF}" type="presOf" srcId="{7EEE93ED-AD1A-4882-AC8C-8967E02A1408}" destId="{41968226-9970-47CD-897A-CFB5486D1CF0}" srcOrd="0" destOrd="0" presId="urn:microsoft.com/office/officeart/2005/8/layout/hierarchy2"/>
    <dgm:cxn modelId="{B6891884-0C19-F948-9D34-FF3BC9A4372D}" type="presOf" srcId="{CFE047DD-1C76-46E0-8351-F22FA8D36AD7}" destId="{283A2404-4FAA-4CB1-A5B6-B2613CA91EF9}" srcOrd="0" destOrd="0" presId="urn:microsoft.com/office/officeart/2005/8/layout/hierarchy2"/>
    <dgm:cxn modelId="{DA8109EA-3AEC-439B-BD54-BF20A17586CD}" srcId="{32C99B6E-181F-462C-AE20-D51F04DFCE83}" destId="{54A08ACA-4073-4FAD-BAE0-F72BE7A82EF2}" srcOrd="0" destOrd="0" parTransId="{700F87EC-A91C-4857-B452-2638CD3AD5E7}" sibTransId="{6C2CA40C-74C9-4AAE-9B2D-B0EB4C6800BF}"/>
    <dgm:cxn modelId="{0D634765-C989-3C43-BC64-E179FF3D5335}" type="presOf" srcId="{C4F20B1D-62C6-4DEB-9963-3073F69A9DB0}" destId="{F3464E27-59BC-4386-B658-2BC3E9C186EA}" srcOrd="1" destOrd="0" presId="urn:microsoft.com/office/officeart/2005/8/layout/hierarchy2"/>
    <dgm:cxn modelId="{C901CE22-CAFA-D948-B2E4-257C59F7D801}" type="presOf" srcId="{EE6333FC-5D2A-48C8-B165-2D4429A5D825}" destId="{CF4C0316-F9D1-4CFB-A9E9-84BF6138EC5A}" srcOrd="0" destOrd="0" presId="urn:microsoft.com/office/officeart/2005/8/layout/hierarchy2"/>
    <dgm:cxn modelId="{1D2272CA-B707-E34C-AE24-895D3378C5EB}" type="presOf" srcId="{1273A9E2-24F3-4D46-879C-8F97FDF794BE}" destId="{EA5A2583-341A-4D8A-B4B2-15A3A23A3BFC}" srcOrd="0" destOrd="0" presId="urn:microsoft.com/office/officeart/2005/8/layout/hierarchy2"/>
    <dgm:cxn modelId="{B3E668EC-709B-A342-8734-FA21522206C1}" type="presOf" srcId="{2888668B-2C48-4FFF-8508-94E9DCF59832}" destId="{CB9FDE28-430E-4448-8C7A-3100077B9B62}" srcOrd="1" destOrd="0" presId="urn:microsoft.com/office/officeart/2005/8/layout/hierarchy2"/>
    <dgm:cxn modelId="{B40DC2F1-D995-4B38-8EAC-9211F7D4056D}" srcId="{4B9AB93A-C307-4B8D-B750-1C3CE0AF6270}" destId="{F29BA2B5-1DF2-40A4-A762-92EAE42B85D2}" srcOrd="0" destOrd="0" parTransId="{A9ADC2B1-9484-4324-8DB6-2591D40C0E21}" sibTransId="{08EB0C2D-135B-458A-BDDB-08032BB15773}"/>
    <dgm:cxn modelId="{8B1758C1-F5D2-0C49-8033-0DE36B73FE6B}" type="presOf" srcId="{52C7E166-FA4E-490B-A266-B79AD885383B}" destId="{2D8D0B2C-A8BD-4F8A-8B3C-BEF89EE8A735}" srcOrd="1" destOrd="0" presId="urn:microsoft.com/office/officeart/2005/8/layout/hierarchy2"/>
    <dgm:cxn modelId="{DC74CBF5-9970-C348-B1EB-6FBD25A24983}" type="presOf" srcId="{E69EA018-55D7-4EE2-959A-9F9EBF370147}" destId="{62F8C231-D76C-4542-B225-A66218EC3EF7}" srcOrd="0" destOrd="0" presId="urn:microsoft.com/office/officeart/2005/8/layout/hierarchy2"/>
    <dgm:cxn modelId="{F57DE0F5-51DE-5E42-996F-7A9E49FAEB4A}" type="presOf" srcId="{E5A4E588-26A4-4622-9F37-F50A8EE3A637}" destId="{F0613404-529C-4EFD-B710-ED03A56758B3}" srcOrd="1" destOrd="0" presId="urn:microsoft.com/office/officeart/2005/8/layout/hierarchy2"/>
    <dgm:cxn modelId="{4359E127-6B4D-084B-9987-928AA37CE41D}" type="presOf" srcId="{E5A4E588-26A4-4622-9F37-F50A8EE3A637}" destId="{9027C9F6-24DE-4104-A04A-FBDCB1FADCAE}" srcOrd="0" destOrd="0" presId="urn:microsoft.com/office/officeart/2005/8/layout/hierarchy2"/>
    <dgm:cxn modelId="{8EC0720C-1343-7442-B832-A84549D90882}" type="presOf" srcId="{24433A6B-ACC9-49B7-9CA7-47C6F8325254}" destId="{28E3E86F-82D7-4BC0-97C5-A7D78868EE68}" srcOrd="0" destOrd="0" presId="urn:microsoft.com/office/officeart/2005/8/layout/hierarchy2"/>
    <dgm:cxn modelId="{823050D9-AEC2-1D4D-8050-E9E7A23BC5A9}" type="presOf" srcId="{C4F766FB-6D17-4671-AABF-C3F36FB2F6B8}" destId="{93E07391-2AEC-492F-9D1D-D1F1D770F834}" srcOrd="0" destOrd="0" presId="urn:microsoft.com/office/officeart/2005/8/layout/hierarchy2"/>
    <dgm:cxn modelId="{4BAF85C3-0825-EA4B-AFE7-5C33B1C3F82D}" type="presOf" srcId="{7D8E1893-350F-4F0F-8D7A-B606D208B18B}" destId="{8D2011AB-26CA-43CC-8329-2348B629A4CC}" srcOrd="1" destOrd="0" presId="urn:microsoft.com/office/officeart/2005/8/layout/hierarchy2"/>
    <dgm:cxn modelId="{909250D3-E40E-7E4A-B7ED-464B534D955D}" type="presOf" srcId="{50B2DA35-F206-4F24-A036-ADB80FD4CE94}" destId="{16970B2A-5FE3-4CD8-B9B4-04333B0512F5}" srcOrd="0" destOrd="0" presId="urn:microsoft.com/office/officeart/2005/8/layout/hierarchy2"/>
    <dgm:cxn modelId="{259E7AA0-7225-0345-A36A-3AEA4EC0D8BC}" type="presOf" srcId="{33E84FFB-563F-4661-AE4A-EC6CD8964FA5}" destId="{6EEC9BEA-F393-4C2B-B475-822D4F6D2569}" srcOrd="0" destOrd="0" presId="urn:microsoft.com/office/officeart/2005/8/layout/hierarchy2"/>
    <dgm:cxn modelId="{D99F6A4D-72A3-4740-80CB-EC317AE5FAFE}" srcId="{00811A32-1740-464E-83E0-94293B885870}" destId="{86B61E20-8526-49AD-9E52-48B79471C22D}" srcOrd="0" destOrd="0" parTransId="{5D56D8CF-6044-4DDB-81BB-E147642321C5}" sibTransId="{438D052B-363B-488F-900D-8FDC113286D4}"/>
    <dgm:cxn modelId="{6F4B83F2-0B45-4D99-82F7-9025C996055A}" srcId="{00811A32-1740-464E-83E0-94293B885870}" destId="{991C9A5A-DE76-4E11-B132-D9278A4C5169}" srcOrd="1" destOrd="0" parTransId="{0B141C21-E482-44B1-A298-E52CB09A8913}" sibTransId="{CA9B2B7A-C5EA-442F-A4DC-D47AE6948BCE}"/>
    <dgm:cxn modelId="{E3BA5425-707E-3C4A-AA91-DB516131EB39}" type="presOf" srcId="{BDA882CD-2615-4C82-BBE6-B26FECF38455}" destId="{AB96F265-774E-4563-A74D-EECC3B76389F}" srcOrd="0" destOrd="0" presId="urn:microsoft.com/office/officeart/2005/8/layout/hierarchy2"/>
    <dgm:cxn modelId="{6258D5BE-B71D-410B-82E7-E4FDA48C90DB}" srcId="{DAA8F8A9-EE43-4392-9FD0-E3EA624E0044}" destId="{9E00A65E-86D6-44F1-8FFF-F2361E71BB5F}" srcOrd="2" destOrd="0" parTransId="{43437B31-B4EA-49E1-B88E-DF9E45E6C849}" sibTransId="{BCB8F0CF-96A5-4EC7-9DD8-ED2B671F5D20}"/>
    <dgm:cxn modelId="{90A933FC-D2C5-034A-9495-9D251A8532F9}" type="presOf" srcId="{3175B9B1-80B2-4942-844D-97DCC63FEDC6}" destId="{FB5FD420-0EA1-4D06-923E-9D42EE60BA6F}" srcOrd="0" destOrd="0" presId="urn:microsoft.com/office/officeart/2005/8/layout/hierarchy2"/>
    <dgm:cxn modelId="{1B8ED4BF-F852-2C47-BA4F-BC64B56F1570}" type="presOf" srcId="{06C55EBA-3DD6-4D58-97D7-0FE2B82AA02E}" destId="{C0FF8F1D-A44D-4F1F-876E-E6ACFA13BB99}" srcOrd="0" destOrd="0" presId="urn:microsoft.com/office/officeart/2005/8/layout/hierarchy2"/>
    <dgm:cxn modelId="{DB6C2BFC-ABA2-4DFC-83AD-E38068421FD7}" srcId="{991C9A5A-DE76-4E11-B132-D9278A4C5169}" destId="{58DCBA77-F507-44C8-BE22-73307DB04F9E}" srcOrd="2" destOrd="0" parTransId="{50B2DA35-F206-4F24-A036-ADB80FD4CE94}" sibTransId="{1015A63C-5585-4007-A449-7C00E376A98E}"/>
    <dgm:cxn modelId="{53815E57-A34A-214D-9828-32657A577F12}" type="presOf" srcId="{C2E215D9-9737-4D2B-97E2-CD3BB165CF82}" destId="{F8FDBBC2-8995-4782-B0FC-CFE45A57943F}" srcOrd="1" destOrd="0" presId="urn:microsoft.com/office/officeart/2005/8/layout/hierarchy2"/>
    <dgm:cxn modelId="{E9FFF661-BDC3-0642-84BD-74903C1D03A8}" type="presOf" srcId="{4469CA97-FF03-42AC-A563-FFAE0AA1CD0F}" destId="{535C4A2D-3253-4184-8AFA-A45DAA062D6F}" srcOrd="0" destOrd="0" presId="urn:microsoft.com/office/officeart/2005/8/layout/hierarchy2"/>
    <dgm:cxn modelId="{E4CFC411-8B62-D54B-8BCB-9ECD54173073}" type="presOf" srcId="{1948A29E-2E28-41C4-AF8D-4D3935F01FFF}" destId="{88EB3828-CFCA-4C2E-9EC5-8B71C8E76920}" srcOrd="1" destOrd="0" presId="urn:microsoft.com/office/officeart/2005/8/layout/hierarchy2"/>
    <dgm:cxn modelId="{D3343DAD-6D8A-884C-A7FA-820759A2156F}" type="presOf" srcId="{4A449387-DB98-4C86-B77C-B2951EC0A2E9}" destId="{2BE2A8C9-7B61-4835-9615-F1ABA20D6E2B}" srcOrd="0" destOrd="0" presId="urn:microsoft.com/office/officeart/2005/8/layout/hierarchy2"/>
    <dgm:cxn modelId="{6D252439-44EF-3144-9FF7-90375AA02000}" type="presOf" srcId="{E474F30E-626E-417A-B688-B171653A0143}" destId="{9983E030-7D53-4667-854B-150FB80ABC96}" srcOrd="0" destOrd="0" presId="urn:microsoft.com/office/officeart/2005/8/layout/hierarchy2"/>
    <dgm:cxn modelId="{0BCA4A4D-39FE-C14D-BE37-380B632B3A27}" type="presOf" srcId="{4AFF5085-0559-4BB4-8E3D-3C821B5A0618}" destId="{0129E6B8-570D-46CB-83BD-4DA766EA414D}" srcOrd="1" destOrd="0" presId="urn:microsoft.com/office/officeart/2005/8/layout/hierarchy2"/>
    <dgm:cxn modelId="{090639B1-EA89-B348-9B46-2CFCBC083226}" type="presOf" srcId="{43437B31-B4EA-49E1-B88E-DF9E45E6C849}" destId="{908FDB88-65A3-49C8-B882-3C65CC400877}" srcOrd="0" destOrd="0" presId="urn:microsoft.com/office/officeart/2005/8/layout/hierarchy2"/>
    <dgm:cxn modelId="{06ABEB6C-198E-3749-9B0D-C4ED44CEACD9}" type="presOf" srcId="{9E00A65E-86D6-44F1-8FFF-F2361E71BB5F}" destId="{C126EDCE-BC39-4DF0-B379-6ECCE2DA8222}" srcOrd="0" destOrd="0" presId="urn:microsoft.com/office/officeart/2005/8/layout/hierarchy2"/>
    <dgm:cxn modelId="{D13E560E-9FEE-8141-9531-47DC5F998F02}" type="presOf" srcId="{CB27B070-9FF0-4485-9427-748D933A45A4}" destId="{A0F088E0-3E1F-4233-A2D3-073E1D368C3F}" srcOrd="1" destOrd="0" presId="urn:microsoft.com/office/officeart/2005/8/layout/hierarchy2"/>
    <dgm:cxn modelId="{765DB5E6-7B44-5345-BCB4-6D5E52DE98A1}" type="presOf" srcId="{4AFF5085-0559-4BB4-8E3D-3C821B5A0618}" destId="{8414B590-CB92-4B05-B0E5-0BDF21ADC718}" srcOrd="0" destOrd="0" presId="urn:microsoft.com/office/officeart/2005/8/layout/hierarchy2"/>
    <dgm:cxn modelId="{28B666C6-1CFA-5F46-BDA2-D9C3044C509F}" type="presOf" srcId="{000C43C7-E812-4A2E-A85B-4D9FB18372FA}" destId="{D239BEE3-8804-4CF8-B13B-898F6185CCFF}" srcOrd="1" destOrd="0" presId="urn:microsoft.com/office/officeart/2005/8/layout/hierarchy2"/>
    <dgm:cxn modelId="{25FEE223-DDD7-7A40-B63B-958035E87457}" type="presOf" srcId="{1273A9E2-24F3-4D46-879C-8F97FDF794BE}" destId="{5FA5D0B4-3108-492F-999D-BA78B12DCB39}" srcOrd="1" destOrd="0" presId="urn:microsoft.com/office/officeart/2005/8/layout/hierarchy2"/>
    <dgm:cxn modelId="{6E31F68B-42CD-4FA4-8C86-A8FEFF007998}" srcId="{F61737E7-496F-4028-86A5-9124D3EB6E53}" destId="{19ED02A8-BC52-4AC3-A2C2-6F543BFC47C4}" srcOrd="0" destOrd="0" parTransId="{9FACE81B-FC77-4B3D-86C2-4BB5E7E94A13}" sibTransId="{BD1A373D-0188-4794-BDA6-4AA90B3BD701}"/>
    <dgm:cxn modelId="{4CE2AC25-4E27-4148-AA48-76CE8B67E92F}" srcId="{8D303097-160D-40EF-B99D-AC3158187430}" destId="{E474F30E-626E-417A-B688-B171653A0143}" srcOrd="1" destOrd="0" parTransId="{1273A9E2-24F3-4D46-879C-8F97FDF794BE}" sibTransId="{4FAD5491-1498-49FC-8BC2-6F17A064BE85}"/>
    <dgm:cxn modelId="{1A4478E3-8577-BC4A-ADCC-7B92D92171A7}" type="presOf" srcId="{991C9A5A-DE76-4E11-B132-D9278A4C5169}" destId="{FDCFECBE-0A34-40A2-89FA-D1BA13FD3A2E}" srcOrd="0" destOrd="0" presId="urn:microsoft.com/office/officeart/2005/8/layout/hierarchy2"/>
    <dgm:cxn modelId="{E6974F43-2A7E-4A4C-8CC1-DC05EB8A0875}" type="presOf" srcId="{D525EE85-9CD0-43FC-8D07-A7A8ECF89B80}" destId="{2F7E485F-ADB1-440B-92FC-DFA01ADA017A}" srcOrd="1" destOrd="0" presId="urn:microsoft.com/office/officeart/2005/8/layout/hierarchy2"/>
    <dgm:cxn modelId="{A6279458-F255-AF47-B240-924229FE032B}" type="presOf" srcId="{9E5CB27B-A8F4-4B40-B55D-C2EC36E46239}" destId="{BF035BA4-C939-4B45-9934-212F253F8042}" srcOrd="0" destOrd="0" presId="urn:microsoft.com/office/officeart/2005/8/layout/hierarchy2"/>
    <dgm:cxn modelId="{19688E75-E0B1-A546-9A00-31916ECD7C71}" type="presOf" srcId="{43437B31-B4EA-49E1-B88E-DF9E45E6C849}" destId="{B851E921-7119-42E5-9C25-26D7512670E0}" srcOrd="1" destOrd="0" presId="urn:microsoft.com/office/officeart/2005/8/layout/hierarchy2"/>
    <dgm:cxn modelId="{24AFB1C9-9207-8949-9844-33A099D8A743}" type="presOf" srcId="{6340CCC1-D178-4F54-AE1A-301D4EF5147B}" destId="{29152307-9F92-4616-84FA-869E4AF2CA60}" srcOrd="0" destOrd="0" presId="urn:microsoft.com/office/officeart/2005/8/layout/hierarchy2"/>
    <dgm:cxn modelId="{9E66BF59-C2A5-0A48-B1FC-8DE617F08DB8}" type="presOf" srcId="{EE6333FC-5D2A-48C8-B165-2D4429A5D825}" destId="{4EC41237-6509-4A53-B8DF-1A62E957441C}" srcOrd="1" destOrd="0" presId="urn:microsoft.com/office/officeart/2005/8/layout/hierarchy2"/>
    <dgm:cxn modelId="{503C6F07-F44D-D243-AF81-4CFBC39F2F34}" type="presOf" srcId="{09BBE4FD-078C-4CF0-90F5-89DB9E3BC1C7}" destId="{F8575232-2FA9-4D87-B0AB-63FAC30789A1}" srcOrd="0" destOrd="0" presId="urn:microsoft.com/office/officeart/2005/8/layout/hierarchy2"/>
    <dgm:cxn modelId="{9690CAE4-1E6A-764E-8D27-674FE07DD260}" type="presOf" srcId="{E390AB23-FEE8-4F7F-9677-EF3B81C71A3D}" destId="{BCB974C5-A8A0-4EB0-8FC6-A6EA9727E405}" srcOrd="0" destOrd="0" presId="urn:microsoft.com/office/officeart/2005/8/layout/hierarchy2"/>
    <dgm:cxn modelId="{E7824882-CDAF-D345-9A81-1DC8D10D311B}" type="presOf" srcId="{9E5CB27B-A8F4-4B40-B55D-C2EC36E46239}" destId="{CB19CA74-2CCB-49C5-8238-9FCCC8A4B674}" srcOrd="1" destOrd="0" presId="urn:microsoft.com/office/officeart/2005/8/layout/hierarchy2"/>
    <dgm:cxn modelId="{3281D87E-B24A-434F-AD2E-327F12DBA2F0}" srcId="{33E84FFB-563F-4661-AE4A-EC6CD8964FA5}" destId="{8D303097-160D-40EF-B99D-AC3158187430}" srcOrd="0" destOrd="0" parTransId="{8207D152-A428-4C97-B0CD-4EA31EC3E071}" sibTransId="{E8055165-49DB-46EA-AB7C-C776F53425F5}"/>
    <dgm:cxn modelId="{08539AB1-8444-465D-9516-96FD8AE60B02}" srcId="{ED52B86F-1469-4C6E-89A7-67CAC1F08B44}" destId="{3175B9B1-80B2-4942-844D-97DCC63FEDC6}" srcOrd="0" destOrd="0" parTransId="{0B30EDE3-1960-4C2E-A2C9-085F97706056}" sibTransId="{6E95585E-3D8C-4721-AB8C-6E9E04EAB0C7}"/>
    <dgm:cxn modelId="{D7EBB887-38AA-4DFD-AD5F-9213261F8764}" srcId="{86B61E20-8526-49AD-9E52-48B79471C22D}" destId="{4469CA97-FF03-42AC-A563-FFAE0AA1CD0F}" srcOrd="1" destOrd="0" parTransId="{7D3A8543-2937-4D8D-8728-272DAC92A4EC}" sibTransId="{9293FE5E-CD52-48A3-AD74-FB250993B4EA}"/>
    <dgm:cxn modelId="{9AC9E613-85F9-324E-9AE5-F50C1993C910}" type="presOf" srcId="{8207D152-A428-4C97-B0CD-4EA31EC3E071}" destId="{0FDA8375-6E5F-497A-BDBB-809F04B09D95}" srcOrd="0" destOrd="0" presId="urn:microsoft.com/office/officeart/2005/8/layout/hierarchy2"/>
    <dgm:cxn modelId="{7AA080D3-079E-7E4D-B2E6-BBC49F734A77}" type="presOf" srcId="{494F1671-7D53-4B50-BD34-B73B7C487193}" destId="{EE6B60B0-DC08-4685-B3E5-1E88C42B514B}" srcOrd="0" destOrd="0" presId="urn:microsoft.com/office/officeart/2005/8/layout/hierarchy2"/>
    <dgm:cxn modelId="{5E0F0A7F-8218-4ABF-904E-C2B097FD0227}" srcId="{7C2F4293-E7FF-464F-878A-478531E7E2FE}" destId="{00811A32-1740-464E-83E0-94293B885870}" srcOrd="0" destOrd="0" parTransId="{C4F20B1D-62C6-4DEB-9963-3073F69A9DB0}" sibTransId="{8669DF67-820C-49B9-8F7F-4F5AC30D7B7C}"/>
    <dgm:cxn modelId="{5B330EFF-B8B1-0547-9AFF-07527E794B65}" type="presOf" srcId="{CB27B070-9FF0-4485-9427-748D933A45A4}" destId="{53441ECC-AF27-478E-836D-FB9448918F7A}" srcOrd="0" destOrd="0" presId="urn:microsoft.com/office/officeart/2005/8/layout/hierarchy2"/>
    <dgm:cxn modelId="{08978EEB-DA69-41CC-AF3B-6AEFC9EF8AB4}" srcId="{01C0737E-D70E-4515-8537-A336B0993917}" destId="{1934C9DD-45FE-404B-B387-53C8F8191BA5}" srcOrd="0" destOrd="0" parTransId="{EE6333FC-5D2A-48C8-B165-2D4429A5D825}" sibTransId="{F76F8257-C505-45B4-B2F2-03BF8EFA67E5}"/>
    <dgm:cxn modelId="{A6C4E4EE-CA46-034D-879E-FE914FD1B310}" type="presOf" srcId="{0B30EDE3-1960-4C2E-A2C9-085F97706056}" destId="{0A1ABB3A-E8F3-43F9-8DBE-1B897B41A7CF}" srcOrd="1" destOrd="0" presId="urn:microsoft.com/office/officeart/2005/8/layout/hierarchy2"/>
    <dgm:cxn modelId="{D398551D-EA40-A649-8D00-A5556C7CC8BB}" type="presOf" srcId="{339F0F7B-3919-42A2-9F5A-6319B20FA1BB}" destId="{6C13B64F-F724-4A0A-97FC-0297C8BD045B}" srcOrd="0" destOrd="0" presId="urn:microsoft.com/office/officeart/2005/8/layout/hierarchy2"/>
    <dgm:cxn modelId="{292D711B-DFC2-4535-97D9-0477E6069C76}" srcId="{8D303097-160D-40EF-B99D-AC3158187430}" destId="{E390AB23-FEE8-4F7F-9677-EF3B81C71A3D}" srcOrd="2" destOrd="0" parTransId="{BE405739-9128-4F4E-BAAE-19613CC3FA0C}" sibTransId="{C4A1CF09-5BC8-4228-8920-B868F6E58D3B}"/>
    <dgm:cxn modelId="{6DE261CD-D44B-374A-BCFB-F10F4E0F4798}" type="presOf" srcId="{511AEF66-EB0B-469F-B891-51AB82343DBD}" destId="{5BA381D8-E5DE-4BC1-92A7-51606F5A792B}" srcOrd="0" destOrd="0" presId="urn:microsoft.com/office/officeart/2005/8/layout/hierarchy2"/>
    <dgm:cxn modelId="{53249138-D8AB-5B4B-9FBD-980ABF8EA0D5}" type="presOf" srcId="{511AEF66-EB0B-469F-B891-51AB82343DBD}" destId="{0449FD07-78D5-473E-ABE2-6D1ECCAB6AAA}" srcOrd="1" destOrd="0" presId="urn:microsoft.com/office/officeart/2005/8/layout/hierarchy2"/>
    <dgm:cxn modelId="{E2F43CDA-2B18-451A-B439-D6F9701018DD}" srcId="{ED52B86F-1469-4C6E-89A7-67CAC1F08B44}" destId="{33E84FFB-563F-4661-AE4A-EC6CD8964FA5}" srcOrd="1" destOrd="0" parTransId="{4AFF5085-0559-4BB4-8E3D-3C821B5A0618}" sibTransId="{39552F2E-ACA2-4BF4-94CE-A4296E67F014}"/>
    <dgm:cxn modelId="{9990800B-1291-4556-B2E3-600DBD1E758A}" srcId="{19ED02A8-BC52-4AC3-A2C2-6F543BFC47C4}" destId="{ED52B86F-1469-4C6E-89A7-67CAC1F08B44}" srcOrd="1" destOrd="0" parTransId="{9E5CB27B-A8F4-4B40-B55D-C2EC36E46239}" sibTransId="{967671D9-D621-45EA-B934-3072142C3A86}"/>
    <dgm:cxn modelId="{45168963-F1E3-0E4C-A80A-E8042EC62B43}" type="presOf" srcId="{4A449387-DB98-4C86-B77C-B2951EC0A2E9}" destId="{45FA8B65-A3E8-4B2C-8EB4-AB3401FA8173}" srcOrd="1" destOrd="0" presId="urn:microsoft.com/office/officeart/2005/8/layout/hierarchy2"/>
    <dgm:cxn modelId="{B6132EB6-2C50-0D4B-90A7-D5C22FE6F599}" type="presOf" srcId="{700F87EC-A91C-4857-B452-2638CD3AD5E7}" destId="{48E32969-0437-4EB9-82CC-B9CE65FD39F5}" srcOrd="1" destOrd="0" presId="urn:microsoft.com/office/officeart/2005/8/layout/hierarchy2"/>
    <dgm:cxn modelId="{59E602B2-080E-1044-AF4B-E07C9C82DBE2}" type="presOf" srcId="{DC43827C-39FE-4B0F-9C3B-665E48BF8A2C}" destId="{63A7CEDD-4EB4-4F80-9D8A-7F35FCAEF77B}" srcOrd="1" destOrd="0" presId="urn:microsoft.com/office/officeart/2005/8/layout/hierarchy2"/>
    <dgm:cxn modelId="{77009007-7740-49CE-AC14-6E1BA1E43525}" srcId="{DAA8F8A9-EE43-4392-9FD0-E3EA624E0044}" destId="{24433A6B-ACC9-49B7-9CA7-47C6F8325254}" srcOrd="0" destOrd="0" parTransId="{511AEF66-EB0B-469F-B891-51AB82343DBD}" sibTransId="{A10A718B-47B1-475E-955D-3E2BEB06F1E6}"/>
    <dgm:cxn modelId="{2C1A115B-3474-E443-82BA-31E2CF5A14F4}" type="presOf" srcId="{58DCBA77-F507-44C8-BE22-73307DB04F9E}" destId="{9D7E986F-7FF2-486F-8227-63530ACFA0DF}" srcOrd="0" destOrd="0" presId="urn:microsoft.com/office/officeart/2005/8/layout/hierarchy2"/>
    <dgm:cxn modelId="{1BC71274-25A4-47CD-84F4-FD7C77A35617}" srcId="{A0D842EB-23DF-4DAF-8233-FA1E9BD312EC}" destId="{B74A6D0D-AFC0-4468-BF85-29C559D9A7E1}" srcOrd="1" destOrd="0" parTransId="{580FBD05-A0B2-47C0-8226-B9165D6AC34A}" sibTransId="{BADE8B90-5DDF-4F39-B249-13C6D08BDB04}"/>
    <dgm:cxn modelId="{7F8DC70D-8A7A-3E45-ADB2-A5ACB604CAE0}" type="presOf" srcId="{700F87EC-A91C-4857-B452-2638CD3AD5E7}" destId="{B3978790-FEC8-4F71-8437-390A3424E75E}" srcOrd="0" destOrd="0" presId="urn:microsoft.com/office/officeart/2005/8/layout/hierarchy2"/>
    <dgm:cxn modelId="{03EDCF25-F07E-4141-AE35-EAD94E102383}" type="presOf" srcId="{52C7E166-FA4E-490B-A266-B79AD885383B}" destId="{EB8A7C13-251B-4F1D-BB06-3C17C3756597}" srcOrd="0" destOrd="0" presId="urn:microsoft.com/office/officeart/2005/8/layout/hierarchy2"/>
    <dgm:cxn modelId="{AC52B33A-241F-3A4D-A483-2407EDEB1B99}" type="presOf" srcId="{B02E0394-D890-4A64-BD22-C2D772B6212C}" destId="{13EB7EDA-478A-40BC-BB99-B75435B29CE8}" srcOrd="1" destOrd="0" presId="urn:microsoft.com/office/officeart/2005/8/layout/hierarchy2"/>
    <dgm:cxn modelId="{4F4559CA-607A-A84B-86BB-57D46125AA24}" type="presOf" srcId="{A9ADC2B1-9484-4324-8DB6-2591D40C0E21}" destId="{F80309F5-AEDD-4FC2-B23C-89179333C999}" srcOrd="0" destOrd="0" presId="urn:microsoft.com/office/officeart/2005/8/layout/hierarchy2"/>
    <dgm:cxn modelId="{CF2A2DD5-14B5-2E42-978F-8BF50C98DF8F}" type="presOf" srcId="{C4F20B1D-62C6-4DEB-9963-3073F69A9DB0}" destId="{DB5A37F1-7B9E-4132-B01B-153D6973ED7B}" srcOrd="0" destOrd="0" presId="urn:microsoft.com/office/officeart/2005/8/layout/hierarchy2"/>
    <dgm:cxn modelId="{FC99EB9D-AB26-804B-8C10-2080311842C5}" type="presOf" srcId="{32C99B6E-181F-462C-AE20-D51F04DFCE83}" destId="{5076D1A8-BD93-4FF4-A4A8-E380793F6250}" srcOrd="0" destOrd="0" presId="urn:microsoft.com/office/officeart/2005/8/layout/hierarchy2"/>
    <dgm:cxn modelId="{73A21237-27D1-3A44-BA22-F29A5553F325}" type="presOf" srcId="{F29BA2B5-1DF2-40A4-A762-92EAE42B85D2}" destId="{FE692FBC-80FF-4E98-BA65-420C27A6CB9B}" srcOrd="0" destOrd="0" presId="urn:microsoft.com/office/officeart/2005/8/layout/hierarchy2"/>
    <dgm:cxn modelId="{FFFC88EB-C57A-4A51-8044-135673926746}" srcId="{01C0737E-D70E-4515-8537-A336B0993917}" destId="{0AF3CE0F-E068-4B50-9DF3-3FA52078DFC8}" srcOrd="2" destOrd="0" parTransId="{52C7E166-FA4E-490B-A266-B79AD885383B}" sibTransId="{588B0EF0-8129-4029-A6F4-36AD0EF57F00}"/>
    <dgm:cxn modelId="{AB594A5C-EAF4-9042-8C3A-6EB4F3C1BCE2}" type="presOf" srcId="{580FBD05-A0B2-47C0-8226-B9165D6AC34A}" destId="{816BE90E-3EB1-41C8-8897-844C69E41E04}" srcOrd="0" destOrd="0" presId="urn:microsoft.com/office/officeart/2005/8/layout/hierarchy2"/>
    <dgm:cxn modelId="{34DCBA36-438F-4B9D-B5F3-FC52BE958ADB}" srcId="{33E84FFB-563F-4661-AE4A-EC6CD8964FA5}" destId="{DAA8F8A9-EE43-4392-9FD0-E3EA624E0044}" srcOrd="1" destOrd="0" parTransId="{1948A29E-2E28-41C4-AF8D-4D3935F01FFF}" sibTransId="{FF651BE9-8552-4E2E-8171-4375CFE4C0BE}"/>
    <dgm:cxn modelId="{800B1806-BF8A-C942-A274-ED6323A58C6D}" type="presOf" srcId="{9B4C36C7-DCDC-4B78-BFD0-94FE40BF31D0}" destId="{FB4A715F-FED4-445B-BC6D-D865ECA3C007}" srcOrd="0" destOrd="0" presId="urn:microsoft.com/office/officeart/2005/8/layout/hierarchy2"/>
    <dgm:cxn modelId="{08000504-7AA5-3045-8C03-2B116E27FB56}" type="presOf" srcId="{1934C9DD-45FE-404B-B387-53C8F8191BA5}" destId="{A753599E-01E9-434D-A5B6-03CBC505741A}" srcOrd="0" destOrd="0" presId="urn:microsoft.com/office/officeart/2005/8/layout/hierarchy2"/>
    <dgm:cxn modelId="{767A7E1C-08A1-EA4E-A0FC-27AB9D06D9CA}" type="presOf" srcId="{DC43827C-39FE-4B0F-9C3B-665E48BF8A2C}" destId="{EFE0F214-0F31-46DF-98B7-4C599441712F}" srcOrd="0" destOrd="0" presId="urn:microsoft.com/office/officeart/2005/8/layout/hierarchy2"/>
    <dgm:cxn modelId="{1575B110-A3C5-3547-A53D-153E6DF20D93}" type="presOf" srcId="{D525EE85-9CD0-43FC-8D07-A7A8ECF89B80}" destId="{F86EF6AD-4077-4199-A938-CE0CD3DA84CB}" srcOrd="0" destOrd="0" presId="urn:microsoft.com/office/officeart/2005/8/layout/hierarchy2"/>
    <dgm:cxn modelId="{F9EC51D6-1691-4C6B-9A1D-1BEA6E94F245}" srcId="{01C0737E-D70E-4515-8537-A336B0993917}" destId="{1CC20B5F-4037-4D54-A49E-C213697E5B05}" srcOrd="1" destOrd="0" parTransId="{A6302B6C-54FD-4F86-B215-8D43B94A3E30}" sibTransId="{66AF1D5D-3650-4121-96BE-0B6B60B4D06B}"/>
    <dgm:cxn modelId="{5FCDC8DE-7003-4AEC-B3B2-BB0F96DF8CB8}" srcId="{86B61E20-8526-49AD-9E52-48B79471C22D}" destId="{6A9F4EE1-5E29-41BD-B005-FA6FAB7EA6A7}" srcOrd="2" destOrd="0" parTransId="{000C43C7-E812-4A2E-A85B-4D9FB18372FA}" sibTransId="{A9FA3A26-E117-4812-A709-A87FDB9BE1DE}"/>
    <dgm:cxn modelId="{A82BA885-211E-444F-B250-5DAC6F8CB5AE}" type="presOf" srcId="{B74A6D0D-AFC0-4468-BF85-29C559D9A7E1}" destId="{8DD817A9-FE72-4FE0-81A2-1C229BBB3C5F}" srcOrd="0" destOrd="0" presId="urn:microsoft.com/office/officeart/2005/8/layout/hierarchy2"/>
    <dgm:cxn modelId="{CF13E31F-A473-C54A-8044-084A5803D40D}" type="presOf" srcId="{3F62D024-8511-452B-829C-AE8FCAE3AFD5}" destId="{0BBE72C2-C95D-488C-94CE-FEF6AEF42948}" srcOrd="1" destOrd="0" presId="urn:microsoft.com/office/officeart/2005/8/layout/hierarchy2"/>
    <dgm:cxn modelId="{3679C48C-6976-7543-8FC1-BE49019E22D5}" type="presOf" srcId="{7D8E1893-350F-4F0F-8D7A-B606D208B18B}" destId="{1B3F8774-FBEC-457E-951F-911426BE3A3D}" srcOrd="0" destOrd="0" presId="urn:microsoft.com/office/officeart/2005/8/layout/hierarchy2"/>
    <dgm:cxn modelId="{46AB7516-500B-E743-9994-6360A4E3F221}" type="presOf" srcId="{F61737E7-496F-4028-86A5-9124D3EB6E53}" destId="{BF46E357-F8D2-4A1B-8065-9035701381AA}" srcOrd="0" destOrd="0" presId="urn:microsoft.com/office/officeart/2005/8/layout/hierarchy2"/>
    <dgm:cxn modelId="{DD4EDF55-492E-534E-8CA7-121691679301}" type="presOf" srcId="{3F62D024-8511-452B-829C-AE8FCAE3AFD5}" destId="{AACF21B3-68D1-43AA-A215-60767A9915F3}" srcOrd="0" destOrd="0" presId="urn:microsoft.com/office/officeart/2005/8/layout/hierarchy2"/>
    <dgm:cxn modelId="{906FB29A-EE82-D34F-8F6A-01A040557BCF}" type="presOf" srcId="{01C0737E-D70E-4515-8537-A336B0993917}" destId="{43EE0863-9512-402B-90C7-41ACF32EE182}" srcOrd="0" destOrd="0" presId="urn:microsoft.com/office/officeart/2005/8/layout/hierarchy2"/>
    <dgm:cxn modelId="{E0A5BBA1-4080-E141-8D26-A34CDDE6052E}" type="presOf" srcId="{0B141C21-E482-44B1-A298-E52CB09A8913}" destId="{AEF0155F-4F90-4DDC-88B9-64689B2C83D5}" srcOrd="0" destOrd="0" presId="urn:microsoft.com/office/officeart/2005/8/layout/hierarchy2"/>
    <dgm:cxn modelId="{8D4EB60B-9DBC-D447-868D-1A68A8069F32}" type="presOf" srcId="{A6302B6C-54FD-4F86-B215-8D43B94A3E30}" destId="{1DF1C08D-CD03-4713-94A5-6A5BC70E95CB}" srcOrd="0" destOrd="0" presId="urn:microsoft.com/office/officeart/2005/8/layout/hierarchy2"/>
    <dgm:cxn modelId="{6F2D564C-0D6F-4242-8002-064BD753CB09}" type="presOf" srcId="{BE405739-9128-4F4E-BAAE-19613CC3FA0C}" destId="{86242FCE-AD8F-42AF-B268-A792F631D112}" srcOrd="1" destOrd="0" presId="urn:microsoft.com/office/officeart/2005/8/layout/hierarchy2"/>
    <dgm:cxn modelId="{193A13E4-4DF3-4DD5-B628-FB1F818A3147}" srcId="{8D303097-160D-40EF-B99D-AC3158187430}" destId="{BDA882CD-2615-4C82-BBE6-B26FECF38455}" srcOrd="0" destOrd="0" parTransId="{C2E215D9-9737-4D2B-97E2-CD3BB165CF82}" sibTransId="{ABD52E4A-6645-463D-B24D-C8F2BE3E7688}"/>
    <dgm:cxn modelId="{3EB9B33C-F754-E144-B29D-DC2796207D57}" type="presOf" srcId="{4197A849-EA87-4B10-B19E-BBF437532EAB}" destId="{E1E78C01-4794-422D-B03C-EBD44DA9971D}" srcOrd="0" destOrd="0" presId="urn:microsoft.com/office/officeart/2005/8/layout/hierarchy2"/>
    <dgm:cxn modelId="{C6ADF703-E1BF-2F46-8D22-A1645F23338B}" type="presOf" srcId="{50B2DA35-F206-4F24-A036-ADB80FD4CE94}" destId="{B7BFE598-2D67-4DBA-8E8D-2C560BDF1394}" srcOrd="1" destOrd="0" presId="urn:microsoft.com/office/officeart/2005/8/layout/hierarchy2"/>
    <dgm:cxn modelId="{6F0BB518-D615-1D4E-B1F2-159BFCED55DB}" type="presOf" srcId="{000C43C7-E812-4A2E-A85B-4D9FB18372FA}" destId="{A58634E7-60E0-4E90-BE8E-43368332772C}" srcOrd="0" destOrd="0" presId="urn:microsoft.com/office/officeart/2005/8/layout/hierarchy2"/>
    <dgm:cxn modelId="{6589F3C7-6140-6B44-9A48-ED9FAEACB338}" type="presOf" srcId="{22086FDD-6405-4B2C-A68E-F3D7F6CE2E23}" destId="{843ABA3E-ABBD-4720-8D03-1281B8D90104}" srcOrd="1" destOrd="0" presId="urn:microsoft.com/office/officeart/2005/8/layout/hierarchy2"/>
    <dgm:cxn modelId="{59758D8F-A807-C643-B745-A172E2A5CD1C}" type="presOf" srcId="{C2E215D9-9737-4D2B-97E2-CD3BB165CF82}" destId="{5CAEFAF9-0F24-40FF-A48F-7F8470F8AFB5}" srcOrd="0" destOrd="0" presId="urn:microsoft.com/office/officeart/2005/8/layout/hierarchy2"/>
    <dgm:cxn modelId="{0F2DBBB4-0AE8-FE4A-8F76-8B60C4ACDC42}" type="presOf" srcId="{FA89C72A-B9B9-42D5-A86A-46046BC718B9}" destId="{9451CF3B-D12F-4AEF-BB85-B86DFD9ACF48}" srcOrd="0" destOrd="0" presId="urn:microsoft.com/office/officeart/2005/8/layout/hierarchy2"/>
    <dgm:cxn modelId="{BA6CCF3D-D932-E74D-B419-EBADE1D93394}" type="presOf" srcId="{8D303097-160D-40EF-B99D-AC3158187430}" destId="{D6558745-A340-4270-8B64-C224F1B9C95C}" srcOrd="0" destOrd="0" presId="urn:microsoft.com/office/officeart/2005/8/layout/hierarchy2"/>
    <dgm:cxn modelId="{C81E33E7-B01D-0244-A151-38DF20CC84DF}" type="presOf" srcId="{A6302B6C-54FD-4F86-B215-8D43B94A3E30}" destId="{C749B18C-0A64-4C12-A31B-CEBF605CA7A2}" srcOrd="1" destOrd="0" presId="urn:microsoft.com/office/officeart/2005/8/layout/hierarchy2"/>
    <dgm:cxn modelId="{F8AFB427-54CF-4A72-BD05-DED7176AA706}" srcId="{4B9AB93A-C307-4B8D-B750-1C3CE0AF6270}" destId="{E1CFC391-6AE7-4347-8A9D-133DCAAA0E75}" srcOrd="2" destOrd="0" parTransId="{C4F766FB-6D17-4671-AABF-C3F36FB2F6B8}" sibTransId="{C94CA884-1548-457B-A064-B748659ACBB3}"/>
    <dgm:cxn modelId="{40C0C703-51A3-41F8-91D8-B435FCAD04B3}" srcId="{7EEE93ED-AD1A-4882-AC8C-8967E02A1408}" destId="{4B9AB93A-C307-4B8D-B750-1C3CE0AF6270}" srcOrd="0" destOrd="0" parTransId="{E338200A-934C-42CA-A1C9-D58324BAAEFF}" sibTransId="{FD10A9C0-035E-49E7-B997-CE37B605E1CE}"/>
    <dgm:cxn modelId="{AAF3A96E-8EA3-B14E-ABE3-00F21D3F50A6}" type="presOf" srcId="{2888668B-2C48-4FFF-8508-94E9DCF59832}" destId="{C0DAA123-08D3-4649-A45A-6F1CB6C5163F}" srcOrd="0" destOrd="0" presId="urn:microsoft.com/office/officeart/2005/8/layout/hierarchy2"/>
    <dgm:cxn modelId="{148CCE9F-FD96-F341-94F9-6394BE006C51}" type="presOf" srcId="{E338200A-934C-42CA-A1C9-D58324BAAEFF}" destId="{B3C9C675-746B-43FC-A1AC-B09EAF5CB901}" srcOrd="0" destOrd="0" presId="urn:microsoft.com/office/officeart/2005/8/layout/hierarchy2"/>
    <dgm:cxn modelId="{457BB131-2AC4-E64A-9AB7-94FA5758616B}" type="presOf" srcId="{580FBD05-A0B2-47C0-8226-B9165D6AC34A}" destId="{B6C3147B-D8F5-4EFE-B22B-EB5A7C107391}" srcOrd="1" destOrd="0" presId="urn:microsoft.com/office/officeart/2005/8/layout/hierarchy2"/>
    <dgm:cxn modelId="{6D8055C7-86F2-EA48-B285-260F1129243A}" type="presOf" srcId="{54A08ACA-4073-4FAD-BAE0-F72BE7A82EF2}" destId="{E9A9F9DC-0E57-4B2F-85E2-EDB9148BECCF}" srcOrd="0" destOrd="0" presId="urn:microsoft.com/office/officeart/2005/8/layout/hierarchy2"/>
    <dgm:cxn modelId="{8EC1B2B6-AE6F-AA46-A5C4-FB607FC44904}" type="presOf" srcId="{BF83BB6C-B318-406D-934F-DB4DB620721C}" destId="{4A6DE800-352E-4632-8236-9B18CDC0EB4C}" srcOrd="0" destOrd="0" presId="urn:microsoft.com/office/officeart/2005/8/layout/hierarchy2"/>
    <dgm:cxn modelId="{0A03CB3C-3462-4A44-BDE5-4EB00523A231}" type="presOf" srcId="{E1CFC391-6AE7-4347-8A9D-133DCAAA0E75}" destId="{200E68EF-E058-4A21-8C83-68AF02EFD324}" srcOrd="0" destOrd="0" presId="urn:microsoft.com/office/officeart/2005/8/layout/hierarchy2"/>
    <dgm:cxn modelId="{7E649494-3674-495C-A84D-DC95A9ED6CD7}" srcId="{7C2F4293-E7FF-464F-878A-478531E7E2FE}" destId="{7EEE93ED-AD1A-4882-AC8C-8967E02A1408}" srcOrd="1" destOrd="0" parTransId="{B02E0394-D890-4A64-BD22-C2D772B6212C}" sibTransId="{D5828066-78A9-49A4-8768-A96FF4074886}"/>
    <dgm:cxn modelId="{21E67F97-9931-BF4E-9CDD-C21FF01990DE}" type="presOf" srcId="{22086FDD-6405-4B2C-A68E-F3D7F6CE2E23}" destId="{852FBAF0-F2A8-4C9A-B32B-F4C75E99FA2E}" srcOrd="0" destOrd="0" presId="urn:microsoft.com/office/officeart/2005/8/layout/hierarchy2"/>
    <dgm:cxn modelId="{7EC87084-683B-422C-98DE-BBE21EFBC2C6}" srcId="{991C9A5A-DE76-4E11-B132-D9278A4C5169}" destId="{494F1671-7D53-4B50-BD34-B73B7C487193}" srcOrd="0" destOrd="0" parTransId="{3F62D024-8511-452B-829C-AE8FCAE3AFD5}" sibTransId="{1E059D15-5875-47FD-B893-C1176A92611C}"/>
    <dgm:cxn modelId="{9896D759-C666-6147-A5C5-B987D52FC6B7}" type="presOf" srcId="{7D3A8543-2937-4D8D-8728-272DAC92A4EC}" destId="{B00B8C55-571B-4DAE-90C7-C42A57B09ED0}" srcOrd="1" destOrd="0" presId="urn:microsoft.com/office/officeart/2005/8/layout/hierarchy2"/>
    <dgm:cxn modelId="{799A0538-3065-9E4E-8183-2C5E19C7DA06}" type="presOf" srcId="{A9ADC2B1-9484-4324-8DB6-2591D40C0E21}" destId="{69F6A74D-3BDD-4B35-9C4D-2F51EE6CA407}" srcOrd="1" destOrd="0" presId="urn:microsoft.com/office/officeart/2005/8/layout/hierarchy2"/>
    <dgm:cxn modelId="{FD1119A1-BFE4-8D49-904B-26AEFA1A8716}" type="presOf" srcId="{86B61E20-8526-49AD-9E52-48B79471C22D}" destId="{B93F69B4-4BC6-4DF8-8F9D-2FD0088C8508}" srcOrd="0" destOrd="0" presId="urn:microsoft.com/office/officeart/2005/8/layout/hierarchy2"/>
    <dgm:cxn modelId="{3ECD68FC-1767-C94A-A205-A0B2B1E2F997}" type="presOf" srcId="{09BBE4FD-078C-4CF0-90F5-89DB9E3BC1C7}" destId="{251C88E6-5657-44A2-905C-222B8FDCFF25}" srcOrd="1" destOrd="0" presId="urn:microsoft.com/office/officeart/2005/8/layout/hierarchy2"/>
    <dgm:cxn modelId="{13937F41-02CC-DF4E-85C7-B279B648E7E5}" type="presOf" srcId="{19ED02A8-BC52-4AC3-A2C2-6F543BFC47C4}" destId="{4E420069-3069-4E83-8412-B7E04577B8A9}" srcOrd="0" destOrd="0" presId="urn:microsoft.com/office/officeart/2005/8/layout/hierarchy2"/>
    <dgm:cxn modelId="{6779E60F-8AFB-494C-A97F-E751FD7BE7F4}" type="presOf" srcId="{7C2F4293-E7FF-464F-878A-478531E7E2FE}" destId="{937380A4-5FC2-46D9-90F5-E2379147E8D2}" srcOrd="0" destOrd="0" presId="urn:microsoft.com/office/officeart/2005/8/layout/hierarchy2"/>
    <dgm:cxn modelId="{AD4B60DA-B151-1C4B-B17E-AC83359B1433}" type="presOf" srcId="{00811A32-1740-464E-83E0-94293B885870}" destId="{D20ED147-5D0C-4313-942B-F98300BE3498}" srcOrd="0" destOrd="0" presId="urn:microsoft.com/office/officeart/2005/8/layout/hierarchy2"/>
    <dgm:cxn modelId="{B33CAA89-2311-9145-8654-A34FAAACF8A2}" type="presOf" srcId="{6A9F4EE1-5E29-41BD-B005-FA6FAB7EA6A7}" destId="{1D86ED22-164B-45E6-B680-C19EF4B8209A}" srcOrd="0" destOrd="0" presId="urn:microsoft.com/office/officeart/2005/8/layout/hierarchy2"/>
    <dgm:cxn modelId="{0B04A16C-3E79-9641-B881-C183811B2AF1}" type="presOf" srcId="{A961B922-9B29-48CC-BF06-633577389BD4}" destId="{6701EBE2-9DF3-4899-A930-AF084B3D7B92}" srcOrd="0" destOrd="0" presId="urn:microsoft.com/office/officeart/2005/8/layout/hierarchy2"/>
    <dgm:cxn modelId="{538F387D-D559-4C23-A727-9B20F4833082}" srcId="{4B9AB93A-C307-4B8D-B750-1C3CE0AF6270}" destId="{3916D59D-01C1-4EA1-8A29-3199DB7FA7C8}" srcOrd="1" destOrd="0" parTransId="{E5A4E588-26A4-4622-9F37-F50A8EE3A637}" sibTransId="{FEC07FEA-CE3E-4556-AC0A-349B9658174C}"/>
    <dgm:cxn modelId="{747EBDF9-2C76-0F44-85D0-1E702AA3C9E9}" type="presOf" srcId="{4B9AB93A-C307-4B8D-B750-1C3CE0AF6270}" destId="{CA08927D-F78E-447C-AA8D-F55B2CAFAE76}" srcOrd="0" destOrd="0" presId="urn:microsoft.com/office/officeart/2005/8/layout/hierarchy2"/>
    <dgm:cxn modelId="{F1CADFCA-3191-854C-A669-707A35D4855D}" type="presOf" srcId="{0AF3CE0F-E068-4B50-9DF3-3FA52078DFC8}" destId="{59775092-A0E5-46B1-9B5F-660A3317AB3F}" srcOrd="0" destOrd="0" presId="urn:microsoft.com/office/officeart/2005/8/layout/hierarchy2"/>
    <dgm:cxn modelId="{E1F78DA0-A1AB-8F49-B7C3-EB5610734376}" type="presOf" srcId="{339F0F7B-3919-42A2-9F5A-6319B20FA1BB}" destId="{933E7012-9798-44B5-8F02-17E73E72D687}" srcOrd="1" destOrd="0" presId="urn:microsoft.com/office/officeart/2005/8/layout/hierarchy2"/>
    <dgm:cxn modelId="{0A327420-C6D0-4585-AF96-C13F787D173A}" srcId="{3175B9B1-80B2-4942-844D-97DCC63FEDC6}" destId="{32C99B6E-181F-462C-AE20-D51F04DFCE83}" srcOrd="1" destOrd="0" parTransId="{7D8E1893-350F-4F0F-8D7A-B606D208B18B}" sibTransId="{8531A78D-DEBC-423A-80B6-FCBC8703723A}"/>
    <dgm:cxn modelId="{7B357EBC-6FC9-43F5-9F54-D9D64B663A61}" srcId="{19ED02A8-BC52-4AC3-A2C2-6F543BFC47C4}" destId="{7C2F4293-E7FF-464F-878A-478531E7E2FE}" srcOrd="0" destOrd="0" parTransId="{CFE047DD-1C76-46E0-8351-F22FA8D36AD7}" sibTransId="{FFF326E7-A022-435D-8D2B-0FC8EBB73D07}"/>
    <dgm:cxn modelId="{34AC920F-C5DF-B648-A84C-547FA3695201}" type="presOf" srcId="{5D56D8CF-6044-4DDB-81BB-E147642321C5}" destId="{F80F2414-6424-4F75-BB16-2CB3CD944B6A}" srcOrd="0" destOrd="0" presId="urn:microsoft.com/office/officeart/2005/8/layout/hierarchy2"/>
    <dgm:cxn modelId="{5C016650-963E-4F7A-9756-8D0C3A1ABF0D}" srcId="{32C99B6E-181F-462C-AE20-D51F04DFCE83}" destId="{A961B922-9B29-48CC-BF06-633577389BD4}" srcOrd="2" destOrd="0" parTransId="{D525EE85-9CD0-43FC-8D07-A7A8ECF89B80}" sibTransId="{A185E4C1-2613-40CF-B56D-CE5F94AFB4A9}"/>
    <dgm:cxn modelId="{8CC97994-F868-964E-B8E1-7469EC6AC440}" type="presOf" srcId="{B02E0394-D890-4A64-BD22-C2D772B6212C}" destId="{97FA524E-F778-440B-98DF-77B4A1D6306B}" srcOrd="0" destOrd="0" presId="urn:microsoft.com/office/officeart/2005/8/layout/hierarchy2"/>
    <dgm:cxn modelId="{415725FD-6B21-4751-9E6E-FF5365F913FC}" srcId="{A0D842EB-23DF-4DAF-8233-FA1E9BD312EC}" destId="{BF83BB6C-B318-406D-934F-DB4DB620721C}" srcOrd="2" destOrd="0" parTransId="{2888668B-2C48-4FFF-8508-94E9DCF59832}" sibTransId="{54A49EA4-1314-44F6-BB49-C0A64EA3F0BD}"/>
    <dgm:cxn modelId="{0E7FEA85-27D9-4F5B-BB32-EDAF09571085}" srcId="{991C9A5A-DE76-4E11-B132-D9278A4C5169}" destId="{6340CCC1-D178-4F54-AE1A-301D4EF5147B}" srcOrd="1" destOrd="0" parTransId="{CB27B070-9FF0-4485-9427-748D933A45A4}" sibTransId="{3BC806E4-52D2-4732-A0BC-50D54F367871}"/>
    <dgm:cxn modelId="{0ECED660-FEEC-4DE1-B55A-52D64607139A}" srcId="{3175B9B1-80B2-4942-844D-97DCC63FEDC6}" destId="{A0D842EB-23DF-4DAF-8233-FA1E9BD312EC}" srcOrd="0" destOrd="0" parTransId="{22086FDD-6405-4B2C-A68E-F3D7F6CE2E23}" sibTransId="{9EC5736B-D293-40EA-BA47-77D0DB5DE3CE}"/>
    <dgm:cxn modelId="{35C5A43C-C4AB-44AD-99E6-8365D2B8AE73}" srcId="{86B61E20-8526-49AD-9E52-48B79471C22D}" destId="{9B4C36C7-DCDC-4B78-BFD0-94FE40BF31D0}" srcOrd="0" destOrd="0" parTransId="{DC43827C-39FE-4B0F-9C3B-665E48BF8A2C}" sibTransId="{A39C6FC5-C423-420D-BAA7-847F3D297C99}"/>
    <dgm:cxn modelId="{55A1475E-8E0C-C54C-8A84-364047069902}" type="presOf" srcId="{06C55EBA-3DD6-4D58-97D7-0FE2B82AA02E}" destId="{810C7030-E030-4009-8782-DA021B110BF3}" srcOrd="1" destOrd="0" presId="urn:microsoft.com/office/officeart/2005/8/layout/hierarchy2"/>
    <dgm:cxn modelId="{0CAD811F-FB32-8A48-9BDB-EC8DB6D2BC92}" type="presOf" srcId="{1CC20B5F-4037-4D54-A49E-C213697E5B05}" destId="{DAE385B8-E38A-4CA6-9E38-9E21DD5DD89E}" srcOrd="0" destOrd="0" presId="urn:microsoft.com/office/officeart/2005/8/layout/hierarchy2"/>
    <dgm:cxn modelId="{559B45ED-CCC1-423E-8447-06C4D7879F48}" srcId="{A0D842EB-23DF-4DAF-8233-FA1E9BD312EC}" destId="{FA89C72A-B9B9-42D5-A86A-46046BC718B9}" srcOrd="0" destOrd="0" parTransId="{09BBE4FD-078C-4CF0-90F5-89DB9E3BC1C7}" sibTransId="{F0A510FC-294E-4776-9ADB-E2AA292ACF5C}"/>
    <dgm:cxn modelId="{492E3356-040E-E544-B673-E4B0C36E14B6}" type="presOf" srcId="{0B30EDE3-1960-4C2E-A2C9-085F97706056}" destId="{EB23BA92-523A-4C69-8980-9455781CA8F8}" srcOrd="0" destOrd="0" presId="urn:microsoft.com/office/officeart/2005/8/layout/hierarchy2"/>
    <dgm:cxn modelId="{9732FFDD-DDAA-43B2-A0F2-B54EC02D2073}" srcId="{32C99B6E-181F-462C-AE20-D51F04DFCE83}" destId="{4197A849-EA87-4B10-B19E-BBF437532EAB}" srcOrd="1" destOrd="0" parTransId="{339F0F7B-3919-42A2-9F5A-6319B20FA1BB}" sibTransId="{5B9B9369-F5E3-48DC-BD27-E532516F4F88}"/>
    <dgm:cxn modelId="{F0B539FF-B4F7-CE40-911A-4301FEA335B9}" type="presOf" srcId="{E338200A-934C-42CA-A1C9-D58324BAAEFF}" destId="{A76A1EB6-933E-4C91-8459-39538D0424B1}" srcOrd="1" destOrd="0" presId="urn:microsoft.com/office/officeart/2005/8/layout/hierarchy2"/>
    <dgm:cxn modelId="{AA149379-3AD0-1849-89B8-034BFDC04E9D}" type="presOf" srcId="{A0D842EB-23DF-4DAF-8233-FA1E9BD312EC}" destId="{0E433619-EC45-446D-917D-B7546326DD3B}" srcOrd="0" destOrd="0" presId="urn:microsoft.com/office/officeart/2005/8/layout/hierarchy2"/>
    <dgm:cxn modelId="{10D41FBE-0972-5C44-B12E-6459F5925631}" type="presParOf" srcId="{BF46E357-F8D2-4A1B-8065-9035701381AA}" destId="{2E688526-4322-406A-A5E0-15562F8CF8A7}" srcOrd="0" destOrd="0" presId="urn:microsoft.com/office/officeart/2005/8/layout/hierarchy2"/>
    <dgm:cxn modelId="{A633EC8F-DBDD-3346-A6D9-B64FBEEC45E2}" type="presParOf" srcId="{2E688526-4322-406A-A5E0-15562F8CF8A7}" destId="{4E420069-3069-4E83-8412-B7E04577B8A9}" srcOrd="0" destOrd="0" presId="urn:microsoft.com/office/officeart/2005/8/layout/hierarchy2"/>
    <dgm:cxn modelId="{D39FB814-1E10-6145-ACCF-3B4D3C903806}" type="presParOf" srcId="{2E688526-4322-406A-A5E0-15562F8CF8A7}" destId="{617E8458-DA26-48CE-9276-EFC6DEF8B93F}" srcOrd="1" destOrd="0" presId="urn:microsoft.com/office/officeart/2005/8/layout/hierarchy2"/>
    <dgm:cxn modelId="{57991051-D14A-BE45-A112-AB5BA7F45F7C}" type="presParOf" srcId="{617E8458-DA26-48CE-9276-EFC6DEF8B93F}" destId="{283A2404-4FAA-4CB1-A5B6-B2613CA91EF9}" srcOrd="0" destOrd="0" presId="urn:microsoft.com/office/officeart/2005/8/layout/hierarchy2"/>
    <dgm:cxn modelId="{E5E1E48A-03B3-9748-A0A2-20AF766D538A}" type="presParOf" srcId="{283A2404-4FAA-4CB1-A5B6-B2613CA91EF9}" destId="{A0E8830E-E5C4-4BE6-B466-740B98116B2D}" srcOrd="0" destOrd="0" presId="urn:microsoft.com/office/officeart/2005/8/layout/hierarchy2"/>
    <dgm:cxn modelId="{069A8182-B8D1-1D47-8295-5202B5F7119F}" type="presParOf" srcId="{617E8458-DA26-48CE-9276-EFC6DEF8B93F}" destId="{A5F7EB0D-B124-417C-ACF3-D9693ABE02AD}" srcOrd="1" destOrd="0" presId="urn:microsoft.com/office/officeart/2005/8/layout/hierarchy2"/>
    <dgm:cxn modelId="{84F0AAD7-5696-7A45-84F9-342DA1EDC347}" type="presParOf" srcId="{A5F7EB0D-B124-417C-ACF3-D9693ABE02AD}" destId="{937380A4-5FC2-46D9-90F5-E2379147E8D2}" srcOrd="0" destOrd="0" presId="urn:microsoft.com/office/officeart/2005/8/layout/hierarchy2"/>
    <dgm:cxn modelId="{1D086B9A-2374-0E46-B67E-99D7D5F392A8}" type="presParOf" srcId="{A5F7EB0D-B124-417C-ACF3-D9693ABE02AD}" destId="{D7ECD284-776E-405E-98F6-16C380040A50}" srcOrd="1" destOrd="0" presId="urn:microsoft.com/office/officeart/2005/8/layout/hierarchy2"/>
    <dgm:cxn modelId="{A1508781-B4AE-014D-961A-9E6F808E9A4D}" type="presParOf" srcId="{D7ECD284-776E-405E-98F6-16C380040A50}" destId="{DB5A37F1-7B9E-4132-B01B-153D6973ED7B}" srcOrd="0" destOrd="0" presId="urn:microsoft.com/office/officeart/2005/8/layout/hierarchy2"/>
    <dgm:cxn modelId="{F1824CAA-56D7-324F-8DF1-64737F9D55EF}" type="presParOf" srcId="{DB5A37F1-7B9E-4132-B01B-153D6973ED7B}" destId="{F3464E27-59BC-4386-B658-2BC3E9C186EA}" srcOrd="0" destOrd="0" presId="urn:microsoft.com/office/officeart/2005/8/layout/hierarchy2"/>
    <dgm:cxn modelId="{5DCBB8D6-3C73-634A-99E7-9992480E483D}" type="presParOf" srcId="{D7ECD284-776E-405E-98F6-16C380040A50}" destId="{E5406880-BD10-4E9C-9030-233789DFF92F}" srcOrd="1" destOrd="0" presId="urn:microsoft.com/office/officeart/2005/8/layout/hierarchy2"/>
    <dgm:cxn modelId="{5A9F000E-3283-FA45-9FD4-1D0B18D119A6}" type="presParOf" srcId="{E5406880-BD10-4E9C-9030-233789DFF92F}" destId="{D20ED147-5D0C-4313-942B-F98300BE3498}" srcOrd="0" destOrd="0" presId="urn:microsoft.com/office/officeart/2005/8/layout/hierarchy2"/>
    <dgm:cxn modelId="{764A5C88-E6D2-F343-ACFC-EDCFAA787631}" type="presParOf" srcId="{E5406880-BD10-4E9C-9030-233789DFF92F}" destId="{00652753-5A43-4EB7-90AF-9E4FCB8519A6}" srcOrd="1" destOrd="0" presId="urn:microsoft.com/office/officeart/2005/8/layout/hierarchy2"/>
    <dgm:cxn modelId="{F61C0727-0817-904C-BDDB-BD672066AC8C}" type="presParOf" srcId="{00652753-5A43-4EB7-90AF-9E4FCB8519A6}" destId="{F80F2414-6424-4F75-BB16-2CB3CD944B6A}" srcOrd="0" destOrd="0" presId="urn:microsoft.com/office/officeart/2005/8/layout/hierarchy2"/>
    <dgm:cxn modelId="{150E75B9-B47F-9B48-85C1-0F3379403702}" type="presParOf" srcId="{F80F2414-6424-4F75-BB16-2CB3CD944B6A}" destId="{65CEEDE6-E15A-49FA-942D-358B171166F3}" srcOrd="0" destOrd="0" presId="urn:microsoft.com/office/officeart/2005/8/layout/hierarchy2"/>
    <dgm:cxn modelId="{B30F372F-3A15-764F-9B60-78F86D36ABCE}" type="presParOf" srcId="{00652753-5A43-4EB7-90AF-9E4FCB8519A6}" destId="{D6119B3A-2088-427B-88F5-F446959DF589}" srcOrd="1" destOrd="0" presId="urn:microsoft.com/office/officeart/2005/8/layout/hierarchy2"/>
    <dgm:cxn modelId="{0765D112-3D8F-394E-9B41-170FB89B556A}" type="presParOf" srcId="{D6119B3A-2088-427B-88F5-F446959DF589}" destId="{B93F69B4-4BC6-4DF8-8F9D-2FD0088C8508}" srcOrd="0" destOrd="0" presId="urn:microsoft.com/office/officeart/2005/8/layout/hierarchy2"/>
    <dgm:cxn modelId="{B2C983F0-E5A3-EC46-BE61-62A6979FCB4F}" type="presParOf" srcId="{D6119B3A-2088-427B-88F5-F446959DF589}" destId="{4CAA0083-1946-4DD7-B5B4-BBB5BA685ED3}" srcOrd="1" destOrd="0" presId="urn:microsoft.com/office/officeart/2005/8/layout/hierarchy2"/>
    <dgm:cxn modelId="{01B7D9A0-23D6-1945-AA0A-CF59F8965F29}" type="presParOf" srcId="{4CAA0083-1946-4DD7-B5B4-BBB5BA685ED3}" destId="{EFE0F214-0F31-46DF-98B7-4C599441712F}" srcOrd="0" destOrd="0" presId="urn:microsoft.com/office/officeart/2005/8/layout/hierarchy2"/>
    <dgm:cxn modelId="{A42892C9-6070-1B4E-B013-5C7905382CDC}" type="presParOf" srcId="{EFE0F214-0F31-46DF-98B7-4C599441712F}" destId="{63A7CEDD-4EB4-4F80-9D8A-7F35FCAEF77B}" srcOrd="0" destOrd="0" presId="urn:microsoft.com/office/officeart/2005/8/layout/hierarchy2"/>
    <dgm:cxn modelId="{62DB9743-9D64-6B44-AC57-761F3E6E19DB}" type="presParOf" srcId="{4CAA0083-1946-4DD7-B5B4-BBB5BA685ED3}" destId="{81918D86-A6C0-4F48-BD8B-21E643402E10}" srcOrd="1" destOrd="0" presId="urn:microsoft.com/office/officeart/2005/8/layout/hierarchy2"/>
    <dgm:cxn modelId="{B9C05A64-486F-2142-A1AD-EFEDDC87350F}" type="presParOf" srcId="{81918D86-A6C0-4F48-BD8B-21E643402E10}" destId="{FB4A715F-FED4-445B-BC6D-D865ECA3C007}" srcOrd="0" destOrd="0" presId="urn:microsoft.com/office/officeart/2005/8/layout/hierarchy2"/>
    <dgm:cxn modelId="{FDDC92E9-F1DB-C743-8767-2B830B9D702A}" type="presParOf" srcId="{81918D86-A6C0-4F48-BD8B-21E643402E10}" destId="{29397562-8823-4F0D-8981-D3239CAC8872}" srcOrd="1" destOrd="0" presId="urn:microsoft.com/office/officeart/2005/8/layout/hierarchy2"/>
    <dgm:cxn modelId="{9F3026E0-5A20-014D-A149-50CEC8D3548F}" type="presParOf" srcId="{4CAA0083-1946-4DD7-B5B4-BBB5BA685ED3}" destId="{776C1490-4881-44A7-B481-BFCA37B44F6C}" srcOrd="2" destOrd="0" presId="urn:microsoft.com/office/officeart/2005/8/layout/hierarchy2"/>
    <dgm:cxn modelId="{7BA5BBEA-6FB1-1742-9698-E0B8955A4C30}" type="presParOf" srcId="{776C1490-4881-44A7-B481-BFCA37B44F6C}" destId="{B00B8C55-571B-4DAE-90C7-C42A57B09ED0}" srcOrd="0" destOrd="0" presId="urn:microsoft.com/office/officeart/2005/8/layout/hierarchy2"/>
    <dgm:cxn modelId="{6CBADDA0-20D3-A74E-A1A7-6FE31B0A7B8F}" type="presParOf" srcId="{4CAA0083-1946-4DD7-B5B4-BBB5BA685ED3}" destId="{2897C3DB-441E-423F-8BE4-87D22F227D87}" srcOrd="3" destOrd="0" presId="urn:microsoft.com/office/officeart/2005/8/layout/hierarchy2"/>
    <dgm:cxn modelId="{6CE61A32-4120-0542-BCE0-24DB5E36D6D3}" type="presParOf" srcId="{2897C3DB-441E-423F-8BE4-87D22F227D87}" destId="{535C4A2D-3253-4184-8AFA-A45DAA062D6F}" srcOrd="0" destOrd="0" presId="urn:microsoft.com/office/officeart/2005/8/layout/hierarchy2"/>
    <dgm:cxn modelId="{BA0A8D0C-169A-6B45-8DAA-AF32C2816D15}" type="presParOf" srcId="{2897C3DB-441E-423F-8BE4-87D22F227D87}" destId="{7C0673F6-BA95-4616-AEC7-80C11D26EF2F}" srcOrd="1" destOrd="0" presId="urn:microsoft.com/office/officeart/2005/8/layout/hierarchy2"/>
    <dgm:cxn modelId="{D7E7E44C-8E75-D44A-9CCA-C9503C835C6E}" type="presParOf" srcId="{4CAA0083-1946-4DD7-B5B4-BBB5BA685ED3}" destId="{A58634E7-60E0-4E90-BE8E-43368332772C}" srcOrd="4" destOrd="0" presId="urn:microsoft.com/office/officeart/2005/8/layout/hierarchy2"/>
    <dgm:cxn modelId="{E65612D9-0E10-5848-AEAC-9BAD562E84CA}" type="presParOf" srcId="{A58634E7-60E0-4E90-BE8E-43368332772C}" destId="{D239BEE3-8804-4CF8-B13B-898F6185CCFF}" srcOrd="0" destOrd="0" presId="urn:microsoft.com/office/officeart/2005/8/layout/hierarchy2"/>
    <dgm:cxn modelId="{B831B42C-5552-264B-86ED-866D6AD6BDA5}" type="presParOf" srcId="{4CAA0083-1946-4DD7-B5B4-BBB5BA685ED3}" destId="{396FB9D7-21F3-43C5-BF0C-AE9E712398F1}" srcOrd="5" destOrd="0" presId="urn:microsoft.com/office/officeart/2005/8/layout/hierarchy2"/>
    <dgm:cxn modelId="{4364A4D8-4DF3-2F4C-9155-3B6DD6B8858A}" type="presParOf" srcId="{396FB9D7-21F3-43C5-BF0C-AE9E712398F1}" destId="{1D86ED22-164B-45E6-B680-C19EF4B8209A}" srcOrd="0" destOrd="0" presId="urn:microsoft.com/office/officeart/2005/8/layout/hierarchy2"/>
    <dgm:cxn modelId="{AACB6394-744A-424C-B12D-820969B22DA7}" type="presParOf" srcId="{396FB9D7-21F3-43C5-BF0C-AE9E712398F1}" destId="{4DE50EE3-089A-49D7-9559-E4D75D03EB94}" srcOrd="1" destOrd="0" presId="urn:microsoft.com/office/officeart/2005/8/layout/hierarchy2"/>
    <dgm:cxn modelId="{590EA502-1166-024F-BDDE-9197251F1D49}" type="presParOf" srcId="{00652753-5A43-4EB7-90AF-9E4FCB8519A6}" destId="{AEF0155F-4F90-4DDC-88B9-64689B2C83D5}" srcOrd="2" destOrd="0" presId="urn:microsoft.com/office/officeart/2005/8/layout/hierarchy2"/>
    <dgm:cxn modelId="{7A009B37-3AD8-6941-9C3A-A32FF506401D}" type="presParOf" srcId="{AEF0155F-4F90-4DDC-88B9-64689B2C83D5}" destId="{468BAB71-2801-4EC0-89AB-6E44B8314BA6}" srcOrd="0" destOrd="0" presId="urn:microsoft.com/office/officeart/2005/8/layout/hierarchy2"/>
    <dgm:cxn modelId="{A7613DA0-01D4-AD4A-82DF-F585C028E726}" type="presParOf" srcId="{00652753-5A43-4EB7-90AF-9E4FCB8519A6}" destId="{D69FDD42-DB08-41EE-A45F-8C8787977C9D}" srcOrd="3" destOrd="0" presId="urn:microsoft.com/office/officeart/2005/8/layout/hierarchy2"/>
    <dgm:cxn modelId="{F0D0449A-684E-BD49-8BA5-7B4D8B4E2EB4}" type="presParOf" srcId="{D69FDD42-DB08-41EE-A45F-8C8787977C9D}" destId="{FDCFECBE-0A34-40A2-89FA-D1BA13FD3A2E}" srcOrd="0" destOrd="0" presId="urn:microsoft.com/office/officeart/2005/8/layout/hierarchy2"/>
    <dgm:cxn modelId="{4F561261-46F9-F148-A63D-A7D96D2E7A54}" type="presParOf" srcId="{D69FDD42-DB08-41EE-A45F-8C8787977C9D}" destId="{EAC2AF22-30AA-4835-A871-332B0A6B6F27}" srcOrd="1" destOrd="0" presId="urn:microsoft.com/office/officeart/2005/8/layout/hierarchy2"/>
    <dgm:cxn modelId="{2FD07CCD-097B-D849-96C8-F953DE78E0CC}" type="presParOf" srcId="{EAC2AF22-30AA-4835-A871-332B0A6B6F27}" destId="{AACF21B3-68D1-43AA-A215-60767A9915F3}" srcOrd="0" destOrd="0" presId="urn:microsoft.com/office/officeart/2005/8/layout/hierarchy2"/>
    <dgm:cxn modelId="{E8035E53-3DC9-AD47-825B-75E725C39CD9}" type="presParOf" srcId="{AACF21B3-68D1-43AA-A215-60767A9915F3}" destId="{0BBE72C2-C95D-488C-94CE-FEF6AEF42948}" srcOrd="0" destOrd="0" presId="urn:microsoft.com/office/officeart/2005/8/layout/hierarchy2"/>
    <dgm:cxn modelId="{4FCFF381-8D2E-EA44-A1A9-494812308426}" type="presParOf" srcId="{EAC2AF22-30AA-4835-A871-332B0A6B6F27}" destId="{865E63F4-BCD2-4DEF-92A5-AC45A0C8D338}" srcOrd="1" destOrd="0" presId="urn:microsoft.com/office/officeart/2005/8/layout/hierarchy2"/>
    <dgm:cxn modelId="{8470A2A7-4564-254D-93A1-1463209D4A54}" type="presParOf" srcId="{865E63F4-BCD2-4DEF-92A5-AC45A0C8D338}" destId="{EE6B60B0-DC08-4685-B3E5-1E88C42B514B}" srcOrd="0" destOrd="0" presId="urn:microsoft.com/office/officeart/2005/8/layout/hierarchy2"/>
    <dgm:cxn modelId="{475B0415-3039-FF4E-9EF3-D110A0E760A1}" type="presParOf" srcId="{865E63F4-BCD2-4DEF-92A5-AC45A0C8D338}" destId="{A9A58FC7-217B-4529-BC38-8649724AA843}" srcOrd="1" destOrd="0" presId="urn:microsoft.com/office/officeart/2005/8/layout/hierarchy2"/>
    <dgm:cxn modelId="{6C8A37B7-8ADF-7C45-AAEC-C9799248CF16}" type="presParOf" srcId="{EAC2AF22-30AA-4835-A871-332B0A6B6F27}" destId="{53441ECC-AF27-478E-836D-FB9448918F7A}" srcOrd="2" destOrd="0" presId="urn:microsoft.com/office/officeart/2005/8/layout/hierarchy2"/>
    <dgm:cxn modelId="{E30A5D0A-8B79-E345-9647-C00C6BFF1C91}" type="presParOf" srcId="{53441ECC-AF27-478E-836D-FB9448918F7A}" destId="{A0F088E0-3E1F-4233-A2D3-073E1D368C3F}" srcOrd="0" destOrd="0" presId="urn:microsoft.com/office/officeart/2005/8/layout/hierarchy2"/>
    <dgm:cxn modelId="{A6CEFE85-7BC9-2B4F-9005-722E1F2C919F}" type="presParOf" srcId="{EAC2AF22-30AA-4835-A871-332B0A6B6F27}" destId="{70823433-2756-49C3-A9F6-677CA42F5B7E}" srcOrd="3" destOrd="0" presId="urn:microsoft.com/office/officeart/2005/8/layout/hierarchy2"/>
    <dgm:cxn modelId="{C7B540F3-F609-C04C-9CD0-D65A1F6DC7F0}" type="presParOf" srcId="{70823433-2756-49C3-A9F6-677CA42F5B7E}" destId="{29152307-9F92-4616-84FA-869E4AF2CA60}" srcOrd="0" destOrd="0" presId="urn:microsoft.com/office/officeart/2005/8/layout/hierarchy2"/>
    <dgm:cxn modelId="{D6CA26FC-DB5E-4D49-8A79-58EC7F35D390}" type="presParOf" srcId="{70823433-2756-49C3-A9F6-677CA42F5B7E}" destId="{C619ECAC-C4E6-42C1-AEC7-F6CA29A8E672}" srcOrd="1" destOrd="0" presId="urn:microsoft.com/office/officeart/2005/8/layout/hierarchy2"/>
    <dgm:cxn modelId="{144E80A6-E5ED-574C-9CA1-53EBFEA4D8C3}" type="presParOf" srcId="{EAC2AF22-30AA-4835-A871-332B0A6B6F27}" destId="{16970B2A-5FE3-4CD8-B9B4-04333B0512F5}" srcOrd="4" destOrd="0" presId="urn:microsoft.com/office/officeart/2005/8/layout/hierarchy2"/>
    <dgm:cxn modelId="{8FF2A938-3ACE-4B49-8C32-BE8BF5E9C21B}" type="presParOf" srcId="{16970B2A-5FE3-4CD8-B9B4-04333B0512F5}" destId="{B7BFE598-2D67-4DBA-8E8D-2C560BDF1394}" srcOrd="0" destOrd="0" presId="urn:microsoft.com/office/officeart/2005/8/layout/hierarchy2"/>
    <dgm:cxn modelId="{4174C244-267B-CF45-A580-63590C69C6EF}" type="presParOf" srcId="{EAC2AF22-30AA-4835-A871-332B0A6B6F27}" destId="{90D431E8-DBA9-434C-B772-2911F9772711}" srcOrd="5" destOrd="0" presId="urn:microsoft.com/office/officeart/2005/8/layout/hierarchy2"/>
    <dgm:cxn modelId="{5786CC92-A2FB-874C-BDD2-B0AD1A139ECE}" type="presParOf" srcId="{90D431E8-DBA9-434C-B772-2911F9772711}" destId="{9D7E986F-7FF2-486F-8227-63530ACFA0DF}" srcOrd="0" destOrd="0" presId="urn:microsoft.com/office/officeart/2005/8/layout/hierarchy2"/>
    <dgm:cxn modelId="{7F5CFB52-77A1-D640-BDA4-8A79D3B5C1FA}" type="presParOf" srcId="{90D431E8-DBA9-434C-B772-2911F9772711}" destId="{BEED3249-EFF4-40FA-B64B-DAB188A2F89F}" srcOrd="1" destOrd="0" presId="urn:microsoft.com/office/officeart/2005/8/layout/hierarchy2"/>
    <dgm:cxn modelId="{D09CC21B-EBAD-8742-A949-F4072616102E}" type="presParOf" srcId="{D7ECD284-776E-405E-98F6-16C380040A50}" destId="{97FA524E-F778-440B-98DF-77B4A1D6306B}" srcOrd="2" destOrd="0" presId="urn:microsoft.com/office/officeart/2005/8/layout/hierarchy2"/>
    <dgm:cxn modelId="{A65FA625-27B5-5F44-90BD-A5C5DD30BBE0}" type="presParOf" srcId="{97FA524E-F778-440B-98DF-77B4A1D6306B}" destId="{13EB7EDA-478A-40BC-BB99-B75435B29CE8}" srcOrd="0" destOrd="0" presId="urn:microsoft.com/office/officeart/2005/8/layout/hierarchy2"/>
    <dgm:cxn modelId="{E721B3EC-D675-054F-8976-08B055FD057F}" type="presParOf" srcId="{D7ECD284-776E-405E-98F6-16C380040A50}" destId="{8A9EDD93-CA81-46AC-98DE-4E463D333870}" srcOrd="3" destOrd="0" presId="urn:microsoft.com/office/officeart/2005/8/layout/hierarchy2"/>
    <dgm:cxn modelId="{E195CD48-75F9-A542-BBD2-47AE5BB41C6B}" type="presParOf" srcId="{8A9EDD93-CA81-46AC-98DE-4E463D333870}" destId="{41968226-9970-47CD-897A-CFB5486D1CF0}" srcOrd="0" destOrd="0" presId="urn:microsoft.com/office/officeart/2005/8/layout/hierarchy2"/>
    <dgm:cxn modelId="{AB841851-60F2-524C-A42F-0EF8985A2456}" type="presParOf" srcId="{8A9EDD93-CA81-46AC-98DE-4E463D333870}" destId="{B9540059-8C60-4703-9D02-A7CBCB5F6AE2}" srcOrd="1" destOrd="0" presId="urn:microsoft.com/office/officeart/2005/8/layout/hierarchy2"/>
    <dgm:cxn modelId="{A4DA6823-680A-694E-B738-74C4AE7AE5D8}" type="presParOf" srcId="{B9540059-8C60-4703-9D02-A7CBCB5F6AE2}" destId="{B3C9C675-746B-43FC-A1AC-B09EAF5CB901}" srcOrd="0" destOrd="0" presId="urn:microsoft.com/office/officeart/2005/8/layout/hierarchy2"/>
    <dgm:cxn modelId="{E47F86A9-9940-9C41-BA39-423FBDDB5A3D}" type="presParOf" srcId="{B3C9C675-746B-43FC-A1AC-B09EAF5CB901}" destId="{A76A1EB6-933E-4C91-8459-39538D0424B1}" srcOrd="0" destOrd="0" presId="urn:microsoft.com/office/officeart/2005/8/layout/hierarchy2"/>
    <dgm:cxn modelId="{62AA49E1-8515-384A-9326-BCF504EDDCB9}" type="presParOf" srcId="{B9540059-8C60-4703-9D02-A7CBCB5F6AE2}" destId="{1A14F727-483E-4467-B12B-C6DBB7BCAE38}" srcOrd="1" destOrd="0" presId="urn:microsoft.com/office/officeart/2005/8/layout/hierarchy2"/>
    <dgm:cxn modelId="{336FF1AA-1420-E349-B0BF-4C44C0F806B1}" type="presParOf" srcId="{1A14F727-483E-4467-B12B-C6DBB7BCAE38}" destId="{CA08927D-F78E-447C-AA8D-F55B2CAFAE76}" srcOrd="0" destOrd="0" presId="urn:microsoft.com/office/officeart/2005/8/layout/hierarchy2"/>
    <dgm:cxn modelId="{F113943D-5A17-E94A-BE9F-258982CD1930}" type="presParOf" srcId="{1A14F727-483E-4467-B12B-C6DBB7BCAE38}" destId="{92FA8874-83F8-4009-8E0A-EB99F52EFF49}" srcOrd="1" destOrd="0" presId="urn:microsoft.com/office/officeart/2005/8/layout/hierarchy2"/>
    <dgm:cxn modelId="{6A06CD84-B474-9742-B7EE-331286A0E82F}" type="presParOf" srcId="{92FA8874-83F8-4009-8E0A-EB99F52EFF49}" destId="{F80309F5-AEDD-4FC2-B23C-89179333C999}" srcOrd="0" destOrd="0" presId="urn:microsoft.com/office/officeart/2005/8/layout/hierarchy2"/>
    <dgm:cxn modelId="{26C4DC22-AE76-C94C-9B3D-C878E2B3A13C}" type="presParOf" srcId="{F80309F5-AEDD-4FC2-B23C-89179333C999}" destId="{69F6A74D-3BDD-4B35-9C4D-2F51EE6CA407}" srcOrd="0" destOrd="0" presId="urn:microsoft.com/office/officeart/2005/8/layout/hierarchy2"/>
    <dgm:cxn modelId="{5F6CADAD-B212-EF47-9991-21C4CC2F4FF5}" type="presParOf" srcId="{92FA8874-83F8-4009-8E0A-EB99F52EFF49}" destId="{C21591DE-2375-4880-BF77-9EBC924F3280}" srcOrd="1" destOrd="0" presId="urn:microsoft.com/office/officeart/2005/8/layout/hierarchy2"/>
    <dgm:cxn modelId="{ADE244D3-C518-1C47-95A7-FE37E9025864}" type="presParOf" srcId="{C21591DE-2375-4880-BF77-9EBC924F3280}" destId="{FE692FBC-80FF-4E98-BA65-420C27A6CB9B}" srcOrd="0" destOrd="0" presId="urn:microsoft.com/office/officeart/2005/8/layout/hierarchy2"/>
    <dgm:cxn modelId="{3906DF66-3E29-A34C-8C8F-914B00F2BB14}" type="presParOf" srcId="{C21591DE-2375-4880-BF77-9EBC924F3280}" destId="{B83A7173-FEB2-44DC-A8D9-C842D38EA835}" srcOrd="1" destOrd="0" presId="urn:microsoft.com/office/officeart/2005/8/layout/hierarchy2"/>
    <dgm:cxn modelId="{E1057BF5-92B2-FD4D-A49F-6AF2C025AB09}" type="presParOf" srcId="{92FA8874-83F8-4009-8E0A-EB99F52EFF49}" destId="{9027C9F6-24DE-4104-A04A-FBDCB1FADCAE}" srcOrd="2" destOrd="0" presId="urn:microsoft.com/office/officeart/2005/8/layout/hierarchy2"/>
    <dgm:cxn modelId="{DBAA9B31-BA25-934F-8EF4-5457F0F17173}" type="presParOf" srcId="{9027C9F6-24DE-4104-A04A-FBDCB1FADCAE}" destId="{F0613404-529C-4EFD-B710-ED03A56758B3}" srcOrd="0" destOrd="0" presId="urn:microsoft.com/office/officeart/2005/8/layout/hierarchy2"/>
    <dgm:cxn modelId="{E45A911C-EF49-5547-9AB9-731CAF05852E}" type="presParOf" srcId="{92FA8874-83F8-4009-8E0A-EB99F52EFF49}" destId="{9BE62AE0-A334-4E77-8094-92F63ACE03BA}" srcOrd="3" destOrd="0" presId="urn:microsoft.com/office/officeart/2005/8/layout/hierarchy2"/>
    <dgm:cxn modelId="{70678F6E-E4DA-B544-BE2F-1577D4CBB73C}" type="presParOf" srcId="{9BE62AE0-A334-4E77-8094-92F63ACE03BA}" destId="{8E06D73F-D345-4D81-BD86-41FD09041FCA}" srcOrd="0" destOrd="0" presId="urn:microsoft.com/office/officeart/2005/8/layout/hierarchy2"/>
    <dgm:cxn modelId="{D99913F7-97BB-424A-A48F-6DDE049F97BA}" type="presParOf" srcId="{9BE62AE0-A334-4E77-8094-92F63ACE03BA}" destId="{738214D7-FB48-4141-9242-40CDFB26833A}" srcOrd="1" destOrd="0" presId="urn:microsoft.com/office/officeart/2005/8/layout/hierarchy2"/>
    <dgm:cxn modelId="{396DA18D-4764-E644-8C32-DCFEFF00C462}" type="presParOf" srcId="{92FA8874-83F8-4009-8E0A-EB99F52EFF49}" destId="{93E07391-2AEC-492F-9D1D-D1F1D770F834}" srcOrd="4" destOrd="0" presId="urn:microsoft.com/office/officeart/2005/8/layout/hierarchy2"/>
    <dgm:cxn modelId="{AD1F6C3D-A9F9-9640-9382-93AFA7732761}" type="presParOf" srcId="{93E07391-2AEC-492F-9D1D-D1F1D770F834}" destId="{E832C84A-7002-4DC4-B8DC-EB0B6E8C10B8}" srcOrd="0" destOrd="0" presId="urn:microsoft.com/office/officeart/2005/8/layout/hierarchy2"/>
    <dgm:cxn modelId="{A90001EC-E842-D045-9F3D-41B29C991998}" type="presParOf" srcId="{92FA8874-83F8-4009-8E0A-EB99F52EFF49}" destId="{C69F2EBB-2608-4422-885D-33735F358312}" srcOrd="5" destOrd="0" presId="urn:microsoft.com/office/officeart/2005/8/layout/hierarchy2"/>
    <dgm:cxn modelId="{886665F1-BB4F-224C-B7E0-AFC3DA5E9524}" type="presParOf" srcId="{C69F2EBB-2608-4422-885D-33735F358312}" destId="{200E68EF-E058-4A21-8C83-68AF02EFD324}" srcOrd="0" destOrd="0" presId="urn:microsoft.com/office/officeart/2005/8/layout/hierarchy2"/>
    <dgm:cxn modelId="{28AE050D-E847-CF47-A4FC-C7149EEA17C3}" type="presParOf" srcId="{C69F2EBB-2608-4422-885D-33735F358312}" destId="{0DCA825C-EA1C-4E31-A0FC-10AEBDA19747}" srcOrd="1" destOrd="0" presId="urn:microsoft.com/office/officeart/2005/8/layout/hierarchy2"/>
    <dgm:cxn modelId="{E0847895-884D-4248-9D79-EF041576F1ED}" type="presParOf" srcId="{B9540059-8C60-4703-9D02-A7CBCB5F6AE2}" destId="{C0FF8F1D-A44D-4F1F-876E-E6ACFA13BB99}" srcOrd="2" destOrd="0" presId="urn:microsoft.com/office/officeart/2005/8/layout/hierarchy2"/>
    <dgm:cxn modelId="{BB62ED1B-D1A9-0341-AC63-52E23CFBB5F0}" type="presParOf" srcId="{C0FF8F1D-A44D-4F1F-876E-E6ACFA13BB99}" destId="{810C7030-E030-4009-8782-DA021B110BF3}" srcOrd="0" destOrd="0" presId="urn:microsoft.com/office/officeart/2005/8/layout/hierarchy2"/>
    <dgm:cxn modelId="{B6CD4898-15C7-694A-B8D5-DACFC61868E3}" type="presParOf" srcId="{B9540059-8C60-4703-9D02-A7CBCB5F6AE2}" destId="{0D9FD60A-3DC0-48C2-8BB3-FB6CD60CAFA9}" srcOrd="3" destOrd="0" presId="urn:microsoft.com/office/officeart/2005/8/layout/hierarchy2"/>
    <dgm:cxn modelId="{0A9FE506-524D-774C-AA1E-3B36684F63FD}" type="presParOf" srcId="{0D9FD60A-3DC0-48C2-8BB3-FB6CD60CAFA9}" destId="{43EE0863-9512-402B-90C7-41ACF32EE182}" srcOrd="0" destOrd="0" presId="urn:microsoft.com/office/officeart/2005/8/layout/hierarchy2"/>
    <dgm:cxn modelId="{F1B2FDFA-D4D3-5445-A147-F1418F1152AE}" type="presParOf" srcId="{0D9FD60A-3DC0-48C2-8BB3-FB6CD60CAFA9}" destId="{0567F939-3136-41B5-AF65-926E3314EC6D}" srcOrd="1" destOrd="0" presId="urn:microsoft.com/office/officeart/2005/8/layout/hierarchy2"/>
    <dgm:cxn modelId="{E424EA6D-5CF4-4C49-99E2-CD337438A737}" type="presParOf" srcId="{0567F939-3136-41B5-AF65-926E3314EC6D}" destId="{CF4C0316-F9D1-4CFB-A9E9-84BF6138EC5A}" srcOrd="0" destOrd="0" presId="urn:microsoft.com/office/officeart/2005/8/layout/hierarchy2"/>
    <dgm:cxn modelId="{69A2F1FD-DD2D-C447-9B08-35244038A7C2}" type="presParOf" srcId="{CF4C0316-F9D1-4CFB-A9E9-84BF6138EC5A}" destId="{4EC41237-6509-4A53-B8DF-1A62E957441C}" srcOrd="0" destOrd="0" presId="urn:microsoft.com/office/officeart/2005/8/layout/hierarchy2"/>
    <dgm:cxn modelId="{095B001B-D24D-C94B-BD6D-4AE91A4EF8F6}" type="presParOf" srcId="{0567F939-3136-41B5-AF65-926E3314EC6D}" destId="{42A7ECB8-B0B9-4FDE-9784-8A8886D84D80}" srcOrd="1" destOrd="0" presId="urn:microsoft.com/office/officeart/2005/8/layout/hierarchy2"/>
    <dgm:cxn modelId="{CBF344BB-8839-7741-81A5-30BDD4E94CA2}" type="presParOf" srcId="{42A7ECB8-B0B9-4FDE-9784-8A8886D84D80}" destId="{A753599E-01E9-434D-A5B6-03CBC505741A}" srcOrd="0" destOrd="0" presId="urn:microsoft.com/office/officeart/2005/8/layout/hierarchy2"/>
    <dgm:cxn modelId="{26AF1ECD-CCDC-A44C-8A94-A3F9EA7D6D9A}" type="presParOf" srcId="{42A7ECB8-B0B9-4FDE-9784-8A8886D84D80}" destId="{B7BE94A7-9194-49BF-9290-22650BE886FC}" srcOrd="1" destOrd="0" presId="urn:microsoft.com/office/officeart/2005/8/layout/hierarchy2"/>
    <dgm:cxn modelId="{D081778B-BE7D-CC4E-8EF3-B5C897200FF6}" type="presParOf" srcId="{0567F939-3136-41B5-AF65-926E3314EC6D}" destId="{1DF1C08D-CD03-4713-94A5-6A5BC70E95CB}" srcOrd="2" destOrd="0" presId="urn:microsoft.com/office/officeart/2005/8/layout/hierarchy2"/>
    <dgm:cxn modelId="{F4B06150-A46E-8247-AA38-DF0931CBCF87}" type="presParOf" srcId="{1DF1C08D-CD03-4713-94A5-6A5BC70E95CB}" destId="{C749B18C-0A64-4C12-A31B-CEBF605CA7A2}" srcOrd="0" destOrd="0" presId="urn:microsoft.com/office/officeart/2005/8/layout/hierarchy2"/>
    <dgm:cxn modelId="{2CFA9D40-7638-DC4F-8FEC-492AE6B8C1A4}" type="presParOf" srcId="{0567F939-3136-41B5-AF65-926E3314EC6D}" destId="{7B63109A-E0D5-4D50-90C4-61BEB6A639F1}" srcOrd="3" destOrd="0" presId="urn:microsoft.com/office/officeart/2005/8/layout/hierarchy2"/>
    <dgm:cxn modelId="{1317C905-DDC3-E64C-A04F-D6141E6FE786}" type="presParOf" srcId="{7B63109A-E0D5-4D50-90C4-61BEB6A639F1}" destId="{DAE385B8-E38A-4CA6-9E38-9E21DD5DD89E}" srcOrd="0" destOrd="0" presId="urn:microsoft.com/office/officeart/2005/8/layout/hierarchy2"/>
    <dgm:cxn modelId="{D4668FF0-D304-BE4E-A1B2-9C89B8519EBC}" type="presParOf" srcId="{7B63109A-E0D5-4D50-90C4-61BEB6A639F1}" destId="{804DF416-7106-48EE-85E5-ABBFA14F8823}" srcOrd="1" destOrd="0" presId="urn:microsoft.com/office/officeart/2005/8/layout/hierarchy2"/>
    <dgm:cxn modelId="{299E0B38-10B0-DD4D-9CA9-783545C31C22}" type="presParOf" srcId="{0567F939-3136-41B5-AF65-926E3314EC6D}" destId="{EB8A7C13-251B-4F1D-BB06-3C17C3756597}" srcOrd="4" destOrd="0" presId="urn:microsoft.com/office/officeart/2005/8/layout/hierarchy2"/>
    <dgm:cxn modelId="{D4ADE335-3517-5C46-862C-DE9910FCFF1C}" type="presParOf" srcId="{EB8A7C13-251B-4F1D-BB06-3C17C3756597}" destId="{2D8D0B2C-A8BD-4F8A-8B3C-BEF89EE8A735}" srcOrd="0" destOrd="0" presId="urn:microsoft.com/office/officeart/2005/8/layout/hierarchy2"/>
    <dgm:cxn modelId="{AFAF4051-E453-1644-BB1A-FDE2A0AAD7B8}" type="presParOf" srcId="{0567F939-3136-41B5-AF65-926E3314EC6D}" destId="{A499B639-71BF-490D-975C-5A98A67A1963}" srcOrd="5" destOrd="0" presId="urn:microsoft.com/office/officeart/2005/8/layout/hierarchy2"/>
    <dgm:cxn modelId="{2889BDCA-A96F-5C40-A36E-F6297BABFF69}" type="presParOf" srcId="{A499B639-71BF-490D-975C-5A98A67A1963}" destId="{59775092-A0E5-46B1-9B5F-660A3317AB3F}" srcOrd="0" destOrd="0" presId="urn:microsoft.com/office/officeart/2005/8/layout/hierarchy2"/>
    <dgm:cxn modelId="{419C3C4C-E15C-F94A-8E34-1F8752DDE1EB}" type="presParOf" srcId="{A499B639-71BF-490D-975C-5A98A67A1963}" destId="{80A1B41A-5F82-41E1-BCD0-15E6888626EA}" srcOrd="1" destOrd="0" presId="urn:microsoft.com/office/officeart/2005/8/layout/hierarchy2"/>
    <dgm:cxn modelId="{D685EB5F-F62F-E640-B964-6D56E2784464}" type="presParOf" srcId="{617E8458-DA26-48CE-9276-EFC6DEF8B93F}" destId="{BF035BA4-C939-4B45-9934-212F253F8042}" srcOrd="2" destOrd="0" presId="urn:microsoft.com/office/officeart/2005/8/layout/hierarchy2"/>
    <dgm:cxn modelId="{05D34E33-066F-0447-8089-1BFF64127779}" type="presParOf" srcId="{BF035BA4-C939-4B45-9934-212F253F8042}" destId="{CB19CA74-2CCB-49C5-8238-9FCCC8A4B674}" srcOrd="0" destOrd="0" presId="urn:microsoft.com/office/officeart/2005/8/layout/hierarchy2"/>
    <dgm:cxn modelId="{725A3C42-C09D-EE4E-858B-A232338DC6D4}" type="presParOf" srcId="{617E8458-DA26-48CE-9276-EFC6DEF8B93F}" destId="{99EEF68D-D0E9-401F-96AA-8601A68144BD}" srcOrd="3" destOrd="0" presId="urn:microsoft.com/office/officeart/2005/8/layout/hierarchy2"/>
    <dgm:cxn modelId="{59E773DE-5ABE-BD42-965C-DEE39ACF3124}" type="presParOf" srcId="{99EEF68D-D0E9-401F-96AA-8601A68144BD}" destId="{88714EFB-425F-43D6-926C-F92C14C1926B}" srcOrd="0" destOrd="0" presId="urn:microsoft.com/office/officeart/2005/8/layout/hierarchy2"/>
    <dgm:cxn modelId="{BF33C4C4-65DC-BB44-8C4E-4FFEA89A8404}" type="presParOf" srcId="{99EEF68D-D0E9-401F-96AA-8601A68144BD}" destId="{54D330A7-8EDF-4168-873D-420A67F53E6A}" srcOrd="1" destOrd="0" presId="urn:microsoft.com/office/officeart/2005/8/layout/hierarchy2"/>
    <dgm:cxn modelId="{70CCA4B6-2E7C-6E4D-813D-9A691C8462D8}" type="presParOf" srcId="{54D330A7-8EDF-4168-873D-420A67F53E6A}" destId="{EB23BA92-523A-4C69-8980-9455781CA8F8}" srcOrd="0" destOrd="0" presId="urn:microsoft.com/office/officeart/2005/8/layout/hierarchy2"/>
    <dgm:cxn modelId="{C30AC9C3-413D-4A47-BAEF-6836F89D5177}" type="presParOf" srcId="{EB23BA92-523A-4C69-8980-9455781CA8F8}" destId="{0A1ABB3A-E8F3-43F9-8DBE-1B897B41A7CF}" srcOrd="0" destOrd="0" presId="urn:microsoft.com/office/officeart/2005/8/layout/hierarchy2"/>
    <dgm:cxn modelId="{952CC21B-3EED-F24A-83F7-4740BA063C8C}" type="presParOf" srcId="{54D330A7-8EDF-4168-873D-420A67F53E6A}" destId="{845C8EAC-4F23-4DED-87AD-D31834F06052}" srcOrd="1" destOrd="0" presId="urn:microsoft.com/office/officeart/2005/8/layout/hierarchy2"/>
    <dgm:cxn modelId="{1B69DA1E-E1D7-4D4B-81FF-4B1ACEB0F5F7}" type="presParOf" srcId="{845C8EAC-4F23-4DED-87AD-D31834F06052}" destId="{FB5FD420-0EA1-4D06-923E-9D42EE60BA6F}" srcOrd="0" destOrd="0" presId="urn:microsoft.com/office/officeart/2005/8/layout/hierarchy2"/>
    <dgm:cxn modelId="{3B0E12EA-B7AE-E44E-81C2-B6FEF1AAB2EB}" type="presParOf" srcId="{845C8EAC-4F23-4DED-87AD-D31834F06052}" destId="{41CA7CBD-7303-4212-9E58-231A5268A433}" srcOrd="1" destOrd="0" presId="urn:microsoft.com/office/officeart/2005/8/layout/hierarchy2"/>
    <dgm:cxn modelId="{FD556917-F930-C04A-9C69-CB39A5B50BC4}" type="presParOf" srcId="{41CA7CBD-7303-4212-9E58-231A5268A433}" destId="{852FBAF0-F2A8-4C9A-B32B-F4C75E99FA2E}" srcOrd="0" destOrd="0" presId="urn:microsoft.com/office/officeart/2005/8/layout/hierarchy2"/>
    <dgm:cxn modelId="{07BE0461-4412-934A-A289-07CAF0E0DBBE}" type="presParOf" srcId="{852FBAF0-F2A8-4C9A-B32B-F4C75E99FA2E}" destId="{843ABA3E-ABBD-4720-8D03-1281B8D90104}" srcOrd="0" destOrd="0" presId="urn:microsoft.com/office/officeart/2005/8/layout/hierarchy2"/>
    <dgm:cxn modelId="{B4B50CBA-ADA2-CD40-83A6-382891249DDE}" type="presParOf" srcId="{41CA7CBD-7303-4212-9E58-231A5268A433}" destId="{34461FA3-9F21-4DAE-B1BB-F6596EC907DA}" srcOrd="1" destOrd="0" presId="urn:microsoft.com/office/officeart/2005/8/layout/hierarchy2"/>
    <dgm:cxn modelId="{C5407928-A8E1-8A4C-A02E-74F83BA6D3F2}" type="presParOf" srcId="{34461FA3-9F21-4DAE-B1BB-F6596EC907DA}" destId="{0E433619-EC45-446D-917D-B7546326DD3B}" srcOrd="0" destOrd="0" presId="urn:microsoft.com/office/officeart/2005/8/layout/hierarchy2"/>
    <dgm:cxn modelId="{96CD360D-5902-AF4B-9B76-5E83CF4D09AA}" type="presParOf" srcId="{34461FA3-9F21-4DAE-B1BB-F6596EC907DA}" destId="{D51B3C7D-9D7C-4213-AFF5-22E7FF3C0E85}" srcOrd="1" destOrd="0" presId="urn:microsoft.com/office/officeart/2005/8/layout/hierarchy2"/>
    <dgm:cxn modelId="{13CE7637-1B89-FD4A-AD12-79B1C8D2E8CC}" type="presParOf" srcId="{D51B3C7D-9D7C-4213-AFF5-22E7FF3C0E85}" destId="{F8575232-2FA9-4D87-B0AB-63FAC30789A1}" srcOrd="0" destOrd="0" presId="urn:microsoft.com/office/officeart/2005/8/layout/hierarchy2"/>
    <dgm:cxn modelId="{9226075D-394D-9241-8ACD-D9C1CF671D7F}" type="presParOf" srcId="{F8575232-2FA9-4D87-B0AB-63FAC30789A1}" destId="{251C88E6-5657-44A2-905C-222B8FDCFF25}" srcOrd="0" destOrd="0" presId="urn:microsoft.com/office/officeart/2005/8/layout/hierarchy2"/>
    <dgm:cxn modelId="{EF705116-A23D-2A47-8EA2-029300AB2F87}" type="presParOf" srcId="{D51B3C7D-9D7C-4213-AFF5-22E7FF3C0E85}" destId="{CB1D02A5-7AA5-4769-9293-93F8AF2AC99F}" srcOrd="1" destOrd="0" presId="urn:microsoft.com/office/officeart/2005/8/layout/hierarchy2"/>
    <dgm:cxn modelId="{44447EB4-C2D7-3D48-86DA-BCF35CC576AF}" type="presParOf" srcId="{CB1D02A5-7AA5-4769-9293-93F8AF2AC99F}" destId="{9451CF3B-D12F-4AEF-BB85-B86DFD9ACF48}" srcOrd="0" destOrd="0" presId="urn:microsoft.com/office/officeart/2005/8/layout/hierarchy2"/>
    <dgm:cxn modelId="{FA801517-9E7C-7B44-9549-34CF5CA99288}" type="presParOf" srcId="{CB1D02A5-7AA5-4769-9293-93F8AF2AC99F}" destId="{410E94B6-A0F2-461C-9C87-1DAD72F80B31}" srcOrd="1" destOrd="0" presId="urn:microsoft.com/office/officeart/2005/8/layout/hierarchy2"/>
    <dgm:cxn modelId="{E47D4925-8C3F-0B4F-9AB4-90013DA106AE}" type="presParOf" srcId="{D51B3C7D-9D7C-4213-AFF5-22E7FF3C0E85}" destId="{816BE90E-3EB1-41C8-8897-844C69E41E04}" srcOrd="2" destOrd="0" presId="urn:microsoft.com/office/officeart/2005/8/layout/hierarchy2"/>
    <dgm:cxn modelId="{DFD9D006-5C7D-D24B-84A7-FC0F5EED9943}" type="presParOf" srcId="{816BE90E-3EB1-41C8-8897-844C69E41E04}" destId="{B6C3147B-D8F5-4EFE-B22B-EB5A7C107391}" srcOrd="0" destOrd="0" presId="urn:microsoft.com/office/officeart/2005/8/layout/hierarchy2"/>
    <dgm:cxn modelId="{5F47F169-A9E5-FB44-8C70-7E91B9DDCB36}" type="presParOf" srcId="{D51B3C7D-9D7C-4213-AFF5-22E7FF3C0E85}" destId="{16A28065-641E-455C-8093-2E8CD76EE336}" srcOrd="3" destOrd="0" presId="urn:microsoft.com/office/officeart/2005/8/layout/hierarchy2"/>
    <dgm:cxn modelId="{EAB44006-829F-7A4B-AF0B-2BD80FD302E0}" type="presParOf" srcId="{16A28065-641E-455C-8093-2E8CD76EE336}" destId="{8DD817A9-FE72-4FE0-81A2-1C229BBB3C5F}" srcOrd="0" destOrd="0" presId="urn:microsoft.com/office/officeart/2005/8/layout/hierarchy2"/>
    <dgm:cxn modelId="{EEEF537D-AA87-494F-A485-995C4DD8AE98}" type="presParOf" srcId="{16A28065-641E-455C-8093-2E8CD76EE336}" destId="{8B00259B-53BA-49ED-811D-6C852CF5DF17}" srcOrd="1" destOrd="0" presId="urn:microsoft.com/office/officeart/2005/8/layout/hierarchy2"/>
    <dgm:cxn modelId="{0EC34D4D-4B42-2346-A18F-E3902E66B4E0}" type="presParOf" srcId="{D51B3C7D-9D7C-4213-AFF5-22E7FF3C0E85}" destId="{C0DAA123-08D3-4649-A45A-6F1CB6C5163F}" srcOrd="4" destOrd="0" presId="urn:microsoft.com/office/officeart/2005/8/layout/hierarchy2"/>
    <dgm:cxn modelId="{3F5B1771-80F6-D143-8016-599406D044C8}" type="presParOf" srcId="{C0DAA123-08D3-4649-A45A-6F1CB6C5163F}" destId="{CB9FDE28-430E-4448-8C7A-3100077B9B62}" srcOrd="0" destOrd="0" presId="urn:microsoft.com/office/officeart/2005/8/layout/hierarchy2"/>
    <dgm:cxn modelId="{657133AD-FA7F-4A46-BE1D-EF0650C68BA2}" type="presParOf" srcId="{D51B3C7D-9D7C-4213-AFF5-22E7FF3C0E85}" destId="{86FA4112-494E-44A2-A82A-E8676C7FE369}" srcOrd="5" destOrd="0" presId="urn:microsoft.com/office/officeart/2005/8/layout/hierarchy2"/>
    <dgm:cxn modelId="{00C14FCF-A8F7-6943-B267-332111F6D372}" type="presParOf" srcId="{86FA4112-494E-44A2-A82A-E8676C7FE369}" destId="{4A6DE800-352E-4632-8236-9B18CDC0EB4C}" srcOrd="0" destOrd="0" presId="urn:microsoft.com/office/officeart/2005/8/layout/hierarchy2"/>
    <dgm:cxn modelId="{BA92BED0-7BA7-F045-9D30-591F957E1BDC}" type="presParOf" srcId="{86FA4112-494E-44A2-A82A-E8676C7FE369}" destId="{6F29EE8A-4362-4D54-9D1B-0551A98C5D90}" srcOrd="1" destOrd="0" presId="urn:microsoft.com/office/officeart/2005/8/layout/hierarchy2"/>
    <dgm:cxn modelId="{C7C3E182-0F02-5949-A461-D0ECD0425EB8}" type="presParOf" srcId="{41CA7CBD-7303-4212-9E58-231A5268A433}" destId="{1B3F8774-FBEC-457E-951F-911426BE3A3D}" srcOrd="2" destOrd="0" presId="urn:microsoft.com/office/officeart/2005/8/layout/hierarchy2"/>
    <dgm:cxn modelId="{5E350A77-36CC-184A-A979-1B89525C3AB1}" type="presParOf" srcId="{1B3F8774-FBEC-457E-951F-911426BE3A3D}" destId="{8D2011AB-26CA-43CC-8329-2348B629A4CC}" srcOrd="0" destOrd="0" presId="urn:microsoft.com/office/officeart/2005/8/layout/hierarchy2"/>
    <dgm:cxn modelId="{E7F713E9-FDFD-8746-973F-E0430C0F83F3}" type="presParOf" srcId="{41CA7CBD-7303-4212-9E58-231A5268A433}" destId="{0C6A2249-1521-4D97-861F-C799A210BDF9}" srcOrd="3" destOrd="0" presId="urn:microsoft.com/office/officeart/2005/8/layout/hierarchy2"/>
    <dgm:cxn modelId="{D30A3125-2603-E840-B9F5-406818779F7E}" type="presParOf" srcId="{0C6A2249-1521-4D97-861F-C799A210BDF9}" destId="{5076D1A8-BD93-4FF4-A4A8-E380793F6250}" srcOrd="0" destOrd="0" presId="urn:microsoft.com/office/officeart/2005/8/layout/hierarchy2"/>
    <dgm:cxn modelId="{A1D16530-A7B0-814A-A9F1-BE727B229028}" type="presParOf" srcId="{0C6A2249-1521-4D97-861F-C799A210BDF9}" destId="{95823E7B-857F-494F-A5FD-13A59BADFE56}" srcOrd="1" destOrd="0" presId="urn:microsoft.com/office/officeart/2005/8/layout/hierarchy2"/>
    <dgm:cxn modelId="{334BCEFB-646F-184C-8F39-FB9B792591E6}" type="presParOf" srcId="{95823E7B-857F-494F-A5FD-13A59BADFE56}" destId="{B3978790-FEC8-4F71-8437-390A3424E75E}" srcOrd="0" destOrd="0" presId="urn:microsoft.com/office/officeart/2005/8/layout/hierarchy2"/>
    <dgm:cxn modelId="{2CF249AB-2AB8-AB4A-957A-28EED448BD7D}" type="presParOf" srcId="{B3978790-FEC8-4F71-8437-390A3424E75E}" destId="{48E32969-0437-4EB9-82CC-B9CE65FD39F5}" srcOrd="0" destOrd="0" presId="urn:microsoft.com/office/officeart/2005/8/layout/hierarchy2"/>
    <dgm:cxn modelId="{55D1F82F-E1D6-9A46-A25E-39FC6FA71CE9}" type="presParOf" srcId="{95823E7B-857F-494F-A5FD-13A59BADFE56}" destId="{0A77332C-E31D-425E-B671-D7DDF2746CA3}" srcOrd="1" destOrd="0" presId="urn:microsoft.com/office/officeart/2005/8/layout/hierarchy2"/>
    <dgm:cxn modelId="{85F2D195-3B44-114E-90C8-C63FB2AFC8A5}" type="presParOf" srcId="{0A77332C-E31D-425E-B671-D7DDF2746CA3}" destId="{E9A9F9DC-0E57-4B2F-85E2-EDB9148BECCF}" srcOrd="0" destOrd="0" presId="urn:microsoft.com/office/officeart/2005/8/layout/hierarchy2"/>
    <dgm:cxn modelId="{A667AF17-F5BD-6141-8DB0-6FB004393F0C}" type="presParOf" srcId="{0A77332C-E31D-425E-B671-D7DDF2746CA3}" destId="{F635E131-6B4B-44ED-94F4-0ECFA91FBFEA}" srcOrd="1" destOrd="0" presId="urn:microsoft.com/office/officeart/2005/8/layout/hierarchy2"/>
    <dgm:cxn modelId="{939B69AC-4178-6443-9B60-74CF8ACAEA1D}" type="presParOf" srcId="{95823E7B-857F-494F-A5FD-13A59BADFE56}" destId="{6C13B64F-F724-4A0A-97FC-0297C8BD045B}" srcOrd="2" destOrd="0" presId="urn:microsoft.com/office/officeart/2005/8/layout/hierarchy2"/>
    <dgm:cxn modelId="{82351D44-2932-EF4D-95E2-D19A566DBB51}" type="presParOf" srcId="{6C13B64F-F724-4A0A-97FC-0297C8BD045B}" destId="{933E7012-9798-44B5-8F02-17E73E72D687}" srcOrd="0" destOrd="0" presId="urn:microsoft.com/office/officeart/2005/8/layout/hierarchy2"/>
    <dgm:cxn modelId="{F9936564-05FC-064A-A4F6-BBA1B369200D}" type="presParOf" srcId="{95823E7B-857F-494F-A5FD-13A59BADFE56}" destId="{543F0BD5-4BF0-4E0F-B2C2-2E29CAC0949D}" srcOrd="3" destOrd="0" presId="urn:microsoft.com/office/officeart/2005/8/layout/hierarchy2"/>
    <dgm:cxn modelId="{8A0245C5-2280-F84F-B7C1-22B8C35A0AB4}" type="presParOf" srcId="{543F0BD5-4BF0-4E0F-B2C2-2E29CAC0949D}" destId="{E1E78C01-4794-422D-B03C-EBD44DA9971D}" srcOrd="0" destOrd="0" presId="urn:microsoft.com/office/officeart/2005/8/layout/hierarchy2"/>
    <dgm:cxn modelId="{4C5EDF23-84F7-CA41-A28F-71E142FDB005}" type="presParOf" srcId="{543F0BD5-4BF0-4E0F-B2C2-2E29CAC0949D}" destId="{4EC37981-1747-47D6-8E97-11A7A62462A6}" srcOrd="1" destOrd="0" presId="urn:microsoft.com/office/officeart/2005/8/layout/hierarchy2"/>
    <dgm:cxn modelId="{71E1E8D4-A852-F74B-86D9-DF4A808D8C9A}" type="presParOf" srcId="{95823E7B-857F-494F-A5FD-13A59BADFE56}" destId="{F86EF6AD-4077-4199-A938-CE0CD3DA84CB}" srcOrd="4" destOrd="0" presId="urn:microsoft.com/office/officeart/2005/8/layout/hierarchy2"/>
    <dgm:cxn modelId="{71711787-AE1E-744B-AAFD-2DD47335FF86}" type="presParOf" srcId="{F86EF6AD-4077-4199-A938-CE0CD3DA84CB}" destId="{2F7E485F-ADB1-440B-92FC-DFA01ADA017A}" srcOrd="0" destOrd="0" presId="urn:microsoft.com/office/officeart/2005/8/layout/hierarchy2"/>
    <dgm:cxn modelId="{5BF75A6A-DB72-3447-83C9-2C65B8968E34}" type="presParOf" srcId="{95823E7B-857F-494F-A5FD-13A59BADFE56}" destId="{DA5821DA-3938-4272-9BF2-58D6B787C732}" srcOrd="5" destOrd="0" presId="urn:microsoft.com/office/officeart/2005/8/layout/hierarchy2"/>
    <dgm:cxn modelId="{DEC0E97C-63BD-C043-93AD-49B5AA7F5807}" type="presParOf" srcId="{DA5821DA-3938-4272-9BF2-58D6B787C732}" destId="{6701EBE2-9DF3-4899-A930-AF084B3D7B92}" srcOrd="0" destOrd="0" presId="urn:microsoft.com/office/officeart/2005/8/layout/hierarchy2"/>
    <dgm:cxn modelId="{33084743-09E0-2F42-9139-8E1FC8B42BB4}" type="presParOf" srcId="{DA5821DA-3938-4272-9BF2-58D6B787C732}" destId="{BBE1EE2F-48CC-40AB-B524-3D1023DCB64B}" srcOrd="1" destOrd="0" presId="urn:microsoft.com/office/officeart/2005/8/layout/hierarchy2"/>
    <dgm:cxn modelId="{85506122-3629-A44B-9B5F-733937FA6F74}" type="presParOf" srcId="{54D330A7-8EDF-4168-873D-420A67F53E6A}" destId="{8414B590-CB92-4B05-B0E5-0BDF21ADC718}" srcOrd="2" destOrd="0" presId="urn:microsoft.com/office/officeart/2005/8/layout/hierarchy2"/>
    <dgm:cxn modelId="{8607FFDC-2622-2B48-BF82-8E3D71B9712B}" type="presParOf" srcId="{8414B590-CB92-4B05-B0E5-0BDF21ADC718}" destId="{0129E6B8-570D-46CB-83BD-4DA766EA414D}" srcOrd="0" destOrd="0" presId="urn:microsoft.com/office/officeart/2005/8/layout/hierarchy2"/>
    <dgm:cxn modelId="{D894DE60-62D3-2247-ACBE-6370E0DE28A4}" type="presParOf" srcId="{54D330A7-8EDF-4168-873D-420A67F53E6A}" destId="{069DAE7C-C930-4F43-866F-E714E8061629}" srcOrd="3" destOrd="0" presId="urn:microsoft.com/office/officeart/2005/8/layout/hierarchy2"/>
    <dgm:cxn modelId="{67FE8B84-E09F-AB45-9F74-9133C3117D99}" type="presParOf" srcId="{069DAE7C-C930-4F43-866F-E714E8061629}" destId="{6EEC9BEA-F393-4C2B-B475-822D4F6D2569}" srcOrd="0" destOrd="0" presId="urn:microsoft.com/office/officeart/2005/8/layout/hierarchy2"/>
    <dgm:cxn modelId="{CD33D304-D0E0-CC40-AB8D-39941217E10D}" type="presParOf" srcId="{069DAE7C-C930-4F43-866F-E714E8061629}" destId="{3A19C57A-3127-4086-87DA-BD82C930E7C3}" srcOrd="1" destOrd="0" presId="urn:microsoft.com/office/officeart/2005/8/layout/hierarchy2"/>
    <dgm:cxn modelId="{B100FED4-3328-DA4A-83AE-9C1AE5F16FFB}" type="presParOf" srcId="{3A19C57A-3127-4086-87DA-BD82C930E7C3}" destId="{0FDA8375-6E5F-497A-BDBB-809F04B09D95}" srcOrd="0" destOrd="0" presId="urn:microsoft.com/office/officeart/2005/8/layout/hierarchy2"/>
    <dgm:cxn modelId="{CD0CB06E-FAA3-684C-A546-CEF6257710CC}" type="presParOf" srcId="{0FDA8375-6E5F-497A-BDBB-809F04B09D95}" destId="{B7B1A795-8A04-49C8-A838-C2639D4D0F4A}" srcOrd="0" destOrd="0" presId="urn:microsoft.com/office/officeart/2005/8/layout/hierarchy2"/>
    <dgm:cxn modelId="{488FAD61-569F-9045-8E0A-BCB83893A35B}" type="presParOf" srcId="{3A19C57A-3127-4086-87DA-BD82C930E7C3}" destId="{EBD7E4B6-D32E-470F-B9C2-55C149A5C516}" srcOrd="1" destOrd="0" presId="urn:microsoft.com/office/officeart/2005/8/layout/hierarchy2"/>
    <dgm:cxn modelId="{675C7B5F-A695-824A-8434-70A94004E23C}" type="presParOf" srcId="{EBD7E4B6-D32E-470F-B9C2-55C149A5C516}" destId="{D6558745-A340-4270-8B64-C224F1B9C95C}" srcOrd="0" destOrd="0" presId="urn:microsoft.com/office/officeart/2005/8/layout/hierarchy2"/>
    <dgm:cxn modelId="{428FEA02-10A6-B749-9500-BA74E03C0055}" type="presParOf" srcId="{EBD7E4B6-D32E-470F-B9C2-55C149A5C516}" destId="{4AF32E4F-9129-4359-BD0B-4BE05935F547}" srcOrd="1" destOrd="0" presId="urn:microsoft.com/office/officeart/2005/8/layout/hierarchy2"/>
    <dgm:cxn modelId="{D1D78E80-A8BB-3249-841D-28F2E1D83EDE}" type="presParOf" srcId="{4AF32E4F-9129-4359-BD0B-4BE05935F547}" destId="{5CAEFAF9-0F24-40FF-A48F-7F8470F8AFB5}" srcOrd="0" destOrd="0" presId="urn:microsoft.com/office/officeart/2005/8/layout/hierarchy2"/>
    <dgm:cxn modelId="{A76A3F2E-C70F-B34A-930C-024E677355BC}" type="presParOf" srcId="{5CAEFAF9-0F24-40FF-A48F-7F8470F8AFB5}" destId="{F8FDBBC2-8995-4782-B0FC-CFE45A57943F}" srcOrd="0" destOrd="0" presId="urn:microsoft.com/office/officeart/2005/8/layout/hierarchy2"/>
    <dgm:cxn modelId="{7AA7C09B-D7CE-454F-B0CE-53CAC5A5C2A1}" type="presParOf" srcId="{4AF32E4F-9129-4359-BD0B-4BE05935F547}" destId="{2F842293-0331-45F2-9343-EBB2E81BADDB}" srcOrd="1" destOrd="0" presId="urn:microsoft.com/office/officeart/2005/8/layout/hierarchy2"/>
    <dgm:cxn modelId="{3862C66F-6CDE-B141-90D1-1E64B5899D09}" type="presParOf" srcId="{2F842293-0331-45F2-9343-EBB2E81BADDB}" destId="{AB96F265-774E-4563-A74D-EECC3B76389F}" srcOrd="0" destOrd="0" presId="urn:microsoft.com/office/officeart/2005/8/layout/hierarchy2"/>
    <dgm:cxn modelId="{2F3CA1AC-C67D-1D47-A1B7-B099160D64EF}" type="presParOf" srcId="{2F842293-0331-45F2-9343-EBB2E81BADDB}" destId="{954D0A14-00ED-4C13-AB95-D0F00A962E92}" srcOrd="1" destOrd="0" presId="urn:microsoft.com/office/officeart/2005/8/layout/hierarchy2"/>
    <dgm:cxn modelId="{4B935017-6E6B-D746-8E3F-FA054AC742D3}" type="presParOf" srcId="{4AF32E4F-9129-4359-BD0B-4BE05935F547}" destId="{EA5A2583-341A-4D8A-B4B2-15A3A23A3BFC}" srcOrd="2" destOrd="0" presId="urn:microsoft.com/office/officeart/2005/8/layout/hierarchy2"/>
    <dgm:cxn modelId="{C10FD2C7-2811-594A-B95E-4FE4C87AA29F}" type="presParOf" srcId="{EA5A2583-341A-4D8A-B4B2-15A3A23A3BFC}" destId="{5FA5D0B4-3108-492F-999D-BA78B12DCB39}" srcOrd="0" destOrd="0" presId="urn:microsoft.com/office/officeart/2005/8/layout/hierarchy2"/>
    <dgm:cxn modelId="{FB7A6C2D-B369-2D4D-8812-CF0ED674C154}" type="presParOf" srcId="{4AF32E4F-9129-4359-BD0B-4BE05935F547}" destId="{8F9003F6-9211-42FA-9553-E1B9B693ACC8}" srcOrd="3" destOrd="0" presId="urn:microsoft.com/office/officeart/2005/8/layout/hierarchy2"/>
    <dgm:cxn modelId="{45551555-A3B1-934A-918F-9679334AA4CA}" type="presParOf" srcId="{8F9003F6-9211-42FA-9553-E1B9B693ACC8}" destId="{9983E030-7D53-4667-854B-150FB80ABC96}" srcOrd="0" destOrd="0" presId="urn:microsoft.com/office/officeart/2005/8/layout/hierarchy2"/>
    <dgm:cxn modelId="{86A12BDB-359A-B946-B0BD-0C0917CF21B4}" type="presParOf" srcId="{8F9003F6-9211-42FA-9553-E1B9B693ACC8}" destId="{FC8E92AD-35AB-4E29-B1C0-FE37C543D6A8}" srcOrd="1" destOrd="0" presId="urn:microsoft.com/office/officeart/2005/8/layout/hierarchy2"/>
    <dgm:cxn modelId="{B6727620-B243-7D4A-BDFF-0EA7C33F57AC}" type="presParOf" srcId="{4AF32E4F-9129-4359-BD0B-4BE05935F547}" destId="{65958309-4300-45A6-88DA-EECC6C2753AD}" srcOrd="4" destOrd="0" presId="urn:microsoft.com/office/officeart/2005/8/layout/hierarchy2"/>
    <dgm:cxn modelId="{A4C7269C-CCE1-3449-910C-48C1AFD9CADF}" type="presParOf" srcId="{65958309-4300-45A6-88DA-EECC6C2753AD}" destId="{86242FCE-AD8F-42AF-B268-A792F631D112}" srcOrd="0" destOrd="0" presId="urn:microsoft.com/office/officeart/2005/8/layout/hierarchy2"/>
    <dgm:cxn modelId="{1362BC80-961E-B342-9179-EED4ADD22B4E}" type="presParOf" srcId="{4AF32E4F-9129-4359-BD0B-4BE05935F547}" destId="{E134162A-81C9-4AFB-9A1E-683C3DD53040}" srcOrd="5" destOrd="0" presId="urn:microsoft.com/office/officeart/2005/8/layout/hierarchy2"/>
    <dgm:cxn modelId="{614D199A-CB92-BF4C-8417-92562596EABF}" type="presParOf" srcId="{E134162A-81C9-4AFB-9A1E-683C3DD53040}" destId="{BCB974C5-A8A0-4EB0-8FC6-A6EA9727E405}" srcOrd="0" destOrd="0" presId="urn:microsoft.com/office/officeart/2005/8/layout/hierarchy2"/>
    <dgm:cxn modelId="{114030C0-66C3-C741-A205-9600F7C5BFCF}" type="presParOf" srcId="{E134162A-81C9-4AFB-9A1E-683C3DD53040}" destId="{C264D799-87D1-42E3-B4D7-CD8294DA82C4}" srcOrd="1" destOrd="0" presId="urn:microsoft.com/office/officeart/2005/8/layout/hierarchy2"/>
    <dgm:cxn modelId="{D0A69FC5-5741-D34E-8658-00B6BCDF2971}" type="presParOf" srcId="{3A19C57A-3127-4086-87DA-BD82C930E7C3}" destId="{C00E6582-393B-4FBB-BDA7-56180B736019}" srcOrd="2" destOrd="0" presId="urn:microsoft.com/office/officeart/2005/8/layout/hierarchy2"/>
    <dgm:cxn modelId="{31BC1682-5205-964C-BC06-37EAD218AD26}" type="presParOf" srcId="{C00E6582-393B-4FBB-BDA7-56180B736019}" destId="{88EB3828-CFCA-4C2E-9EC5-8B71C8E76920}" srcOrd="0" destOrd="0" presId="urn:microsoft.com/office/officeart/2005/8/layout/hierarchy2"/>
    <dgm:cxn modelId="{9F62B4B5-EF15-394C-BB83-32EC78C273CA}" type="presParOf" srcId="{3A19C57A-3127-4086-87DA-BD82C930E7C3}" destId="{C3D2CE9E-B77F-4158-8515-63CB4604615E}" srcOrd="3" destOrd="0" presId="urn:microsoft.com/office/officeart/2005/8/layout/hierarchy2"/>
    <dgm:cxn modelId="{F11EA46B-D88B-154F-929D-B43BC175A57E}" type="presParOf" srcId="{C3D2CE9E-B77F-4158-8515-63CB4604615E}" destId="{6CC4B731-C250-4762-9B59-F8668D8CAF76}" srcOrd="0" destOrd="0" presId="urn:microsoft.com/office/officeart/2005/8/layout/hierarchy2"/>
    <dgm:cxn modelId="{8B4C54A7-DCE7-3848-BCF1-4F17450C7466}" type="presParOf" srcId="{C3D2CE9E-B77F-4158-8515-63CB4604615E}" destId="{882B778E-B431-400F-A0B6-749384C5FC4C}" srcOrd="1" destOrd="0" presId="urn:microsoft.com/office/officeart/2005/8/layout/hierarchy2"/>
    <dgm:cxn modelId="{F877C6D8-E046-1B4A-BBAD-6B5106292242}" type="presParOf" srcId="{882B778E-B431-400F-A0B6-749384C5FC4C}" destId="{5BA381D8-E5DE-4BC1-92A7-51606F5A792B}" srcOrd="0" destOrd="0" presId="urn:microsoft.com/office/officeart/2005/8/layout/hierarchy2"/>
    <dgm:cxn modelId="{A88C9300-70AE-FA4C-9F7F-F947274507BC}" type="presParOf" srcId="{5BA381D8-E5DE-4BC1-92A7-51606F5A792B}" destId="{0449FD07-78D5-473E-ABE2-6D1ECCAB6AAA}" srcOrd="0" destOrd="0" presId="urn:microsoft.com/office/officeart/2005/8/layout/hierarchy2"/>
    <dgm:cxn modelId="{10F54AD3-C803-A346-9BDF-6231F4D042EC}" type="presParOf" srcId="{882B778E-B431-400F-A0B6-749384C5FC4C}" destId="{3413D2E0-88D7-4AE6-A502-90DBB5F1C866}" srcOrd="1" destOrd="0" presId="urn:microsoft.com/office/officeart/2005/8/layout/hierarchy2"/>
    <dgm:cxn modelId="{2FB7B06A-C3E6-2B4A-BAF0-7DDBBD24848E}" type="presParOf" srcId="{3413D2E0-88D7-4AE6-A502-90DBB5F1C866}" destId="{28E3E86F-82D7-4BC0-97C5-A7D78868EE68}" srcOrd="0" destOrd="0" presId="urn:microsoft.com/office/officeart/2005/8/layout/hierarchy2"/>
    <dgm:cxn modelId="{CEBAB3C9-91DD-1549-A4E6-171BD9651597}" type="presParOf" srcId="{3413D2E0-88D7-4AE6-A502-90DBB5F1C866}" destId="{1053C22E-E6DE-49CF-9D1A-7B5BB4F5BBE4}" srcOrd="1" destOrd="0" presId="urn:microsoft.com/office/officeart/2005/8/layout/hierarchy2"/>
    <dgm:cxn modelId="{6A08B9B4-2A00-DD46-885E-CB74CB4BAAFA}" type="presParOf" srcId="{882B778E-B431-400F-A0B6-749384C5FC4C}" destId="{2BE2A8C9-7B61-4835-9615-F1ABA20D6E2B}" srcOrd="2" destOrd="0" presId="urn:microsoft.com/office/officeart/2005/8/layout/hierarchy2"/>
    <dgm:cxn modelId="{72797F6F-A3C2-3248-95CD-19C6CFC52A4C}" type="presParOf" srcId="{2BE2A8C9-7B61-4835-9615-F1ABA20D6E2B}" destId="{45FA8B65-A3E8-4B2C-8EB4-AB3401FA8173}" srcOrd="0" destOrd="0" presId="urn:microsoft.com/office/officeart/2005/8/layout/hierarchy2"/>
    <dgm:cxn modelId="{433D1587-02D0-EF49-A0A0-59AAC8CF8E30}" type="presParOf" srcId="{882B778E-B431-400F-A0B6-749384C5FC4C}" destId="{2B62B3BF-7022-4349-9D56-B03386FED077}" srcOrd="3" destOrd="0" presId="urn:microsoft.com/office/officeart/2005/8/layout/hierarchy2"/>
    <dgm:cxn modelId="{1FEDE690-2B63-B849-A200-0E289B3AAD5D}" type="presParOf" srcId="{2B62B3BF-7022-4349-9D56-B03386FED077}" destId="{62F8C231-D76C-4542-B225-A66218EC3EF7}" srcOrd="0" destOrd="0" presId="urn:microsoft.com/office/officeart/2005/8/layout/hierarchy2"/>
    <dgm:cxn modelId="{BCB79D01-2531-C449-879B-50DF509BD5F2}" type="presParOf" srcId="{2B62B3BF-7022-4349-9D56-B03386FED077}" destId="{D59F3235-DE5E-411E-94DA-759545A78C3B}" srcOrd="1" destOrd="0" presId="urn:microsoft.com/office/officeart/2005/8/layout/hierarchy2"/>
    <dgm:cxn modelId="{69BA6075-F586-344E-A697-46A2729C8C5B}" type="presParOf" srcId="{882B778E-B431-400F-A0B6-749384C5FC4C}" destId="{908FDB88-65A3-49C8-B882-3C65CC400877}" srcOrd="4" destOrd="0" presId="urn:microsoft.com/office/officeart/2005/8/layout/hierarchy2"/>
    <dgm:cxn modelId="{DAE8570B-6110-E445-882B-EA351D369DF8}" type="presParOf" srcId="{908FDB88-65A3-49C8-B882-3C65CC400877}" destId="{B851E921-7119-42E5-9C25-26D7512670E0}" srcOrd="0" destOrd="0" presId="urn:microsoft.com/office/officeart/2005/8/layout/hierarchy2"/>
    <dgm:cxn modelId="{5C7C8941-33BF-B94C-919F-73B58CF54A52}" type="presParOf" srcId="{882B778E-B431-400F-A0B6-749384C5FC4C}" destId="{BAB87771-94A8-4B42-A981-33687BD7BC76}" srcOrd="5" destOrd="0" presId="urn:microsoft.com/office/officeart/2005/8/layout/hierarchy2"/>
    <dgm:cxn modelId="{1688599A-2EE9-0E47-913F-8A39FD52193B}" type="presParOf" srcId="{BAB87771-94A8-4B42-A981-33687BD7BC76}" destId="{C126EDCE-BC39-4DF0-B379-6ECCE2DA8222}" srcOrd="0" destOrd="0" presId="urn:microsoft.com/office/officeart/2005/8/layout/hierarchy2"/>
    <dgm:cxn modelId="{5C344901-8F22-0847-848C-F4F1BDE25DB0}" type="presParOf" srcId="{BAB87771-94A8-4B42-A981-33687BD7BC76}" destId="{EF1D3CFD-06EC-4438-B6BB-BFB6B8A9E068}" srcOrd="1" destOrd="0" presId="urn:microsoft.com/office/officeart/2005/8/layout/hierarchy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16CE65E-AE3F-4E28-8EA1-B73050C2E91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113B07D-3E49-4891-BB72-DE73E2EEC67D}">
      <dgm:prSet phldrT="[Text]" custT="1"/>
      <dgm:spPr>
        <a:blipFill rotWithShape="0">
          <a:blip xmlns:r="http://schemas.openxmlformats.org/officeDocument/2006/relationships" r:embed="rId1"/>
          <a:tile tx="0" ty="0" sx="100000" sy="100000" flip="none" algn="tl"/>
        </a:blipFill>
        <a:ln w="12700">
          <a:noFill/>
        </a:ln>
        <a:scene3d>
          <a:camera prst="orthographicFront"/>
          <a:lightRig rig="threePt" dir="t"/>
        </a:scene3d>
        <a:sp3d>
          <a:bevelT w="165100" prst="coolSlant"/>
        </a:sp3d>
      </dgm:spPr>
      <dgm:t>
        <a:bodyPr/>
        <a:lstStyle/>
        <a:p>
          <a:r>
            <a:rPr lang="en-US" sz="1400" b="1" dirty="0" smtClean="0">
              <a:solidFill>
                <a:schemeClr val="bg1"/>
              </a:solidFill>
              <a:effectLst/>
              <a:latin typeface="Times New Roman" pitchFamily="18" charset="0"/>
              <a:cs typeface="Times New Roman" pitchFamily="18" charset="0"/>
            </a:rPr>
            <a:t>Input Query Image</a:t>
          </a:r>
          <a:endParaRPr lang="en-US" sz="1400" b="1" dirty="0">
            <a:solidFill>
              <a:schemeClr val="bg1"/>
            </a:solidFill>
            <a:effectLst/>
            <a:latin typeface="Times New Roman" pitchFamily="18" charset="0"/>
            <a:cs typeface="Times New Roman" pitchFamily="18" charset="0"/>
          </a:endParaRPr>
        </a:p>
      </dgm:t>
    </dgm:pt>
    <dgm:pt modelId="{D284EDEA-9C7A-48E8-B660-BEDA783E46DB}" type="parTrans" cxnId="{72C41291-71EF-4CEF-8F5C-DB6F3E6282EB}">
      <dgm:prSet/>
      <dgm:spPr/>
      <dgm:t>
        <a:bodyPr/>
        <a:lstStyle/>
        <a:p>
          <a:endParaRPr lang="en-US" sz="3200" b="0">
            <a:solidFill>
              <a:schemeClr val="bg1"/>
            </a:solidFill>
            <a:effectLst/>
          </a:endParaRPr>
        </a:p>
      </dgm:t>
    </dgm:pt>
    <dgm:pt modelId="{C8356729-682B-4A5C-9D0C-5C9ACC99DE80}" type="sibTrans" cxnId="{72C41291-71EF-4CEF-8F5C-DB6F3E6282EB}">
      <dgm:prSet/>
      <dgm:spPr/>
      <dgm:t>
        <a:bodyPr/>
        <a:lstStyle/>
        <a:p>
          <a:endParaRPr lang="en-US" sz="3200" b="0">
            <a:solidFill>
              <a:schemeClr val="bg1"/>
            </a:solidFill>
            <a:effectLst/>
          </a:endParaRPr>
        </a:p>
      </dgm:t>
    </dgm:pt>
    <dgm:pt modelId="{5BDDEF5B-A247-4F88-899C-73F32699BBCF}">
      <dgm:prSet phldrT="[Text]" custT="1"/>
      <dgm:spPr>
        <a:blipFill rotWithShape="0">
          <a:blip xmlns:r="http://schemas.openxmlformats.org/officeDocument/2006/relationships" r:embed="rId2"/>
          <a:tile tx="0" ty="0" sx="100000" sy="100000" flip="none" algn="tl"/>
        </a:blipFill>
        <a:ln w="12700">
          <a:solidFill>
            <a:schemeClr val="accent1">
              <a:lumMod val="75000"/>
            </a:schemeClr>
          </a:solidFill>
        </a:ln>
        <a:scene3d>
          <a:camera prst="orthographicFront"/>
          <a:lightRig rig="threePt" dir="t"/>
        </a:scene3d>
        <a:sp3d>
          <a:bevelT w="165100" prst="coolSlant"/>
        </a:sp3d>
      </dgm:spPr>
      <dgm:t>
        <a:bodyPr/>
        <a:lstStyle/>
        <a:p>
          <a:r>
            <a:rPr lang="en-US" sz="1400" b="1" dirty="0" smtClean="0">
              <a:solidFill>
                <a:schemeClr val="bg1"/>
              </a:solidFill>
              <a:effectLst/>
              <a:latin typeface="Times New Roman" pitchFamily="18" charset="0"/>
              <a:cs typeface="Times New Roman" pitchFamily="18" charset="0"/>
            </a:rPr>
            <a:t> Compute SIFT points</a:t>
          </a:r>
          <a:endParaRPr lang="en-US" sz="1400" b="1" dirty="0">
            <a:solidFill>
              <a:schemeClr val="bg1"/>
            </a:solidFill>
            <a:effectLst/>
            <a:latin typeface="Times New Roman" pitchFamily="18" charset="0"/>
            <a:cs typeface="Times New Roman" pitchFamily="18" charset="0"/>
          </a:endParaRPr>
        </a:p>
      </dgm:t>
    </dgm:pt>
    <dgm:pt modelId="{32611E86-B410-40BE-9F12-E534E28374BB}" type="parTrans" cxnId="{97B7BE7C-520F-4AC5-9A0D-14D4DF273390}">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E055B8F9-876E-498A-9E12-7C24DF918B74}" type="sibTrans" cxnId="{97B7BE7C-520F-4AC5-9A0D-14D4DF273390}">
      <dgm:prSet/>
      <dgm:spPr/>
      <dgm:t>
        <a:bodyPr/>
        <a:lstStyle/>
        <a:p>
          <a:endParaRPr lang="en-US" sz="3200" b="0">
            <a:solidFill>
              <a:schemeClr val="bg1"/>
            </a:solidFill>
            <a:effectLst/>
          </a:endParaRPr>
        </a:p>
      </dgm:t>
    </dgm:pt>
    <dgm:pt modelId="{62DC0CF4-D46D-45EA-BEA1-D475F3B22C3B}">
      <dgm:prSet phldrT="[Text]" custT="1"/>
      <dgm:spPr>
        <a:solidFill>
          <a:schemeClr val="accent1">
            <a:lumMod val="20000"/>
            <a:lumOff val="80000"/>
          </a:schemeClr>
        </a:solidFill>
        <a:ln w="12700">
          <a:solidFill>
            <a:schemeClr val="accent1">
              <a:lumMod val="75000"/>
            </a:schemeClr>
          </a:solidFill>
        </a:ln>
        <a:scene3d>
          <a:camera prst="orthographicFront"/>
          <a:lightRig rig="threePt" dir="t"/>
        </a:scene3d>
        <a:sp3d>
          <a:bevelT w="165100" prst="coolSlant"/>
        </a:sp3d>
      </dgm:spPr>
      <dgm:t>
        <a:bodyPr/>
        <a:lstStyle/>
        <a:p>
          <a:r>
            <a:rPr lang="en-US" sz="1400" b="0" dirty="0" smtClean="0">
              <a:solidFill>
                <a:schemeClr val="bg1"/>
              </a:solidFill>
              <a:effectLst/>
              <a:latin typeface="Times New Roman" pitchFamily="18" charset="0"/>
              <a:cs typeface="Times New Roman" pitchFamily="18" charset="0"/>
            </a:rPr>
            <a:t>Remove Weak Votes</a:t>
          </a:r>
          <a:endParaRPr lang="en-US" sz="1400" b="0" dirty="0">
            <a:solidFill>
              <a:schemeClr val="bg1"/>
            </a:solidFill>
            <a:effectLst/>
            <a:latin typeface="Times New Roman" pitchFamily="18" charset="0"/>
            <a:cs typeface="Times New Roman" pitchFamily="18" charset="0"/>
          </a:endParaRPr>
        </a:p>
      </dgm:t>
    </dgm:pt>
    <dgm:pt modelId="{3891AA61-DA04-40C5-A0D7-DCDE011579F8}" type="parTrans" cxnId="{A8B117E1-7E31-451C-8A69-20726E047C64}">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BB2A87BF-2CFA-42DE-91C4-B16383A8245C}" type="sibTrans" cxnId="{A8B117E1-7E31-451C-8A69-20726E047C64}">
      <dgm:prSet/>
      <dgm:spPr/>
      <dgm:t>
        <a:bodyPr/>
        <a:lstStyle/>
        <a:p>
          <a:endParaRPr lang="en-US" sz="3200" b="0">
            <a:solidFill>
              <a:schemeClr val="bg1"/>
            </a:solidFill>
            <a:effectLst/>
          </a:endParaRPr>
        </a:p>
      </dgm:t>
    </dgm:pt>
    <dgm:pt modelId="{8C65484A-3E56-49EE-BD67-F28C8CE85806}">
      <dgm:prSet phldrT="[Text]" custT="1"/>
      <dgm:spPr>
        <a:blipFill rotWithShape="0">
          <a:blip xmlns:r="http://schemas.openxmlformats.org/officeDocument/2006/relationships" r:embed="rId3"/>
          <a:tile tx="0" ty="0" sx="100000" sy="100000" flip="none" algn="tl"/>
        </a:blipFill>
        <a:ln w="12700">
          <a:solidFill>
            <a:schemeClr val="accent1">
              <a:lumMod val="75000"/>
            </a:schemeClr>
          </a:solidFill>
        </a:ln>
        <a:scene3d>
          <a:camera prst="orthographicFront"/>
          <a:lightRig rig="threePt" dir="t"/>
        </a:scene3d>
        <a:sp3d>
          <a:bevelT w="165100" prst="coolSlant"/>
        </a:sp3d>
      </dgm:spPr>
      <dgm:t>
        <a:bodyPr/>
        <a:lstStyle/>
        <a:p>
          <a:r>
            <a:rPr lang="en-US" sz="1400" b="1" dirty="0" smtClean="0">
              <a:solidFill>
                <a:schemeClr val="tx1"/>
              </a:solidFill>
              <a:effectLst/>
              <a:latin typeface="Times New Roman" pitchFamily="18" charset="0"/>
              <a:cs typeface="Times New Roman" pitchFamily="18" charset="0"/>
            </a:rPr>
            <a:t>Search the tree and assign votes to nearest neighbors</a:t>
          </a:r>
        </a:p>
      </dgm:t>
    </dgm:pt>
    <dgm:pt modelId="{C366E228-3FC0-4FD9-BAF1-63F2770F5FF2}" type="parTrans" cxnId="{8AA1FB0F-8576-4B1B-85AD-4D1370DB9DDA}">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600DAF12-95CC-44D7-A091-25FFCF60B132}" type="sibTrans" cxnId="{8AA1FB0F-8576-4B1B-85AD-4D1370DB9DDA}">
      <dgm:prSet/>
      <dgm:spPr/>
      <dgm:t>
        <a:bodyPr/>
        <a:lstStyle/>
        <a:p>
          <a:endParaRPr lang="en-US" sz="3200" b="0">
            <a:solidFill>
              <a:schemeClr val="bg1"/>
            </a:solidFill>
            <a:effectLst/>
          </a:endParaRPr>
        </a:p>
      </dgm:t>
    </dgm:pt>
    <dgm:pt modelId="{83AE4388-392F-4427-8685-A2AA07053C3E}">
      <dgm:prSet phldrT="[Text]" custT="1"/>
      <dgm:spPr>
        <a:solidFill>
          <a:schemeClr val="accent1">
            <a:lumMod val="20000"/>
            <a:lumOff val="80000"/>
          </a:schemeClr>
        </a:solidFill>
        <a:ln w="12700">
          <a:solidFill>
            <a:schemeClr val="accent1">
              <a:lumMod val="75000"/>
            </a:schemeClr>
          </a:solidFill>
        </a:ln>
        <a:scene3d>
          <a:camera prst="orthographicFront"/>
          <a:lightRig rig="threePt" dir="t"/>
        </a:scene3d>
        <a:sp3d>
          <a:bevelT w="165100" prst="coolSlant"/>
        </a:sp3d>
      </dgm:spPr>
      <dgm:t>
        <a:bodyPr/>
        <a:lstStyle/>
        <a:p>
          <a:r>
            <a:rPr lang="en-US" sz="1400" b="0" dirty="0" smtClean="0">
              <a:solidFill>
                <a:schemeClr val="bg1"/>
              </a:solidFill>
              <a:effectLst/>
              <a:latin typeface="Times New Roman" pitchFamily="18" charset="0"/>
              <a:cs typeface="Times New Roman" pitchFamily="18" charset="0"/>
            </a:rPr>
            <a:t>Select Image with Highest Number of Votes</a:t>
          </a:r>
          <a:endParaRPr lang="en-US" sz="1400" b="0" i="1" dirty="0">
            <a:solidFill>
              <a:schemeClr val="bg1"/>
            </a:solidFill>
            <a:effectLst/>
            <a:latin typeface="Times New Roman" pitchFamily="18" charset="0"/>
            <a:cs typeface="Times New Roman" pitchFamily="18" charset="0"/>
          </a:endParaRPr>
        </a:p>
      </dgm:t>
    </dgm:pt>
    <dgm:pt modelId="{8B4731A9-E757-4290-8EC6-CCB97E7E3E00}" type="sibTrans" cxnId="{301CB479-1C33-441D-AB05-66E4EC49F715}">
      <dgm:prSet/>
      <dgm:spPr/>
      <dgm:t>
        <a:bodyPr/>
        <a:lstStyle/>
        <a:p>
          <a:endParaRPr lang="en-US" sz="3200" b="0">
            <a:solidFill>
              <a:schemeClr val="bg1"/>
            </a:solidFill>
            <a:effectLst/>
          </a:endParaRPr>
        </a:p>
      </dgm:t>
    </dgm:pt>
    <dgm:pt modelId="{2342386A-5092-4387-9EA4-B10AF7DEA501}" type="parTrans" cxnId="{301CB479-1C33-441D-AB05-66E4EC49F715}">
      <dgm:prSet custT="1"/>
      <dgm:spPr>
        <a:solidFill>
          <a:schemeClr val="accent1">
            <a:lumMod val="20000"/>
            <a:lumOff val="80000"/>
          </a:schemeClr>
        </a:solidFill>
        <a:ln w="28575">
          <a:solidFill>
            <a:schemeClr val="accent1">
              <a:lumMod val="75000"/>
            </a:schemeClr>
          </a:solidFill>
          <a:tailEnd type="triangle"/>
        </a:ln>
        <a:scene3d>
          <a:camera prst="orthographicFront"/>
          <a:lightRig rig="threePt" dir="t"/>
        </a:scene3d>
        <a:sp3d>
          <a:bevelT w="165100" prst="coolSlant"/>
        </a:sp3d>
      </dgm:spPr>
      <dgm:t>
        <a:bodyPr/>
        <a:lstStyle/>
        <a:p>
          <a:endParaRPr lang="en-US" sz="1400" b="0">
            <a:solidFill>
              <a:schemeClr val="bg1"/>
            </a:solidFill>
            <a:effectLst/>
            <a:latin typeface="Times New Roman" pitchFamily="18" charset="0"/>
            <a:cs typeface="Times New Roman" pitchFamily="18" charset="0"/>
          </a:endParaRPr>
        </a:p>
      </dgm:t>
    </dgm:pt>
    <dgm:pt modelId="{CB74CEDD-F34C-459B-A8F7-211A9AA47A6C}" type="pres">
      <dgm:prSet presAssocID="{C16CE65E-AE3F-4E28-8EA1-B73050C2E91C}" presName="diagram" presStyleCnt="0">
        <dgm:presLayoutVars>
          <dgm:chPref val="1"/>
          <dgm:dir/>
          <dgm:animOne val="branch"/>
          <dgm:animLvl val="lvl"/>
          <dgm:resizeHandles val="exact"/>
        </dgm:presLayoutVars>
      </dgm:prSet>
      <dgm:spPr/>
      <dgm:t>
        <a:bodyPr/>
        <a:lstStyle/>
        <a:p>
          <a:endParaRPr lang="en-US"/>
        </a:p>
      </dgm:t>
    </dgm:pt>
    <dgm:pt modelId="{A1D8BF12-3D44-403C-9476-99D00FE72C21}" type="pres">
      <dgm:prSet presAssocID="{B113B07D-3E49-4891-BB72-DE73E2EEC67D}" presName="root1" presStyleCnt="0"/>
      <dgm:spPr/>
      <dgm:t>
        <a:bodyPr/>
        <a:lstStyle/>
        <a:p>
          <a:endParaRPr lang="en-US"/>
        </a:p>
      </dgm:t>
    </dgm:pt>
    <dgm:pt modelId="{59E31DB0-A521-424A-BBE4-D0FFA7B77C0D}" type="pres">
      <dgm:prSet presAssocID="{B113B07D-3E49-4891-BB72-DE73E2EEC67D}" presName="LevelOneTextNode" presStyleLbl="node0" presStyleIdx="0" presStyleCnt="1" custScaleX="137071" custScaleY="222332">
        <dgm:presLayoutVars>
          <dgm:chPref val="3"/>
        </dgm:presLayoutVars>
      </dgm:prSet>
      <dgm:spPr/>
      <dgm:t>
        <a:bodyPr/>
        <a:lstStyle/>
        <a:p>
          <a:endParaRPr lang="en-US"/>
        </a:p>
      </dgm:t>
    </dgm:pt>
    <dgm:pt modelId="{F212AEC4-AEFD-4FFB-BBFE-768079C05954}" type="pres">
      <dgm:prSet presAssocID="{B113B07D-3E49-4891-BB72-DE73E2EEC67D}" presName="level2hierChild" presStyleCnt="0"/>
      <dgm:spPr/>
      <dgm:t>
        <a:bodyPr/>
        <a:lstStyle/>
        <a:p>
          <a:endParaRPr lang="en-US"/>
        </a:p>
      </dgm:t>
    </dgm:pt>
    <dgm:pt modelId="{AC675A7E-9EE4-4F3E-85CF-BE51D4F62AB8}" type="pres">
      <dgm:prSet presAssocID="{32611E86-B410-40BE-9F12-E534E28374BB}" presName="conn2-1" presStyleLbl="parChTrans1D2" presStyleIdx="0" presStyleCnt="1" custScaleX="2000000" custScaleY="228410"/>
      <dgm:spPr/>
      <dgm:t>
        <a:bodyPr/>
        <a:lstStyle/>
        <a:p>
          <a:endParaRPr lang="en-US"/>
        </a:p>
      </dgm:t>
    </dgm:pt>
    <dgm:pt modelId="{A921D06A-B9BA-40F8-81C4-261340CD7767}" type="pres">
      <dgm:prSet presAssocID="{32611E86-B410-40BE-9F12-E534E28374BB}" presName="connTx" presStyleLbl="parChTrans1D2" presStyleIdx="0" presStyleCnt="1"/>
      <dgm:spPr/>
      <dgm:t>
        <a:bodyPr/>
        <a:lstStyle/>
        <a:p>
          <a:endParaRPr lang="en-US"/>
        </a:p>
      </dgm:t>
    </dgm:pt>
    <dgm:pt modelId="{9CDF744D-8AD6-480D-885C-A0653F86DCEE}" type="pres">
      <dgm:prSet presAssocID="{5BDDEF5B-A247-4F88-899C-73F32699BBCF}" presName="root2" presStyleCnt="0"/>
      <dgm:spPr/>
      <dgm:t>
        <a:bodyPr/>
        <a:lstStyle/>
        <a:p>
          <a:endParaRPr lang="en-US"/>
        </a:p>
      </dgm:t>
    </dgm:pt>
    <dgm:pt modelId="{B03B1578-2400-46A4-AA31-E3DD96929DAD}" type="pres">
      <dgm:prSet presAssocID="{5BDDEF5B-A247-4F88-899C-73F32699BBCF}" presName="LevelTwoTextNode" presStyleLbl="node2" presStyleIdx="0" presStyleCnt="1" custScaleX="165456" custScaleY="267014" custLinFactNeighborX="7322">
        <dgm:presLayoutVars>
          <dgm:chPref val="3"/>
        </dgm:presLayoutVars>
      </dgm:prSet>
      <dgm:spPr/>
      <dgm:t>
        <a:bodyPr/>
        <a:lstStyle/>
        <a:p>
          <a:endParaRPr lang="en-US"/>
        </a:p>
      </dgm:t>
    </dgm:pt>
    <dgm:pt modelId="{BDCD411D-631E-4D3E-9358-44A77A9220D8}" type="pres">
      <dgm:prSet presAssocID="{5BDDEF5B-A247-4F88-899C-73F32699BBCF}" presName="level3hierChild" presStyleCnt="0"/>
      <dgm:spPr/>
      <dgm:t>
        <a:bodyPr/>
        <a:lstStyle/>
        <a:p>
          <a:endParaRPr lang="en-US"/>
        </a:p>
      </dgm:t>
    </dgm:pt>
    <dgm:pt modelId="{C09BAF77-EE80-4D3C-9410-1F9CB65E9207}" type="pres">
      <dgm:prSet presAssocID="{C366E228-3FC0-4FD9-BAF1-63F2770F5FF2}" presName="conn2-1" presStyleLbl="parChTrans1D3" presStyleIdx="0" presStyleCnt="1" custScaleX="2000000" custScaleY="274309"/>
      <dgm:spPr/>
      <dgm:t>
        <a:bodyPr/>
        <a:lstStyle/>
        <a:p>
          <a:endParaRPr lang="en-US"/>
        </a:p>
      </dgm:t>
    </dgm:pt>
    <dgm:pt modelId="{131D4276-2C17-4CFB-B793-0EB65C6F1026}" type="pres">
      <dgm:prSet presAssocID="{C366E228-3FC0-4FD9-BAF1-63F2770F5FF2}" presName="connTx" presStyleLbl="parChTrans1D3" presStyleIdx="0" presStyleCnt="1"/>
      <dgm:spPr/>
      <dgm:t>
        <a:bodyPr/>
        <a:lstStyle/>
        <a:p>
          <a:endParaRPr lang="en-US"/>
        </a:p>
      </dgm:t>
    </dgm:pt>
    <dgm:pt modelId="{2C8B4BD4-C7F6-47DC-89BE-551E93BCE81D}" type="pres">
      <dgm:prSet presAssocID="{8C65484A-3E56-49EE-BD67-F28C8CE85806}" presName="root2" presStyleCnt="0"/>
      <dgm:spPr/>
      <dgm:t>
        <a:bodyPr/>
        <a:lstStyle/>
        <a:p>
          <a:endParaRPr lang="en-US"/>
        </a:p>
      </dgm:t>
    </dgm:pt>
    <dgm:pt modelId="{FBC0C314-A3FA-4FF6-A1F8-7C4C84EFC59B}" type="pres">
      <dgm:prSet presAssocID="{8C65484A-3E56-49EE-BD67-F28C8CE85806}" presName="LevelTwoTextNode" presStyleLbl="node3" presStyleIdx="0" presStyleCnt="1" custScaleX="165456" custScaleY="267014" custLinFactNeighborX="8836" custLinFactNeighborY="-2297">
        <dgm:presLayoutVars>
          <dgm:chPref val="3"/>
        </dgm:presLayoutVars>
      </dgm:prSet>
      <dgm:spPr/>
      <dgm:t>
        <a:bodyPr/>
        <a:lstStyle/>
        <a:p>
          <a:endParaRPr lang="en-US"/>
        </a:p>
      </dgm:t>
    </dgm:pt>
    <dgm:pt modelId="{50DFD94B-418F-4B24-A556-D5989E640D37}" type="pres">
      <dgm:prSet presAssocID="{8C65484A-3E56-49EE-BD67-F28C8CE85806}" presName="level3hierChild" presStyleCnt="0"/>
      <dgm:spPr/>
      <dgm:t>
        <a:bodyPr/>
        <a:lstStyle/>
        <a:p>
          <a:endParaRPr lang="en-US"/>
        </a:p>
      </dgm:t>
    </dgm:pt>
    <dgm:pt modelId="{438C1248-82BF-4088-B327-F7F2D3CECE4A}" type="pres">
      <dgm:prSet presAssocID="{3891AA61-DA04-40C5-A0D7-DCDE011579F8}" presName="conn2-1" presStyleLbl="parChTrans1D4" presStyleIdx="0" presStyleCnt="2" custScaleX="2000000" custScaleY="274309"/>
      <dgm:spPr/>
      <dgm:t>
        <a:bodyPr/>
        <a:lstStyle/>
        <a:p>
          <a:endParaRPr lang="en-US"/>
        </a:p>
      </dgm:t>
    </dgm:pt>
    <dgm:pt modelId="{5F9F4116-280E-43A1-8BE0-8DE4C1590EF5}" type="pres">
      <dgm:prSet presAssocID="{3891AA61-DA04-40C5-A0D7-DCDE011579F8}" presName="connTx" presStyleLbl="parChTrans1D4" presStyleIdx="0" presStyleCnt="2"/>
      <dgm:spPr/>
      <dgm:t>
        <a:bodyPr/>
        <a:lstStyle/>
        <a:p>
          <a:endParaRPr lang="en-US"/>
        </a:p>
      </dgm:t>
    </dgm:pt>
    <dgm:pt modelId="{BC308E38-DDF0-4A6B-B7FB-DEEE827C882D}" type="pres">
      <dgm:prSet presAssocID="{62DC0CF4-D46D-45EA-BEA1-D475F3B22C3B}" presName="root2" presStyleCnt="0"/>
      <dgm:spPr/>
      <dgm:t>
        <a:bodyPr/>
        <a:lstStyle/>
        <a:p>
          <a:endParaRPr lang="en-US"/>
        </a:p>
      </dgm:t>
    </dgm:pt>
    <dgm:pt modelId="{894D2F55-E3D5-464B-B64E-42B019048F76}" type="pres">
      <dgm:prSet presAssocID="{62DC0CF4-D46D-45EA-BEA1-D475F3B22C3B}" presName="LevelTwoTextNode" presStyleLbl="node4" presStyleIdx="0" presStyleCnt="2" custScaleX="165456" custScaleY="267014">
        <dgm:presLayoutVars>
          <dgm:chPref val="3"/>
        </dgm:presLayoutVars>
      </dgm:prSet>
      <dgm:spPr/>
      <dgm:t>
        <a:bodyPr/>
        <a:lstStyle/>
        <a:p>
          <a:endParaRPr lang="en-US"/>
        </a:p>
      </dgm:t>
    </dgm:pt>
    <dgm:pt modelId="{DE8C4712-FDB4-4F50-98D2-9397AAF62B77}" type="pres">
      <dgm:prSet presAssocID="{62DC0CF4-D46D-45EA-BEA1-D475F3B22C3B}" presName="level3hierChild" presStyleCnt="0"/>
      <dgm:spPr/>
      <dgm:t>
        <a:bodyPr/>
        <a:lstStyle/>
        <a:p>
          <a:endParaRPr lang="en-US"/>
        </a:p>
      </dgm:t>
    </dgm:pt>
    <dgm:pt modelId="{D77779A6-BAC6-4891-8691-2739C245FA30}" type="pres">
      <dgm:prSet presAssocID="{2342386A-5092-4387-9EA4-B10AF7DEA501}" presName="conn2-1" presStyleLbl="parChTrans1D4" presStyleIdx="1" presStyleCnt="2" custScaleX="2000000" custScaleY="274309"/>
      <dgm:spPr/>
      <dgm:t>
        <a:bodyPr/>
        <a:lstStyle/>
        <a:p>
          <a:endParaRPr lang="en-US"/>
        </a:p>
      </dgm:t>
    </dgm:pt>
    <dgm:pt modelId="{F7FE7A3A-E953-4F16-848C-644F5464305D}" type="pres">
      <dgm:prSet presAssocID="{2342386A-5092-4387-9EA4-B10AF7DEA501}" presName="connTx" presStyleLbl="parChTrans1D4" presStyleIdx="1" presStyleCnt="2"/>
      <dgm:spPr/>
      <dgm:t>
        <a:bodyPr/>
        <a:lstStyle/>
        <a:p>
          <a:endParaRPr lang="en-US"/>
        </a:p>
      </dgm:t>
    </dgm:pt>
    <dgm:pt modelId="{0BE1B8F8-36E9-4134-9EC4-DA6C04B9FD44}" type="pres">
      <dgm:prSet presAssocID="{83AE4388-392F-4427-8685-A2AA07053C3E}" presName="root2" presStyleCnt="0"/>
      <dgm:spPr/>
      <dgm:t>
        <a:bodyPr/>
        <a:lstStyle/>
        <a:p>
          <a:endParaRPr lang="en-US"/>
        </a:p>
      </dgm:t>
    </dgm:pt>
    <dgm:pt modelId="{0EAD72B5-E0C1-48D6-B789-A20C5FB75A9A}" type="pres">
      <dgm:prSet presAssocID="{83AE4388-392F-4427-8685-A2AA07053C3E}" presName="LevelTwoTextNode" presStyleLbl="node4" presStyleIdx="1" presStyleCnt="2" custScaleX="165456" custScaleY="267014">
        <dgm:presLayoutVars>
          <dgm:chPref val="3"/>
        </dgm:presLayoutVars>
      </dgm:prSet>
      <dgm:spPr/>
      <dgm:t>
        <a:bodyPr/>
        <a:lstStyle/>
        <a:p>
          <a:endParaRPr lang="en-US"/>
        </a:p>
      </dgm:t>
    </dgm:pt>
    <dgm:pt modelId="{A0D1C13F-53E8-4ED0-9121-74FC1C62A757}" type="pres">
      <dgm:prSet presAssocID="{83AE4388-392F-4427-8685-A2AA07053C3E}" presName="level3hierChild" presStyleCnt="0"/>
      <dgm:spPr/>
      <dgm:t>
        <a:bodyPr/>
        <a:lstStyle/>
        <a:p>
          <a:endParaRPr lang="en-US"/>
        </a:p>
      </dgm:t>
    </dgm:pt>
  </dgm:ptLst>
  <dgm:cxnLst>
    <dgm:cxn modelId="{D602A3E2-9B81-5240-A08C-B60BDA0A63B1}" type="presOf" srcId="{8C65484A-3E56-49EE-BD67-F28C8CE85806}" destId="{FBC0C314-A3FA-4FF6-A1F8-7C4C84EFC59B}" srcOrd="0" destOrd="0" presId="urn:microsoft.com/office/officeart/2005/8/layout/hierarchy2"/>
    <dgm:cxn modelId="{301CB479-1C33-441D-AB05-66E4EC49F715}" srcId="{62DC0CF4-D46D-45EA-BEA1-D475F3B22C3B}" destId="{83AE4388-392F-4427-8685-A2AA07053C3E}" srcOrd="0" destOrd="0" parTransId="{2342386A-5092-4387-9EA4-B10AF7DEA501}" sibTransId="{8B4731A9-E757-4290-8EC6-CCB97E7E3E00}"/>
    <dgm:cxn modelId="{6FFDBF32-7853-5C47-9DF5-FF4B7A869F15}" type="presOf" srcId="{B113B07D-3E49-4891-BB72-DE73E2EEC67D}" destId="{59E31DB0-A521-424A-BBE4-D0FFA7B77C0D}" srcOrd="0" destOrd="0" presId="urn:microsoft.com/office/officeart/2005/8/layout/hierarchy2"/>
    <dgm:cxn modelId="{CE195059-42BB-A84D-AA37-4F552D9F62F6}" type="presOf" srcId="{C16CE65E-AE3F-4E28-8EA1-B73050C2E91C}" destId="{CB74CEDD-F34C-459B-A8F7-211A9AA47A6C}" srcOrd="0" destOrd="0" presId="urn:microsoft.com/office/officeart/2005/8/layout/hierarchy2"/>
    <dgm:cxn modelId="{A8B117E1-7E31-451C-8A69-20726E047C64}" srcId="{8C65484A-3E56-49EE-BD67-F28C8CE85806}" destId="{62DC0CF4-D46D-45EA-BEA1-D475F3B22C3B}" srcOrd="0" destOrd="0" parTransId="{3891AA61-DA04-40C5-A0D7-DCDE011579F8}" sibTransId="{BB2A87BF-2CFA-42DE-91C4-B16383A8245C}"/>
    <dgm:cxn modelId="{0654DE81-2117-514C-AFA0-2A41D9BCF36F}" type="presOf" srcId="{C366E228-3FC0-4FD9-BAF1-63F2770F5FF2}" destId="{C09BAF77-EE80-4D3C-9410-1F9CB65E9207}" srcOrd="0" destOrd="0" presId="urn:microsoft.com/office/officeart/2005/8/layout/hierarchy2"/>
    <dgm:cxn modelId="{C34FE833-D2C5-EC46-A2B0-E2A794CA2068}" type="presOf" srcId="{3891AA61-DA04-40C5-A0D7-DCDE011579F8}" destId="{5F9F4116-280E-43A1-8BE0-8DE4C1590EF5}" srcOrd="1" destOrd="0" presId="urn:microsoft.com/office/officeart/2005/8/layout/hierarchy2"/>
    <dgm:cxn modelId="{72C41291-71EF-4CEF-8F5C-DB6F3E6282EB}" srcId="{C16CE65E-AE3F-4E28-8EA1-B73050C2E91C}" destId="{B113B07D-3E49-4891-BB72-DE73E2EEC67D}" srcOrd="0" destOrd="0" parTransId="{D284EDEA-9C7A-48E8-B660-BEDA783E46DB}" sibTransId="{C8356729-682B-4A5C-9D0C-5C9ACC99DE80}"/>
    <dgm:cxn modelId="{F1C0DC4E-4719-C94F-AD0E-3DC6989F93C8}" type="presOf" srcId="{3891AA61-DA04-40C5-A0D7-DCDE011579F8}" destId="{438C1248-82BF-4088-B327-F7F2D3CECE4A}" srcOrd="0" destOrd="0" presId="urn:microsoft.com/office/officeart/2005/8/layout/hierarchy2"/>
    <dgm:cxn modelId="{92E95D6D-71A8-2E48-9C4C-B565C7E5CD6B}" type="presOf" srcId="{62DC0CF4-D46D-45EA-BEA1-D475F3B22C3B}" destId="{894D2F55-E3D5-464B-B64E-42B019048F76}" srcOrd="0" destOrd="0" presId="urn:microsoft.com/office/officeart/2005/8/layout/hierarchy2"/>
    <dgm:cxn modelId="{494146ED-7C8C-1F4A-ACED-938F60517139}" type="presOf" srcId="{83AE4388-392F-4427-8685-A2AA07053C3E}" destId="{0EAD72B5-E0C1-48D6-B789-A20C5FB75A9A}" srcOrd="0" destOrd="0" presId="urn:microsoft.com/office/officeart/2005/8/layout/hierarchy2"/>
    <dgm:cxn modelId="{4DFB6365-14EB-364E-B63B-FB89BA8FB16C}" type="presOf" srcId="{C366E228-3FC0-4FD9-BAF1-63F2770F5FF2}" destId="{131D4276-2C17-4CFB-B793-0EB65C6F1026}" srcOrd="1" destOrd="0" presId="urn:microsoft.com/office/officeart/2005/8/layout/hierarchy2"/>
    <dgm:cxn modelId="{A9779CE8-206F-8D48-8753-ECEA4FE33494}" type="presOf" srcId="{2342386A-5092-4387-9EA4-B10AF7DEA501}" destId="{D77779A6-BAC6-4891-8691-2739C245FA30}" srcOrd="0" destOrd="0" presId="urn:microsoft.com/office/officeart/2005/8/layout/hierarchy2"/>
    <dgm:cxn modelId="{C65C8E1D-E282-404D-AF00-B0E9D51CBA0D}" type="presOf" srcId="{5BDDEF5B-A247-4F88-899C-73F32699BBCF}" destId="{B03B1578-2400-46A4-AA31-E3DD96929DAD}" srcOrd="0" destOrd="0" presId="urn:microsoft.com/office/officeart/2005/8/layout/hierarchy2"/>
    <dgm:cxn modelId="{6BF6763B-ECBB-C04E-80B6-50A6CACED84F}" type="presOf" srcId="{2342386A-5092-4387-9EA4-B10AF7DEA501}" destId="{F7FE7A3A-E953-4F16-848C-644F5464305D}" srcOrd="1" destOrd="0" presId="urn:microsoft.com/office/officeart/2005/8/layout/hierarchy2"/>
    <dgm:cxn modelId="{D3120575-2325-D542-BAEA-71B3543B1F2A}" type="presOf" srcId="{32611E86-B410-40BE-9F12-E534E28374BB}" destId="{A921D06A-B9BA-40F8-81C4-261340CD7767}" srcOrd="1" destOrd="0" presId="urn:microsoft.com/office/officeart/2005/8/layout/hierarchy2"/>
    <dgm:cxn modelId="{8AA1FB0F-8576-4B1B-85AD-4D1370DB9DDA}" srcId="{5BDDEF5B-A247-4F88-899C-73F32699BBCF}" destId="{8C65484A-3E56-49EE-BD67-F28C8CE85806}" srcOrd="0" destOrd="0" parTransId="{C366E228-3FC0-4FD9-BAF1-63F2770F5FF2}" sibTransId="{600DAF12-95CC-44D7-A091-25FFCF60B132}"/>
    <dgm:cxn modelId="{C6B5C3D9-5BAE-8448-BE96-8734AB04EB09}" type="presOf" srcId="{32611E86-B410-40BE-9F12-E534E28374BB}" destId="{AC675A7E-9EE4-4F3E-85CF-BE51D4F62AB8}" srcOrd="0" destOrd="0" presId="urn:microsoft.com/office/officeart/2005/8/layout/hierarchy2"/>
    <dgm:cxn modelId="{97B7BE7C-520F-4AC5-9A0D-14D4DF273390}" srcId="{B113B07D-3E49-4891-BB72-DE73E2EEC67D}" destId="{5BDDEF5B-A247-4F88-899C-73F32699BBCF}" srcOrd="0" destOrd="0" parTransId="{32611E86-B410-40BE-9F12-E534E28374BB}" sibTransId="{E055B8F9-876E-498A-9E12-7C24DF918B74}"/>
    <dgm:cxn modelId="{E5AA3BE4-F8BB-E94E-9681-891AADFAAE63}" type="presParOf" srcId="{CB74CEDD-F34C-459B-A8F7-211A9AA47A6C}" destId="{A1D8BF12-3D44-403C-9476-99D00FE72C21}" srcOrd="0" destOrd="0" presId="urn:microsoft.com/office/officeart/2005/8/layout/hierarchy2"/>
    <dgm:cxn modelId="{32A123DB-F167-A44B-ADCC-CDFDA5423FA6}" type="presParOf" srcId="{A1D8BF12-3D44-403C-9476-99D00FE72C21}" destId="{59E31DB0-A521-424A-BBE4-D0FFA7B77C0D}" srcOrd="0" destOrd="0" presId="urn:microsoft.com/office/officeart/2005/8/layout/hierarchy2"/>
    <dgm:cxn modelId="{513D2C16-ED3C-B84E-B8EF-CCB5A93B0B91}" type="presParOf" srcId="{A1D8BF12-3D44-403C-9476-99D00FE72C21}" destId="{F212AEC4-AEFD-4FFB-BBFE-768079C05954}" srcOrd="1" destOrd="0" presId="urn:microsoft.com/office/officeart/2005/8/layout/hierarchy2"/>
    <dgm:cxn modelId="{00E911DC-53A6-164E-8079-E9BBAEE4E3EE}" type="presParOf" srcId="{F212AEC4-AEFD-4FFB-BBFE-768079C05954}" destId="{AC675A7E-9EE4-4F3E-85CF-BE51D4F62AB8}" srcOrd="0" destOrd="0" presId="urn:microsoft.com/office/officeart/2005/8/layout/hierarchy2"/>
    <dgm:cxn modelId="{757A1B86-4CE5-0A4C-A441-A6C3F0D7CFE4}" type="presParOf" srcId="{AC675A7E-9EE4-4F3E-85CF-BE51D4F62AB8}" destId="{A921D06A-B9BA-40F8-81C4-261340CD7767}" srcOrd="0" destOrd="0" presId="urn:microsoft.com/office/officeart/2005/8/layout/hierarchy2"/>
    <dgm:cxn modelId="{B2D9B5D6-F47C-0345-B262-FC7881262C91}" type="presParOf" srcId="{F212AEC4-AEFD-4FFB-BBFE-768079C05954}" destId="{9CDF744D-8AD6-480D-885C-A0653F86DCEE}" srcOrd="1" destOrd="0" presId="urn:microsoft.com/office/officeart/2005/8/layout/hierarchy2"/>
    <dgm:cxn modelId="{3B5BCB9A-53D3-4F40-BF32-3442CB3961BB}" type="presParOf" srcId="{9CDF744D-8AD6-480D-885C-A0653F86DCEE}" destId="{B03B1578-2400-46A4-AA31-E3DD96929DAD}" srcOrd="0" destOrd="0" presId="urn:microsoft.com/office/officeart/2005/8/layout/hierarchy2"/>
    <dgm:cxn modelId="{59EE3E3E-4B5D-DA4C-932C-A143A3AD906D}" type="presParOf" srcId="{9CDF744D-8AD6-480D-885C-A0653F86DCEE}" destId="{BDCD411D-631E-4D3E-9358-44A77A9220D8}" srcOrd="1" destOrd="0" presId="urn:microsoft.com/office/officeart/2005/8/layout/hierarchy2"/>
    <dgm:cxn modelId="{C6653C31-583C-0B4F-8FA7-53FA85314F2A}" type="presParOf" srcId="{BDCD411D-631E-4D3E-9358-44A77A9220D8}" destId="{C09BAF77-EE80-4D3C-9410-1F9CB65E9207}" srcOrd="0" destOrd="0" presId="urn:microsoft.com/office/officeart/2005/8/layout/hierarchy2"/>
    <dgm:cxn modelId="{E74689BE-9126-BF4C-AA1E-25D0E13ACAE9}" type="presParOf" srcId="{C09BAF77-EE80-4D3C-9410-1F9CB65E9207}" destId="{131D4276-2C17-4CFB-B793-0EB65C6F1026}" srcOrd="0" destOrd="0" presId="urn:microsoft.com/office/officeart/2005/8/layout/hierarchy2"/>
    <dgm:cxn modelId="{DACE7278-2296-F349-BCA4-7C341D0BCD31}" type="presParOf" srcId="{BDCD411D-631E-4D3E-9358-44A77A9220D8}" destId="{2C8B4BD4-C7F6-47DC-89BE-551E93BCE81D}" srcOrd="1" destOrd="0" presId="urn:microsoft.com/office/officeart/2005/8/layout/hierarchy2"/>
    <dgm:cxn modelId="{DE484472-936B-6D48-949A-8D3EC0EF5809}" type="presParOf" srcId="{2C8B4BD4-C7F6-47DC-89BE-551E93BCE81D}" destId="{FBC0C314-A3FA-4FF6-A1F8-7C4C84EFC59B}" srcOrd="0" destOrd="0" presId="urn:microsoft.com/office/officeart/2005/8/layout/hierarchy2"/>
    <dgm:cxn modelId="{0BBA113A-9D37-744D-95C7-7A77B31E6BB1}" type="presParOf" srcId="{2C8B4BD4-C7F6-47DC-89BE-551E93BCE81D}" destId="{50DFD94B-418F-4B24-A556-D5989E640D37}" srcOrd="1" destOrd="0" presId="urn:microsoft.com/office/officeart/2005/8/layout/hierarchy2"/>
    <dgm:cxn modelId="{97E90938-9D8D-1E45-9AED-B114AA15AABD}" type="presParOf" srcId="{50DFD94B-418F-4B24-A556-D5989E640D37}" destId="{438C1248-82BF-4088-B327-F7F2D3CECE4A}" srcOrd="0" destOrd="0" presId="urn:microsoft.com/office/officeart/2005/8/layout/hierarchy2"/>
    <dgm:cxn modelId="{B507DA1E-D98D-B646-8398-FC2319298FAD}" type="presParOf" srcId="{438C1248-82BF-4088-B327-F7F2D3CECE4A}" destId="{5F9F4116-280E-43A1-8BE0-8DE4C1590EF5}" srcOrd="0" destOrd="0" presId="urn:microsoft.com/office/officeart/2005/8/layout/hierarchy2"/>
    <dgm:cxn modelId="{EA4958D6-1F81-EB4D-A4AA-A080920A0ECA}" type="presParOf" srcId="{50DFD94B-418F-4B24-A556-D5989E640D37}" destId="{BC308E38-DDF0-4A6B-B7FB-DEEE827C882D}" srcOrd="1" destOrd="0" presId="urn:microsoft.com/office/officeart/2005/8/layout/hierarchy2"/>
    <dgm:cxn modelId="{4A9B54A8-DFF8-4746-9269-FDCDE7FAF2B5}" type="presParOf" srcId="{BC308E38-DDF0-4A6B-B7FB-DEEE827C882D}" destId="{894D2F55-E3D5-464B-B64E-42B019048F76}" srcOrd="0" destOrd="0" presId="urn:microsoft.com/office/officeart/2005/8/layout/hierarchy2"/>
    <dgm:cxn modelId="{E7248CC1-E3AF-3C49-8DBF-D400E9CEB8CA}" type="presParOf" srcId="{BC308E38-DDF0-4A6B-B7FB-DEEE827C882D}" destId="{DE8C4712-FDB4-4F50-98D2-9397AAF62B77}" srcOrd="1" destOrd="0" presId="urn:microsoft.com/office/officeart/2005/8/layout/hierarchy2"/>
    <dgm:cxn modelId="{B53FB06B-ACEE-F941-86DE-8520C7A12CF3}" type="presParOf" srcId="{DE8C4712-FDB4-4F50-98D2-9397AAF62B77}" destId="{D77779A6-BAC6-4891-8691-2739C245FA30}" srcOrd="0" destOrd="0" presId="urn:microsoft.com/office/officeart/2005/8/layout/hierarchy2"/>
    <dgm:cxn modelId="{E43879B2-C438-EC45-B453-F9912C361110}" type="presParOf" srcId="{D77779A6-BAC6-4891-8691-2739C245FA30}" destId="{F7FE7A3A-E953-4F16-848C-644F5464305D}" srcOrd="0" destOrd="0" presId="urn:microsoft.com/office/officeart/2005/8/layout/hierarchy2"/>
    <dgm:cxn modelId="{D05B6931-D8F1-D84E-9FF4-FDB1ABE48C28}" type="presParOf" srcId="{DE8C4712-FDB4-4F50-98D2-9397AAF62B77}" destId="{0BE1B8F8-36E9-4134-9EC4-DA6C04B9FD44}" srcOrd="1" destOrd="0" presId="urn:microsoft.com/office/officeart/2005/8/layout/hierarchy2"/>
    <dgm:cxn modelId="{EF51EDC1-7B2E-8240-A5B9-A0D27808D928}" type="presParOf" srcId="{0BE1B8F8-36E9-4134-9EC4-DA6C04B9FD44}" destId="{0EAD72B5-E0C1-48D6-B789-A20C5FB75A9A}" srcOrd="0" destOrd="0" presId="urn:microsoft.com/office/officeart/2005/8/layout/hierarchy2"/>
    <dgm:cxn modelId="{E319FC1E-84C5-FC4A-B9DF-8D9A5219BA0D}" type="presParOf" srcId="{0BE1B8F8-36E9-4134-9EC4-DA6C04B9FD44}" destId="{A0D1C13F-53E8-4ED0-9121-74FC1C62A757}" srcOrd="1" destOrd="0" presId="urn:microsoft.com/office/officeart/2005/8/layout/hierarchy2"/>
  </dgm:cxnLst>
  <dgm:bg>
    <a:noFill/>
  </dgm:bg>
  <dgm:whole>
    <a:ln w="19050" cmpd="sng">
      <a:noFill/>
      <a:prstDash val="solid"/>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31DB0-A521-424A-BBE4-D0FFA7B77C0D}">
      <dsp:nvSpPr>
        <dsp:cNvPr id="0" name=""/>
        <dsp:cNvSpPr/>
      </dsp:nvSpPr>
      <dsp:spPr>
        <a:xfrm>
          <a:off x="995208" y="134951"/>
          <a:ext cx="1655954" cy="1342996"/>
        </a:xfrm>
        <a:prstGeom prst="roundRect">
          <a:avLst>
            <a:gd name="adj" fmla="val 10000"/>
          </a:avLst>
        </a:prstGeom>
        <a:solidFill>
          <a:srgbClr val="DA0000"/>
        </a:solidFill>
        <a:ln w="12700" cap="flat" cmpd="sng" algn="ctr">
          <a:no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latin typeface="Times New Roman" pitchFamily="18" charset="0"/>
              <a:cs typeface="Times New Roman" pitchFamily="18" charset="0"/>
            </a:rPr>
            <a:t>Google maps image dataset</a:t>
          </a:r>
          <a:endParaRPr lang="en-US" sz="1400" b="1" kern="1200" dirty="0">
            <a:solidFill>
              <a:schemeClr val="bg1"/>
            </a:solidFill>
            <a:effectLst/>
            <a:latin typeface="Times New Roman" pitchFamily="18" charset="0"/>
            <a:cs typeface="Times New Roman" pitchFamily="18" charset="0"/>
          </a:endParaRPr>
        </a:p>
      </dsp:txBody>
      <dsp:txXfrm>
        <a:off x="1034543" y="174286"/>
        <a:ext cx="1577284" cy="1264326"/>
      </dsp:txXfrm>
    </dsp:sp>
    <dsp:sp modelId="{AC675A7E-9EE4-4F3E-85CF-BE51D4F62AB8}">
      <dsp:nvSpPr>
        <dsp:cNvPr id="0" name=""/>
        <dsp:cNvSpPr/>
      </dsp:nvSpPr>
      <dsp:spPr>
        <a:xfrm>
          <a:off x="2651163" y="772743"/>
          <a:ext cx="571697" cy="67412"/>
        </a:xfrm>
        <a:custGeom>
          <a:avLst/>
          <a:gdLst/>
          <a:ahLst/>
          <a:cxnLst/>
          <a:rect l="0" t="0" r="0" b="0"/>
          <a:pathLst>
            <a:path>
              <a:moveTo>
                <a:pt x="0" y="33706"/>
              </a:moveTo>
              <a:lnTo>
                <a:pt x="571697" y="33706"/>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2651163" y="773804"/>
        <a:ext cx="571697" cy="65290"/>
      </dsp:txXfrm>
    </dsp:sp>
    <dsp:sp modelId="{B03B1578-2400-46A4-AA31-E3DD96929DAD}">
      <dsp:nvSpPr>
        <dsp:cNvPr id="0" name=""/>
        <dsp:cNvSpPr/>
      </dsp:nvSpPr>
      <dsp:spPr>
        <a:xfrm>
          <a:off x="3222860" y="1"/>
          <a:ext cx="1998873" cy="1612897"/>
        </a:xfrm>
        <a:prstGeom prst="roundRect">
          <a:avLst>
            <a:gd name="adj" fmla="val 10000"/>
          </a:avLst>
        </a:prstGeom>
        <a:solidFill>
          <a:srgbClr val="660066"/>
        </a:solid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US" sz="1400" b="1" kern="1200" dirty="0">
            <a:solidFill>
              <a:schemeClr val="bg1"/>
            </a:solidFill>
            <a:effectLst/>
            <a:latin typeface="Times New Roman" pitchFamily="18" charset="0"/>
            <a:cs typeface="Times New Roman" pitchFamily="18" charset="0"/>
          </a:endParaRPr>
        </a:p>
      </dsp:txBody>
      <dsp:txXfrm>
        <a:off x="3270100" y="47241"/>
        <a:ext cx="1904393" cy="1518417"/>
      </dsp:txXfrm>
    </dsp:sp>
    <dsp:sp modelId="{C09BAF77-EE80-4D3C-9410-1F9CB65E9207}">
      <dsp:nvSpPr>
        <dsp:cNvPr id="0" name=""/>
        <dsp:cNvSpPr/>
      </dsp:nvSpPr>
      <dsp:spPr>
        <a:xfrm rot="21599993">
          <a:off x="5221734" y="772743"/>
          <a:ext cx="501530" cy="67412"/>
        </a:xfrm>
        <a:custGeom>
          <a:avLst/>
          <a:gdLst/>
          <a:ahLst/>
          <a:cxnLst/>
          <a:rect l="0" t="0" r="0" b="0"/>
          <a:pathLst>
            <a:path>
              <a:moveTo>
                <a:pt x="0" y="33706"/>
              </a:moveTo>
              <a:lnTo>
                <a:pt x="501530" y="33706"/>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5221734" y="772055"/>
        <a:ext cx="501530" cy="68787"/>
      </dsp:txXfrm>
    </dsp:sp>
    <dsp:sp modelId="{FBC0C314-A3FA-4FF6-A1F8-7C4C84EFC59B}">
      <dsp:nvSpPr>
        <dsp:cNvPr id="0" name=""/>
        <dsp:cNvSpPr/>
      </dsp:nvSpPr>
      <dsp:spPr>
        <a:xfrm>
          <a:off x="5723264" y="0"/>
          <a:ext cx="1998873" cy="1612897"/>
        </a:xfrm>
        <a:prstGeom prst="roundRect">
          <a:avLst>
            <a:gd name="adj" fmla="val 10000"/>
          </a:avLst>
        </a:prstGeom>
        <a:solidFill>
          <a:srgbClr val="008000"/>
        </a:solid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US" sz="1400" b="1" kern="1200" dirty="0">
            <a:solidFill>
              <a:schemeClr val="bg1"/>
            </a:solidFill>
            <a:effectLst/>
            <a:latin typeface="Times New Roman" pitchFamily="18" charset="0"/>
            <a:cs typeface="Times New Roman" pitchFamily="18" charset="0"/>
          </a:endParaRPr>
        </a:p>
      </dsp:txBody>
      <dsp:txXfrm>
        <a:off x="5770504" y="47240"/>
        <a:ext cx="1904393" cy="151841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31DB0-A521-424A-BBE4-D0FFA7B77C0D}">
      <dsp:nvSpPr>
        <dsp:cNvPr id="0" name=""/>
        <dsp:cNvSpPr/>
      </dsp:nvSpPr>
      <dsp:spPr>
        <a:xfrm>
          <a:off x="4996" y="307910"/>
          <a:ext cx="1229429" cy="997079"/>
        </a:xfrm>
        <a:prstGeom prst="roundRect">
          <a:avLst>
            <a:gd name="adj" fmla="val 10000"/>
          </a:avLst>
        </a:prstGeom>
        <a:blipFill rotWithShape="0">
          <a:blip xmlns:r="http://schemas.openxmlformats.org/officeDocument/2006/relationships" r:embed="rId1"/>
          <a:tile tx="0" ty="0" sx="100000" sy="100000" flip="none" algn="tl"/>
        </a:blipFill>
        <a:ln w="12700" cap="flat" cmpd="sng" algn="ctr">
          <a:no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latin typeface="Times New Roman" pitchFamily="18" charset="0"/>
              <a:cs typeface="Times New Roman" pitchFamily="18" charset="0"/>
            </a:rPr>
            <a:t>Input Query Image</a:t>
          </a:r>
          <a:endParaRPr lang="en-US" sz="1400" b="1" kern="1200" dirty="0">
            <a:solidFill>
              <a:schemeClr val="bg1"/>
            </a:solidFill>
            <a:effectLst/>
            <a:latin typeface="Times New Roman" pitchFamily="18" charset="0"/>
            <a:cs typeface="Times New Roman" pitchFamily="18" charset="0"/>
          </a:endParaRPr>
        </a:p>
      </dsp:txBody>
      <dsp:txXfrm>
        <a:off x="34199" y="337113"/>
        <a:ext cx="1171023" cy="938673"/>
      </dsp:txXfrm>
    </dsp:sp>
    <dsp:sp modelId="{AC675A7E-9EE4-4F3E-85CF-BE51D4F62AB8}">
      <dsp:nvSpPr>
        <dsp:cNvPr id="0" name=""/>
        <dsp:cNvSpPr/>
      </dsp:nvSpPr>
      <dsp:spPr>
        <a:xfrm>
          <a:off x="1234426" y="781425"/>
          <a:ext cx="424444" cy="50048"/>
        </a:xfrm>
        <a:custGeom>
          <a:avLst/>
          <a:gdLst/>
          <a:ahLst/>
          <a:cxnLst/>
          <a:rect l="0" t="0" r="0" b="0"/>
          <a:pathLst>
            <a:path>
              <a:moveTo>
                <a:pt x="0" y="25024"/>
              </a:moveTo>
              <a:lnTo>
                <a:pt x="424444"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1234426" y="782213"/>
        <a:ext cx="424444" cy="48473"/>
      </dsp:txXfrm>
    </dsp:sp>
    <dsp:sp modelId="{B03B1578-2400-46A4-AA31-E3DD96929DAD}">
      <dsp:nvSpPr>
        <dsp:cNvPr id="0" name=""/>
        <dsp:cNvSpPr/>
      </dsp:nvSpPr>
      <dsp:spPr>
        <a:xfrm>
          <a:off x="1658870" y="207718"/>
          <a:ext cx="1484022" cy="1197462"/>
        </a:xfrm>
        <a:prstGeom prst="roundRect">
          <a:avLst>
            <a:gd name="adj" fmla="val 10000"/>
          </a:avLst>
        </a:prstGeom>
        <a:blipFill rotWithShape="0">
          <a:blip xmlns:r="http://schemas.openxmlformats.org/officeDocument/2006/relationships" r:embed="rId2"/>
          <a:tile tx="0" ty="0" sx="100000" sy="100000" flip="none" algn="tl"/>
        </a:blip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latin typeface="Times New Roman" pitchFamily="18" charset="0"/>
              <a:cs typeface="Times New Roman" pitchFamily="18" charset="0"/>
            </a:rPr>
            <a:t> Compute SIFT points</a:t>
          </a:r>
          <a:endParaRPr lang="en-US" sz="1400" b="1" kern="1200" dirty="0">
            <a:solidFill>
              <a:schemeClr val="bg1"/>
            </a:solidFill>
            <a:effectLst/>
            <a:latin typeface="Times New Roman" pitchFamily="18" charset="0"/>
            <a:cs typeface="Times New Roman" pitchFamily="18" charset="0"/>
          </a:endParaRPr>
        </a:p>
      </dsp:txBody>
      <dsp:txXfrm>
        <a:off x="1693942" y="242790"/>
        <a:ext cx="1413878" cy="1127318"/>
      </dsp:txXfrm>
    </dsp:sp>
    <dsp:sp modelId="{C09BAF77-EE80-4D3C-9410-1F9CB65E9207}">
      <dsp:nvSpPr>
        <dsp:cNvPr id="0" name=""/>
        <dsp:cNvSpPr/>
      </dsp:nvSpPr>
      <dsp:spPr>
        <a:xfrm rot="21504918">
          <a:off x="3142822" y="776275"/>
          <a:ext cx="372493" cy="50048"/>
        </a:xfrm>
        <a:custGeom>
          <a:avLst/>
          <a:gdLst/>
          <a:ahLst/>
          <a:cxnLst/>
          <a:rect l="0" t="0" r="0" b="0"/>
          <a:pathLst>
            <a:path>
              <a:moveTo>
                <a:pt x="0" y="25024"/>
              </a:moveTo>
              <a:lnTo>
                <a:pt x="372493"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3142822" y="775754"/>
        <a:ext cx="372493" cy="51089"/>
      </dsp:txXfrm>
    </dsp:sp>
    <dsp:sp modelId="{FBC0C314-A3FA-4FF6-A1F8-7C4C84EFC59B}">
      <dsp:nvSpPr>
        <dsp:cNvPr id="0" name=""/>
        <dsp:cNvSpPr/>
      </dsp:nvSpPr>
      <dsp:spPr>
        <a:xfrm>
          <a:off x="3515244" y="197417"/>
          <a:ext cx="1484022" cy="1197462"/>
        </a:xfrm>
        <a:prstGeom prst="roundRect">
          <a:avLst>
            <a:gd name="adj" fmla="val 10000"/>
          </a:avLst>
        </a:prstGeom>
        <a:blipFill rotWithShape="0">
          <a:blip xmlns:r="http://schemas.openxmlformats.org/officeDocument/2006/relationships" r:embed="rId3"/>
          <a:tile tx="0" ty="0" sx="100000" sy="100000" flip="none" algn="tl"/>
        </a:blip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latin typeface="Times New Roman" pitchFamily="18" charset="0"/>
              <a:cs typeface="Times New Roman" pitchFamily="18" charset="0"/>
            </a:rPr>
            <a:t>Search the tree and assign votes to nearest neighbors</a:t>
          </a:r>
        </a:p>
      </dsp:txBody>
      <dsp:txXfrm>
        <a:off x="3550316" y="232489"/>
        <a:ext cx="1413878" cy="1127318"/>
      </dsp:txXfrm>
    </dsp:sp>
    <dsp:sp modelId="{438C1248-82BF-4088-B327-F7F2D3CECE4A}">
      <dsp:nvSpPr>
        <dsp:cNvPr id="0" name=""/>
        <dsp:cNvSpPr/>
      </dsp:nvSpPr>
      <dsp:spPr>
        <a:xfrm rot="126635">
          <a:off x="4999172" y="776275"/>
          <a:ext cx="279708" cy="50048"/>
        </a:xfrm>
        <a:custGeom>
          <a:avLst/>
          <a:gdLst/>
          <a:ahLst/>
          <a:cxnLst/>
          <a:rect l="0" t="0" r="0" b="0"/>
          <a:pathLst>
            <a:path>
              <a:moveTo>
                <a:pt x="0" y="25024"/>
              </a:moveTo>
              <a:lnTo>
                <a:pt x="279708"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4999172" y="782117"/>
        <a:ext cx="279708" cy="38363"/>
      </dsp:txXfrm>
    </dsp:sp>
    <dsp:sp modelId="{894D2F55-E3D5-464B-B64E-42B019048F76}">
      <dsp:nvSpPr>
        <dsp:cNvPr id="0" name=""/>
        <dsp:cNvSpPr/>
      </dsp:nvSpPr>
      <dsp:spPr>
        <a:xfrm>
          <a:off x="5278786" y="207718"/>
          <a:ext cx="1484022" cy="1197462"/>
        </a:xfrm>
        <a:prstGeom prst="roundRect">
          <a:avLst>
            <a:gd name="adj" fmla="val 10000"/>
          </a:avLst>
        </a:prstGeom>
        <a:blipFill rotWithShape="0">
          <a:blip xmlns:r="http://schemas.openxmlformats.org/officeDocument/2006/relationships" r:embed="rId4"/>
          <a:tile tx="0" ty="0" sx="100000" sy="100000" flip="none" algn="tl"/>
        </a:blip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latin typeface="Times New Roman" pitchFamily="18" charset="0"/>
              <a:cs typeface="Times New Roman" pitchFamily="18" charset="0"/>
            </a:rPr>
            <a:t>Remove unlikely locations.</a:t>
          </a:r>
          <a:endParaRPr lang="en-US" sz="1400" b="1" kern="1200" dirty="0">
            <a:solidFill>
              <a:schemeClr val="tx1"/>
            </a:solidFill>
            <a:effectLst/>
            <a:latin typeface="Times New Roman" pitchFamily="18" charset="0"/>
            <a:cs typeface="Times New Roman" pitchFamily="18" charset="0"/>
          </a:endParaRPr>
        </a:p>
      </dsp:txBody>
      <dsp:txXfrm>
        <a:off x="5313858" y="242790"/>
        <a:ext cx="1413878" cy="1127318"/>
      </dsp:txXfrm>
    </dsp:sp>
    <dsp:sp modelId="{D77779A6-BAC6-4891-8691-2739C245FA30}">
      <dsp:nvSpPr>
        <dsp:cNvPr id="0" name=""/>
        <dsp:cNvSpPr/>
      </dsp:nvSpPr>
      <dsp:spPr>
        <a:xfrm>
          <a:off x="6762808" y="781425"/>
          <a:ext cx="358771" cy="50048"/>
        </a:xfrm>
        <a:custGeom>
          <a:avLst/>
          <a:gdLst/>
          <a:ahLst/>
          <a:cxnLst/>
          <a:rect l="0" t="0" r="0" b="0"/>
          <a:pathLst>
            <a:path>
              <a:moveTo>
                <a:pt x="0" y="25024"/>
              </a:moveTo>
              <a:lnTo>
                <a:pt x="358771"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6762808" y="781846"/>
        <a:ext cx="358771" cy="49207"/>
      </dsp:txXfrm>
    </dsp:sp>
    <dsp:sp modelId="{0EAD72B5-E0C1-48D6-B789-A20C5FB75A9A}">
      <dsp:nvSpPr>
        <dsp:cNvPr id="0" name=""/>
        <dsp:cNvSpPr/>
      </dsp:nvSpPr>
      <dsp:spPr>
        <a:xfrm>
          <a:off x="7121580" y="207718"/>
          <a:ext cx="1484022" cy="1197462"/>
        </a:xfrm>
        <a:prstGeom prst="roundRect">
          <a:avLst>
            <a:gd name="adj" fmla="val 10000"/>
          </a:avLst>
        </a:prstGeom>
        <a:solidFill>
          <a:schemeClr val="accent1">
            <a:lumMod val="20000"/>
            <a:lumOff val="80000"/>
          </a:schemeClr>
        </a:solid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bg1"/>
              </a:solidFill>
              <a:effectLst/>
              <a:latin typeface="Times New Roman" pitchFamily="18" charset="0"/>
              <a:cs typeface="Times New Roman" pitchFamily="18" charset="0"/>
            </a:rPr>
            <a:t>Select Image with Highest Number of Votes</a:t>
          </a:r>
          <a:endParaRPr lang="en-US" sz="1400" b="0" i="1" kern="1200" dirty="0">
            <a:solidFill>
              <a:schemeClr val="bg1"/>
            </a:solidFill>
            <a:effectLst/>
            <a:latin typeface="Times New Roman" pitchFamily="18" charset="0"/>
            <a:cs typeface="Times New Roman" pitchFamily="18" charset="0"/>
          </a:endParaRPr>
        </a:p>
      </dsp:txBody>
      <dsp:txXfrm>
        <a:off x="7156652" y="242790"/>
        <a:ext cx="1413878" cy="112731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31DB0-A521-424A-BBE4-D0FFA7B77C0D}">
      <dsp:nvSpPr>
        <dsp:cNvPr id="0" name=""/>
        <dsp:cNvSpPr/>
      </dsp:nvSpPr>
      <dsp:spPr>
        <a:xfrm>
          <a:off x="4996" y="307910"/>
          <a:ext cx="1229429" cy="997079"/>
        </a:xfrm>
        <a:prstGeom prst="roundRect">
          <a:avLst>
            <a:gd name="adj" fmla="val 10000"/>
          </a:avLst>
        </a:prstGeom>
        <a:blipFill rotWithShape="0">
          <a:blip xmlns:r="http://schemas.openxmlformats.org/officeDocument/2006/relationships" r:embed="rId1"/>
          <a:tile tx="0" ty="0" sx="100000" sy="100000" flip="none" algn="tl"/>
        </a:blipFill>
        <a:ln w="12700" cap="flat" cmpd="sng" algn="ctr">
          <a:no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latin typeface="Times New Roman" pitchFamily="18" charset="0"/>
              <a:cs typeface="Times New Roman" pitchFamily="18" charset="0"/>
            </a:rPr>
            <a:t>Input Query Image</a:t>
          </a:r>
          <a:endParaRPr lang="en-US" sz="1400" b="1" kern="1200" dirty="0">
            <a:solidFill>
              <a:schemeClr val="bg1"/>
            </a:solidFill>
            <a:effectLst/>
            <a:latin typeface="Times New Roman" pitchFamily="18" charset="0"/>
            <a:cs typeface="Times New Roman" pitchFamily="18" charset="0"/>
          </a:endParaRPr>
        </a:p>
      </dsp:txBody>
      <dsp:txXfrm>
        <a:off x="34199" y="337113"/>
        <a:ext cx="1171023" cy="938673"/>
      </dsp:txXfrm>
    </dsp:sp>
    <dsp:sp modelId="{AC675A7E-9EE4-4F3E-85CF-BE51D4F62AB8}">
      <dsp:nvSpPr>
        <dsp:cNvPr id="0" name=""/>
        <dsp:cNvSpPr/>
      </dsp:nvSpPr>
      <dsp:spPr>
        <a:xfrm>
          <a:off x="1234426" y="781425"/>
          <a:ext cx="424444" cy="50048"/>
        </a:xfrm>
        <a:custGeom>
          <a:avLst/>
          <a:gdLst/>
          <a:ahLst/>
          <a:cxnLst/>
          <a:rect l="0" t="0" r="0" b="0"/>
          <a:pathLst>
            <a:path>
              <a:moveTo>
                <a:pt x="0" y="25024"/>
              </a:moveTo>
              <a:lnTo>
                <a:pt x="424444"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1234426" y="782213"/>
        <a:ext cx="424444" cy="48473"/>
      </dsp:txXfrm>
    </dsp:sp>
    <dsp:sp modelId="{B03B1578-2400-46A4-AA31-E3DD96929DAD}">
      <dsp:nvSpPr>
        <dsp:cNvPr id="0" name=""/>
        <dsp:cNvSpPr/>
      </dsp:nvSpPr>
      <dsp:spPr>
        <a:xfrm>
          <a:off x="1658870" y="207718"/>
          <a:ext cx="1484022" cy="1197462"/>
        </a:xfrm>
        <a:prstGeom prst="roundRect">
          <a:avLst>
            <a:gd name="adj" fmla="val 10000"/>
          </a:avLst>
        </a:prstGeom>
        <a:blipFill rotWithShape="0">
          <a:blip xmlns:r="http://schemas.openxmlformats.org/officeDocument/2006/relationships" r:embed="rId2"/>
          <a:tile tx="0" ty="0" sx="100000" sy="100000" flip="none" algn="tl"/>
        </a:blip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bg1"/>
              </a:solidFill>
              <a:effectLst/>
              <a:latin typeface="Times New Roman" pitchFamily="18" charset="0"/>
              <a:cs typeface="Times New Roman" pitchFamily="18" charset="0"/>
            </a:rPr>
            <a:t> </a:t>
          </a:r>
          <a:r>
            <a:rPr lang="en-US" sz="1400" b="1" kern="1200" dirty="0" smtClean="0">
              <a:solidFill>
                <a:schemeClr val="bg1"/>
              </a:solidFill>
              <a:effectLst/>
              <a:latin typeface="Times New Roman" pitchFamily="18" charset="0"/>
              <a:cs typeface="Times New Roman" pitchFamily="18" charset="0"/>
            </a:rPr>
            <a:t>Compute SIFT points</a:t>
          </a:r>
          <a:endParaRPr lang="en-US" sz="1400" b="1" kern="1200" dirty="0">
            <a:solidFill>
              <a:schemeClr val="bg1"/>
            </a:solidFill>
            <a:effectLst/>
            <a:latin typeface="Times New Roman" pitchFamily="18" charset="0"/>
            <a:cs typeface="Times New Roman" pitchFamily="18" charset="0"/>
          </a:endParaRPr>
        </a:p>
      </dsp:txBody>
      <dsp:txXfrm>
        <a:off x="1693942" y="242790"/>
        <a:ext cx="1413878" cy="1127318"/>
      </dsp:txXfrm>
    </dsp:sp>
    <dsp:sp modelId="{C09BAF77-EE80-4D3C-9410-1F9CB65E9207}">
      <dsp:nvSpPr>
        <dsp:cNvPr id="0" name=""/>
        <dsp:cNvSpPr/>
      </dsp:nvSpPr>
      <dsp:spPr>
        <a:xfrm rot="21504918">
          <a:off x="3142822" y="776275"/>
          <a:ext cx="372493" cy="50048"/>
        </a:xfrm>
        <a:custGeom>
          <a:avLst/>
          <a:gdLst/>
          <a:ahLst/>
          <a:cxnLst/>
          <a:rect l="0" t="0" r="0" b="0"/>
          <a:pathLst>
            <a:path>
              <a:moveTo>
                <a:pt x="0" y="25024"/>
              </a:moveTo>
              <a:lnTo>
                <a:pt x="372493"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3142822" y="775754"/>
        <a:ext cx="372493" cy="51089"/>
      </dsp:txXfrm>
    </dsp:sp>
    <dsp:sp modelId="{FBC0C314-A3FA-4FF6-A1F8-7C4C84EFC59B}">
      <dsp:nvSpPr>
        <dsp:cNvPr id="0" name=""/>
        <dsp:cNvSpPr/>
      </dsp:nvSpPr>
      <dsp:spPr>
        <a:xfrm>
          <a:off x="3515244" y="197417"/>
          <a:ext cx="1484022" cy="1197462"/>
        </a:xfrm>
        <a:prstGeom prst="roundRect">
          <a:avLst>
            <a:gd name="adj" fmla="val 10000"/>
          </a:avLst>
        </a:prstGeom>
        <a:blipFill rotWithShape="0">
          <a:blip xmlns:r="http://schemas.openxmlformats.org/officeDocument/2006/relationships" r:embed="rId3"/>
          <a:tile tx="0" ty="0" sx="100000" sy="100000" flip="none" algn="tl"/>
        </a:blip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latin typeface="Times New Roman" pitchFamily="18" charset="0"/>
              <a:cs typeface="Times New Roman" pitchFamily="18" charset="0"/>
            </a:rPr>
            <a:t>Search the tree and assign votes to nearest neighbors</a:t>
          </a:r>
        </a:p>
      </dsp:txBody>
      <dsp:txXfrm>
        <a:off x="3550316" y="232489"/>
        <a:ext cx="1413878" cy="1127318"/>
      </dsp:txXfrm>
    </dsp:sp>
    <dsp:sp modelId="{438C1248-82BF-4088-B327-F7F2D3CECE4A}">
      <dsp:nvSpPr>
        <dsp:cNvPr id="0" name=""/>
        <dsp:cNvSpPr/>
      </dsp:nvSpPr>
      <dsp:spPr>
        <a:xfrm rot="126635">
          <a:off x="4999172" y="776275"/>
          <a:ext cx="279708" cy="50048"/>
        </a:xfrm>
        <a:custGeom>
          <a:avLst/>
          <a:gdLst/>
          <a:ahLst/>
          <a:cxnLst/>
          <a:rect l="0" t="0" r="0" b="0"/>
          <a:pathLst>
            <a:path>
              <a:moveTo>
                <a:pt x="0" y="25024"/>
              </a:moveTo>
              <a:lnTo>
                <a:pt x="279708"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4999172" y="782117"/>
        <a:ext cx="279708" cy="38363"/>
      </dsp:txXfrm>
    </dsp:sp>
    <dsp:sp modelId="{894D2F55-E3D5-464B-B64E-42B019048F76}">
      <dsp:nvSpPr>
        <dsp:cNvPr id="0" name=""/>
        <dsp:cNvSpPr/>
      </dsp:nvSpPr>
      <dsp:spPr>
        <a:xfrm>
          <a:off x="5278786" y="207718"/>
          <a:ext cx="1484022" cy="1197462"/>
        </a:xfrm>
        <a:prstGeom prst="roundRect">
          <a:avLst>
            <a:gd name="adj" fmla="val 10000"/>
          </a:avLst>
        </a:prstGeom>
        <a:blipFill rotWithShape="0">
          <a:blip xmlns:r="http://schemas.openxmlformats.org/officeDocument/2006/relationships" r:embed="rId4"/>
          <a:tile tx="0" ty="0" sx="100000" sy="100000" flip="none" algn="tl"/>
        </a:blip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latin typeface="Times New Roman" pitchFamily="18" charset="0"/>
              <a:cs typeface="Times New Roman" pitchFamily="18" charset="0"/>
            </a:rPr>
            <a:t>Remove unlikely locations.</a:t>
          </a:r>
          <a:endParaRPr lang="en-US" sz="1400" b="1" kern="1200" dirty="0">
            <a:solidFill>
              <a:schemeClr val="tx1"/>
            </a:solidFill>
            <a:effectLst/>
            <a:latin typeface="Times New Roman" pitchFamily="18" charset="0"/>
            <a:cs typeface="Times New Roman" pitchFamily="18" charset="0"/>
          </a:endParaRPr>
        </a:p>
      </dsp:txBody>
      <dsp:txXfrm>
        <a:off x="5313858" y="242790"/>
        <a:ext cx="1413878" cy="1127318"/>
      </dsp:txXfrm>
    </dsp:sp>
    <dsp:sp modelId="{D77779A6-BAC6-4891-8691-2739C245FA30}">
      <dsp:nvSpPr>
        <dsp:cNvPr id="0" name=""/>
        <dsp:cNvSpPr/>
      </dsp:nvSpPr>
      <dsp:spPr>
        <a:xfrm>
          <a:off x="6762808" y="781425"/>
          <a:ext cx="358771" cy="50048"/>
        </a:xfrm>
        <a:custGeom>
          <a:avLst/>
          <a:gdLst/>
          <a:ahLst/>
          <a:cxnLst/>
          <a:rect l="0" t="0" r="0" b="0"/>
          <a:pathLst>
            <a:path>
              <a:moveTo>
                <a:pt x="0" y="25024"/>
              </a:moveTo>
              <a:lnTo>
                <a:pt x="358771"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6762808" y="781846"/>
        <a:ext cx="358771" cy="49207"/>
      </dsp:txXfrm>
    </dsp:sp>
    <dsp:sp modelId="{0EAD72B5-E0C1-48D6-B789-A20C5FB75A9A}">
      <dsp:nvSpPr>
        <dsp:cNvPr id="0" name=""/>
        <dsp:cNvSpPr/>
      </dsp:nvSpPr>
      <dsp:spPr>
        <a:xfrm>
          <a:off x="7121580" y="207718"/>
          <a:ext cx="1484022" cy="1197462"/>
        </a:xfrm>
        <a:prstGeom prst="roundRect">
          <a:avLst>
            <a:gd name="adj" fmla="val 10000"/>
          </a:avLst>
        </a:prstGeom>
        <a:blipFill rotWithShape="0">
          <a:blip xmlns:r="http://schemas.openxmlformats.org/officeDocument/2006/relationships" r:embed="rId5"/>
          <a:tile tx="0" ty="0" sx="100000" sy="100000" flip="none" algn="tl"/>
        </a:blip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latin typeface="Times New Roman" pitchFamily="18" charset="0"/>
              <a:cs typeface="Times New Roman" pitchFamily="18" charset="0"/>
            </a:rPr>
            <a:t>Select Image with Highest Number of Votes</a:t>
          </a:r>
          <a:endParaRPr lang="en-US" sz="1400" b="1" i="1" kern="1200" dirty="0">
            <a:solidFill>
              <a:schemeClr val="bg1"/>
            </a:solidFill>
            <a:effectLst/>
            <a:latin typeface="Times New Roman" pitchFamily="18" charset="0"/>
            <a:cs typeface="Times New Roman" pitchFamily="18" charset="0"/>
          </a:endParaRPr>
        </a:p>
      </dsp:txBody>
      <dsp:txXfrm>
        <a:off x="7156652" y="242790"/>
        <a:ext cx="1413878" cy="11273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31DB0-A521-424A-BBE4-D0FFA7B77C0D}">
      <dsp:nvSpPr>
        <dsp:cNvPr id="0" name=""/>
        <dsp:cNvSpPr/>
      </dsp:nvSpPr>
      <dsp:spPr>
        <a:xfrm>
          <a:off x="4996" y="307910"/>
          <a:ext cx="1229429" cy="997079"/>
        </a:xfrm>
        <a:prstGeom prst="roundRect">
          <a:avLst>
            <a:gd name="adj" fmla="val 10000"/>
          </a:avLst>
        </a:prstGeom>
        <a:blipFill rotWithShape="0">
          <a:blip xmlns:r="http://schemas.openxmlformats.org/officeDocument/2006/relationships" r:embed="rId1"/>
          <a:tile tx="0" ty="0" sx="100000" sy="100000" flip="none" algn="tl"/>
        </a:blipFill>
        <a:ln w="12700" cap="flat" cmpd="sng" algn="ctr">
          <a:no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latin typeface="Times New Roman" pitchFamily="18" charset="0"/>
              <a:cs typeface="Times New Roman" pitchFamily="18" charset="0"/>
            </a:rPr>
            <a:t>Input Query Image</a:t>
          </a:r>
          <a:endParaRPr lang="en-US" sz="1400" b="1" kern="1200" dirty="0">
            <a:solidFill>
              <a:schemeClr val="bg1"/>
            </a:solidFill>
            <a:effectLst/>
            <a:latin typeface="Times New Roman" pitchFamily="18" charset="0"/>
            <a:cs typeface="Times New Roman" pitchFamily="18" charset="0"/>
          </a:endParaRPr>
        </a:p>
      </dsp:txBody>
      <dsp:txXfrm>
        <a:off x="34199" y="337113"/>
        <a:ext cx="1171023" cy="938673"/>
      </dsp:txXfrm>
    </dsp:sp>
    <dsp:sp modelId="{AC675A7E-9EE4-4F3E-85CF-BE51D4F62AB8}">
      <dsp:nvSpPr>
        <dsp:cNvPr id="0" name=""/>
        <dsp:cNvSpPr/>
      </dsp:nvSpPr>
      <dsp:spPr>
        <a:xfrm>
          <a:off x="1234426" y="781425"/>
          <a:ext cx="424444" cy="50048"/>
        </a:xfrm>
        <a:custGeom>
          <a:avLst/>
          <a:gdLst/>
          <a:ahLst/>
          <a:cxnLst/>
          <a:rect l="0" t="0" r="0" b="0"/>
          <a:pathLst>
            <a:path>
              <a:moveTo>
                <a:pt x="0" y="25024"/>
              </a:moveTo>
              <a:lnTo>
                <a:pt x="424444"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1234426" y="782213"/>
        <a:ext cx="424444" cy="48473"/>
      </dsp:txXfrm>
    </dsp:sp>
    <dsp:sp modelId="{B03B1578-2400-46A4-AA31-E3DD96929DAD}">
      <dsp:nvSpPr>
        <dsp:cNvPr id="0" name=""/>
        <dsp:cNvSpPr/>
      </dsp:nvSpPr>
      <dsp:spPr>
        <a:xfrm>
          <a:off x="1658870" y="207718"/>
          <a:ext cx="1484022" cy="1197462"/>
        </a:xfrm>
        <a:prstGeom prst="roundRect">
          <a:avLst>
            <a:gd name="adj" fmla="val 10000"/>
          </a:avLst>
        </a:prstGeom>
        <a:blipFill rotWithShape="0">
          <a:blip xmlns:r="http://schemas.openxmlformats.org/officeDocument/2006/relationships" r:embed="rId2"/>
          <a:tile tx="0" ty="0" sx="100000" sy="100000" flip="none" algn="tl"/>
        </a:blip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bg1"/>
              </a:solidFill>
              <a:effectLst/>
              <a:latin typeface="Times New Roman" pitchFamily="18" charset="0"/>
              <a:cs typeface="Times New Roman" pitchFamily="18" charset="0"/>
            </a:rPr>
            <a:t> </a:t>
          </a:r>
          <a:r>
            <a:rPr lang="en-US" sz="1400" b="1" kern="1200" dirty="0" smtClean="0">
              <a:solidFill>
                <a:schemeClr val="bg1"/>
              </a:solidFill>
              <a:effectLst/>
              <a:latin typeface="Times New Roman" pitchFamily="18" charset="0"/>
              <a:cs typeface="Times New Roman" pitchFamily="18" charset="0"/>
            </a:rPr>
            <a:t>Compute SIFT points</a:t>
          </a:r>
          <a:endParaRPr lang="en-US" sz="1400" b="1" kern="1200" dirty="0">
            <a:solidFill>
              <a:schemeClr val="bg1"/>
            </a:solidFill>
            <a:effectLst/>
            <a:latin typeface="Times New Roman" pitchFamily="18" charset="0"/>
            <a:cs typeface="Times New Roman" pitchFamily="18" charset="0"/>
          </a:endParaRPr>
        </a:p>
      </dsp:txBody>
      <dsp:txXfrm>
        <a:off x="1693942" y="242790"/>
        <a:ext cx="1413878" cy="1127318"/>
      </dsp:txXfrm>
    </dsp:sp>
    <dsp:sp modelId="{C09BAF77-EE80-4D3C-9410-1F9CB65E9207}">
      <dsp:nvSpPr>
        <dsp:cNvPr id="0" name=""/>
        <dsp:cNvSpPr/>
      </dsp:nvSpPr>
      <dsp:spPr>
        <a:xfrm rot="21504918">
          <a:off x="3142822" y="776275"/>
          <a:ext cx="372493" cy="50048"/>
        </a:xfrm>
        <a:custGeom>
          <a:avLst/>
          <a:gdLst/>
          <a:ahLst/>
          <a:cxnLst/>
          <a:rect l="0" t="0" r="0" b="0"/>
          <a:pathLst>
            <a:path>
              <a:moveTo>
                <a:pt x="0" y="25024"/>
              </a:moveTo>
              <a:lnTo>
                <a:pt x="372493"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3142822" y="775754"/>
        <a:ext cx="372493" cy="51089"/>
      </dsp:txXfrm>
    </dsp:sp>
    <dsp:sp modelId="{FBC0C314-A3FA-4FF6-A1F8-7C4C84EFC59B}">
      <dsp:nvSpPr>
        <dsp:cNvPr id="0" name=""/>
        <dsp:cNvSpPr/>
      </dsp:nvSpPr>
      <dsp:spPr>
        <a:xfrm>
          <a:off x="3515244" y="197417"/>
          <a:ext cx="1484022" cy="1197462"/>
        </a:xfrm>
        <a:prstGeom prst="roundRect">
          <a:avLst>
            <a:gd name="adj" fmla="val 10000"/>
          </a:avLst>
        </a:prstGeom>
        <a:blipFill rotWithShape="0">
          <a:blip xmlns:r="http://schemas.openxmlformats.org/officeDocument/2006/relationships" r:embed="rId3"/>
          <a:tile tx="0" ty="0" sx="100000" sy="100000" flip="none" algn="tl"/>
        </a:blip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latin typeface="Times New Roman" pitchFamily="18" charset="0"/>
              <a:cs typeface="Times New Roman" pitchFamily="18" charset="0"/>
            </a:rPr>
            <a:t>Find the longitude and latitude of the SIFT points</a:t>
          </a:r>
        </a:p>
      </dsp:txBody>
      <dsp:txXfrm>
        <a:off x="3550316" y="232489"/>
        <a:ext cx="1413878" cy="1127318"/>
      </dsp:txXfrm>
    </dsp:sp>
    <dsp:sp modelId="{438C1248-82BF-4088-B327-F7F2D3CECE4A}">
      <dsp:nvSpPr>
        <dsp:cNvPr id="0" name=""/>
        <dsp:cNvSpPr/>
      </dsp:nvSpPr>
      <dsp:spPr>
        <a:xfrm rot="126635">
          <a:off x="4999172" y="776275"/>
          <a:ext cx="279708" cy="50048"/>
        </a:xfrm>
        <a:custGeom>
          <a:avLst/>
          <a:gdLst/>
          <a:ahLst/>
          <a:cxnLst/>
          <a:rect l="0" t="0" r="0" b="0"/>
          <a:pathLst>
            <a:path>
              <a:moveTo>
                <a:pt x="0" y="25024"/>
              </a:moveTo>
              <a:lnTo>
                <a:pt x="279708"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4999172" y="782117"/>
        <a:ext cx="279708" cy="38363"/>
      </dsp:txXfrm>
    </dsp:sp>
    <dsp:sp modelId="{894D2F55-E3D5-464B-B64E-42B019048F76}">
      <dsp:nvSpPr>
        <dsp:cNvPr id="0" name=""/>
        <dsp:cNvSpPr/>
      </dsp:nvSpPr>
      <dsp:spPr>
        <a:xfrm>
          <a:off x="5278786" y="207718"/>
          <a:ext cx="1484022" cy="1197462"/>
        </a:xfrm>
        <a:prstGeom prst="roundRect">
          <a:avLst>
            <a:gd name="adj" fmla="val 10000"/>
          </a:avLst>
        </a:prstGeom>
        <a:blipFill rotWithShape="0">
          <a:blip xmlns:r="http://schemas.openxmlformats.org/officeDocument/2006/relationships" r:embed="rId4"/>
          <a:tile tx="0" ty="0" sx="100000" sy="100000" flip="none" algn="tl"/>
        </a:blip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latin typeface="Times New Roman" pitchFamily="18" charset="0"/>
              <a:cs typeface="Times New Roman" pitchFamily="18" charset="0"/>
            </a:rPr>
            <a:t>Remove unlikely locations.</a:t>
          </a:r>
          <a:endParaRPr lang="en-US" sz="1400" b="1" kern="1200" dirty="0">
            <a:solidFill>
              <a:schemeClr val="tx1"/>
            </a:solidFill>
            <a:effectLst/>
            <a:latin typeface="Times New Roman" pitchFamily="18" charset="0"/>
            <a:cs typeface="Times New Roman" pitchFamily="18" charset="0"/>
          </a:endParaRPr>
        </a:p>
      </dsp:txBody>
      <dsp:txXfrm>
        <a:off x="5313858" y="242790"/>
        <a:ext cx="1413878" cy="1127318"/>
      </dsp:txXfrm>
    </dsp:sp>
    <dsp:sp modelId="{D77779A6-BAC6-4891-8691-2739C245FA30}">
      <dsp:nvSpPr>
        <dsp:cNvPr id="0" name=""/>
        <dsp:cNvSpPr/>
      </dsp:nvSpPr>
      <dsp:spPr>
        <a:xfrm>
          <a:off x="6762808" y="781425"/>
          <a:ext cx="358771" cy="50048"/>
        </a:xfrm>
        <a:custGeom>
          <a:avLst/>
          <a:gdLst/>
          <a:ahLst/>
          <a:cxnLst/>
          <a:rect l="0" t="0" r="0" b="0"/>
          <a:pathLst>
            <a:path>
              <a:moveTo>
                <a:pt x="0" y="25024"/>
              </a:moveTo>
              <a:lnTo>
                <a:pt x="358771"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6762808" y="781846"/>
        <a:ext cx="358771" cy="49207"/>
      </dsp:txXfrm>
    </dsp:sp>
    <dsp:sp modelId="{0EAD72B5-E0C1-48D6-B789-A20C5FB75A9A}">
      <dsp:nvSpPr>
        <dsp:cNvPr id="0" name=""/>
        <dsp:cNvSpPr/>
      </dsp:nvSpPr>
      <dsp:spPr>
        <a:xfrm>
          <a:off x="7121580" y="207718"/>
          <a:ext cx="1484022" cy="1197462"/>
        </a:xfrm>
        <a:prstGeom prst="roundRect">
          <a:avLst>
            <a:gd name="adj" fmla="val 10000"/>
          </a:avLst>
        </a:prstGeom>
        <a:blipFill rotWithShape="0">
          <a:blip xmlns:r="http://schemas.openxmlformats.org/officeDocument/2006/relationships" r:embed="rId5"/>
          <a:tile tx="0" ty="0" sx="100000" sy="100000" flip="none" algn="tl"/>
        </a:blip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latin typeface="Times New Roman" pitchFamily="18" charset="0"/>
              <a:cs typeface="Times New Roman" pitchFamily="18" charset="0"/>
            </a:rPr>
            <a:t>Select Image with Highest Number of Votes</a:t>
          </a:r>
          <a:endParaRPr lang="en-US" sz="1400" b="1" i="1" kern="1200" dirty="0">
            <a:solidFill>
              <a:schemeClr val="bg1"/>
            </a:solidFill>
            <a:effectLst/>
            <a:latin typeface="Times New Roman" pitchFamily="18" charset="0"/>
            <a:cs typeface="Times New Roman" pitchFamily="18" charset="0"/>
          </a:endParaRPr>
        </a:p>
      </dsp:txBody>
      <dsp:txXfrm>
        <a:off x="7156652" y="242790"/>
        <a:ext cx="1413878" cy="11273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31DB0-A521-424A-BBE4-D0FFA7B77C0D}">
      <dsp:nvSpPr>
        <dsp:cNvPr id="0" name=""/>
        <dsp:cNvSpPr/>
      </dsp:nvSpPr>
      <dsp:spPr>
        <a:xfrm>
          <a:off x="998441" y="135607"/>
          <a:ext cx="1654337" cy="1341684"/>
        </a:xfrm>
        <a:prstGeom prst="roundRect">
          <a:avLst>
            <a:gd name="adj" fmla="val 10000"/>
          </a:avLst>
        </a:prstGeom>
        <a:solidFill>
          <a:srgbClr val="DA0000"/>
        </a:solidFill>
        <a:ln w="12700" cap="flat" cmpd="sng" algn="ctr">
          <a:no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latin typeface="Times New Roman" pitchFamily="18" charset="0"/>
              <a:cs typeface="Times New Roman" pitchFamily="18" charset="0"/>
            </a:rPr>
            <a:t>Google maps image dataset</a:t>
          </a:r>
          <a:endParaRPr lang="en-US" sz="1400" b="1" kern="1200" dirty="0">
            <a:solidFill>
              <a:schemeClr val="bg1"/>
            </a:solidFill>
            <a:effectLst/>
            <a:latin typeface="Times New Roman" pitchFamily="18" charset="0"/>
            <a:cs typeface="Times New Roman" pitchFamily="18" charset="0"/>
          </a:endParaRPr>
        </a:p>
      </dsp:txBody>
      <dsp:txXfrm>
        <a:off x="1037738" y="174904"/>
        <a:ext cx="1575743" cy="1263090"/>
      </dsp:txXfrm>
    </dsp:sp>
    <dsp:sp modelId="{AC675A7E-9EE4-4F3E-85CF-BE51D4F62AB8}">
      <dsp:nvSpPr>
        <dsp:cNvPr id="0" name=""/>
        <dsp:cNvSpPr/>
      </dsp:nvSpPr>
      <dsp:spPr>
        <a:xfrm>
          <a:off x="2652778" y="772776"/>
          <a:ext cx="571138" cy="67346"/>
        </a:xfrm>
        <a:custGeom>
          <a:avLst/>
          <a:gdLst/>
          <a:ahLst/>
          <a:cxnLst/>
          <a:rect l="0" t="0" r="0" b="0"/>
          <a:pathLst>
            <a:path>
              <a:moveTo>
                <a:pt x="0" y="33673"/>
              </a:moveTo>
              <a:lnTo>
                <a:pt x="571138" y="33673"/>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2652778" y="773836"/>
        <a:ext cx="571138" cy="65226"/>
      </dsp:txXfrm>
    </dsp:sp>
    <dsp:sp modelId="{B03B1578-2400-46A4-AA31-E3DD96929DAD}">
      <dsp:nvSpPr>
        <dsp:cNvPr id="0" name=""/>
        <dsp:cNvSpPr/>
      </dsp:nvSpPr>
      <dsp:spPr>
        <a:xfrm>
          <a:off x="3223917" y="788"/>
          <a:ext cx="1996921" cy="1611322"/>
        </a:xfrm>
        <a:prstGeom prst="roundRect">
          <a:avLst>
            <a:gd name="adj" fmla="val 10000"/>
          </a:avLst>
        </a:prstGeom>
        <a:solidFill>
          <a:srgbClr val="660066"/>
        </a:solid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latin typeface="Times New Roman" pitchFamily="18" charset="0"/>
              <a:cs typeface="Times New Roman" pitchFamily="18" charset="0"/>
            </a:rPr>
            <a:t>Find</a:t>
          </a:r>
          <a:r>
            <a:rPr lang="en-US" sz="1400" b="1" kern="1200" baseline="0" dirty="0" smtClean="0">
              <a:solidFill>
                <a:schemeClr val="bg1"/>
              </a:solidFill>
              <a:effectLst/>
              <a:latin typeface="Times New Roman" pitchFamily="18" charset="0"/>
              <a:cs typeface="Times New Roman" pitchFamily="18" charset="0"/>
            </a:rPr>
            <a:t> the SIFT points in the dataset</a:t>
          </a:r>
          <a:endParaRPr lang="en-US" sz="1400" b="1" kern="1200" dirty="0">
            <a:solidFill>
              <a:schemeClr val="bg1"/>
            </a:solidFill>
            <a:effectLst/>
            <a:latin typeface="Times New Roman" pitchFamily="18" charset="0"/>
            <a:cs typeface="Times New Roman" pitchFamily="18" charset="0"/>
          </a:endParaRPr>
        </a:p>
      </dsp:txBody>
      <dsp:txXfrm>
        <a:off x="3271111" y="47982"/>
        <a:ext cx="1902533" cy="1516934"/>
      </dsp:txXfrm>
    </dsp:sp>
    <dsp:sp modelId="{C09BAF77-EE80-4D3C-9410-1F9CB65E9207}">
      <dsp:nvSpPr>
        <dsp:cNvPr id="0" name=""/>
        <dsp:cNvSpPr/>
      </dsp:nvSpPr>
      <dsp:spPr>
        <a:xfrm rot="21596249">
          <a:off x="5220839" y="772382"/>
          <a:ext cx="722764" cy="67346"/>
        </a:xfrm>
        <a:custGeom>
          <a:avLst/>
          <a:gdLst/>
          <a:ahLst/>
          <a:cxnLst/>
          <a:rect l="0" t="0" r="0" b="0"/>
          <a:pathLst>
            <a:path>
              <a:moveTo>
                <a:pt x="0" y="33673"/>
              </a:moveTo>
              <a:lnTo>
                <a:pt x="722764" y="33673"/>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5220839" y="756490"/>
        <a:ext cx="722764" cy="99130"/>
      </dsp:txXfrm>
    </dsp:sp>
    <dsp:sp modelId="{FBC0C314-A3FA-4FF6-A1F8-7C4C84EFC59B}">
      <dsp:nvSpPr>
        <dsp:cNvPr id="0" name=""/>
        <dsp:cNvSpPr/>
      </dsp:nvSpPr>
      <dsp:spPr>
        <a:xfrm>
          <a:off x="5943603" y="0"/>
          <a:ext cx="1996921" cy="1611322"/>
        </a:xfrm>
        <a:prstGeom prst="roundRect">
          <a:avLst>
            <a:gd name="adj" fmla="val 10000"/>
          </a:avLst>
        </a:prstGeom>
        <a:solidFill>
          <a:srgbClr val="008000"/>
        </a:solid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US" sz="1400" b="1" kern="1200" dirty="0">
            <a:solidFill>
              <a:schemeClr val="bg1"/>
            </a:solidFill>
            <a:effectLst/>
            <a:latin typeface="Times New Roman" pitchFamily="18" charset="0"/>
            <a:cs typeface="Times New Roman" pitchFamily="18" charset="0"/>
          </a:endParaRPr>
        </a:p>
      </dsp:txBody>
      <dsp:txXfrm>
        <a:off x="5990797" y="47194"/>
        <a:ext cx="1902533" cy="15169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20069-3069-4E83-8412-B7E04577B8A9}">
      <dsp:nvSpPr>
        <dsp:cNvPr id="0" name=""/>
        <dsp:cNvSpPr/>
      </dsp:nvSpPr>
      <dsp:spPr>
        <a:xfrm>
          <a:off x="14801" y="1196499"/>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17003" y="1198701"/>
        <a:ext cx="80012" cy="70766"/>
      </dsp:txXfrm>
    </dsp:sp>
    <dsp:sp modelId="{283A2404-4FAA-4CB1-A5B6-B2613CA91EF9}">
      <dsp:nvSpPr>
        <dsp:cNvPr id="0" name=""/>
        <dsp:cNvSpPr/>
      </dsp:nvSpPr>
      <dsp:spPr>
        <a:xfrm rot="17030614">
          <a:off x="-145239" y="913699"/>
          <a:ext cx="642694" cy="16744"/>
        </a:xfrm>
        <a:custGeom>
          <a:avLst/>
          <a:gdLst/>
          <a:ahLst/>
          <a:cxnLst/>
          <a:rect l="0" t="0" r="0" b="0"/>
          <a:pathLst>
            <a:path>
              <a:moveTo>
                <a:pt x="0" y="8372"/>
              </a:moveTo>
              <a:lnTo>
                <a:pt x="642694"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5239" y="908619"/>
        <a:ext cx="642694" cy="26903"/>
      </dsp:txXfrm>
    </dsp:sp>
    <dsp:sp modelId="{937380A4-5FC2-46D9-90F5-E2379147E8D2}">
      <dsp:nvSpPr>
        <dsp:cNvPr id="0" name=""/>
        <dsp:cNvSpPr/>
      </dsp:nvSpPr>
      <dsp:spPr>
        <a:xfrm>
          <a:off x="252996" y="572473"/>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255198" y="574675"/>
        <a:ext cx="80012" cy="70766"/>
      </dsp:txXfrm>
    </dsp:sp>
    <dsp:sp modelId="{DB5A37F1-7B9E-4132-B01B-153D6973ED7B}">
      <dsp:nvSpPr>
        <dsp:cNvPr id="0" name=""/>
        <dsp:cNvSpPr/>
      </dsp:nvSpPr>
      <dsp:spPr>
        <a:xfrm rot="17774210">
          <a:off x="240377" y="445680"/>
          <a:ext cx="347850" cy="16744"/>
        </a:xfrm>
        <a:custGeom>
          <a:avLst/>
          <a:gdLst/>
          <a:ahLst/>
          <a:cxnLst/>
          <a:rect l="0" t="0" r="0" b="0"/>
          <a:pathLst>
            <a:path>
              <a:moveTo>
                <a:pt x="0" y="8372"/>
              </a:moveTo>
              <a:lnTo>
                <a:pt x="347850"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0377" y="446771"/>
        <a:ext cx="347850" cy="14561"/>
      </dsp:txXfrm>
    </dsp:sp>
    <dsp:sp modelId="{D20ED147-5D0C-4313-942B-F98300BE3498}">
      <dsp:nvSpPr>
        <dsp:cNvPr id="0" name=""/>
        <dsp:cNvSpPr/>
      </dsp:nvSpPr>
      <dsp:spPr>
        <a:xfrm>
          <a:off x="491191" y="260460"/>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493393" y="262662"/>
        <a:ext cx="80012" cy="70766"/>
      </dsp:txXfrm>
    </dsp:sp>
    <dsp:sp modelId="{F80F2414-6424-4F75-BB16-2CB3CD944B6A}">
      <dsp:nvSpPr>
        <dsp:cNvPr id="0" name=""/>
        <dsp:cNvSpPr/>
      </dsp:nvSpPr>
      <dsp:spPr>
        <a:xfrm rot="18875277">
          <a:off x="542969" y="211671"/>
          <a:ext cx="219056" cy="16744"/>
        </a:xfrm>
        <a:custGeom>
          <a:avLst/>
          <a:gdLst/>
          <a:ahLst/>
          <a:cxnLst/>
          <a:rect l="0" t="0" r="0" b="0"/>
          <a:pathLst>
            <a:path>
              <a:moveTo>
                <a:pt x="0" y="8372"/>
              </a:moveTo>
              <a:lnTo>
                <a:pt x="21905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2969" y="215458"/>
        <a:ext cx="219056" cy="9169"/>
      </dsp:txXfrm>
    </dsp:sp>
    <dsp:sp modelId="{B93F69B4-4BC6-4DF8-8F9D-2FD0088C8508}">
      <dsp:nvSpPr>
        <dsp:cNvPr id="0" name=""/>
        <dsp:cNvSpPr/>
      </dsp:nvSpPr>
      <dsp:spPr>
        <a:xfrm>
          <a:off x="729386" y="104454"/>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731588" y="106656"/>
        <a:ext cx="80012" cy="70766"/>
      </dsp:txXfrm>
    </dsp:sp>
    <dsp:sp modelId="{EFE0F214-0F31-46DF-98B7-4C599441712F}">
      <dsp:nvSpPr>
        <dsp:cNvPr id="0" name=""/>
        <dsp:cNvSpPr/>
      </dsp:nvSpPr>
      <dsp:spPr>
        <a:xfrm rot="19555712">
          <a:off x="797869" y="81665"/>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86152"/>
        <a:ext cx="185646" cy="7771"/>
      </dsp:txXfrm>
    </dsp:sp>
    <dsp:sp modelId="{FB4A715F-FED4-445B-BC6D-D865ECA3C007}">
      <dsp:nvSpPr>
        <dsp:cNvPr id="0" name=""/>
        <dsp:cNvSpPr/>
      </dsp:nvSpPr>
      <dsp:spPr>
        <a:xfrm>
          <a:off x="967582" y="450"/>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2652"/>
        <a:ext cx="80012" cy="70766"/>
      </dsp:txXfrm>
    </dsp:sp>
    <dsp:sp modelId="{776C1490-4881-44A7-B481-BFCA37B44F6C}">
      <dsp:nvSpPr>
        <dsp:cNvPr id="0" name=""/>
        <dsp:cNvSpPr/>
      </dsp:nvSpPr>
      <dsp:spPr>
        <a:xfrm>
          <a:off x="813803" y="133667"/>
          <a:ext cx="153778" cy="16744"/>
        </a:xfrm>
        <a:custGeom>
          <a:avLst/>
          <a:gdLst/>
          <a:ahLst/>
          <a:cxnLst/>
          <a:rect l="0" t="0" r="0" b="0"/>
          <a:pathLst>
            <a:path>
              <a:moveTo>
                <a:pt x="0" y="8372"/>
              </a:moveTo>
              <a:lnTo>
                <a:pt x="153778"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13803" y="138821"/>
        <a:ext cx="153778" cy="6437"/>
      </dsp:txXfrm>
    </dsp:sp>
    <dsp:sp modelId="{535C4A2D-3253-4184-8AFA-A45DAA062D6F}">
      <dsp:nvSpPr>
        <dsp:cNvPr id="0" name=""/>
        <dsp:cNvSpPr/>
      </dsp:nvSpPr>
      <dsp:spPr>
        <a:xfrm>
          <a:off x="967582" y="104454"/>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106656"/>
        <a:ext cx="80012" cy="70766"/>
      </dsp:txXfrm>
    </dsp:sp>
    <dsp:sp modelId="{A58634E7-60E0-4E90-BE8E-43368332772C}">
      <dsp:nvSpPr>
        <dsp:cNvPr id="0" name=""/>
        <dsp:cNvSpPr/>
      </dsp:nvSpPr>
      <dsp:spPr>
        <a:xfrm rot="2044288">
          <a:off x="797869" y="185669"/>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190156"/>
        <a:ext cx="185646" cy="7771"/>
      </dsp:txXfrm>
    </dsp:sp>
    <dsp:sp modelId="{1D86ED22-164B-45E6-B680-C19EF4B8209A}">
      <dsp:nvSpPr>
        <dsp:cNvPr id="0" name=""/>
        <dsp:cNvSpPr/>
      </dsp:nvSpPr>
      <dsp:spPr>
        <a:xfrm>
          <a:off x="967582" y="208458"/>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210660"/>
        <a:ext cx="80012" cy="70766"/>
      </dsp:txXfrm>
    </dsp:sp>
    <dsp:sp modelId="{AEF0155F-4F90-4DDC-88B9-64689B2C83D5}">
      <dsp:nvSpPr>
        <dsp:cNvPr id="0" name=""/>
        <dsp:cNvSpPr/>
      </dsp:nvSpPr>
      <dsp:spPr>
        <a:xfrm rot="2724723">
          <a:off x="542969" y="367677"/>
          <a:ext cx="219056" cy="16744"/>
        </a:xfrm>
        <a:custGeom>
          <a:avLst/>
          <a:gdLst/>
          <a:ahLst/>
          <a:cxnLst/>
          <a:rect l="0" t="0" r="0" b="0"/>
          <a:pathLst>
            <a:path>
              <a:moveTo>
                <a:pt x="0" y="8372"/>
              </a:moveTo>
              <a:lnTo>
                <a:pt x="21905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2969" y="371464"/>
        <a:ext cx="219056" cy="9169"/>
      </dsp:txXfrm>
    </dsp:sp>
    <dsp:sp modelId="{FDCFECBE-0A34-40A2-89FA-D1BA13FD3A2E}">
      <dsp:nvSpPr>
        <dsp:cNvPr id="0" name=""/>
        <dsp:cNvSpPr/>
      </dsp:nvSpPr>
      <dsp:spPr>
        <a:xfrm>
          <a:off x="729386" y="416467"/>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731588" y="418669"/>
        <a:ext cx="80012" cy="70766"/>
      </dsp:txXfrm>
    </dsp:sp>
    <dsp:sp modelId="{AACF21B3-68D1-43AA-A215-60767A9915F3}">
      <dsp:nvSpPr>
        <dsp:cNvPr id="0" name=""/>
        <dsp:cNvSpPr/>
      </dsp:nvSpPr>
      <dsp:spPr>
        <a:xfrm rot="19555712">
          <a:off x="797869" y="393678"/>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398164"/>
        <a:ext cx="185646" cy="7771"/>
      </dsp:txXfrm>
    </dsp:sp>
    <dsp:sp modelId="{EE6B60B0-DC08-4685-B3E5-1E88C42B514B}">
      <dsp:nvSpPr>
        <dsp:cNvPr id="0" name=""/>
        <dsp:cNvSpPr/>
      </dsp:nvSpPr>
      <dsp:spPr>
        <a:xfrm>
          <a:off x="967582" y="312463"/>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314665"/>
        <a:ext cx="80012" cy="70766"/>
      </dsp:txXfrm>
    </dsp:sp>
    <dsp:sp modelId="{53441ECC-AF27-478E-836D-FB9448918F7A}">
      <dsp:nvSpPr>
        <dsp:cNvPr id="0" name=""/>
        <dsp:cNvSpPr/>
      </dsp:nvSpPr>
      <dsp:spPr>
        <a:xfrm>
          <a:off x="813803" y="445680"/>
          <a:ext cx="153778" cy="16744"/>
        </a:xfrm>
        <a:custGeom>
          <a:avLst/>
          <a:gdLst/>
          <a:ahLst/>
          <a:cxnLst/>
          <a:rect l="0" t="0" r="0" b="0"/>
          <a:pathLst>
            <a:path>
              <a:moveTo>
                <a:pt x="0" y="8372"/>
              </a:moveTo>
              <a:lnTo>
                <a:pt x="153778"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13803" y="450834"/>
        <a:ext cx="153778" cy="6437"/>
      </dsp:txXfrm>
    </dsp:sp>
    <dsp:sp modelId="{29152307-9F92-4616-84FA-869E4AF2CA60}">
      <dsp:nvSpPr>
        <dsp:cNvPr id="0" name=""/>
        <dsp:cNvSpPr/>
      </dsp:nvSpPr>
      <dsp:spPr>
        <a:xfrm>
          <a:off x="967582" y="416467"/>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418669"/>
        <a:ext cx="80012" cy="70766"/>
      </dsp:txXfrm>
    </dsp:sp>
    <dsp:sp modelId="{16970B2A-5FE3-4CD8-B9B4-04333B0512F5}">
      <dsp:nvSpPr>
        <dsp:cNvPr id="0" name=""/>
        <dsp:cNvSpPr/>
      </dsp:nvSpPr>
      <dsp:spPr>
        <a:xfrm rot="2044288">
          <a:off x="797869" y="497682"/>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502169"/>
        <a:ext cx="185646" cy="7771"/>
      </dsp:txXfrm>
    </dsp:sp>
    <dsp:sp modelId="{9D7E986F-7FF2-486F-8227-63530ACFA0DF}">
      <dsp:nvSpPr>
        <dsp:cNvPr id="0" name=""/>
        <dsp:cNvSpPr/>
      </dsp:nvSpPr>
      <dsp:spPr>
        <a:xfrm>
          <a:off x="967582" y="520471"/>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522673"/>
        <a:ext cx="80012" cy="70766"/>
      </dsp:txXfrm>
    </dsp:sp>
    <dsp:sp modelId="{97FA524E-F778-440B-98DF-77B4A1D6306B}">
      <dsp:nvSpPr>
        <dsp:cNvPr id="0" name=""/>
        <dsp:cNvSpPr/>
      </dsp:nvSpPr>
      <dsp:spPr>
        <a:xfrm rot="3825790">
          <a:off x="240377" y="757693"/>
          <a:ext cx="347850" cy="16744"/>
        </a:xfrm>
        <a:custGeom>
          <a:avLst/>
          <a:gdLst/>
          <a:ahLst/>
          <a:cxnLst/>
          <a:rect l="0" t="0" r="0" b="0"/>
          <a:pathLst>
            <a:path>
              <a:moveTo>
                <a:pt x="0" y="8372"/>
              </a:moveTo>
              <a:lnTo>
                <a:pt x="347850"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0377" y="758784"/>
        <a:ext cx="347850" cy="14561"/>
      </dsp:txXfrm>
    </dsp:sp>
    <dsp:sp modelId="{41968226-9970-47CD-897A-CFB5486D1CF0}">
      <dsp:nvSpPr>
        <dsp:cNvPr id="0" name=""/>
        <dsp:cNvSpPr/>
      </dsp:nvSpPr>
      <dsp:spPr>
        <a:xfrm>
          <a:off x="491191" y="884486"/>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493393" y="886688"/>
        <a:ext cx="80012" cy="70766"/>
      </dsp:txXfrm>
    </dsp:sp>
    <dsp:sp modelId="{B3C9C675-746B-43FC-A1AC-B09EAF5CB901}">
      <dsp:nvSpPr>
        <dsp:cNvPr id="0" name=""/>
        <dsp:cNvSpPr/>
      </dsp:nvSpPr>
      <dsp:spPr>
        <a:xfrm rot="18978239">
          <a:off x="546152" y="840232"/>
          <a:ext cx="212690" cy="16744"/>
        </a:xfrm>
        <a:custGeom>
          <a:avLst/>
          <a:gdLst/>
          <a:ahLst/>
          <a:cxnLst/>
          <a:rect l="0" t="0" r="0" b="0"/>
          <a:pathLst>
            <a:path>
              <a:moveTo>
                <a:pt x="0" y="8372"/>
              </a:moveTo>
              <a:lnTo>
                <a:pt x="212690"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6152" y="844153"/>
        <a:ext cx="212690" cy="8903"/>
      </dsp:txXfrm>
    </dsp:sp>
    <dsp:sp modelId="{CA08927D-F78E-447C-AA8D-F55B2CAFAE76}">
      <dsp:nvSpPr>
        <dsp:cNvPr id="0" name=""/>
        <dsp:cNvSpPr/>
      </dsp:nvSpPr>
      <dsp:spPr>
        <a:xfrm>
          <a:off x="729386" y="737552"/>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731588" y="739754"/>
        <a:ext cx="80012" cy="70766"/>
      </dsp:txXfrm>
    </dsp:sp>
    <dsp:sp modelId="{F80309F5-AEDD-4FC2-B23C-89179333C999}">
      <dsp:nvSpPr>
        <dsp:cNvPr id="0" name=""/>
        <dsp:cNvSpPr/>
      </dsp:nvSpPr>
      <dsp:spPr>
        <a:xfrm rot="19420322">
          <a:off x="795253" y="710227"/>
          <a:ext cx="190877" cy="16744"/>
        </a:xfrm>
        <a:custGeom>
          <a:avLst/>
          <a:gdLst/>
          <a:ahLst/>
          <a:cxnLst/>
          <a:rect l="0" t="0" r="0" b="0"/>
          <a:pathLst>
            <a:path>
              <a:moveTo>
                <a:pt x="0" y="8372"/>
              </a:moveTo>
              <a:lnTo>
                <a:pt x="190877"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5253" y="714604"/>
        <a:ext cx="190877" cy="7990"/>
      </dsp:txXfrm>
    </dsp:sp>
    <dsp:sp modelId="{FE692FBC-80FF-4E98-BA65-420C27A6CB9B}">
      <dsp:nvSpPr>
        <dsp:cNvPr id="0" name=""/>
        <dsp:cNvSpPr/>
      </dsp:nvSpPr>
      <dsp:spPr>
        <a:xfrm>
          <a:off x="967582" y="624475"/>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626677"/>
        <a:ext cx="80012" cy="70766"/>
      </dsp:txXfrm>
    </dsp:sp>
    <dsp:sp modelId="{9027C9F6-24DE-4104-A04A-FBDCB1FADCAE}">
      <dsp:nvSpPr>
        <dsp:cNvPr id="0" name=""/>
        <dsp:cNvSpPr/>
      </dsp:nvSpPr>
      <dsp:spPr>
        <a:xfrm rot="21397408">
          <a:off x="813669" y="762229"/>
          <a:ext cx="154045" cy="16744"/>
        </a:xfrm>
        <a:custGeom>
          <a:avLst/>
          <a:gdLst/>
          <a:ahLst/>
          <a:cxnLst/>
          <a:rect l="0" t="0" r="0" b="0"/>
          <a:pathLst>
            <a:path>
              <a:moveTo>
                <a:pt x="0" y="8372"/>
              </a:moveTo>
              <a:lnTo>
                <a:pt x="154045"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13669" y="767377"/>
        <a:ext cx="154045" cy="6448"/>
      </dsp:txXfrm>
    </dsp:sp>
    <dsp:sp modelId="{8E06D73F-D345-4D81-BD86-41FD09041FCA}">
      <dsp:nvSpPr>
        <dsp:cNvPr id="0" name=""/>
        <dsp:cNvSpPr/>
      </dsp:nvSpPr>
      <dsp:spPr>
        <a:xfrm>
          <a:off x="967582" y="728480"/>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730682"/>
        <a:ext cx="80012" cy="70766"/>
      </dsp:txXfrm>
    </dsp:sp>
    <dsp:sp modelId="{93E07391-2AEC-492F-9D1D-D1F1D770F834}">
      <dsp:nvSpPr>
        <dsp:cNvPr id="0" name=""/>
        <dsp:cNvSpPr/>
      </dsp:nvSpPr>
      <dsp:spPr>
        <a:xfrm rot="1901284">
          <a:off x="800332" y="814231"/>
          <a:ext cx="180720" cy="16744"/>
        </a:xfrm>
        <a:custGeom>
          <a:avLst/>
          <a:gdLst/>
          <a:ahLst/>
          <a:cxnLst/>
          <a:rect l="0" t="0" r="0" b="0"/>
          <a:pathLst>
            <a:path>
              <a:moveTo>
                <a:pt x="0" y="8372"/>
              </a:moveTo>
              <a:lnTo>
                <a:pt x="180720"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00332" y="818821"/>
        <a:ext cx="180720" cy="7565"/>
      </dsp:txXfrm>
    </dsp:sp>
    <dsp:sp modelId="{200E68EF-E058-4A21-8C83-68AF02EFD324}">
      <dsp:nvSpPr>
        <dsp:cNvPr id="0" name=""/>
        <dsp:cNvSpPr/>
      </dsp:nvSpPr>
      <dsp:spPr>
        <a:xfrm>
          <a:off x="967582" y="832484"/>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834686"/>
        <a:ext cx="80012" cy="70766"/>
      </dsp:txXfrm>
    </dsp:sp>
    <dsp:sp modelId="{C0FF8F1D-A44D-4F1F-876E-E6ACFA13BB99}">
      <dsp:nvSpPr>
        <dsp:cNvPr id="0" name=""/>
        <dsp:cNvSpPr/>
      </dsp:nvSpPr>
      <dsp:spPr>
        <a:xfrm rot="2724723">
          <a:off x="542969" y="991702"/>
          <a:ext cx="219056" cy="16744"/>
        </a:xfrm>
        <a:custGeom>
          <a:avLst/>
          <a:gdLst/>
          <a:ahLst/>
          <a:cxnLst/>
          <a:rect l="0" t="0" r="0" b="0"/>
          <a:pathLst>
            <a:path>
              <a:moveTo>
                <a:pt x="0" y="8372"/>
              </a:moveTo>
              <a:lnTo>
                <a:pt x="21905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2969" y="995489"/>
        <a:ext cx="219056" cy="9169"/>
      </dsp:txXfrm>
    </dsp:sp>
    <dsp:sp modelId="{43EE0863-9512-402B-90C7-41ACF32EE182}">
      <dsp:nvSpPr>
        <dsp:cNvPr id="0" name=""/>
        <dsp:cNvSpPr/>
      </dsp:nvSpPr>
      <dsp:spPr>
        <a:xfrm>
          <a:off x="729386" y="1040492"/>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731588" y="1042694"/>
        <a:ext cx="80012" cy="70766"/>
      </dsp:txXfrm>
    </dsp:sp>
    <dsp:sp modelId="{CF4C0316-F9D1-4CFB-A9E9-84BF6138EC5A}">
      <dsp:nvSpPr>
        <dsp:cNvPr id="0" name=""/>
        <dsp:cNvSpPr/>
      </dsp:nvSpPr>
      <dsp:spPr>
        <a:xfrm rot="19555712">
          <a:off x="797869" y="1017703"/>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1022190"/>
        <a:ext cx="185646" cy="7771"/>
      </dsp:txXfrm>
    </dsp:sp>
    <dsp:sp modelId="{A753599E-01E9-434D-A5B6-03CBC505741A}">
      <dsp:nvSpPr>
        <dsp:cNvPr id="0" name=""/>
        <dsp:cNvSpPr/>
      </dsp:nvSpPr>
      <dsp:spPr>
        <a:xfrm>
          <a:off x="967582" y="936488"/>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938690"/>
        <a:ext cx="80012" cy="70766"/>
      </dsp:txXfrm>
    </dsp:sp>
    <dsp:sp modelId="{1DF1C08D-CD03-4713-94A5-6A5BC70E95CB}">
      <dsp:nvSpPr>
        <dsp:cNvPr id="0" name=""/>
        <dsp:cNvSpPr/>
      </dsp:nvSpPr>
      <dsp:spPr>
        <a:xfrm>
          <a:off x="813803" y="1069706"/>
          <a:ext cx="153778" cy="16744"/>
        </a:xfrm>
        <a:custGeom>
          <a:avLst/>
          <a:gdLst/>
          <a:ahLst/>
          <a:cxnLst/>
          <a:rect l="0" t="0" r="0" b="0"/>
          <a:pathLst>
            <a:path>
              <a:moveTo>
                <a:pt x="0" y="8372"/>
              </a:moveTo>
              <a:lnTo>
                <a:pt x="153778"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13803" y="1074859"/>
        <a:ext cx="153778" cy="6437"/>
      </dsp:txXfrm>
    </dsp:sp>
    <dsp:sp modelId="{DAE385B8-E38A-4CA6-9E38-9E21DD5DD89E}">
      <dsp:nvSpPr>
        <dsp:cNvPr id="0" name=""/>
        <dsp:cNvSpPr/>
      </dsp:nvSpPr>
      <dsp:spPr>
        <a:xfrm>
          <a:off x="967582" y="1040492"/>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1042694"/>
        <a:ext cx="80012" cy="70766"/>
      </dsp:txXfrm>
    </dsp:sp>
    <dsp:sp modelId="{EB8A7C13-251B-4F1D-BB06-3C17C3756597}">
      <dsp:nvSpPr>
        <dsp:cNvPr id="0" name=""/>
        <dsp:cNvSpPr/>
      </dsp:nvSpPr>
      <dsp:spPr>
        <a:xfrm rot="2044288">
          <a:off x="797869" y="1121708"/>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1126194"/>
        <a:ext cx="185646" cy="7771"/>
      </dsp:txXfrm>
    </dsp:sp>
    <dsp:sp modelId="{59775092-A0E5-46B1-9B5F-660A3317AB3F}">
      <dsp:nvSpPr>
        <dsp:cNvPr id="0" name=""/>
        <dsp:cNvSpPr/>
      </dsp:nvSpPr>
      <dsp:spPr>
        <a:xfrm>
          <a:off x="967582" y="1144496"/>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1146698"/>
        <a:ext cx="80012" cy="70766"/>
      </dsp:txXfrm>
    </dsp:sp>
    <dsp:sp modelId="{BF035BA4-C939-4B45-9934-212F253F8042}">
      <dsp:nvSpPr>
        <dsp:cNvPr id="0" name=""/>
        <dsp:cNvSpPr/>
      </dsp:nvSpPr>
      <dsp:spPr>
        <a:xfrm rot="4569386">
          <a:off x="-145239" y="1537725"/>
          <a:ext cx="642694" cy="16744"/>
        </a:xfrm>
        <a:custGeom>
          <a:avLst/>
          <a:gdLst/>
          <a:ahLst/>
          <a:cxnLst/>
          <a:rect l="0" t="0" r="0" b="0"/>
          <a:pathLst>
            <a:path>
              <a:moveTo>
                <a:pt x="0" y="8372"/>
              </a:moveTo>
              <a:lnTo>
                <a:pt x="642694"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5239" y="1532645"/>
        <a:ext cx="642694" cy="26903"/>
      </dsp:txXfrm>
    </dsp:sp>
    <dsp:sp modelId="{88714EFB-425F-43D6-926C-F92C14C1926B}">
      <dsp:nvSpPr>
        <dsp:cNvPr id="0" name=""/>
        <dsp:cNvSpPr/>
      </dsp:nvSpPr>
      <dsp:spPr>
        <a:xfrm>
          <a:off x="252996" y="1820524"/>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255198" y="1822726"/>
        <a:ext cx="80012" cy="70766"/>
      </dsp:txXfrm>
    </dsp:sp>
    <dsp:sp modelId="{EB23BA92-523A-4C69-8980-9455781CA8F8}">
      <dsp:nvSpPr>
        <dsp:cNvPr id="0" name=""/>
        <dsp:cNvSpPr/>
      </dsp:nvSpPr>
      <dsp:spPr>
        <a:xfrm rot="17774210">
          <a:off x="240377" y="1693731"/>
          <a:ext cx="347850" cy="16744"/>
        </a:xfrm>
        <a:custGeom>
          <a:avLst/>
          <a:gdLst/>
          <a:ahLst/>
          <a:cxnLst/>
          <a:rect l="0" t="0" r="0" b="0"/>
          <a:pathLst>
            <a:path>
              <a:moveTo>
                <a:pt x="0" y="8372"/>
              </a:moveTo>
              <a:lnTo>
                <a:pt x="347850"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0377" y="1694822"/>
        <a:ext cx="347850" cy="14561"/>
      </dsp:txXfrm>
    </dsp:sp>
    <dsp:sp modelId="{FB5FD420-0EA1-4D06-923E-9D42EE60BA6F}">
      <dsp:nvSpPr>
        <dsp:cNvPr id="0" name=""/>
        <dsp:cNvSpPr/>
      </dsp:nvSpPr>
      <dsp:spPr>
        <a:xfrm>
          <a:off x="491191" y="1508511"/>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493393" y="1510713"/>
        <a:ext cx="80012" cy="70766"/>
      </dsp:txXfrm>
    </dsp:sp>
    <dsp:sp modelId="{852FBAF0-F2A8-4C9A-B32B-F4C75E99FA2E}">
      <dsp:nvSpPr>
        <dsp:cNvPr id="0" name=""/>
        <dsp:cNvSpPr/>
      </dsp:nvSpPr>
      <dsp:spPr>
        <a:xfrm rot="18875277">
          <a:off x="542969" y="1459721"/>
          <a:ext cx="219056" cy="16744"/>
        </a:xfrm>
        <a:custGeom>
          <a:avLst/>
          <a:gdLst/>
          <a:ahLst/>
          <a:cxnLst/>
          <a:rect l="0" t="0" r="0" b="0"/>
          <a:pathLst>
            <a:path>
              <a:moveTo>
                <a:pt x="0" y="8372"/>
              </a:moveTo>
              <a:lnTo>
                <a:pt x="21905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2969" y="1463509"/>
        <a:ext cx="219056" cy="9169"/>
      </dsp:txXfrm>
    </dsp:sp>
    <dsp:sp modelId="{0E433619-EC45-446D-917D-B7546326DD3B}">
      <dsp:nvSpPr>
        <dsp:cNvPr id="0" name=""/>
        <dsp:cNvSpPr/>
      </dsp:nvSpPr>
      <dsp:spPr>
        <a:xfrm>
          <a:off x="729386" y="1352505"/>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731588" y="1354707"/>
        <a:ext cx="80012" cy="70766"/>
      </dsp:txXfrm>
    </dsp:sp>
    <dsp:sp modelId="{F8575232-2FA9-4D87-B0AB-63FAC30789A1}">
      <dsp:nvSpPr>
        <dsp:cNvPr id="0" name=""/>
        <dsp:cNvSpPr/>
      </dsp:nvSpPr>
      <dsp:spPr>
        <a:xfrm rot="19555712">
          <a:off x="797869" y="1329716"/>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1334203"/>
        <a:ext cx="185646" cy="7771"/>
      </dsp:txXfrm>
    </dsp:sp>
    <dsp:sp modelId="{9451CF3B-D12F-4AEF-BB85-B86DFD9ACF48}">
      <dsp:nvSpPr>
        <dsp:cNvPr id="0" name=""/>
        <dsp:cNvSpPr/>
      </dsp:nvSpPr>
      <dsp:spPr>
        <a:xfrm>
          <a:off x="967582" y="1248501"/>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1250703"/>
        <a:ext cx="80012" cy="70766"/>
      </dsp:txXfrm>
    </dsp:sp>
    <dsp:sp modelId="{816BE90E-3EB1-41C8-8897-844C69E41E04}">
      <dsp:nvSpPr>
        <dsp:cNvPr id="0" name=""/>
        <dsp:cNvSpPr/>
      </dsp:nvSpPr>
      <dsp:spPr>
        <a:xfrm>
          <a:off x="813803" y="1381718"/>
          <a:ext cx="153778" cy="16744"/>
        </a:xfrm>
        <a:custGeom>
          <a:avLst/>
          <a:gdLst/>
          <a:ahLst/>
          <a:cxnLst/>
          <a:rect l="0" t="0" r="0" b="0"/>
          <a:pathLst>
            <a:path>
              <a:moveTo>
                <a:pt x="0" y="8372"/>
              </a:moveTo>
              <a:lnTo>
                <a:pt x="153778"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13803" y="1386872"/>
        <a:ext cx="153778" cy="6437"/>
      </dsp:txXfrm>
    </dsp:sp>
    <dsp:sp modelId="{8DD817A9-FE72-4FE0-81A2-1C229BBB3C5F}">
      <dsp:nvSpPr>
        <dsp:cNvPr id="0" name=""/>
        <dsp:cNvSpPr/>
      </dsp:nvSpPr>
      <dsp:spPr>
        <a:xfrm>
          <a:off x="967582" y="1352505"/>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1354707"/>
        <a:ext cx="80012" cy="70766"/>
      </dsp:txXfrm>
    </dsp:sp>
    <dsp:sp modelId="{C0DAA123-08D3-4649-A45A-6F1CB6C5163F}">
      <dsp:nvSpPr>
        <dsp:cNvPr id="0" name=""/>
        <dsp:cNvSpPr/>
      </dsp:nvSpPr>
      <dsp:spPr>
        <a:xfrm rot="2044288">
          <a:off x="797869" y="1433720"/>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1438207"/>
        <a:ext cx="185646" cy="7771"/>
      </dsp:txXfrm>
    </dsp:sp>
    <dsp:sp modelId="{4A6DE800-352E-4632-8236-9B18CDC0EB4C}">
      <dsp:nvSpPr>
        <dsp:cNvPr id="0" name=""/>
        <dsp:cNvSpPr/>
      </dsp:nvSpPr>
      <dsp:spPr>
        <a:xfrm>
          <a:off x="967582" y="1456509"/>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1458711"/>
        <a:ext cx="80012" cy="70766"/>
      </dsp:txXfrm>
    </dsp:sp>
    <dsp:sp modelId="{1B3F8774-FBEC-457E-951F-911426BE3A3D}">
      <dsp:nvSpPr>
        <dsp:cNvPr id="0" name=""/>
        <dsp:cNvSpPr/>
      </dsp:nvSpPr>
      <dsp:spPr>
        <a:xfrm rot="2724723">
          <a:off x="542969" y="1615728"/>
          <a:ext cx="219056" cy="16744"/>
        </a:xfrm>
        <a:custGeom>
          <a:avLst/>
          <a:gdLst/>
          <a:ahLst/>
          <a:cxnLst/>
          <a:rect l="0" t="0" r="0" b="0"/>
          <a:pathLst>
            <a:path>
              <a:moveTo>
                <a:pt x="0" y="8372"/>
              </a:moveTo>
              <a:lnTo>
                <a:pt x="21905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2969" y="1619515"/>
        <a:ext cx="219056" cy="9169"/>
      </dsp:txXfrm>
    </dsp:sp>
    <dsp:sp modelId="{5076D1A8-BD93-4FF4-A4A8-E380793F6250}">
      <dsp:nvSpPr>
        <dsp:cNvPr id="0" name=""/>
        <dsp:cNvSpPr/>
      </dsp:nvSpPr>
      <dsp:spPr>
        <a:xfrm>
          <a:off x="729386" y="1664518"/>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731588" y="1666720"/>
        <a:ext cx="80012" cy="70766"/>
      </dsp:txXfrm>
    </dsp:sp>
    <dsp:sp modelId="{B3978790-FEC8-4F71-8437-390A3424E75E}">
      <dsp:nvSpPr>
        <dsp:cNvPr id="0" name=""/>
        <dsp:cNvSpPr/>
      </dsp:nvSpPr>
      <dsp:spPr>
        <a:xfrm rot="19555712">
          <a:off x="797869" y="1641729"/>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1646215"/>
        <a:ext cx="185646" cy="7771"/>
      </dsp:txXfrm>
    </dsp:sp>
    <dsp:sp modelId="{E9A9F9DC-0E57-4B2F-85E2-EDB9148BECCF}">
      <dsp:nvSpPr>
        <dsp:cNvPr id="0" name=""/>
        <dsp:cNvSpPr/>
      </dsp:nvSpPr>
      <dsp:spPr>
        <a:xfrm>
          <a:off x="967582" y="1560513"/>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1562715"/>
        <a:ext cx="80012" cy="70766"/>
      </dsp:txXfrm>
    </dsp:sp>
    <dsp:sp modelId="{6C13B64F-F724-4A0A-97FC-0297C8BD045B}">
      <dsp:nvSpPr>
        <dsp:cNvPr id="0" name=""/>
        <dsp:cNvSpPr/>
      </dsp:nvSpPr>
      <dsp:spPr>
        <a:xfrm>
          <a:off x="813803" y="1693731"/>
          <a:ext cx="153778" cy="16744"/>
        </a:xfrm>
        <a:custGeom>
          <a:avLst/>
          <a:gdLst/>
          <a:ahLst/>
          <a:cxnLst/>
          <a:rect l="0" t="0" r="0" b="0"/>
          <a:pathLst>
            <a:path>
              <a:moveTo>
                <a:pt x="0" y="8372"/>
              </a:moveTo>
              <a:lnTo>
                <a:pt x="153778"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13803" y="1698884"/>
        <a:ext cx="153778" cy="6437"/>
      </dsp:txXfrm>
    </dsp:sp>
    <dsp:sp modelId="{E1E78C01-4794-422D-B03C-EBD44DA9971D}">
      <dsp:nvSpPr>
        <dsp:cNvPr id="0" name=""/>
        <dsp:cNvSpPr/>
      </dsp:nvSpPr>
      <dsp:spPr>
        <a:xfrm>
          <a:off x="967582" y="1664518"/>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1666720"/>
        <a:ext cx="80012" cy="70766"/>
      </dsp:txXfrm>
    </dsp:sp>
    <dsp:sp modelId="{F86EF6AD-4077-4199-A938-CE0CD3DA84CB}">
      <dsp:nvSpPr>
        <dsp:cNvPr id="0" name=""/>
        <dsp:cNvSpPr/>
      </dsp:nvSpPr>
      <dsp:spPr>
        <a:xfrm rot="2044288">
          <a:off x="797869" y="1745733"/>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1750220"/>
        <a:ext cx="185646" cy="7771"/>
      </dsp:txXfrm>
    </dsp:sp>
    <dsp:sp modelId="{6701EBE2-9DF3-4899-A930-AF084B3D7B92}">
      <dsp:nvSpPr>
        <dsp:cNvPr id="0" name=""/>
        <dsp:cNvSpPr/>
      </dsp:nvSpPr>
      <dsp:spPr>
        <a:xfrm>
          <a:off x="967582" y="1768522"/>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1770724"/>
        <a:ext cx="80012" cy="70766"/>
      </dsp:txXfrm>
    </dsp:sp>
    <dsp:sp modelId="{8414B590-CB92-4B05-B0E5-0BDF21ADC718}">
      <dsp:nvSpPr>
        <dsp:cNvPr id="0" name=""/>
        <dsp:cNvSpPr/>
      </dsp:nvSpPr>
      <dsp:spPr>
        <a:xfrm rot="3825790">
          <a:off x="240377" y="2005744"/>
          <a:ext cx="347850" cy="16744"/>
        </a:xfrm>
        <a:custGeom>
          <a:avLst/>
          <a:gdLst/>
          <a:ahLst/>
          <a:cxnLst/>
          <a:rect l="0" t="0" r="0" b="0"/>
          <a:pathLst>
            <a:path>
              <a:moveTo>
                <a:pt x="0" y="8372"/>
              </a:moveTo>
              <a:lnTo>
                <a:pt x="347850"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0377" y="2006835"/>
        <a:ext cx="347850" cy="14561"/>
      </dsp:txXfrm>
    </dsp:sp>
    <dsp:sp modelId="{6EEC9BEA-F393-4C2B-B475-822D4F6D2569}">
      <dsp:nvSpPr>
        <dsp:cNvPr id="0" name=""/>
        <dsp:cNvSpPr/>
      </dsp:nvSpPr>
      <dsp:spPr>
        <a:xfrm>
          <a:off x="491191" y="2132537"/>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493393" y="2134739"/>
        <a:ext cx="80012" cy="70766"/>
      </dsp:txXfrm>
    </dsp:sp>
    <dsp:sp modelId="{0FDA8375-6E5F-497A-BDBB-809F04B09D95}">
      <dsp:nvSpPr>
        <dsp:cNvPr id="0" name=""/>
        <dsp:cNvSpPr/>
      </dsp:nvSpPr>
      <dsp:spPr>
        <a:xfrm rot="18875277">
          <a:off x="542969" y="2083747"/>
          <a:ext cx="219056" cy="16744"/>
        </a:xfrm>
        <a:custGeom>
          <a:avLst/>
          <a:gdLst/>
          <a:ahLst/>
          <a:cxnLst/>
          <a:rect l="0" t="0" r="0" b="0"/>
          <a:pathLst>
            <a:path>
              <a:moveTo>
                <a:pt x="0" y="8372"/>
              </a:moveTo>
              <a:lnTo>
                <a:pt x="21905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2969" y="2087534"/>
        <a:ext cx="219056" cy="9169"/>
      </dsp:txXfrm>
    </dsp:sp>
    <dsp:sp modelId="{D6558745-A340-4270-8B64-C224F1B9C95C}">
      <dsp:nvSpPr>
        <dsp:cNvPr id="0" name=""/>
        <dsp:cNvSpPr/>
      </dsp:nvSpPr>
      <dsp:spPr>
        <a:xfrm>
          <a:off x="729386" y="1976530"/>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731588" y="1978732"/>
        <a:ext cx="80012" cy="70766"/>
      </dsp:txXfrm>
    </dsp:sp>
    <dsp:sp modelId="{5CAEFAF9-0F24-40FF-A48F-7F8470F8AFB5}">
      <dsp:nvSpPr>
        <dsp:cNvPr id="0" name=""/>
        <dsp:cNvSpPr/>
      </dsp:nvSpPr>
      <dsp:spPr>
        <a:xfrm rot="19555712">
          <a:off x="797869" y="1953742"/>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1958228"/>
        <a:ext cx="185646" cy="7771"/>
      </dsp:txXfrm>
    </dsp:sp>
    <dsp:sp modelId="{AB96F265-774E-4563-A74D-EECC3B76389F}">
      <dsp:nvSpPr>
        <dsp:cNvPr id="0" name=""/>
        <dsp:cNvSpPr/>
      </dsp:nvSpPr>
      <dsp:spPr>
        <a:xfrm>
          <a:off x="967582" y="1872526"/>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1874728"/>
        <a:ext cx="80012" cy="70766"/>
      </dsp:txXfrm>
    </dsp:sp>
    <dsp:sp modelId="{EA5A2583-341A-4D8A-B4B2-15A3A23A3BFC}">
      <dsp:nvSpPr>
        <dsp:cNvPr id="0" name=""/>
        <dsp:cNvSpPr/>
      </dsp:nvSpPr>
      <dsp:spPr>
        <a:xfrm>
          <a:off x="813803" y="2005744"/>
          <a:ext cx="153778" cy="16744"/>
        </a:xfrm>
        <a:custGeom>
          <a:avLst/>
          <a:gdLst/>
          <a:ahLst/>
          <a:cxnLst/>
          <a:rect l="0" t="0" r="0" b="0"/>
          <a:pathLst>
            <a:path>
              <a:moveTo>
                <a:pt x="0" y="8372"/>
              </a:moveTo>
              <a:lnTo>
                <a:pt x="153778"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13803" y="2010897"/>
        <a:ext cx="153778" cy="6437"/>
      </dsp:txXfrm>
    </dsp:sp>
    <dsp:sp modelId="{9983E030-7D53-4667-854B-150FB80ABC96}">
      <dsp:nvSpPr>
        <dsp:cNvPr id="0" name=""/>
        <dsp:cNvSpPr/>
      </dsp:nvSpPr>
      <dsp:spPr>
        <a:xfrm>
          <a:off x="967582" y="1976530"/>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1978732"/>
        <a:ext cx="80012" cy="70766"/>
      </dsp:txXfrm>
    </dsp:sp>
    <dsp:sp modelId="{65958309-4300-45A6-88DA-EECC6C2753AD}">
      <dsp:nvSpPr>
        <dsp:cNvPr id="0" name=""/>
        <dsp:cNvSpPr/>
      </dsp:nvSpPr>
      <dsp:spPr>
        <a:xfrm rot="2044288">
          <a:off x="797869" y="2057746"/>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2062232"/>
        <a:ext cx="185646" cy="7771"/>
      </dsp:txXfrm>
    </dsp:sp>
    <dsp:sp modelId="{BCB974C5-A8A0-4EB0-8FC6-A6EA9727E405}">
      <dsp:nvSpPr>
        <dsp:cNvPr id="0" name=""/>
        <dsp:cNvSpPr/>
      </dsp:nvSpPr>
      <dsp:spPr>
        <a:xfrm>
          <a:off x="967582" y="2080535"/>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2082737"/>
        <a:ext cx="80012" cy="70766"/>
      </dsp:txXfrm>
    </dsp:sp>
    <dsp:sp modelId="{C00E6582-393B-4FBB-BDA7-56180B736019}">
      <dsp:nvSpPr>
        <dsp:cNvPr id="0" name=""/>
        <dsp:cNvSpPr/>
      </dsp:nvSpPr>
      <dsp:spPr>
        <a:xfrm rot="2687402">
          <a:off x="543465" y="2239753"/>
          <a:ext cx="221439" cy="16744"/>
        </a:xfrm>
        <a:custGeom>
          <a:avLst/>
          <a:gdLst/>
          <a:ahLst/>
          <a:cxnLst/>
          <a:rect l="0" t="0" r="0" b="0"/>
          <a:pathLst>
            <a:path>
              <a:moveTo>
                <a:pt x="0" y="8372"/>
              </a:moveTo>
              <a:lnTo>
                <a:pt x="221439"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3465" y="2243491"/>
        <a:ext cx="221439" cy="9269"/>
      </dsp:txXfrm>
    </dsp:sp>
    <dsp:sp modelId="{6CC4B731-C250-4762-9B59-F8668D8CAF76}">
      <dsp:nvSpPr>
        <dsp:cNvPr id="0" name=""/>
        <dsp:cNvSpPr/>
      </dsp:nvSpPr>
      <dsp:spPr>
        <a:xfrm>
          <a:off x="732762" y="2288543"/>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734964" y="2290745"/>
        <a:ext cx="80012" cy="70766"/>
      </dsp:txXfrm>
    </dsp:sp>
    <dsp:sp modelId="{5BA381D8-E5DE-4BC1-92A7-51606F5A792B}">
      <dsp:nvSpPr>
        <dsp:cNvPr id="0" name=""/>
        <dsp:cNvSpPr/>
      </dsp:nvSpPr>
      <dsp:spPr>
        <a:xfrm rot="19520160">
          <a:off x="800950" y="2265754"/>
          <a:ext cx="182860" cy="16744"/>
        </a:xfrm>
        <a:custGeom>
          <a:avLst/>
          <a:gdLst/>
          <a:ahLst/>
          <a:cxnLst/>
          <a:rect l="0" t="0" r="0" b="0"/>
          <a:pathLst>
            <a:path>
              <a:moveTo>
                <a:pt x="0" y="8372"/>
              </a:moveTo>
              <a:lnTo>
                <a:pt x="182860"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00950" y="2270299"/>
        <a:ext cx="182860" cy="7654"/>
      </dsp:txXfrm>
    </dsp:sp>
    <dsp:sp modelId="{28E3E86F-82D7-4BC0-97C5-A7D78868EE68}">
      <dsp:nvSpPr>
        <dsp:cNvPr id="0" name=""/>
        <dsp:cNvSpPr/>
      </dsp:nvSpPr>
      <dsp:spPr>
        <a:xfrm>
          <a:off x="967582" y="2184539"/>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2186741"/>
        <a:ext cx="80012" cy="70766"/>
      </dsp:txXfrm>
    </dsp:sp>
    <dsp:sp modelId="{2BE2A8C9-7B61-4835-9615-F1ABA20D6E2B}">
      <dsp:nvSpPr>
        <dsp:cNvPr id="0" name=""/>
        <dsp:cNvSpPr/>
      </dsp:nvSpPr>
      <dsp:spPr>
        <a:xfrm>
          <a:off x="817178" y="2317756"/>
          <a:ext cx="150403" cy="16744"/>
        </a:xfrm>
        <a:custGeom>
          <a:avLst/>
          <a:gdLst/>
          <a:ahLst/>
          <a:cxnLst/>
          <a:rect l="0" t="0" r="0" b="0"/>
          <a:pathLst>
            <a:path>
              <a:moveTo>
                <a:pt x="0" y="8372"/>
              </a:moveTo>
              <a:lnTo>
                <a:pt x="150403"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17178" y="2322981"/>
        <a:ext cx="150403" cy="6296"/>
      </dsp:txXfrm>
    </dsp:sp>
    <dsp:sp modelId="{62F8C231-D76C-4542-B225-A66218EC3EF7}">
      <dsp:nvSpPr>
        <dsp:cNvPr id="0" name=""/>
        <dsp:cNvSpPr/>
      </dsp:nvSpPr>
      <dsp:spPr>
        <a:xfrm>
          <a:off x="967582" y="2288543"/>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2290745"/>
        <a:ext cx="80012" cy="70766"/>
      </dsp:txXfrm>
    </dsp:sp>
    <dsp:sp modelId="{908FDB88-65A3-49C8-B882-3C65CC400877}">
      <dsp:nvSpPr>
        <dsp:cNvPr id="0" name=""/>
        <dsp:cNvSpPr/>
      </dsp:nvSpPr>
      <dsp:spPr>
        <a:xfrm rot="2079840">
          <a:off x="800950" y="2369759"/>
          <a:ext cx="182860" cy="16744"/>
        </a:xfrm>
        <a:custGeom>
          <a:avLst/>
          <a:gdLst/>
          <a:ahLst/>
          <a:cxnLst/>
          <a:rect l="0" t="0" r="0" b="0"/>
          <a:pathLst>
            <a:path>
              <a:moveTo>
                <a:pt x="0" y="8372"/>
              </a:moveTo>
              <a:lnTo>
                <a:pt x="182860"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00950" y="2374303"/>
        <a:ext cx="182860" cy="7654"/>
      </dsp:txXfrm>
    </dsp:sp>
    <dsp:sp modelId="{C126EDCE-BC39-4DF0-B379-6ECCE2DA8222}">
      <dsp:nvSpPr>
        <dsp:cNvPr id="0" name=""/>
        <dsp:cNvSpPr/>
      </dsp:nvSpPr>
      <dsp:spPr>
        <a:xfrm>
          <a:off x="967582" y="2392547"/>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2394749"/>
        <a:ext cx="80012" cy="707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31DB0-A521-424A-BBE4-D0FFA7B77C0D}">
      <dsp:nvSpPr>
        <dsp:cNvPr id="0" name=""/>
        <dsp:cNvSpPr/>
      </dsp:nvSpPr>
      <dsp:spPr>
        <a:xfrm>
          <a:off x="998441" y="135607"/>
          <a:ext cx="1654337" cy="1341684"/>
        </a:xfrm>
        <a:prstGeom prst="roundRect">
          <a:avLst>
            <a:gd name="adj" fmla="val 10000"/>
          </a:avLst>
        </a:prstGeom>
        <a:solidFill>
          <a:srgbClr val="DA0000"/>
        </a:solidFill>
        <a:ln w="12700" cap="flat" cmpd="sng" algn="ctr">
          <a:no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latin typeface="Times New Roman" pitchFamily="18" charset="0"/>
              <a:cs typeface="Times New Roman" pitchFamily="18" charset="0"/>
            </a:rPr>
            <a:t>Google maps image dataset</a:t>
          </a:r>
          <a:endParaRPr lang="en-US" sz="1400" b="1" kern="1200" dirty="0">
            <a:solidFill>
              <a:schemeClr val="bg1"/>
            </a:solidFill>
            <a:effectLst/>
            <a:latin typeface="Times New Roman" pitchFamily="18" charset="0"/>
            <a:cs typeface="Times New Roman" pitchFamily="18" charset="0"/>
          </a:endParaRPr>
        </a:p>
      </dsp:txBody>
      <dsp:txXfrm>
        <a:off x="1037738" y="174904"/>
        <a:ext cx="1575743" cy="1263090"/>
      </dsp:txXfrm>
    </dsp:sp>
    <dsp:sp modelId="{AC675A7E-9EE4-4F3E-85CF-BE51D4F62AB8}">
      <dsp:nvSpPr>
        <dsp:cNvPr id="0" name=""/>
        <dsp:cNvSpPr/>
      </dsp:nvSpPr>
      <dsp:spPr>
        <a:xfrm>
          <a:off x="2652778" y="772776"/>
          <a:ext cx="571138" cy="67346"/>
        </a:xfrm>
        <a:custGeom>
          <a:avLst/>
          <a:gdLst/>
          <a:ahLst/>
          <a:cxnLst/>
          <a:rect l="0" t="0" r="0" b="0"/>
          <a:pathLst>
            <a:path>
              <a:moveTo>
                <a:pt x="0" y="33673"/>
              </a:moveTo>
              <a:lnTo>
                <a:pt x="571138" y="33673"/>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2652778" y="773836"/>
        <a:ext cx="571138" cy="65226"/>
      </dsp:txXfrm>
    </dsp:sp>
    <dsp:sp modelId="{B03B1578-2400-46A4-AA31-E3DD96929DAD}">
      <dsp:nvSpPr>
        <dsp:cNvPr id="0" name=""/>
        <dsp:cNvSpPr/>
      </dsp:nvSpPr>
      <dsp:spPr>
        <a:xfrm>
          <a:off x="3223917" y="788"/>
          <a:ext cx="1996921" cy="1611322"/>
        </a:xfrm>
        <a:prstGeom prst="roundRect">
          <a:avLst>
            <a:gd name="adj" fmla="val 10000"/>
          </a:avLst>
        </a:prstGeom>
        <a:solidFill>
          <a:srgbClr val="660066"/>
        </a:solid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latin typeface="Times New Roman" pitchFamily="18" charset="0"/>
              <a:cs typeface="Times New Roman" pitchFamily="18" charset="0"/>
            </a:rPr>
            <a:t>Find</a:t>
          </a:r>
          <a:r>
            <a:rPr lang="en-US" sz="1400" b="1" kern="1200" baseline="0" dirty="0" smtClean="0">
              <a:solidFill>
                <a:schemeClr val="bg1"/>
              </a:solidFill>
              <a:effectLst/>
              <a:latin typeface="Times New Roman" pitchFamily="18" charset="0"/>
              <a:cs typeface="Times New Roman" pitchFamily="18" charset="0"/>
            </a:rPr>
            <a:t> the SIFT points in the dataset</a:t>
          </a:r>
          <a:endParaRPr lang="en-US" sz="1400" b="1" kern="1200" dirty="0">
            <a:solidFill>
              <a:schemeClr val="bg1"/>
            </a:solidFill>
            <a:effectLst/>
            <a:latin typeface="Times New Roman" pitchFamily="18" charset="0"/>
            <a:cs typeface="Times New Roman" pitchFamily="18" charset="0"/>
          </a:endParaRPr>
        </a:p>
      </dsp:txBody>
      <dsp:txXfrm>
        <a:off x="3271111" y="47982"/>
        <a:ext cx="1902533" cy="1516934"/>
      </dsp:txXfrm>
    </dsp:sp>
    <dsp:sp modelId="{C09BAF77-EE80-4D3C-9410-1F9CB65E9207}">
      <dsp:nvSpPr>
        <dsp:cNvPr id="0" name=""/>
        <dsp:cNvSpPr/>
      </dsp:nvSpPr>
      <dsp:spPr>
        <a:xfrm rot="21596249">
          <a:off x="5220839" y="772382"/>
          <a:ext cx="722764" cy="67346"/>
        </a:xfrm>
        <a:custGeom>
          <a:avLst/>
          <a:gdLst/>
          <a:ahLst/>
          <a:cxnLst/>
          <a:rect l="0" t="0" r="0" b="0"/>
          <a:pathLst>
            <a:path>
              <a:moveTo>
                <a:pt x="0" y="33673"/>
              </a:moveTo>
              <a:lnTo>
                <a:pt x="722764" y="33673"/>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5220839" y="756490"/>
        <a:ext cx="722764" cy="99130"/>
      </dsp:txXfrm>
    </dsp:sp>
    <dsp:sp modelId="{FBC0C314-A3FA-4FF6-A1F8-7C4C84EFC59B}">
      <dsp:nvSpPr>
        <dsp:cNvPr id="0" name=""/>
        <dsp:cNvSpPr/>
      </dsp:nvSpPr>
      <dsp:spPr>
        <a:xfrm>
          <a:off x="5943603" y="0"/>
          <a:ext cx="1996921" cy="1611322"/>
        </a:xfrm>
        <a:prstGeom prst="roundRect">
          <a:avLst>
            <a:gd name="adj" fmla="val 10000"/>
          </a:avLst>
        </a:prstGeom>
        <a:solidFill>
          <a:srgbClr val="008000"/>
        </a:solid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latin typeface="Times New Roman" pitchFamily="18" charset="0"/>
              <a:cs typeface="Times New Roman" pitchFamily="18" charset="0"/>
            </a:rPr>
            <a:t>Build a “tree” that organizes the distances between SIFT points. </a:t>
          </a:r>
          <a:endParaRPr lang="en-US" sz="1400" b="1" kern="1200" dirty="0">
            <a:solidFill>
              <a:schemeClr val="bg1"/>
            </a:solidFill>
            <a:effectLst/>
            <a:latin typeface="Times New Roman" pitchFamily="18" charset="0"/>
            <a:cs typeface="Times New Roman" pitchFamily="18" charset="0"/>
          </a:endParaRPr>
        </a:p>
      </dsp:txBody>
      <dsp:txXfrm>
        <a:off x="5990797" y="47194"/>
        <a:ext cx="1902533" cy="15169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31DB0-A521-424A-BBE4-D0FFA7B77C0D}">
      <dsp:nvSpPr>
        <dsp:cNvPr id="0" name=""/>
        <dsp:cNvSpPr/>
      </dsp:nvSpPr>
      <dsp:spPr>
        <a:xfrm>
          <a:off x="4996" y="307910"/>
          <a:ext cx="1229429" cy="997079"/>
        </a:xfrm>
        <a:prstGeom prst="roundRect">
          <a:avLst>
            <a:gd name="adj" fmla="val 10000"/>
          </a:avLst>
        </a:prstGeom>
        <a:blipFill rotWithShape="0">
          <a:blip xmlns:r="http://schemas.openxmlformats.org/officeDocument/2006/relationships" r:embed="rId1"/>
          <a:tile tx="0" ty="0" sx="100000" sy="100000" flip="none" algn="tl"/>
        </a:blipFill>
        <a:ln w="12700" cap="flat" cmpd="sng" algn="ctr">
          <a:no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latin typeface="Times New Roman" pitchFamily="18" charset="0"/>
              <a:cs typeface="Times New Roman" pitchFamily="18" charset="0"/>
            </a:rPr>
            <a:t>Input Query Image</a:t>
          </a:r>
          <a:endParaRPr lang="en-US" sz="1400" b="1" kern="1200" dirty="0">
            <a:solidFill>
              <a:schemeClr val="bg1"/>
            </a:solidFill>
            <a:effectLst/>
            <a:latin typeface="Times New Roman" pitchFamily="18" charset="0"/>
            <a:cs typeface="Times New Roman" pitchFamily="18" charset="0"/>
          </a:endParaRPr>
        </a:p>
      </dsp:txBody>
      <dsp:txXfrm>
        <a:off x="34199" y="337113"/>
        <a:ext cx="1171023" cy="938673"/>
      </dsp:txXfrm>
    </dsp:sp>
    <dsp:sp modelId="{AC675A7E-9EE4-4F3E-85CF-BE51D4F62AB8}">
      <dsp:nvSpPr>
        <dsp:cNvPr id="0" name=""/>
        <dsp:cNvSpPr/>
      </dsp:nvSpPr>
      <dsp:spPr>
        <a:xfrm>
          <a:off x="1234426" y="781425"/>
          <a:ext cx="424444" cy="50048"/>
        </a:xfrm>
        <a:custGeom>
          <a:avLst/>
          <a:gdLst/>
          <a:ahLst/>
          <a:cxnLst/>
          <a:rect l="0" t="0" r="0" b="0"/>
          <a:pathLst>
            <a:path>
              <a:moveTo>
                <a:pt x="0" y="25024"/>
              </a:moveTo>
              <a:lnTo>
                <a:pt x="424444"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1234426" y="782213"/>
        <a:ext cx="424444" cy="48473"/>
      </dsp:txXfrm>
    </dsp:sp>
    <dsp:sp modelId="{B03B1578-2400-46A4-AA31-E3DD96929DAD}">
      <dsp:nvSpPr>
        <dsp:cNvPr id="0" name=""/>
        <dsp:cNvSpPr/>
      </dsp:nvSpPr>
      <dsp:spPr>
        <a:xfrm>
          <a:off x="1658870" y="207718"/>
          <a:ext cx="1484022" cy="1197462"/>
        </a:xfrm>
        <a:prstGeom prst="roundRect">
          <a:avLst>
            <a:gd name="adj" fmla="val 10000"/>
          </a:avLst>
        </a:prstGeom>
        <a:solidFill>
          <a:schemeClr val="accent1">
            <a:lumMod val="20000"/>
            <a:lumOff val="80000"/>
          </a:schemeClr>
        </a:solid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bg1"/>
              </a:solidFill>
              <a:effectLst/>
              <a:latin typeface="Times New Roman" pitchFamily="18" charset="0"/>
              <a:cs typeface="Times New Roman" pitchFamily="18" charset="0"/>
            </a:rPr>
            <a:t>Compute SIFT Vectors for Detected Interest Points</a:t>
          </a:r>
          <a:endParaRPr lang="en-US" sz="1400" b="0" kern="1200" dirty="0">
            <a:solidFill>
              <a:schemeClr val="bg1"/>
            </a:solidFill>
            <a:effectLst/>
            <a:latin typeface="Times New Roman" pitchFamily="18" charset="0"/>
            <a:cs typeface="Times New Roman" pitchFamily="18" charset="0"/>
          </a:endParaRPr>
        </a:p>
      </dsp:txBody>
      <dsp:txXfrm>
        <a:off x="1693942" y="242790"/>
        <a:ext cx="1413878" cy="1127318"/>
      </dsp:txXfrm>
    </dsp:sp>
    <dsp:sp modelId="{C09BAF77-EE80-4D3C-9410-1F9CB65E9207}">
      <dsp:nvSpPr>
        <dsp:cNvPr id="0" name=""/>
        <dsp:cNvSpPr/>
      </dsp:nvSpPr>
      <dsp:spPr>
        <a:xfrm rot="21504918">
          <a:off x="3142822" y="776275"/>
          <a:ext cx="372493" cy="50048"/>
        </a:xfrm>
        <a:custGeom>
          <a:avLst/>
          <a:gdLst/>
          <a:ahLst/>
          <a:cxnLst/>
          <a:rect l="0" t="0" r="0" b="0"/>
          <a:pathLst>
            <a:path>
              <a:moveTo>
                <a:pt x="0" y="25024"/>
              </a:moveTo>
              <a:lnTo>
                <a:pt x="372493"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3142822" y="775754"/>
        <a:ext cx="372493" cy="51089"/>
      </dsp:txXfrm>
    </dsp:sp>
    <dsp:sp modelId="{FBC0C314-A3FA-4FF6-A1F8-7C4C84EFC59B}">
      <dsp:nvSpPr>
        <dsp:cNvPr id="0" name=""/>
        <dsp:cNvSpPr/>
      </dsp:nvSpPr>
      <dsp:spPr>
        <a:xfrm>
          <a:off x="3515244" y="197417"/>
          <a:ext cx="1484022" cy="1197462"/>
        </a:xfrm>
        <a:prstGeom prst="roundRect">
          <a:avLst>
            <a:gd name="adj" fmla="val 10000"/>
          </a:avLst>
        </a:prstGeom>
        <a:solidFill>
          <a:schemeClr val="accent1">
            <a:lumMod val="20000"/>
            <a:lumOff val="80000"/>
          </a:schemeClr>
        </a:solid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bg1"/>
              </a:solidFill>
              <a:effectLst/>
              <a:latin typeface="Times New Roman" pitchFamily="18" charset="0"/>
              <a:cs typeface="Times New Roman" pitchFamily="18" charset="0"/>
            </a:rPr>
            <a:t>Accumulate Votes for Matching Locations</a:t>
          </a:r>
          <a:endParaRPr lang="en-US" sz="1400" b="0" kern="1200" dirty="0">
            <a:solidFill>
              <a:schemeClr val="bg1"/>
            </a:solidFill>
            <a:effectLst/>
            <a:latin typeface="Times New Roman" pitchFamily="18" charset="0"/>
            <a:cs typeface="Times New Roman" pitchFamily="18" charset="0"/>
          </a:endParaRPr>
        </a:p>
      </dsp:txBody>
      <dsp:txXfrm>
        <a:off x="3550316" y="232489"/>
        <a:ext cx="1413878" cy="1127318"/>
      </dsp:txXfrm>
    </dsp:sp>
    <dsp:sp modelId="{438C1248-82BF-4088-B327-F7F2D3CECE4A}">
      <dsp:nvSpPr>
        <dsp:cNvPr id="0" name=""/>
        <dsp:cNvSpPr/>
      </dsp:nvSpPr>
      <dsp:spPr>
        <a:xfrm rot="126635">
          <a:off x="4999172" y="776275"/>
          <a:ext cx="279708" cy="50048"/>
        </a:xfrm>
        <a:custGeom>
          <a:avLst/>
          <a:gdLst/>
          <a:ahLst/>
          <a:cxnLst/>
          <a:rect l="0" t="0" r="0" b="0"/>
          <a:pathLst>
            <a:path>
              <a:moveTo>
                <a:pt x="0" y="25024"/>
              </a:moveTo>
              <a:lnTo>
                <a:pt x="279708"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4999172" y="782117"/>
        <a:ext cx="279708" cy="38363"/>
      </dsp:txXfrm>
    </dsp:sp>
    <dsp:sp modelId="{894D2F55-E3D5-464B-B64E-42B019048F76}">
      <dsp:nvSpPr>
        <dsp:cNvPr id="0" name=""/>
        <dsp:cNvSpPr/>
      </dsp:nvSpPr>
      <dsp:spPr>
        <a:xfrm>
          <a:off x="5278786" y="207718"/>
          <a:ext cx="1484022" cy="1197462"/>
        </a:xfrm>
        <a:prstGeom prst="roundRect">
          <a:avLst>
            <a:gd name="adj" fmla="val 10000"/>
          </a:avLst>
        </a:prstGeom>
        <a:solidFill>
          <a:schemeClr val="accent1">
            <a:lumMod val="20000"/>
            <a:lumOff val="80000"/>
          </a:schemeClr>
        </a:solid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bg1"/>
              </a:solidFill>
              <a:effectLst/>
              <a:latin typeface="Times New Roman" pitchFamily="18" charset="0"/>
              <a:cs typeface="Times New Roman" pitchFamily="18" charset="0"/>
            </a:rPr>
            <a:t>Remove Weak Votes</a:t>
          </a:r>
          <a:endParaRPr lang="en-US" sz="1400" b="0" kern="1200" dirty="0">
            <a:solidFill>
              <a:schemeClr val="bg1"/>
            </a:solidFill>
            <a:effectLst/>
            <a:latin typeface="Times New Roman" pitchFamily="18" charset="0"/>
            <a:cs typeface="Times New Roman" pitchFamily="18" charset="0"/>
          </a:endParaRPr>
        </a:p>
      </dsp:txBody>
      <dsp:txXfrm>
        <a:off x="5313858" y="242790"/>
        <a:ext cx="1413878" cy="1127318"/>
      </dsp:txXfrm>
    </dsp:sp>
    <dsp:sp modelId="{D77779A6-BAC6-4891-8691-2739C245FA30}">
      <dsp:nvSpPr>
        <dsp:cNvPr id="0" name=""/>
        <dsp:cNvSpPr/>
      </dsp:nvSpPr>
      <dsp:spPr>
        <a:xfrm>
          <a:off x="6762808" y="781425"/>
          <a:ext cx="358771" cy="50048"/>
        </a:xfrm>
        <a:custGeom>
          <a:avLst/>
          <a:gdLst/>
          <a:ahLst/>
          <a:cxnLst/>
          <a:rect l="0" t="0" r="0" b="0"/>
          <a:pathLst>
            <a:path>
              <a:moveTo>
                <a:pt x="0" y="25024"/>
              </a:moveTo>
              <a:lnTo>
                <a:pt x="358771"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6762808" y="781846"/>
        <a:ext cx="358771" cy="49207"/>
      </dsp:txXfrm>
    </dsp:sp>
    <dsp:sp modelId="{0EAD72B5-E0C1-48D6-B789-A20C5FB75A9A}">
      <dsp:nvSpPr>
        <dsp:cNvPr id="0" name=""/>
        <dsp:cNvSpPr/>
      </dsp:nvSpPr>
      <dsp:spPr>
        <a:xfrm>
          <a:off x="7121580" y="207718"/>
          <a:ext cx="1484022" cy="1197462"/>
        </a:xfrm>
        <a:prstGeom prst="roundRect">
          <a:avLst>
            <a:gd name="adj" fmla="val 10000"/>
          </a:avLst>
        </a:prstGeom>
        <a:solidFill>
          <a:schemeClr val="accent1">
            <a:lumMod val="20000"/>
            <a:lumOff val="80000"/>
          </a:schemeClr>
        </a:solid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bg1"/>
              </a:solidFill>
              <a:effectLst/>
              <a:latin typeface="Times New Roman" pitchFamily="18" charset="0"/>
              <a:cs typeface="Times New Roman" pitchFamily="18" charset="0"/>
            </a:rPr>
            <a:t>Select Image with Highest Number of Votes</a:t>
          </a:r>
          <a:endParaRPr lang="en-US" sz="1400" b="0" i="1" kern="1200" dirty="0">
            <a:solidFill>
              <a:schemeClr val="bg1"/>
            </a:solidFill>
            <a:effectLst/>
            <a:latin typeface="Times New Roman" pitchFamily="18" charset="0"/>
            <a:cs typeface="Times New Roman" pitchFamily="18" charset="0"/>
          </a:endParaRPr>
        </a:p>
      </dsp:txBody>
      <dsp:txXfrm>
        <a:off x="7156652" y="242790"/>
        <a:ext cx="1413878" cy="11273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31DB0-A521-424A-BBE4-D0FFA7B77C0D}">
      <dsp:nvSpPr>
        <dsp:cNvPr id="0" name=""/>
        <dsp:cNvSpPr/>
      </dsp:nvSpPr>
      <dsp:spPr>
        <a:xfrm>
          <a:off x="4996" y="307910"/>
          <a:ext cx="1229429" cy="997079"/>
        </a:xfrm>
        <a:prstGeom prst="roundRect">
          <a:avLst>
            <a:gd name="adj" fmla="val 10000"/>
          </a:avLst>
        </a:prstGeom>
        <a:blipFill rotWithShape="0">
          <a:blip xmlns:r="http://schemas.openxmlformats.org/officeDocument/2006/relationships" r:embed="rId1"/>
          <a:tile tx="0" ty="0" sx="100000" sy="100000" flip="none" algn="tl"/>
        </a:blipFill>
        <a:ln w="12700" cap="flat" cmpd="sng" algn="ctr">
          <a:no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latin typeface="Times New Roman" pitchFamily="18" charset="0"/>
              <a:cs typeface="Times New Roman" pitchFamily="18" charset="0"/>
            </a:rPr>
            <a:t>Input Query Image</a:t>
          </a:r>
          <a:endParaRPr lang="en-US" sz="1400" b="1" kern="1200" dirty="0">
            <a:solidFill>
              <a:schemeClr val="bg1"/>
            </a:solidFill>
            <a:effectLst/>
            <a:latin typeface="Times New Roman" pitchFamily="18" charset="0"/>
            <a:cs typeface="Times New Roman" pitchFamily="18" charset="0"/>
          </a:endParaRPr>
        </a:p>
      </dsp:txBody>
      <dsp:txXfrm>
        <a:off x="34199" y="337113"/>
        <a:ext cx="1171023" cy="938673"/>
      </dsp:txXfrm>
    </dsp:sp>
    <dsp:sp modelId="{AC675A7E-9EE4-4F3E-85CF-BE51D4F62AB8}">
      <dsp:nvSpPr>
        <dsp:cNvPr id="0" name=""/>
        <dsp:cNvSpPr/>
      </dsp:nvSpPr>
      <dsp:spPr>
        <a:xfrm>
          <a:off x="1234426" y="781425"/>
          <a:ext cx="424444" cy="50048"/>
        </a:xfrm>
        <a:custGeom>
          <a:avLst/>
          <a:gdLst/>
          <a:ahLst/>
          <a:cxnLst/>
          <a:rect l="0" t="0" r="0" b="0"/>
          <a:pathLst>
            <a:path>
              <a:moveTo>
                <a:pt x="0" y="25024"/>
              </a:moveTo>
              <a:lnTo>
                <a:pt x="424444"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1234426" y="782213"/>
        <a:ext cx="424444" cy="48473"/>
      </dsp:txXfrm>
    </dsp:sp>
    <dsp:sp modelId="{B03B1578-2400-46A4-AA31-E3DD96929DAD}">
      <dsp:nvSpPr>
        <dsp:cNvPr id="0" name=""/>
        <dsp:cNvSpPr/>
      </dsp:nvSpPr>
      <dsp:spPr>
        <a:xfrm>
          <a:off x="1658870" y="207718"/>
          <a:ext cx="1484022" cy="1197462"/>
        </a:xfrm>
        <a:prstGeom prst="roundRect">
          <a:avLst>
            <a:gd name="adj" fmla="val 10000"/>
          </a:avLst>
        </a:prstGeom>
        <a:blipFill rotWithShape="0">
          <a:blip xmlns:r="http://schemas.openxmlformats.org/officeDocument/2006/relationships" r:embed="rId2"/>
          <a:tile tx="0" ty="0" sx="100000" sy="100000" flip="none" algn="tl"/>
        </a:blip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latin typeface="Times New Roman" pitchFamily="18" charset="0"/>
              <a:cs typeface="Times New Roman" pitchFamily="18" charset="0"/>
            </a:rPr>
            <a:t>Compute SIFT points</a:t>
          </a:r>
          <a:endParaRPr lang="en-US" sz="1400" b="1" kern="1200" dirty="0">
            <a:solidFill>
              <a:schemeClr val="bg1"/>
            </a:solidFill>
            <a:effectLst/>
            <a:latin typeface="Times New Roman" pitchFamily="18" charset="0"/>
            <a:cs typeface="Times New Roman" pitchFamily="18" charset="0"/>
          </a:endParaRPr>
        </a:p>
      </dsp:txBody>
      <dsp:txXfrm>
        <a:off x="1693942" y="242790"/>
        <a:ext cx="1413878" cy="1127318"/>
      </dsp:txXfrm>
    </dsp:sp>
    <dsp:sp modelId="{C09BAF77-EE80-4D3C-9410-1F9CB65E9207}">
      <dsp:nvSpPr>
        <dsp:cNvPr id="0" name=""/>
        <dsp:cNvSpPr/>
      </dsp:nvSpPr>
      <dsp:spPr>
        <a:xfrm rot="21504918">
          <a:off x="3142822" y="776275"/>
          <a:ext cx="372493" cy="50048"/>
        </a:xfrm>
        <a:custGeom>
          <a:avLst/>
          <a:gdLst/>
          <a:ahLst/>
          <a:cxnLst/>
          <a:rect l="0" t="0" r="0" b="0"/>
          <a:pathLst>
            <a:path>
              <a:moveTo>
                <a:pt x="0" y="25024"/>
              </a:moveTo>
              <a:lnTo>
                <a:pt x="372493"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3142822" y="775754"/>
        <a:ext cx="372493" cy="51089"/>
      </dsp:txXfrm>
    </dsp:sp>
    <dsp:sp modelId="{FBC0C314-A3FA-4FF6-A1F8-7C4C84EFC59B}">
      <dsp:nvSpPr>
        <dsp:cNvPr id="0" name=""/>
        <dsp:cNvSpPr/>
      </dsp:nvSpPr>
      <dsp:spPr>
        <a:xfrm>
          <a:off x="3515244" y="197417"/>
          <a:ext cx="1484022" cy="1197462"/>
        </a:xfrm>
        <a:prstGeom prst="roundRect">
          <a:avLst>
            <a:gd name="adj" fmla="val 10000"/>
          </a:avLst>
        </a:prstGeom>
        <a:solidFill>
          <a:schemeClr val="accent1">
            <a:lumMod val="20000"/>
            <a:lumOff val="80000"/>
          </a:schemeClr>
        </a:solid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bg1"/>
              </a:solidFill>
              <a:effectLst/>
              <a:latin typeface="Times New Roman" pitchFamily="18" charset="0"/>
              <a:cs typeface="Times New Roman" pitchFamily="18" charset="0"/>
            </a:rPr>
            <a:t>Accumulate Votes for Matching Locations</a:t>
          </a:r>
          <a:endParaRPr lang="en-US" sz="1400" b="0" kern="1200" dirty="0">
            <a:solidFill>
              <a:schemeClr val="bg1"/>
            </a:solidFill>
            <a:effectLst/>
            <a:latin typeface="Times New Roman" pitchFamily="18" charset="0"/>
            <a:cs typeface="Times New Roman" pitchFamily="18" charset="0"/>
          </a:endParaRPr>
        </a:p>
      </dsp:txBody>
      <dsp:txXfrm>
        <a:off x="3550316" y="232489"/>
        <a:ext cx="1413878" cy="1127318"/>
      </dsp:txXfrm>
    </dsp:sp>
    <dsp:sp modelId="{438C1248-82BF-4088-B327-F7F2D3CECE4A}">
      <dsp:nvSpPr>
        <dsp:cNvPr id="0" name=""/>
        <dsp:cNvSpPr/>
      </dsp:nvSpPr>
      <dsp:spPr>
        <a:xfrm rot="126635">
          <a:off x="4999172" y="776275"/>
          <a:ext cx="279708" cy="50048"/>
        </a:xfrm>
        <a:custGeom>
          <a:avLst/>
          <a:gdLst/>
          <a:ahLst/>
          <a:cxnLst/>
          <a:rect l="0" t="0" r="0" b="0"/>
          <a:pathLst>
            <a:path>
              <a:moveTo>
                <a:pt x="0" y="25024"/>
              </a:moveTo>
              <a:lnTo>
                <a:pt x="279708"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4999172" y="782117"/>
        <a:ext cx="279708" cy="38363"/>
      </dsp:txXfrm>
    </dsp:sp>
    <dsp:sp modelId="{894D2F55-E3D5-464B-B64E-42B019048F76}">
      <dsp:nvSpPr>
        <dsp:cNvPr id="0" name=""/>
        <dsp:cNvSpPr/>
      </dsp:nvSpPr>
      <dsp:spPr>
        <a:xfrm>
          <a:off x="5278786" y="207718"/>
          <a:ext cx="1484022" cy="1197462"/>
        </a:xfrm>
        <a:prstGeom prst="roundRect">
          <a:avLst>
            <a:gd name="adj" fmla="val 10000"/>
          </a:avLst>
        </a:prstGeom>
        <a:solidFill>
          <a:schemeClr val="accent1">
            <a:lumMod val="20000"/>
            <a:lumOff val="80000"/>
          </a:schemeClr>
        </a:solid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bg1"/>
              </a:solidFill>
              <a:effectLst/>
              <a:latin typeface="Times New Roman" pitchFamily="18" charset="0"/>
              <a:cs typeface="Times New Roman" pitchFamily="18" charset="0"/>
            </a:rPr>
            <a:t>Remove Weak Votes</a:t>
          </a:r>
          <a:endParaRPr lang="en-US" sz="1400" b="0" kern="1200" dirty="0">
            <a:solidFill>
              <a:schemeClr val="bg1"/>
            </a:solidFill>
            <a:effectLst/>
            <a:latin typeface="Times New Roman" pitchFamily="18" charset="0"/>
            <a:cs typeface="Times New Roman" pitchFamily="18" charset="0"/>
          </a:endParaRPr>
        </a:p>
      </dsp:txBody>
      <dsp:txXfrm>
        <a:off x="5313858" y="242790"/>
        <a:ext cx="1413878" cy="1127318"/>
      </dsp:txXfrm>
    </dsp:sp>
    <dsp:sp modelId="{D77779A6-BAC6-4891-8691-2739C245FA30}">
      <dsp:nvSpPr>
        <dsp:cNvPr id="0" name=""/>
        <dsp:cNvSpPr/>
      </dsp:nvSpPr>
      <dsp:spPr>
        <a:xfrm>
          <a:off x="6762808" y="781425"/>
          <a:ext cx="358771" cy="50048"/>
        </a:xfrm>
        <a:custGeom>
          <a:avLst/>
          <a:gdLst/>
          <a:ahLst/>
          <a:cxnLst/>
          <a:rect l="0" t="0" r="0" b="0"/>
          <a:pathLst>
            <a:path>
              <a:moveTo>
                <a:pt x="0" y="25024"/>
              </a:moveTo>
              <a:lnTo>
                <a:pt x="358771"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6762808" y="781846"/>
        <a:ext cx="358771" cy="49207"/>
      </dsp:txXfrm>
    </dsp:sp>
    <dsp:sp modelId="{0EAD72B5-E0C1-48D6-B789-A20C5FB75A9A}">
      <dsp:nvSpPr>
        <dsp:cNvPr id="0" name=""/>
        <dsp:cNvSpPr/>
      </dsp:nvSpPr>
      <dsp:spPr>
        <a:xfrm>
          <a:off x="7121580" y="207718"/>
          <a:ext cx="1484022" cy="1197462"/>
        </a:xfrm>
        <a:prstGeom prst="roundRect">
          <a:avLst>
            <a:gd name="adj" fmla="val 10000"/>
          </a:avLst>
        </a:prstGeom>
        <a:solidFill>
          <a:schemeClr val="accent1">
            <a:lumMod val="20000"/>
            <a:lumOff val="80000"/>
          </a:schemeClr>
        </a:solid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bg1"/>
              </a:solidFill>
              <a:effectLst/>
              <a:latin typeface="Times New Roman" pitchFamily="18" charset="0"/>
              <a:cs typeface="Times New Roman" pitchFamily="18" charset="0"/>
            </a:rPr>
            <a:t>Select Image with Highest Number of Votes</a:t>
          </a:r>
          <a:endParaRPr lang="en-US" sz="1400" b="0" i="1" kern="1200" dirty="0">
            <a:solidFill>
              <a:schemeClr val="bg1"/>
            </a:solidFill>
            <a:effectLst/>
            <a:latin typeface="Times New Roman" pitchFamily="18" charset="0"/>
            <a:cs typeface="Times New Roman" pitchFamily="18" charset="0"/>
          </a:endParaRPr>
        </a:p>
      </dsp:txBody>
      <dsp:txXfrm>
        <a:off x="7156652" y="242790"/>
        <a:ext cx="1413878" cy="11273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31DB0-A521-424A-BBE4-D0FFA7B77C0D}">
      <dsp:nvSpPr>
        <dsp:cNvPr id="0" name=""/>
        <dsp:cNvSpPr/>
      </dsp:nvSpPr>
      <dsp:spPr>
        <a:xfrm>
          <a:off x="4996" y="307910"/>
          <a:ext cx="1229429" cy="997079"/>
        </a:xfrm>
        <a:prstGeom prst="roundRect">
          <a:avLst>
            <a:gd name="adj" fmla="val 10000"/>
          </a:avLst>
        </a:prstGeom>
        <a:blipFill rotWithShape="0">
          <a:blip xmlns:r="http://schemas.openxmlformats.org/officeDocument/2006/relationships" r:embed="rId1"/>
          <a:tile tx="0" ty="0" sx="100000" sy="100000" flip="none" algn="tl"/>
        </a:blipFill>
        <a:ln w="12700" cap="flat" cmpd="sng" algn="ctr">
          <a:no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latin typeface="Times New Roman" pitchFamily="18" charset="0"/>
              <a:cs typeface="Times New Roman" pitchFamily="18" charset="0"/>
            </a:rPr>
            <a:t>Input Query Image</a:t>
          </a:r>
          <a:endParaRPr lang="en-US" sz="1400" b="1" kern="1200" dirty="0">
            <a:solidFill>
              <a:schemeClr val="bg1"/>
            </a:solidFill>
            <a:effectLst/>
            <a:latin typeface="Times New Roman" pitchFamily="18" charset="0"/>
            <a:cs typeface="Times New Roman" pitchFamily="18" charset="0"/>
          </a:endParaRPr>
        </a:p>
      </dsp:txBody>
      <dsp:txXfrm>
        <a:off x="34199" y="337113"/>
        <a:ext cx="1171023" cy="938673"/>
      </dsp:txXfrm>
    </dsp:sp>
    <dsp:sp modelId="{AC675A7E-9EE4-4F3E-85CF-BE51D4F62AB8}">
      <dsp:nvSpPr>
        <dsp:cNvPr id="0" name=""/>
        <dsp:cNvSpPr/>
      </dsp:nvSpPr>
      <dsp:spPr>
        <a:xfrm>
          <a:off x="1234426" y="781425"/>
          <a:ext cx="424444" cy="50048"/>
        </a:xfrm>
        <a:custGeom>
          <a:avLst/>
          <a:gdLst/>
          <a:ahLst/>
          <a:cxnLst/>
          <a:rect l="0" t="0" r="0" b="0"/>
          <a:pathLst>
            <a:path>
              <a:moveTo>
                <a:pt x="0" y="25024"/>
              </a:moveTo>
              <a:lnTo>
                <a:pt x="424444"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1234426" y="782213"/>
        <a:ext cx="424444" cy="48473"/>
      </dsp:txXfrm>
    </dsp:sp>
    <dsp:sp modelId="{B03B1578-2400-46A4-AA31-E3DD96929DAD}">
      <dsp:nvSpPr>
        <dsp:cNvPr id="0" name=""/>
        <dsp:cNvSpPr/>
      </dsp:nvSpPr>
      <dsp:spPr>
        <a:xfrm>
          <a:off x="1658870" y="207718"/>
          <a:ext cx="1484022" cy="1197462"/>
        </a:xfrm>
        <a:prstGeom prst="roundRect">
          <a:avLst>
            <a:gd name="adj" fmla="val 10000"/>
          </a:avLst>
        </a:prstGeom>
        <a:blipFill rotWithShape="0">
          <a:blip xmlns:r="http://schemas.openxmlformats.org/officeDocument/2006/relationships" r:embed="rId2"/>
          <a:tile tx="0" ty="0" sx="100000" sy="100000" flip="none" algn="tl"/>
        </a:blip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bg1"/>
              </a:solidFill>
              <a:effectLst/>
              <a:latin typeface="Times New Roman" pitchFamily="18" charset="0"/>
              <a:cs typeface="Times New Roman" pitchFamily="18" charset="0"/>
            </a:rPr>
            <a:t> </a:t>
          </a:r>
          <a:r>
            <a:rPr lang="en-US" sz="1400" b="1" kern="1200" dirty="0" smtClean="0">
              <a:solidFill>
                <a:schemeClr val="bg1"/>
              </a:solidFill>
              <a:effectLst/>
              <a:latin typeface="Times New Roman" pitchFamily="18" charset="0"/>
              <a:cs typeface="Times New Roman" pitchFamily="18" charset="0"/>
            </a:rPr>
            <a:t>Compute SIFT points</a:t>
          </a:r>
          <a:endParaRPr lang="en-US" sz="1400" b="1" kern="1200" dirty="0">
            <a:solidFill>
              <a:schemeClr val="bg1"/>
            </a:solidFill>
            <a:effectLst/>
            <a:latin typeface="Times New Roman" pitchFamily="18" charset="0"/>
            <a:cs typeface="Times New Roman" pitchFamily="18" charset="0"/>
          </a:endParaRPr>
        </a:p>
      </dsp:txBody>
      <dsp:txXfrm>
        <a:off x="1693942" y="242790"/>
        <a:ext cx="1413878" cy="1127318"/>
      </dsp:txXfrm>
    </dsp:sp>
    <dsp:sp modelId="{C09BAF77-EE80-4D3C-9410-1F9CB65E9207}">
      <dsp:nvSpPr>
        <dsp:cNvPr id="0" name=""/>
        <dsp:cNvSpPr/>
      </dsp:nvSpPr>
      <dsp:spPr>
        <a:xfrm rot="446806">
          <a:off x="3141506" y="802736"/>
          <a:ext cx="328861" cy="50048"/>
        </a:xfrm>
        <a:custGeom>
          <a:avLst/>
          <a:gdLst/>
          <a:ahLst/>
          <a:cxnLst/>
          <a:rect l="0" t="0" r="0" b="0"/>
          <a:pathLst>
            <a:path>
              <a:moveTo>
                <a:pt x="0" y="25024"/>
              </a:moveTo>
              <a:lnTo>
                <a:pt x="328861"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3141506" y="805208"/>
        <a:ext cx="328861" cy="45104"/>
      </dsp:txXfrm>
    </dsp:sp>
    <dsp:sp modelId="{FBC0C314-A3FA-4FF6-A1F8-7C4C84EFC59B}">
      <dsp:nvSpPr>
        <dsp:cNvPr id="0" name=""/>
        <dsp:cNvSpPr/>
      </dsp:nvSpPr>
      <dsp:spPr>
        <a:xfrm>
          <a:off x="3468981" y="250340"/>
          <a:ext cx="1484022" cy="1197462"/>
        </a:xfrm>
        <a:prstGeom prst="roundRect">
          <a:avLst>
            <a:gd name="adj" fmla="val 10000"/>
          </a:avLst>
        </a:prstGeom>
        <a:blipFill rotWithShape="0">
          <a:blip xmlns:r="http://schemas.openxmlformats.org/officeDocument/2006/relationships" r:embed="rId3"/>
          <a:tile tx="0" ty="0" sx="100000" sy="100000" flip="none" algn="tl"/>
        </a:blip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tx1"/>
              </a:solidFill>
              <a:effectLst/>
              <a:latin typeface="Times New Roman" pitchFamily="18" charset="0"/>
              <a:cs typeface="Times New Roman" pitchFamily="18" charset="0"/>
            </a:rPr>
            <a:t> </a:t>
          </a:r>
          <a:r>
            <a:rPr lang="en-US" sz="1400" b="1" kern="1200" dirty="0" smtClean="0">
              <a:solidFill>
                <a:schemeClr val="tx1"/>
              </a:solidFill>
              <a:effectLst/>
              <a:latin typeface="Times New Roman" pitchFamily="18" charset="0"/>
              <a:cs typeface="Times New Roman" pitchFamily="18" charset="0"/>
            </a:rPr>
            <a:t>Search the tree and assign votes to nearest neighbors</a:t>
          </a:r>
        </a:p>
      </dsp:txBody>
      <dsp:txXfrm>
        <a:off x="3504053" y="285412"/>
        <a:ext cx="1413878" cy="1127318"/>
      </dsp:txXfrm>
    </dsp:sp>
    <dsp:sp modelId="{438C1248-82BF-4088-B327-F7F2D3CECE4A}">
      <dsp:nvSpPr>
        <dsp:cNvPr id="0" name=""/>
        <dsp:cNvSpPr/>
      </dsp:nvSpPr>
      <dsp:spPr>
        <a:xfrm rot="21152780">
          <a:off x="4951615" y="802736"/>
          <a:ext cx="328558" cy="50048"/>
        </a:xfrm>
        <a:custGeom>
          <a:avLst/>
          <a:gdLst/>
          <a:ahLst/>
          <a:cxnLst/>
          <a:rect l="0" t="0" r="0" b="0"/>
          <a:pathLst>
            <a:path>
              <a:moveTo>
                <a:pt x="0" y="25024"/>
              </a:moveTo>
              <a:lnTo>
                <a:pt x="328558"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4951615" y="805229"/>
        <a:ext cx="328558" cy="45063"/>
      </dsp:txXfrm>
    </dsp:sp>
    <dsp:sp modelId="{894D2F55-E3D5-464B-B64E-42B019048F76}">
      <dsp:nvSpPr>
        <dsp:cNvPr id="0" name=""/>
        <dsp:cNvSpPr/>
      </dsp:nvSpPr>
      <dsp:spPr>
        <a:xfrm>
          <a:off x="5278786" y="207718"/>
          <a:ext cx="1484022" cy="1197462"/>
        </a:xfrm>
        <a:prstGeom prst="roundRect">
          <a:avLst>
            <a:gd name="adj" fmla="val 10000"/>
          </a:avLst>
        </a:prstGeom>
        <a:solidFill>
          <a:schemeClr val="accent1">
            <a:lumMod val="20000"/>
            <a:lumOff val="80000"/>
          </a:schemeClr>
        </a:solid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bg1"/>
              </a:solidFill>
              <a:effectLst/>
              <a:latin typeface="Times New Roman" pitchFamily="18" charset="0"/>
              <a:cs typeface="Times New Roman" pitchFamily="18" charset="0"/>
            </a:rPr>
            <a:t>Remove Weak Votes</a:t>
          </a:r>
          <a:endParaRPr lang="en-US" sz="1400" b="0" kern="1200" dirty="0">
            <a:solidFill>
              <a:schemeClr val="bg1"/>
            </a:solidFill>
            <a:effectLst/>
            <a:latin typeface="Times New Roman" pitchFamily="18" charset="0"/>
            <a:cs typeface="Times New Roman" pitchFamily="18" charset="0"/>
          </a:endParaRPr>
        </a:p>
      </dsp:txBody>
      <dsp:txXfrm>
        <a:off x="5313858" y="242790"/>
        <a:ext cx="1413878" cy="1127318"/>
      </dsp:txXfrm>
    </dsp:sp>
    <dsp:sp modelId="{D77779A6-BAC6-4891-8691-2739C245FA30}">
      <dsp:nvSpPr>
        <dsp:cNvPr id="0" name=""/>
        <dsp:cNvSpPr/>
      </dsp:nvSpPr>
      <dsp:spPr>
        <a:xfrm>
          <a:off x="6762808" y="781425"/>
          <a:ext cx="358771" cy="50048"/>
        </a:xfrm>
        <a:custGeom>
          <a:avLst/>
          <a:gdLst/>
          <a:ahLst/>
          <a:cxnLst/>
          <a:rect l="0" t="0" r="0" b="0"/>
          <a:pathLst>
            <a:path>
              <a:moveTo>
                <a:pt x="0" y="25024"/>
              </a:moveTo>
              <a:lnTo>
                <a:pt x="358771"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6762808" y="781846"/>
        <a:ext cx="358771" cy="49207"/>
      </dsp:txXfrm>
    </dsp:sp>
    <dsp:sp modelId="{0EAD72B5-E0C1-48D6-B789-A20C5FB75A9A}">
      <dsp:nvSpPr>
        <dsp:cNvPr id="0" name=""/>
        <dsp:cNvSpPr/>
      </dsp:nvSpPr>
      <dsp:spPr>
        <a:xfrm>
          <a:off x="7121580" y="207718"/>
          <a:ext cx="1484022" cy="1197462"/>
        </a:xfrm>
        <a:prstGeom prst="roundRect">
          <a:avLst>
            <a:gd name="adj" fmla="val 10000"/>
          </a:avLst>
        </a:prstGeom>
        <a:solidFill>
          <a:schemeClr val="accent1">
            <a:lumMod val="20000"/>
            <a:lumOff val="80000"/>
          </a:schemeClr>
        </a:solid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bg1"/>
              </a:solidFill>
              <a:effectLst/>
              <a:latin typeface="Times New Roman" pitchFamily="18" charset="0"/>
              <a:cs typeface="Times New Roman" pitchFamily="18" charset="0"/>
            </a:rPr>
            <a:t>Select Image with Highest Number of Votes</a:t>
          </a:r>
          <a:endParaRPr lang="en-US" sz="1400" b="0" i="1" kern="1200" dirty="0">
            <a:solidFill>
              <a:schemeClr val="bg1"/>
            </a:solidFill>
            <a:effectLst/>
            <a:latin typeface="Times New Roman" pitchFamily="18" charset="0"/>
            <a:cs typeface="Times New Roman" pitchFamily="18" charset="0"/>
          </a:endParaRPr>
        </a:p>
      </dsp:txBody>
      <dsp:txXfrm>
        <a:off x="7156652" y="242790"/>
        <a:ext cx="1413878" cy="11273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20069-3069-4E83-8412-B7E04577B8A9}">
      <dsp:nvSpPr>
        <dsp:cNvPr id="0" name=""/>
        <dsp:cNvSpPr/>
      </dsp:nvSpPr>
      <dsp:spPr>
        <a:xfrm>
          <a:off x="14801" y="1196499"/>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17003" y="1198701"/>
        <a:ext cx="80012" cy="70766"/>
      </dsp:txXfrm>
    </dsp:sp>
    <dsp:sp modelId="{283A2404-4FAA-4CB1-A5B6-B2613CA91EF9}">
      <dsp:nvSpPr>
        <dsp:cNvPr id="0" name=""/>
        <dsp:cNvSpPr/>
      </dsp:nvSpPr>
      <dsp:spPr>
        <a:xfrm rot="17030614">
          <a:off x="-145239" y="913699"/>
          <a:ext cx="642694" cy="16744"/>
        </a:xfrm>
        <a:custGeom>
          <a:avLst/>
          <a:gdLst/>
          <a:ahLst/>
          <a:cxnLst/>
          <a:rect l="0" t="0" r="0" b="0"/>
          <a:pathLst>
            <a:path>
              <a:moveTo>
                <a:pt x="0" y="8372"/>
              </a:moveTo>
              <a:lnTo>
                <a:pt x="642694"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5239" y="908619"/>
        <a:ext cx="642694" cy="26903"/>
      </dsp:txXfrm>
    </dsp:sp>
    <dsp:sp modelId="{937380A4-5FC2-46D9-90F5-E2379147E8D2}">
      <dsp:nvSpPr>
        <dsp:cNvPr id="0" name=""/>
        <dsp:cNvSpPr/>
      </dsp:nvSpPr>
      <dsp:spPr>
        <a:xfrm>
          <a:off x="252996" y="572473"/>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255198" y="574675"/>
        <a:ext cx="80012" cy="70766"/>
      </dsp:txXfrm>
    </dsp:sp>
    <dsp:sp modelId="{DB5A37F1-7B9E-4132-B01B-153D6973ED7B}">
      <dsp:nvSpPr>
        <dsp:cNvPr id="0" name=""/>
        <dsp:cNvSpPr/>
      </dsp:nvSpPr>
      <dsp:spPr>
        <a:xfrm rot="17774210">
          <a:off x="240377" y="445680"/>
          <a:ext cx="347850" cy="16744"/>
        </a:xfrm>
        <a:custGeom>
          <a:avLst/>
          <a:gdLst/>
          <a:ahLst/>
          <a:cxnLst/>
          <a:rect l="0" t="0" r="0" b="0"/>
          <a:pathLst>
            <a:path>
              <a:moveTo>
                <a:pt x="0" y="8372"/>
              </a:moveTo>
              <a:lnTo>
                <a:pt x="347850"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0377" y="446771"/>
        <a:ext cx="347850" cy="14561"/>
      </dsp:txXfrm>
    </dsp:sp>
    <dsp:sp modelId="{D20ED147-5D0C-4313-942B-F98300BE3498}">
      <dsp:nvSpPr>
        <dsp:cNvPr id="0" name=""/>
        <dsp:cNvSpPr/>
      </dsp:nvSpPr>
      <dsp:spPr>
        <a:xfrm>
          <a:off x="491191" y="260460"/>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493393" y="262662"/>
        <a:ext cx="80012" cy="70766"/>
      </dsp:txXfrm>
    </dsp:sp>
    <dsp:sp modelId="{F80F2414-6424-4F75-BB16-2CB3CD944B6A}">
      <dsp:nvSpPr>
        <dsp:cNvPr id="0" name=""/>
        <dsp:cNvSpPr/>
      </dsp:nvSpPr>
      <dsp:spPr>
        <a:xfrm rot="18875277">
          <a:off x="542969" y="211671"/>
          <a:ext cx="219056" cy="16744"/>
        </a:xfrm>
        <a:custGeom>
          <a:avLst/>
          <a:gdLst/>
          <a:ahLst/>
          <a:cxnLst/>
          <a:rect l="0" t="0" r="0" b="0"/>
          <a:pathLst>
            <a:path>
              <a:moveTo>
                <a:pt x="0" y="8372"/>
              </a:moveTo>
              <a:lnTo>
                <a:pt x="21905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2969" y="215458"/>
        <a:ext cx="219056" cy="9169"/>
      </dsp:txXfrm>
    </dsp:sp>
    <dsp:sp modelId="{B93F69B4-4BC6-4DF8-8F9D-2FD0088C8508}">
      <dsp:nvSpPr>
        <dsp:cNvPr id="0" name=""/>
        <dsp:cNvSpPr/>
      </dsp:nvSpPr>
      <dsp:spPr>
        <a:xfrm>
          <a:off x="729386" y="104454"/>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731588" y="106656"/>
        <a:ext cx="80012" cy="70766"/>
      </dsp:txXfrm>
    </dsp:sp>
    <dsp:sp modelId="{EFE0F214-0F31-46DF-98B7-4C599441712F}">
      <dsp:nvSpPr>
        <dsp:cNvPr id="0" name=""/>
        <dsp:cNvSpPr/>
      </dsp:nvSpPr>
      <dsp:spPr>
        <a:xfrm rot="19555712">
          <a:off x="797869" y="81665"/>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86152"/>
        <a:ext cx="185646" cy="7771"/>
      </dsp:txXfrm>
    </dsp:sp>
    <dsp:sp modelId="{FB4A715F-FED4-445B-BC6D-D865ECA3C007}">
      <dsp:nvSpPr>
        <dsp:cNvPr id="0" name=""/>
        <dsp:cNvSpPr/>
      </dsp:nvSpPr>
      <dsp:spPr>
        <a:xfrm>
          <a:off x="967582" y="450"/>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2652"/>
        <a:ext cx="80012" cy="70766"/>
      </dsp:txXfrm>
    </dsp:sp>
    <dsp:sp modelId="{776C1490-4881-44A7-B481-BFCA37B44F6C}">
      <dsp:nvSpPr>
        <dsp:cNvPr id="0" name=""/>
        <dsp:cNvSpPr/>
      </dsp:nvSpPr>
      <dsp:spPr>
        <a:xfrm>
          <a:off x="813803" y="133667"/>
          <a:ext cx="153778" cy="16744"/>
        </a:xfrm>
        <a:custGeom>
          <a:avLst/>
          <a:gdLst/>
          <a:ahLst/>
          <a:cxnLst/>
          <a:rect l="0" t="0" r="0" b="0"/>
          <a:pathLst>
            <a:path>
              <a:moveTo>
                <a:pt x="0" y="8372"/>
              </a:moveTo>
              <a:lnTo>
                <a:pt x="153778"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13803" y="138821"/>
        <a:ext cx="153778" cy="6437"/>
      </dsp:txXfrm>
    </dsp:sp>
    <dsp:sp modelId="{535C4A2D-3253-4184-8AFA-A45DAA062D6F}">
      <dsp:nvSpPr>
        <dsp:cNvPr id="0" name=""/>
        <dsp:cNvSpPr/>
      </dsp:nvSpPr>
      <dsp:spPr>
        <a:xfrm>
          <a:off x="967582" y="104454"/>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106656"/>
        <a:ext cx="80012" cy="70766"/>
      </dsp:txXfrm>
    </dsp:sp>
    <dsp:sp modelId="{A58634E7-60E0-4E90-BE8E-43368332772C}">
      <dsp:nvSpPr>
        <dsp:cNvPr id="0" name=""/>
        <dsp:cNvSpPr/>
      </dsp:nvSpPr>
      <dsp:spPr>
        <a:xfrm rot="2044288">
          <a:off x="797869" y="185669"/>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190156"/>
        <a:ext cx="185646" cy="7771"/>
      </dsp:txXfrm>
    </dsp:sp>
    <dsp:sp modelId="{1D86ED22-164B-45E6-B680-C19EF4B8209A}">
      <dsp:nvSpPr>
        <dsp:cNvPr id="0" name=""/>
        <dsp:cNvSpPr/>
      </dsp:nvSpPr>
      <dsp:spPr>
        <a:xfrm>
          <a:off x="967582" y="208458"/>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210660"/>
        <a:ext cx="80012" cy="70766"/>
      </dsp:txXfrm>
    </dsp:sp>
    <dsp:sp modelId="{AEF0155F-4F90-4DDC-88B9-64689B2C83D5}">
      <dsp:nvSpPr>
        <dsp:cNvPr id="0" name=""/>
        <dsp:cNvSpPr/>
      </dsp:nvSpPr>
      <dsp:spPr>
        <a:xfrm rot="2724723">
          <a:off x="542969" y="367677"/>
          <a:ext cx="219056" cy="16744"/>
        </a:xfrm>
        <a:custGeom>
          <a:avLst/>
          <a:gdLst/>
          <a:ahLst/>
          <a:cxnLst/>
          <a:rect l="0" t="0" r="0" b="0"/>
          <a:pathLst>
            <a:path>
              <a:moveTo>
                <a:pt x="0" y="8372"/>
              </a:moveTo>
              <a:lnTo>
                <a:pt x="21905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2969" y="371464"/>
        <a:ext cx="219056" cy="9169"/>
      </dsp:txXfrm>
    </dsp:sp>
    <dsp:sp modelId="{FDCFECBE-0A34-40A2-89FA-D1BA13FD3A2E}">
      <dsp:nvSpPr>
        <dsp:cNvPr id="0" name=""/>
        <dsp:cNvSpPr/>
      </dsp:nvSpPr>
      <dsp:spPr>
        <a:xfrm>
          <a:off x="729386" y="416467"/>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731588" y="418669"/>
        <a:ext cx="80012" cy="70766"/>
      </dsp:txXfrm>
    </dsp:sp>
    <dsp:sp modelId="{AACF21B3-68D1-43AA-A215-60767A9915F3}">
      <dsp:nvSpPr>
        <dsp:cNvPr id="0" name=""/>
        <dsp:cNvSpPr/>
      </dsp:nvSpPr>
      <dsp:spPr>
        <a:xfrm rot="19555712">
          <a:off x="797869" y="393678"/>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398164"/>
        <a:ext cx="185646" cy="7771"/>
      </dsp:txXfrm>
    </dsp:sp>
    <dsp:sp modelId="{EE6B60B0-DC08-4685-B3E5-1E88C42B514B}">
      <dsp:nvSpPr>
        <dsp:cNvPr id="0" name=""/>
        <dsp:cNvSpPr/>
      </dsp:nvSpPr>
      <dsp:spPr>
        <a:xfrm>
          <a:off x="967582" y="312463"/>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314665"/>
        <a:ext cx="80012" cy="70766"/>
      </dsp:txXfrm>
    </dsp:sp>
    <dsp:sp modelId="{53441ECC-AF27-478E-836D-FB9448918F7A}">
      <dsp:nvSpPr>
        <dsp:cNvPr id="0" name=""/>
        <dsp:cNvSpPr/>
      </dsp:nvSpPr>
      <dsp:spPr>
        <a:xfrm>
          <a:off x="813803" y="445680"/>
          <a:ext cx="153778" cy="16744"/>
        </a:xfrm>
        <a:custGeom>
          <a:avLst/>
          <a:gdLst/>
          <a:ahLst/>
          <a:cxnLst/>
          <a:rect l="0" t="0" r="0" b="0"/>
          <a:pathLst>
            <a:path>
              <a:moveTo>
                <a:pt x="0" y="8372"/>
              </a:moveTo>
              <a:lnTo>
                <a:pt x="153778"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13803" y="450834"/>
        <a:ext cx="153778" cy="6437"/>
      </dsp:txXfrm>
    </dsp:sp>
    <dsp:sp modelId="{29152307-9F92-4616-84FA-869E4AF2CA60}">
      <dsp:nvSpPr>
        <dsp:cNvPr id="0" name=""/>
        <dsp:cNvSpPr/>
      </dsp:nvSpPr>
      <dsp:spPr>
        <a:xfrm>
          <a:off x="967582" y="416467"/>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418669"/>
        <a:ext cx="80012" cy="70766"/>
      </dsp:txXfrm>
    </dsp:sp>
    <dsp:sp modelId="{16970B2A-5FE3-4CD8-B9B4-04333B0512F5}">
      <dsp:nvSpPr>
        <dsp:cNvPr id="0" name=""/>
        <dsp:cNvSpPr/>
      </dsp:nvSpPr>
      <dsp:spPr>
        <a:xfrm rot="2044288">
          <a:off x="797869" y="497682"/>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502169"/>
        <a:ext cx="185646" cy="7771"/>
      </dsp:txXfrm>
    </dsp:sp>
    <dsp:sp modelId="{9D7E986F-7FF2-486F-8227-63530ACFA0DF}">
      <dsp:nvSpPr>
        <dsp:cNvPr id="0" name=""/>
        <dsp:cNvSpPr/>
      </dsp:nvSpPr>
      <dsp:spPr>
        <a:xfrm>
          <a:off x="967582" y="520471"/>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522673"/>
        <a:ext cx="80012" cy="70766"/>
      </dsp:txXfrm>
    </dsp:sp>
    <dsp:sp modelId="{97FA524E-F778-440B-98DF-77B4A1D6306B}">
      <dsp:nvSpPr>
        <dsp:cNvPr id="0" name=""/>
        <dsp:cNvSpPr/>
      </dsp:nvSpPr>
      <dsp:spPr>
        <a:xfrm rot="3825790">
          <a:off x="240377" y="757693"/>
          <a:ext cx="347850" cy="16744"/>
        </a:xfrm>
        <a:custGeom>
          <a:avLst/>
          <a:gdLst/>
          <a:ahLst/>
          <a:cxnLst/>
          <a:rect l="0" t="0" r="0" b="0"/>
          <a:pathLst>
            <a:path>
              <a:moveTo>
                <a:pt x="0" y="8372"/>
              </a:moveTo>
              <a:lnTo>
                <a:pt x="347850"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0377" y="758784"/>
        <a:ext cx="347850" cy="14561"/>
      </dsp:txXfrm>
    </dsp:sp>
    <dsp:sp modelId="{41968226-9970-47CD-897A-CFB5486D1CF0}">
      <dsp:nvSpPr>
        <dsp:cNvPr id="0" name=""/>
        <dsp:cNvSpPr/>
      </dsp:nvSpPr>
      <dsp:spPr>
        <a:xfrm>
          <a:off x="491191" y="884486"/>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493393" y="886688"/>
        <a:ext cx="80012" cy="70766"/>
      </dsp:txXfrm>
    </dsp:sp>
    <dsp:sp modelId="{B3C9C675-746B-43FC-A1AC-B09EAF5CB901}">
      <dsp:nvSpPr>
        <dsp:cNvPr id="0" name=""/>
        <dsp:cNvSpPr/>
      </dsp:nvSpPr>
      <dsp:spPr>
        <a:xfrm rot="18978239">
          <a:off x="546152" y="840232"/>
          <a:ext cx="212690" cy="16744"/>
        </a:xfrm>
        <a:custGeom>
          <a:avLst/>
          <a:gdLst/>
          <a:ahLst/>
          <a:cxnLst/>
          <a:rect l="0" t="0" r="0" b="0"/>
          <a:pathLst>
            <a:path>
              <a:moveTo>
                <a:pt x="0" y="8372"/>
              </a:moveTo>
              <a:lnTo>
                <a:pt x="212690"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6152" y="844153"/>
        <a:ext cx="212690" cy="8903"/>
      </dsp:txXfrm>
    </dsp:sp>
    <dsp:sp modelId="{CA08927D-F78E-447C-AA8D-F55B2CAFAE76}">
      <dsp:nvSpPr>
        <dsp:cNvPr id="0" name=""/>
        <dsp:cNvSpPr/>
      </dsp:nvSpPr>
      <dsp:spPr>
        <a:xfrm>
          <a:off x="729386" y="737552"/>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731588" y="739754"/>
        <a:ext cx="80012" cy="70766"/>
      </dsp:txXfrm>
    </dsp:sp>
    <dsp:sp modelId="{F80309F5-AEDD-4FC2-B23C-89179333C999}">
      <dsp:nvSpPr>
        <dsp:cNvPr id="0" name=""/>
        <dsp:cNvSpPr/>
      </dsp:nvSpPr>
      <dsp:spPr>
        <a:xfrm rot="19420322">
          <a:off x="795253" y="710227"/>
          <a:ext cx="190877" cy="16744"/>
        </a:xfrm>
        <a:custGeom>
          <a:avLst/>
          <a:gdLst/>
          <a:ahLst/>
          <a:cxnLst/>
          <a:rect l="0" t="0" r="0" b="0"/>
          <a:pathLst>
            <a:path>
              <a:moveTo>
                <a:pt x="0" y="8372"/>
              </a:moveTo>
              <a:lnTo>
                <a:pt x="190877"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5253" y="714604"/>
        <a:ext cx="190877" cy="7990"/>
      </dsp:txXfrm>
    </dsp:sp>
    <dsp:sp modelId="{FE692FBC-80FF-4E98-BA65-420C27A6CB9B}">
      <dsp:nvSpPr>
        <dsp:cNvPr id="0" name=""/>
        <dsp:cNvSpPr/>
      </dsp:nvSpPr>
      <dsp:spPr>
        <a:xfrm>
          <a:off x="967582" y="624475"/>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626677"/>
        <a:ext cx="80012" cy="70766"/>
      </dsp:txXfrm>
    </dsp:sp>
    <dsp:sp modelId="{9027C9F6-24DE-4104-A04A-FBDCB1FADCAE}">
      <dsp:nvSpPr>
        <dsp:cNvPr id="0" name=""/>
        <dsp:cNvSpPr/>
      </dsp:nvSpPr>
      <dsp:spPr>
        <a:xfrm rot="21397408">
          <a:off x="813669" y="762229"/>
          <a:ext cx="154045" cy="16744"/>
        </a:xfrm>
        <a:custGeom>
          <a:avLst/>
          <a:gdLst/>
          <a:ahLst/>
          <a:cxnLst/>
          <a:rect l="0" t="0" r="0" b="0"/>
          <a:pathLst>
            <a:path>
              <a:moveTo>
                <a:pt x="0" y="8372"/>
              </a:moveTo>
              <a:lnTo>
                <a:pt x="154045"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13669" y="767377"/>
        <a:ext cx="154045" cy="6448"/>
      </dsp:txXfrm>
    </dsp:sp>
    <dsp:sp modelId="{8E06D73F-D345-4D81-BD86-41FD09041FCA}">
      <dsp:nvSpPr>
        <dsp:cNvPr id="0" name=""/>
        <dsp:cNvSpPr/>
      </dsp:nvSpPr>
      <dsp:spPr>
        <a:xfrm>
          <a:off x="967582" y="728480"/>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730682"/>
        <a:ext cx="80012" cy="70766"/>
      </dsp:txXfrm>
    </dsp:sp>
    <dsp:sp modelId="{93E07391-2AEC-492F-9D1D-D1F1D770F834}">
      <dsp:nvSpPr>
        <dsp:cNvPr id="0" name=""/>
        <dsp:cNvSpPr/>
      </dsp:nvSpPr>
      <dsp:spPr>
        <a:xfrm rot="1901284">
          <a:off x="800332" y="814231"/>
          <a:ext cx="180720" cy="16744"/>
        </a:xfrm>
        <a:custGeom>
          <a:avLst/>
          <a:gdLst/>
          <a:ahLst/>
          <a:cxnLst/>
          <a:rect l="0" t="0" r="0" b="0"/>
          <a:pathLst>
            <a:path>
              <a:moveTo>
                <a:pt x="0" y="8372"/>
              </a:moveTo>
              <a:lnTo>
                <a:pt x="180720"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00332" y="818821"/>
        <a:ext cx="180720" cy="7565"/>
      </dsp:txXfrm>
    </dsp:sp>
    <dsp:sp modelId="{200E68EF-E058-4A21-8C83-68AF02EFD324}">
      <dsp:nvSpPr>
        <dsp:cNvPr id="0" name=""/>
        <dsp:cNvSpPr/>
      </dsp:nvSpPr>
      <dsp:spPr>
        <a:xfrm>
          <a:off x="967582" y="832484"/>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834686"/>
        <a:ext cx="80012" cy="70766"/>
      </dsp:txXfrm>
    </dsp:sp>
    <dsp:sp modelId="{C0FF8F1D-A44D-4F1F-876E-E6ACFA13BB99}">
      <dsp:nvSpPr>
        <dsp:cNvPr id="0" name=""/>
        <dsp:cNvSpPr/>
      </dsp:nvSpPr>
      <dsp:spPr>
        <a:xfrm rot="2724723">
          <a:off x="542969" y="991702"/>
          <a:ext cx="219056" cy="16744"/>
        </a:xfrm>
        <a:custGeom>
          <a:avLst/>
          <a:gdLst/>
          <a:ahLst/>
          <a:cxnLst/>
          <a:rect l="0" t="0" r="0" b="0"/>
          <a:pathLst>
            <a:path>
              <a:moveTo>
                <a:pt x="0" y="8372"/>
              </a:moveTo>
              <a:lnTo>
                <a:pt x="21905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2969" y="995489"/>
        <a:ext cx="219056" cy="9169"/>
      </dsp:txXfrm>
    </dsp:sp>
    <dsp:sp modelId="{43EE0863-9512-402B-90C7-41ACF32EE182}">
      <dsp:nvSpPr>
        <dsp:cNvPr id="0" name=""/>
        <dsp:cNvSpPr/>
      </dsp:nvSpPr>
      <dsp:spPr>
        <a:xfrm>
          <a:off x="729386" y="1040492"/>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731588" y="1042694"/>
        <a:ext cx="80012" cy="70766"/>
      </dsp:txXfrm>
    </dsp:sp>
    <dsp:sp modelId="{CF4C0316-F9D1-4CFB-A9E9-84BF6138EC5A}">
      <dsp:nvSpPr>
        <dsp:cNvPr id="0" name=""/>
        <dsp:cNvSpPr/>
      </dsp:nvSpPr>
      <dsp:spPr>
        <a:xfrm rot="19555712">
          <a:off x="797869" y="1017703"/>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1022190"/>
        <a:ext cx="185646" cy="7771"/>
      </dsp:txXfrm>
    </dsp:sp>
    <dsp:sp modelId="{A753599E-01E9-434D-A5B6-03CBC505741A}">
      <dsp:nvSpPr>
        <dsp:cNvPr id="0" name=""/>
        <dsp:cNvSpPr/>
      </dsp:nvSpPr>
      <dsp:spPr>
        <a:xfrm>
          <a:off x="967582" y="936488"/>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938690"/>
        <a:ext cx="80012" cy="70766"/>
      </dsp:txXfrm>
    </dsp:sp>
    <dsp:sp modelId="{1DF1C08D-CD03-4713-94A5-6A5BC70E95CB}">
      <dsp:nvSpPr>
        <dsp:cNvPr id="0" name=""/>
        <dsp:cNvSpPr/>
      </dsp:nvSpPr>
      <dsp:spPr>
        <a:xfrm>
          <a:off x="813803" y="1069706"/>
          <a:ext cx="153778" cy="16744"/>
        </a:xfrm>
        <a:custGeom>
          <a:avLst/>
          <a:gdLst/>
          <a:ahLst/>
          <a:cxnLst/>
          <a:rect l="0" t="0" r="0" b="0"/>
          <a:pathLst>
            <a:path>
              <a:moveTo>
                <a:pt x="0" y="8372"/>
              </a:moveTo>
              <a:lnTo>
                <a:pt x="153778"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13803" y="1074859"/>
        <a:ext cx="153778" cy="6437"/>
      </dsp:txXfrm>
    </dsp:sp>
    <dsp:sp modelId="{DAE385B8-E38A-4CA6-9E38-9E21DD5DD89E}">
      <dsp:nvSpPr>
        <dsp:cNvPr id="0" name=""/>
        <dsp:cNvSpPr/>
      </dsp:nvSpPr>
      <dsp:spPr>
        <a:xfrm>
          <a:off x="967582" y="1040492"/>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1042694"/>
        <a:ext cx="80012" cy="70766"/>
      </dsp:txXfrm>
    </dsp:sp>
    <dsp:sp modelId="{EB8A7C13-251B-4F1D-BB06-3C17C3756597}">
      <dsp:nvSpPr>
        <dsp:cNvPr id="0" name=""/>
        <dsp:cNvSpPr/>
      </dsp:nvSpPr>
      <dsp:spPr>
        <a:xfrm rot="2044288">
          <a:off x="797869" y="1121708"/>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1126194"/>
        <a:ext cx="185646" cy="7771"/>
      </dsp:txXfrm>
    </dsp:sp>
    <dsp:sp modelId="{59775092-A0E5-46B1-9B5F-660A3317AB3F}">
      <dsp:nvSpPr>
        <dsp:cNvPr id="0" name=""/>
        <dsp:cNvSpPr/>
      </dsp:nvSpPr>
      <dsp:spPr>
        <a:xfrm>
          <a:off x="967582" y="1144496"/>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1146698"/>
        <a:ext cx="80012" cy="70766"/>
      </dsp:txXfrm>
    </dsp:sp>
    <dsp:sp modelId="{BF035BA4-C939-4B45-9934-212F253F8042}">
      <dsp:nvSpPr>
        <dsp:cNvPr id="0" name=""/>
        <dsp:cNvSpPr/>
      </dsp:nvSpPr>
      <dsp:spPr>
        <a:xfrm rot="4569386">
          <a:off x="-145239" y="1537725"/>
          <a:ext cx="642694" cy="16744"/>
        </a:xfrm>
        <a:custGeom>
          <a:avLst/>
          <a:gdLst/>
          <a:ahLst/>
          <a:cxnLst/>
          <a:rect l="0" t="0" r="0" b="0"/>
          <a:pathLst>
            <a:path>
              <a:moveTo>
                <a:pt x="0" y="8372"/>
              </a:moveTo>
              <a:lnTo>
                <a:pt x="642694"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5239" y="1532645"/>
        <a:ext cx="642694" cy="26903"/>
      </dsp:txXfrm>
    </dsp:sp>
    <dsp:sp modelId="{88714EFB-425F-43D6-926C-F92C14C1926B}">
      <dsp:nvSpPr>
        <dsp:cNvPr id="0" name=""/>
        <dsp:cNvSpPr/>
      </dsp:nvSpPr>
      <dsp:spPr>
        <a:xfrm>
          <a:off x="252996" y="1820524"/>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255198" y="1822726"/>
        <a:ext cx="80012" cy="70766"/>
      </dsp:txXfrm>
    </dsp:sp>
    <dsp:sp modelId="{EB23BA92-523A-4C69-8980-9455781CA8F8}">
      <dsp:nvSpPr>
        <dsp:cNvPr id="0" name=""/>
        <dsp:cNvSpPr/>
      </dsp:nvSpPr>
      <dsp:spPr>
        <a:xfrm rot="17774210">
          <a:off x="240377" y="1693731"/>
          <a:ext cx="347850" cy="16744"/>
        </a:xfrm>
        <a:custGeom>
          <a:avLst/>
          <a:gdLst/>
          <a:ahLst/>
          <a:cxnLst/>
          <a:rect l="0" t="0" r="0" b="0"/>
          <a:pathLst>
            <a:path>
              <a:moveTo>
                <a:pt x="0" y="8372"/>
              </a:moveTo>
              <a:lnTo>
                <a:pt x="347850"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0377" y="1694822"/>
        <a:ext cx="347850" cy="14561"/>
      </dsp:txXfrm>
    </dsp:sp>
    <dsp:sp modelId="{FB5FD420-0EA1-4D06-923E-9D42EE60BA6F}">
      <dsp:nvSpPr>
        <dsp:cNvPr id="0" name=""/>
        <dsp:cNvSpPr/>
      </dsp:nvSpPr>
      <dsp:spPr>
        <a:xfrm>
          <a:off x="491191" y="1508511"/>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493393" y="1510713"/>
        <a:ext cx="80012" cy="70766"/>
      </dsp:txXfrm>
    </dsp:sp>
    <dsp:sp modelId="{852FBAF0-F2A8-4C9A-B32B-F4C75E99FA2E}">
      <dsp:nvSpPr>
        <dsp:cNvPr id="0" name=""/>
        <dsp:cNvSpPr/>
      </dsp:nvSpPr>
      <dsp:spPr>
        <a:xfrm rot="18875277">
          <a:off x="542969" y="1459721"/>
          <a:ext cx="219056" cy="16744"/>
        </a:xfrm>
        <a:custGeom>
          <a:avLst/>
          <a:gdLst/>
          <a:ahLst/>
          <a:cxnLst/>
          <a:rect l="0" t="0" r="0" b="0"/>
          <a:pathLst>
            <a:path>
              <a:moveTo>
                <a:pt x="0" y="8372"/>
              </a:moveTo>
              <a:lnTo>
                <a:pt x="21905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2969" y="1463509"/>
        <a:ext cx="219056" cy="9169"/>
      </dsp:txXfrm>
    </dsp:sp>
    <dsp:sp modelId="{0E433619-EC45-446D-917D-B7546326DD3B}">
      <dsp:nvSpPr>
        <dsp:cNvPr id="0" name=""/>
        <dsp:cNvSpPr/>
      </dsp:nvSpPr>
      <dsp:spPr>
        <a:xfrm>
          <a:off x="729386" y="1352505"/>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731588" y="1354707"/>
        <a:ext cx="80012" cy="70766"/>
      </dsp:txXfrm>
    </dsp:sp>
    <dsp:sp modelId="{F8575232-2FA9-4D87-B0AB-63FAC30789A1}">
      <dsp:nvSpPr>
        <dsp:cNvPr id="0" name=""/>
        <dsp:cNvSpPr/>
      </dsp:nvSpPr>
      <dsp:spPr>
        <a:xfrm rot="19555712">
          <a:off x="797869" y="1329716"/>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1334203"/>
        <a:ext cx="185646" cy="7771"/>
      </dsp:txXfrm>
    </dsp:sp>
    <dsp:sp modelId="{9451CF3B-D12F-4AEF-BB85-B86DFD9ACF48}">
      <dsp:nvSpPr>
        <dsp:cNvPr id="0" name=""/>
        <dsp:cNvSpPr/>
      </dsp:nvSpPr>
      <dsp:spPr>
        <a:xfrm>
          <a:off x="967582" y="1248501"/>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1250703"/>
        <a:ext cx="80012" cy="70766"/>
      </dsp:txXfrm>
    </dsp:sp>
    <dsp:sp modelId="{816BE90E-3EB1-41C8-8897-844C69E41E04}">
      <dsp:nvSpPr>
        <dsp:cNvPr id="0" name=""/>
        <dsp:cNvSpPr/>
      </dsp:nvSpPr>
      <dsp:spPr>
        <a:xfrm>
          <a:off x="813803" y="1381718"/>
          <a:ext cx="153778" cy="16744"/>
        </a:xfrm>
        <a:custGeom>
          <a:avLst/>
          <a:gdLst/>
          <a:ahLst/>
          <a:cxnLst/>
          <a:rect l="0" t="0" r="0" b="0"/>
          <a:pathLst>
            <a:path>
              <a:moveTo>
                <a:pt x="0" y="8372"/>
              </a:moveTo>
              <a:lnTo>
                <a:pt x="153778"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13803" y="1386872"/>
        <a:ext cx="153778" cy="6437"/>
      </dsp:txXfrm>
    </dsp:sp>
    <dsp:sp modelId="{8DD817A9-FE72-4FE0-81A2-1C229BBB3C5F}">
      <dsp:nvSpPr>
        <dsp:cNvPr id="0" name=""/>
        <dsp:cNvSpPr/>
      </dsp:nvSpPr>
      <dsp:spPr>
        <a:xfrm>
          <a:off x="967582" y="1352505"/>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1354707"/>
        <a:ext cx="80012" cy="70766"/>
      </dsp:txXfrm>
    </dsp:sp>
    <dsp:sp modelId="{C0DAA123-08D3-4649-A45A-6F1CB6C5163F}">
      <dsp:nvSpPr>
        <dsp:cNvPr id="0" name=""/>
        <dsp:cNvSpPr/>
      </dsp:nvSpPr>
      <dsp:spPr>
        <a:xfrm rot="2044288">
          <a:off x="797869" y="1433720"/>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1438207"/>
        <a:ext cx="185646" cy="7771"/>
      </dsp:txXfrm>
    </dsp:sp>
    <dsp:sp modelId="{4A6DE800-352E-4632-8236-9B18CDC0EB4C}">
      <dsp:nvSpPr>
        <dsp:cNvPr id="0" name=""/>
        <dsp:cNvSpPr/>
      </dsp:nvSpPr>
      <dsp:spPr>
        <a:xfrm>
          <a:off x="967582" y="1456509"/>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1458711"/>
        <a:ext cx="80012" cy="70766"/>
      </dsp:txXfrm>
    </dsp:sp>
    <dsp:sp modelId="{1B3F8774-FBEC-457E-951F-911426BE3A3D}">
      <dsp:nvSpPr>
        <dsp:cNvPr id="0" name=""/>
        <dsp:cNvSpPr/>
      </dsp:nvSpPr>
      <dsp:spPr>
        <a:xfrm rot="2724723">
          <a:off x="542969" y="1615728"/>
          <a:ext cx="219056" cy="16744"/>
        </a:xfrm>
        <a:custGeom>
          <a:avLst/>
          <a:gdLst/>
          <a:ahLst/>
          <a:cxnLst/>
          <a:rect l="0" t="0" r="0" b="0"/>
          <a:pathLst>
            <a:path>
              <a:moveTo>
                <a:pt x="0" y="8372"/>
              </a:moveTo>
              <a:lnTo>
                <a:pt x="21905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2969" y="1619515"/>
        <a:ext cx="219056" cy="9169"/>
      </dsp:txXfrm>
    </dsp:sp>
    <dsp:sp modelId="{5076D1A8-BD93-4FF4-A4A8-E380793F6250}">
      <dsp:nvSpPr>
        <dsp:cNvPr id="0" name=""/>
        <dsp:cNvSpPr/>
      </dsp:nvSpPr>
      <dsp:spPr>
        <a:xfrm>
          <a:off x="729386" y="1664518"/>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731588" y="1666720"/>
        <a:ext cx="80012" cy="70766"/>
      </dsp:txXfrm>
    </dsp:sp>
    <dsp:sp modelId="{B3978790-FEC8-4F71-8437-390A3424E75E}">
      <dsp:nvSpPr>
        <dsp:cNvPr id="0" name=""/>
        <dsp:cNvSpPr/>
      </dsp:nvSpPr>
      <dsp:spPr>
        <a:xfrm rot="19555712">
          <a:off x="797869" y="1641729"/>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1646215"/>
        <a:ext cx="185646" cy="7771"/>
      </dsp:txXfrm>
    </dsp:sp>
    <dsp:sp modelId="{E9A9F9DC-0E57-4B2F-85E2-EDB9148BECCF}">
      <dsp:nvSpPr>
        <dsp:cNvPr id="0" name=""/>
        <dsp:cNvSpPr/>
      </dsp:nvSpPr>
      <dsp:spPr>
        <a:xfrm>
          <a:off x="967582" y="1560513"/>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1562715"/>
        <a:ext cx="80012" cy="70766"/>
      </dsp:txXfrm>
    </dsp:sp>
    <dsp:sp modelId="{6C13B64F-F724-4A0A-97FC-0297C8BD045B}">
      <dsp:nvSpPr>
        <dsp:cNvPr id="0" name=""/>
        <dsp:cNvSpPr/>
      </dsp:nvSpPr>
      <dsp:spPr>
        <a:xfrm>
          <a:off x="813803" y="1693731"/>
          <a:ext cx="153778" cy="16744"/>
        </a:xfrm>
        <a:custGeom>
          <a:avLst/>
          <a:gdLst/>
          <a:ahLst/>
          <a:cxnLst/>
          <a:rect l="0" t="0" r="0" b="0"/>
          <a:pathLst>
            <a:path>
              <a:moveTo>
                <a:pt x="0" y="8372"/>
              </a:moveTo>
              <a:lnTo>
                <a:pt x="153778"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13803" y="1698884"/>
        <a:ext cx="153778" cy="6437"/>
      </dsp:txXfrm>
    </dsp:sp>
    <dsp:sp modelId="{E1E78C01-4794-422D-B03C-EBD44DA9971D}">
      <dsp:nvSpPr>
        <dsp:cNvPr id="0" name=""/>
        <dsp:cNvSpPr/>
      </dsp:nvSpPr>
      <dsp:spPr>
        <a:xfrm>
          <a:off x="967582" y="1664518"/>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1666720"/>
        <a:ext cx="80012" cy="70766"/>
      </dsp:txXfrm>
    </dsp:sp>
    <dsp:sp modelId="{F86EF6AD-4077-4199-A938-CE0CD3DA84CB}">
      <dsp:nvSpPr>
        <dsp:cNvPr id="0" name=""/>
        <dsp:cNvSpPr/>
      </dsp:nvSpPr>
      <dsp:spPr>
        <a:xfrm rot="2044288">
          <a:off x="797869" y="1745733"/>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1750220"/>
        <a:ext cx="185646" cy="7771"/>
      </dsp:txXfrm>
    </dsp:sp>
    <dsp:sp modelId="{6701EBE2-9DF3-4899-A930-AF084B3D7B92}">
      <dsp:nvSpPr>
        <dsp:cNvPr id="0" name=""/>
        <dsp:cNvSpPr/>
      </dsp:nvSpPr>
      <dsp:spPr>
        <a:xfrm>
          <a:off x="967582" y="1768522"/>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1770724"/>
        <a:ext cx="80012" cy="70766"/>
      </dsp:txXfrm>
    </dsp:sp>
    <dsp:sp modelId="{8414B590-CB92-4B05-B0E5-0BDF21ADC718}">
      <dsp:nvSpPr>
        <dsp:cNvPr id="0" name=""/>
        <dsp:cNvSpPr/>
      </dsp:nvSpPr>
      <dsp:spPr>
        <a:xfrm rot="3825790">
          <a:off x="240377" y="2005744"/>
          <a:ext cx="347850" cy="16744"/>
        </a:xfrm>
        <a:custGeom>
          <a:avLst/>
          <a:gdLst/>
          <a:ahLst/>
          <a:cxnLst/>
          <a:rect l="0" t="0" r="0" b="0"/>
          <a:pathLst>
            <a:path>
              <a:moveTo>
                <a:pt x="0" y="8372"/>
              </a:moveTo>
              <a:lnTo>
                <a:pt x="347850"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0377" y="2006835"/>
        <a:ext cx="347850" cy="14561"/>
      </dsp:txXfrm>
    </dsp:sp>
    <dsp:sp modelId="{6EEC9BEA-F393-4C2B-B475-822D4F6D2569}">
      <dsp:nvSpPr>
        <dsp:cNvPr id="0" name=""/>
        <dsp:cNvSpPr/>
      </dsp:nvSpPr>
      <dsp:spPr>
        <a:xfrm>
          <a:off x="491191" y="2132537"/>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493393" y="2134739"/>
        <a:ext cx="80012" cy="70766"/>
      </dsp:txXfrm>
    </dsp:sp>
    <dsp:sp modelId="{0FDA8375-6E5F-497A-BDBB-809F04B09D95}">
      <dsp:nvSpPr>
        <dsp:cNvPr id="0" name=""/>
        <dsp:cNvSpPr/>
      </dsp:nvSpPr>
      <dsp:spPr>
        <a:xfrm rot="18875277">
          <a:off x="542969" y="2083747"/>
          <a:ext cx="219056" cy="16744"/>
        </a:xfrm>
        <a:custGeom>
          <a:avLst/>
          <a:gdLst/>
          <a:ahLst/>
          <a:cxnLst/>
          <a:rect l="0" t="0" r="0" b="0"/>
          <a:pathLst>
            <a:path>
              <a:moveTo>
                <a:pt x="0" y="8372"/>
              </a:moveTo>
              <a:lnTo>
                <a:pt x="21905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2969" y="2087534"/>
        <a:ext cx="219056" cy="9169"/>
      </dsp:txXfrm>
    </dsp:sp>
    <dsp:sp modelId="{D6558745-A340-4270-8B64-C224F1B9C95C}">
      <dsp:nvSpPr>
        <dsp:cNvPr id="0" name=""/>
        <dsp:cNvSpPr/>
      </dsp:nvSpPr>
      <dsp:spPr>
        <a:xfrm>
          <a:off x="729386" y="1976530"/>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731588" y="1978732"/>
        <a:ext cx="80012" cy="70766"/>
      </dsp:txXfrm>
    </dsp:sp>
    <dsp:sp modelId="{5CAEFAF9-0F24-40FF-A48F-7F8470F8AFB5}">
      <dsp:nvSpPr>
        <dsp:cNvPr id="0" name=""/>
        <dsp:cNvSpPr/>
      </dsp:nvSpPr>
      <dsp:spPr>
        <a:xfrm rot="19555712">
          <a:off x="797869" y="1953742"/>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1958228"/>
        <a:ext cx="185646" cy="7771"/>
      </dsp:txXfrm>
    </dsp:sp>
    <dsp:sp modelId="{AB96F265-774E-4563-A74D-EECC3B76389F}">
      <dsp:nvSpPr>
        <dsp:cNvPr id="0" name=""/>
        <dsp:cNvSpPr/>
      </dsp:nvSpPr>
      <dsp:spPr>
        <a:xfrm>
          <a:off x="967582" y="1872526"/>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1874728"/>
        <a:ext cx="80012" cy="70766"/>
      </dsp:txXfrm>
    </dsp:sp>
    <dsp:sp modelId="{EA5A2583-341A-4D8A-B4B2-15A3A23A3BFC}">
      <dsp:nvSpPr>
        <dsp:cNvPr id="0" name=""/>
        <dsp:cNvSpPr/>
      </dsp:nvSpPr>
      <dsp:spPr>
        <a:xfrm>
          <a:off x="813803" y="2005744"/>
          <a:ext cx="168579" cy="16744"/>
        </a:xfrm>
        <a:custGeom>
          <a:avLst/>
          <a:gdLst/>
          <a:ahLst/>
          <a:cxnLst/>
          <a:rect l="0" t="0" r="0" b="0"/>
          <a:pathLst>
            <a:path>
              <a:moveTo>
                <a:pt x="0" y="8372"/>
              </a:moveTo>
              <a:lnTo>
                <a:pt x="168579"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13803" y="2010587"/>
        <a:ext cx="168579" cy="7056"/>
      </dsp:txXfrm>
    </dsp:sp>
    <dsp:sp modelId="{9983E030-7D53-4667-854B-150FB80ABC96}">
      <dsp:nvSpPr>
        <dsp:cNvPr id="0" name=""/>
        <dsp:cNvSpPr/>
      </dsp:nvSpPr>
      <dsp:spPr>
        <a:xfrm>
          <a:off x="982383" y="1976530"/>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84585" y="1978732"/>
        <a:ext cx="80012" cy="70766"/>
      </dsp:txXfrm>
    </dsp:sp>
    <dsp:sp modelId="{65958309-4300-45A6-88DA-EECC6C2753AD}">
      <dsp:nvSpPr>
        <dsp:cNvPr id="0" name=""/>
        <dsp:cNvSpPr/>
      </dsp:nvSpPr>
      <dsp:spPr>
        <a:xfrm rot="2044288">
          <a:off x="797869" y="2057746"/>
          <a:ext cx="185646" cy="16744"/>
        </a:xfrm>
        <a:custGeom>
          <a:avLst/>
          <a:gdLst/>
          <a:ahLst/>
          <a:cxnLst/>
          <a:rect l="0" t="0" r="0" b="0"/>
          <a:pathLst>
            <a:path>
              <a:moveTo>
                <a:pt x="0" y="8372"/>
              </a:moveTo>
              <a:lnTo>
                <a:pt x="185646"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7869" y="2062232"/>
        <a:ext cx="185646" cy="7771"/>
      </dsp:txXfrm>
    </dsp:sp>
    <dsp:sp modelId="{BCB974C5-A8A0-4EB0-8FC6-A6EA9727E405}">
      <dsp:nvSpPr>
        <dsp:cNvPr id="0" name=""/>
        <dsp:cNvSpPr/>
      </dsp:nvSpPr>
      <dsp:spPr>
        <a:xfrm>
          <a:off x="967582" y="2080535"/>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2082737"/>
        <a:ext cx="80012" cy="70766"/>
      </dsp:txXfrm>
    </dsp:sp>
    <dsp:sp modelId="{C00E6582-393B-4FBB-BDA7-56180B736019}">
      <dsp:nvSpPr>
        <dsp:cNvPr id="0" name=""/>
        <dsp:cNvSpPr/>
      </dsp:nvSpPr>
      <dsp:spPr>
        <a:xfrm rot="2687402">
          <a:off x="543465" y="2239753"/>
          <a:ext cx="221439" cy="16744"/>
        </a:xfrm>
        <a:custGeom>
          <a:avLst/>
          <a:gdLst/>
          <a:ahLst/>
          <a:cxnLst/>
          <a:rect l="0" t="0" r="0" b="0"/>
          <a:pathLst>
            <a:path>
              <a:moveTo>
                <a:pt x="0" y="8372"/>
              </a:moveTo>
              <a:lnTo>
                <a:pt x="221439"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3465" y="2243491"/>
        <a:ext cx="221439" cy="9269"/>
      </dsp:txXfrm>
    </dsp:sp>
    <dsp:sp modelId="{6CC4B731-C250-4762-9B59-F8668D8CAF76}">
      <dsp:nvSpPr>
        <dsp:cNvPr id="0" name=""/>
        <dsp:cNvSpPr/>
      </dsp:nvSpPr>
      <dsp:spPr>
        <a:xfrm>
          <a:off x="732762" y="2288543"/>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734964" y="2290745"/>
        <a:ext cx="80012" cy="70766"/>
      </dsp:txXfrm>
    </dsp:sp>
    <dsp:sp modelId="{5BA381D8-E5DE-4BC1-92A7-51606F5A792B}">
      <dsp:nvSpPr>
        <dsp:cNvPr id="0" name=""/>
        <dsp:cNvSpPr/>
      </dsp:nvSpPr>
      <dsp:spPr>
        <a:xfrm rot="19520160">
          <a:off x="800950" y="2265754"/>
          <a:ext cx="182860" cy="16744"/>
        </a:xfrm>
        <a:custGeom>
          <a:avLst/>
          <a:gdLst/>
          <a:ahLst/>
          <a:cxnLst/>
          <a:rect l="0" t="0" r="0" b="0"/>
          <a:pathLst>
            <a:path>
              <a:moveTo>
                <a:pt x="0" y="8372"/>
              </a:moveTo>
              <a:lnTo>
                <a:pt x="182860"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00950" y="2270299"/>
        <a:ext cx="182860" cy="7654"/>
      </dsp:txXfrm>
    </dsp:sp>
    <dsp:sp modelId="{28E3E86F-82D7-4BC0-97C5-A7D78868EE68}">
      <dsp:nvSpPr>
        <dsp:cNvPr id="0" name=""/>
        <dsp:cNvSpPr/>
      </dsp:nvSpPr>
      <dsp:spPr>
        <a:xfrm>
          <a:off x="967582" y="2184539"/>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2186741"/>
        <a:ext cx="80012" cy="70766"/>
      </dsp:txXfrm>
    </dsp:sp>
    <dsp:sp modelId="{2BE2A8C9-7B61-4835-9615-F1ABA20D6E2B}">
      <dsp:nvSpPr>
        <dsp:cNvPr id="0" name=""/>
        <dsp:cNvSpPr/>
      </dsp:nvSpPr>
      <dsp:spPr>
        <a:xfrm>
          <a:off x="817178" y="2317756"/>
          <a:ext cx="150403" cy="16744"/>
        </a:xfrm>
        <a:custGeom>
          <a:avLst/>
          <a:gdLst/>
          <a:ahLst/>
          <a:cxnLst/>
          <a:rect l="0" t="0" r="0" b="0"/>
          <a:pathLst>
            <a:path>
              <a:moveTo>
                <a:pt x="0" y="8372"/>
              </a:moveTo>
              <a:lnTo>
                <a:pt x="150403"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17178" y="2322981"/>
        <a:ext cx="150403" cy="6296"/>
      </dsp:txXfrm>
    </dsp:sp>
    <dsp:sp modelId="{62F8C231-D76C-4542-B225-A66218EC3EF7}">
      <dsp:nvSpPr>
        <dsp:cNvPr id="0" name=""/>
        <dsp:cNvSpPr/>
      </dsp:nvSpPr>
      <dsp:spPr>
        <a:xfrm>
          <a:off x="967582" y="2288543"/>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2290745"/>
        <a:ext cx="80012" cy="70766"/>
      </dsp:txXfrm>
    </dsp:sp>
    <dsp:sp modelId="{908FDB88-65A3-49C8-B882-3C65CC400877}">
      <dsp:nvSpPr>
        <dsp:cNvPr id="0" name=""/>
        <dsp:cNvSpPr/>
      </dsp:nvSpPr>
      <dsp:spPr>
        <a:xfrm rot="2079840">
          <a:off x="800950" y="2369759"/>
          <a:ext cx="182860" cy="16744"/>
        </a:xfrm>
        <a:custGeom>
          <a:avLst/>
          <a:gdLst/>
          <a:ahLst/>
          <a:cxnLst/>
          <a:rect l="0" t="0" r="0" b="0"/>
          <a:pathLst>
            <a:path>
              <a:moveTo>
                <a:pt x="0" y="8372"/>
              </a:moveTo>
              <a:lnTo>
                <a:pt x="182860" y="837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00950" y="2374303"/>
        <a:ext cx="182860" cy="7654"/>
      </dsp:txXfrm>
    </dsp:sp>
    <dsp:sp modelId="{C126EDCE-BC39-4DF0-B379-6ECCE2DA8222}">
      <dsp:nvSpPr>
        <dsp:cNvPr id="0" name=""/>
        <dsp:cNvSpPr/>
      </dsp:nvSpPr>
      <dsp:spPr>
        <a:xfrm>
          <a:off x="967582" y="2392547"/>
          <a:ext cx="84416" cy="7517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n-US" sz="500" kern="1200" dirty="0"/>
        </a:p>
      </dsp:txBody>
      <dsp:txXfrm>
        <a:off x="969784" y="2394749"/>
        <a:ext cx="80012" cy="707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31DB0-A521-424A-BBE4-D0FFA7B77C0D}">
      <dsp:nvSpPr>
        <dsp:cNvPr id="0" name=""/>
        <dsp:cNvSpPr/>
      </dsp:nvSpPr>
      <dsp:spPr>
        <a:xfrm>
          <a:off x="4996" y="307910"/>
          <a:ext cx="1229429" cy="997079"/>
        </a:xfrm>
        <a:prstGeom prst="roundRect">
          <a:avLst>
            <a:gd name="adj" fmla="val 10000"/>
          </a:avLst>
        </a:prstGeom>
        <a:blipFill rotWithShape="0">
          <a:blip xmlns:r="http://schemas.openxmlformats.org/officeDocument/2006/relationships" r:embed="rId1"/>
          <a:tile tx="0" ty="0" sx="100000" sy="100000" flip="none" algn="tl"/>
        </a:blipFill>
        <a:ln w="12700" cap="flat" cmpd="sng" algn="ctr">
          <a:no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latin typeface="Times New Roman" pitchFamily="18" charset="0"/>
              <a:cs typeface="Times New Roman" pitchFamily="18" charset="0"/>
            </a:rPr>
            <a:t>Input Query Image</a:t>
          </a:r>
          <a:endParaRPr lang="en-US" sz="1400" b="1" kern="1200" dirty="0">
            <a:solidFill>
              <a:schemeClr val="bg1"/>
            </a:solidFill>
            <a:effectLst/>
            <a:latin typeface="Times New Roman" pitchFamily="18" charset="0"/>
            <a:cs typeface="Times New Roman" pitchFamily="18" charset="0"/>
          </a:endParaRPr>
        </a:p>
      </dsp:txBody>
      <dsp:txXfrm>
        <a:off x="34199" y="337113"/>
        <a:ext cx="1171023" cy="938673"/>
      </dsp:txXfrm>
    </dsp:sp>
    <dsp:sp modelId="{AC675A7E-9EE4-4F3E-85CF-BE51D4F62AB8}">
      <dsp:nvSpPr>
        <dsp:cNvPr id="0" name=""/>
        <dsp:cNvSpPr/>
      </dsp:nvSpPr>
      <dsp:spPr>
        <a:xfrm>
          <a:off x="1234426" y="781425"/>
          <a:ext cx="424444" cy="50048"/>
        </a:xfrm>
        <a:custGeom>
          <a:avLst/>
          <a:gdLst/>
          <a:ahLst/>
          <a:cxnLst/>
          <a:rect l="0" t="0" r="0" b="0"/>
          <a:pathLst>
            <a:path>
              <a:moveTo>
                <a:pt x="0" y="25024"/>
              </a:moveTo>
              <a:lnTo>
                <a:pt x="424444"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1234426" y="782213"/>
        <a:ext cx="424444" cy="48473"/>
      </dsp:txXfrm>
    </dsp:sp>
    <dsp:sp modelId="{B03B1578-2400-46A4-AA31-E3DD96929DAD}">
      <dsp:nvSpPr>
        <dsp:cNvPr id="0" name=""/>
        <dsp:cNvSpPr/>
      </dsp:nvSpPr>
      <dsp:spPr>
        <a:xfrm>
          <a:off x="1658870" y="207718"/>
          <a:ext cx="1484022" cy="1197462"/>
        </a:xfrm>
        <a:prstGeom prst="roundRect">
          <a:avLst>
            <a:gd name="adj" fmla="val 10000"/>
          </a:avLst>
        </a:prstGeom>
        <a:blipFill rotWithShape="0">
          <a:blip xmlns:r="http://schemas.openxmlformats.org/officeDocument/2006/relationships" r:embed="rId2"/>
          <a:tile tx="0" ty="0" sx="100000" sy="100000" flip="none" algn="tl"/>
        </a:blip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latin typeface="Times New Roman" pitchFamily="18" charset="0"/>
              <a:cs typeface="Times New Roman" pitchFamily="18" charset="0"/>
            </a:rPr>
            <a:t> Compute SIFT points</a:t>
          </a:r>
          <a:endParaRPr lang="en-US" sz="1400" b="1" kern="1200" dirty="0">
            <a:solidFill>
              <a:schemeClr val="bg1"/>
            </a:solidFill>
            <a:effectLst/>
            <a:latin typeface="Times New Roman" pitchFamily="18" charset="0"/>
            <a:cs typeface="Times New Roman" pitchFamily="18" charset="0"/>
          </a:endParaRPr>
        </a:p>
      </dsp:txBody>
      <dsp:txXfrm>
        <a:off x="1693942" y="242790"/>
        <a:ext cx="1413878" cy="1127318"/>
      </dsp:txXfrm>
    </dsp:sp>
    <dsp:sp modelId="{C09BAF77-EE80-4D3C-9410-1F9CB65E9207}">
      <dsp:nvSpPr>
        <dsp:cNvPr id="0" name=""/>
        <dsp:cNvSpPr/>
      </dsp:nvSpPr>
      <dsp:spPr>
        <a:xfrm rot="21504918">
          <a:off x="3142822" y="776275"/>
          <a:ext cx="372493" cy="50048"/>
        </a:xfrm>
        <a:custGeom>
          <a:avLst/>
          <a:gdLst/>
          <a:ahLst/>
          <a:cxnLst/>
          <a:rect l="0" t="0" r="0" b="0"/>
          <a:pathLst>
            <a:path>
              <a:moveTo>
                <a:pt x="0" y="25024"/>
              </a:moveTo>
              <a:lnTo>
                <a:pt x="372493"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3142822" y="775754"/>
        <a:ext cx="372493" cy="51089"/>
      </dsp:txXfrm>
    </dsp:sp>
    <dsp:sp modelId="{FBC0C314-A3FA-4FF6-A1F8-7C4C84EFC59B}">
      <dsp:nvSpPr>
        <dsp:cNvPr id="0" name=""/>
        <dsp:cNvSpPr/>
      </dsp:nvSpPr>
      <dsp:spPr>
        <a:xfrm>
          <a:off x="3515244" y="197417"/>
          <a:ext cx="1484022" cy="1197462"/>
        </a:xfrm>
        <a:prstGeom prst="roundRect">
          <a:avLst>
            <a:gd name="adj" fmla="val 10000"/>
          </a:avLst>
        </a:prstGeom>
        <a:blipFill rotWithShape="0">
          <a:blip xmlns:r="http://schemas.openxmlformats.org/officeDocument/2006/relationships" r:embed="rId3"/>
          <a:tile tx="0" ty="0" sx="100000" sy="100000" flip="none" algn="tl"/>
        </a:blip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latin typeface="Times New Roman" pitchFamily="18" charset="0"/>
              <a:cs typeface="Times New Roman" pitchFamily="18" charset="0"/>
            </a:rPr>
            <a:t>Search the tree and assign votes to nearest neighbors</a:t>
          </a:r>
        </a:p>
      </dsp:txBody>
      <dsp:txXfrm>
        <a:off x="3550316" y="232489"/>
        <a:ext cx="1413878" cy="1127318"/>
      </dsp:txXfrm>
    </dsp:sp>
    <dsp:sp modelId="{438C1248-82BF-4088-B327-F7F2D3CECE4A}">
      <dsp:nvSpPr>
        <dsp:cNvPr id="0" name=""/>
        <dsp:cNvSpPr/>
      </dsp:nvSpPr>
      <dsp:spPr>
        <a:xfrm rot="126635">
          <a:off x="4999172" y="776275"/>
          <a:ext cx="279708" cy="50048"/>
        </a:xfrm>
        <a:custGeom>
          <a:avLst/>
          <a:gdLst/>
          <a:ahLst/>
          <a:cxnLst/>
          <a:rect l="0" t="0" r="0" b="0"/>
          <a:pathLst>
            <a:path>
              <a:moveTo>
                <a:pt x="0" y="25024"/>
              </a:moveTo>
              <a:lnTo>
                <a:pt x="279708"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4999172" y="782117"/>
        <a:ext cx="279708" cy="38363"/>
      </dsp:txXfrm>
    </dsp:sp>
    <dsp:sp modelId="{894D2F55-E3D5-464B-B64E-42B019048F76}">
      <dsp:nvSpPr>
        <dsp:cNvPr id="0" name=""/>
        <dsp:cNvSpPr/>
      </dsp:nvSpPr>
      <dsp:spPr>
        <a:xfrm>
          <a:off x="5278786" y="207718"/>
          <a:ext cx="1484022" cy="1197462"/>
        </a:xfrm>
        <a:prstGeom prst="roundRect">
          <a:avLst>
            <a:gd name="adj" fmla="val 10000"/>
          </a:avLst>
        </a:prstGeom>
        <a:solidFill>
          <a:schemeClr val="accent1">
            <a:lumMod val="20000"/>
            <a:lumOff val="80000"/>
          </a:schemeClr>
        </a:solid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bg1"/>
              </a:solidFill>
              <a:effectLst/>
              <a:latin typeface="Times New Roman" pitchFamily="18" charset="0"/>
              <a:cs typeface="Times New Roman" pitchFamily="18" charset="0"/>
            </a:rPr>
            <a:t>Remove Weak Votes</a:t>
          </a:r>
          <a:endParaRPr lang="en-US" sz="1400" b="0" kern="1200" dirty="0">
            <a:solidFill>
              <a:schemeClr val="bg1"/>
            </a:solidFill>
            <a:effectLst/>
            <a:latin typeface="Times New Roman" pitchFamily="18" charset="0"/>
            <a:cs typeface="Times New Roman" pitchFamily="18" charset="0"/>
          </a:endParaRPr>
        </a:p>
      </dsp:txBody>
      <dsp:txXfrm>
        <a:off x="5313858" y="242790"/>
        <a:ext cx="1413878" cy="1127318"/>
      </dsp:txXfrm>
    </dsp:sp>
    <dsp:sp modelId="{D77779A6-BAC6-4891-8691-2739C245FA30}">
      <dsp:nvSpPr>
        <dsp:cNvPr id="0" name=""/>
        <dsp:cNvSpPr/>
      </dsp:nvSpPr>
      <dsp:spPr>
        <a:xfrm>
          <a:off x="6762808" y="781425"/>
          <a:ext cx="358771" cy="50048"/>
        </a:xfrm>
        <a:custGeom>
          <a:avLst/>
          <a:gdLst/>
          <a:ahLst/>
          <a:cxnLst/>
          <a:rect l="0" t="0" r="0" b="0"/>
          <a:pathLst>
            <a:path>
              <a:moveTo>
                <a:pt x="0" y="25024"/>
              </a:moveTo>
              <a:lnTo>
                <a:pt x="358771" y="25024"/>
              </a:lnTo>
            </a:path>
          </a:pathLst>
        </a:custGeom>
        <a:noFill/>
        <a:ln w="28575" cap="flat" cmpd="sng" algn="ctr">
          <a:solidFill>
            <a:schemeClr val="accent1">
              <a:lumMod val="75000"/>
            </a:schemeClr>
          </a:solidFill>
          <a:prstDash val="solid"/>
          <a:tailEnd type="triangle"/>
        </a:ln>
        <a:effectLst/>
        <a:scene3d>
          <a:camera prst="orthographicFront"/>
          <a:lightRig rig="threePt" dir="t"/>
        </a:scene3d>
        <a:sp3d>
          <a:bevelT w="165100" prst="coolSlan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b="0" kern="1200">
            <a:solidFill>
              <a:schemeClr val="bg1"/>
            </a:solidFill>
            <a:effectLst/>
            <a:latin typeface="Times New Roman" pitchFamily="18" charset="0"/>
            <a:cs typeface="Times New Roman" pitchFamily="18" charset="0"/>
          </a:endParaRPr>
        </a:p>
      </dsp:txBody>
      <dsp:txXfrm>
        <a:off x="6762808" y="781846"/>
        <a:ext cx="358771" cy="49207"/>
      </dsp:txXfrm>
    </dsp:sp>
    <dsp:sp modelId="{0EAD72B5-E0C1-48D6-B789-A20C5FB75A9A}">
      <dsp:nvSpPr>
        <dsp:cNvPr id="0" name=""/>
        <dsp:cNvSpPr/>
      </dsp:nvSpPr>
      <dsp:spPr>
        <a:xfrm>
          <a:off x="7121580" y="207718"/>
          <a:ext cx="1484022" cy="1197462"/>
        </a:xfrm>
        <a:prstGeom prst="roundRect">
          <a:avLst>
            <a:gd name="adj" fmla="val 10000"/>
          </a:avLst>
        </a:prstGeom>
        <a:solidFill>
          <a:schemeClr val="accent1">
            <a:lumMod val="20000"/>
            <a:lumOff val="80000"/>
          </a:schemeClr>
        </a:solidFill>
        <a:ln w="12700" cap="flat" cmpd="sng" algn="ctr">
          <a:solidFill>
            <a:schemeClr val="accent1">
              <a:lumMod val="7500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bg1"/>
              </a:solidFill>
              <a:effectLst/>
              <a:latin typeface="Times New Roman" pitchFamily="18" charset="0"/>
              <a:cs typeface="Times New Roman" pitchFamily="18" charset="0"/>
            </a:rPr>
            <a:t>Select Image with Highest Number of Votes</a:t>
          </a:r>
          <a:endParaRPr lang="en-US" sz="1400" b="0" i="1" kern="1200" dirty="0">
            <a:solidFill>
              <a:schemeClr val="bg1"/>
            </a:solidFill>
            <a:effectLst/>
            <a:latin typeface="Times New Roman" pitchFamily="18" charset="0"/>
            <a:cs typeface="Times New Roman" pitchFamily="18" charset="0"/>
          </a:endParaRPr>
        </a:p>
      </dsp:txBody>
      <dsp:txXfrm>
        <a:off x="7156652" y="242790"/>
        <a:ext cx="1413878" cy="11273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1A39BEC-F2BA-4AE5-9851-D3D0A763EB46}" type="datetimeFigureOut">
              <a:rPr lang="en-US" smtClean="0"/>
              <a:pPr/>
              <a:t>4/7/12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FA210D2-2FAF-42F9-9671-0DAAE281EDEB}" type="slidenum">
              <a:rPr lang="en-US" smtClean="0"/>
              <a:pPr/>
              <a:t>‹#›</a:t>
            </a:fld>
            <a:endParaRPr lang="en-US"/>
          </a:p>
        </p:txBody>
      </p:sp>
    </p:spTree>
    <p:extLst>
      <p:ext uri="{BB962C8B-B14F-4D97-AF65-F5344CB8AC3E}">
        <p14:creationId xmlns:p14="http://schemas.microsoft.com/office/powerpoint/2010/main" val="40103878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9A6FAE-E144-40E3-A209-8B3541F82679}" type="datetimeFigureOut">
              <a:rPr lang="en-US" smtClean="0"/>
              <a:pPr/>
              <a:t>4/7/12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00B78A-112A-4544-BE4E-B7EA62AC29DE}" type="slidenum">
              <a:rPr lang="en-US" smtClean="0"/>
              <a:pPr/>
              <a:t>‹#›</a:t>
            </a:fld>
            <a:endParaRPr lang="en-US"/>
          </a:p>
        </p:txBody>
      </p:sp>
    </p:spTree>
    <p:extLst>
      <p:ext uri="{BB962C8B-B14F-4D97-AF65-F5344CB8AC3E}">
        <p14:creationId xmlns:p14="http://schemas.microsoft.com/office/powerpoint/2010/main" val="20294111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00B78A-112A-4544-BE4E-B7EA62AC29DE}" type="slidenum">
              <a:rPr lang="en-US" smtClean="0"/>
              <a:pPr/>
              <a:t>1</a:t>
            </a:fld>
            <a:endParaRPr lang="en-US"/>
          </a:p>
        </p:txBody>
      </p:sp>
    </p:spTree>
    <p:extLst>
      <p:ext uri="{BB962C8B-B14F-4D97-AF65-F5344CB8AC3E}">
        <p14:creationId xmlns:p14="http://schemas.microsoft.com/office/powerpoint/2010/main" val="3761154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 Images =</a:t>
            </a:r>
            <a:r>
              <a:rPr lang="en-US" baseline="0" dirty="0" smtClean="0"/>
              <a:t> Data Set and Query Images = Test Set</a:t>
            </a:r>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10</a:t>
            </a:fld>
            <a:endParaRPr lang="en-US"/>
          </a:p>
        </p:txBody>
      </p:sp>
    </p:spTree>
    <p:extLst>
      <p:ext uri="{BB962C8B-B14F-4D97-AF65-F5344CB8AC3E}">
        <p14:creationId xmlns:p14="http://schemas.microsoft.com/office/powerpoint/2010/main" val="3761154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Create data set from the </a:t>
            </a:r>
            <a:r>
              <a:rPr lang="en-US" dirty="0" err="1" smtClean="0"/>
              <a:t>google</a:t>
            </a:r>
            <a:r>
              <a:rPr lang="en-US" dirty="0" smtClean="0"/>
              <a:t> maps images as</a:t>
            </a:r>
            <a:r>
              <a:rPr lang="en-US" baseline="0" dirty="0" smtClean="0"/>
              <a:t> explained before (front, left, back, right, up)</a:t>
            </a:r>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SIFT</a:t>
            </a:r>
            <a:r>
              <a:rPr lang="en-US" baseline="0" dirty="0" smtClean="0"/>
              <a:t> points explained on NEXT SLIDE</a:t>
            </a:r>
          </a:p>
        </p:txBody>
      </p:sp>
      <p:sp>
        <p:nvSpPr>
          <p:cNvPr id="4" name="Slide Number Placeholder 3"/>
          <p:cNvSpPr>
            <a:spLocks noGrp="1"/>
          </p:cNvSpPr>
          <p:nvPr>
            <p:ph type="sldNum" sz="quarter" idx="10"/>
          </p:nvPr>
        </p:nvSpPr>
        <p:spPr/>
        <p:txBody>
          <a:bodyPr/>
          <a:lstStyle/>
          <a:p>
            <a:fld id="{ED00B78A-112A-4544-BE4E-B7EA62AC29D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SIFT</a:t>
            </a:r>
            <a:r>
              <a:rPr lang="en-US" baseline="0" dirty="0" smtClean="0"/>
              <a:t> points: explain. So “points of interest”. Ignoring color, points that are right on the edge of things. </a:t>
            </a:r>
          </a:p>
        </p:txBody>
      </p:sp>
      <p:sp>
        <p:nvSpPr>
          <p:cNvPr id="4" name="Slide Number Placeholder 3"/>
          <p:cNvSpPr>
            <a:spLocks noGrp="1"/>
          </p:cNvSpPr>
          <p:nvPr>
            <p:ph type="sldNum" sz="quarter" idx="10"/>
          </p:nvPr>
        </p:nvSpPr>
        <p:spPr/>
        <p:txBody>
          <a:bodyPr/>
          <a:lstStyle/>
          <a:p>
            <a:fld id="{ED00B78A-112A-4544-BE4E-B7EA62AC29D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Building the tree: The computer does all the work for us! Calculates the distance between SIFT points using something very similar to the distance formula we use in class. Then, it organizes our SIFT points by the distances between the points.  (Could possibly add something about the 128 dimensions if they tell us we need to)</a:t>
            </a:r>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very quick process.</a:t>
            </a:r>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15</a:t>
            </a:fld>
            <a:endParaRPr lang="en-US"/>
          </a:p>
        </p:txBody>
      </p:sp>
    </p:spTree>
    <p:extLst>
      <p:ext uri="{BB962C8B-B14F-4D97-AF65-F5344CB8AC3E}">
        <p14:creationId xmlns:p14="http://schemas.microsoft.com/office/powerpoint/2010/main" val="3761154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explanation of what SIFT</a:t>
            </a:r>
            <a:r>
              <a:rPr lang="en-US" baseline="0" dirty="0" smtClean="0"/>
              <a:t> points are. Interest points…different gradients. Edges. </a:t>
            </a:r>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16</a:t>
            </a:fld>
            <a:endParaRPr lang="en-US"/>
          </a:p>
        </p:txBody>
      </p:sp>
    </p:spTree>
    <p:extLst>
      <p:ext uri="{BB962C8B-B14F-4D97-AF65-F5344CB8AC3E}">
        <p14:creationId xmlns:p14="http://schemas.microsoft.com/office/powerpoint/2010/main" val="3761154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None/>
            </a:pPr>
            <a:r>
              <a:rPr lang="en-US" baseline="0" dirty="0" smtClean="0"/>
              <a:t>Search the tree that has been built to find the nearest neighbors in the data set and give that SIFT point a “vote” for being a likely position of OUR SIFT points. NEAREST NEIGHBOR EXPLAINED IN FOLLOWING 2 SLIDES.</a:t>
            </a:r>
          </a:p>
          <a:p>
            <a:pPr marL="285750" indent="-285750">
              <a:buAutoNum type="romanUcParenBoth"/>
            </a:pPr>
            <a:endParaRPr lang="en-US" baseline="0" dirty="0" smtClean="0"/>
          </a:p>
          <a:p>
            <a:pPr marL="285750" indent="-285750">
              <a:buAutoNum type="romanUcParenBoth"/>
            </a:pPr>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17</a:t>
            </a:fld>
            <a:endParaRPr lang="en-US"/>
          </a:p>
        </p:txBody>
      </p:sp>
    </p:spTree>
    <p:extLst>
      <p:ext uri="{BB962C8B-B14F-4D97-AF65-F5344CB8AC3E}">
        <p14:creationId xmlns:p14="http://schemas.microsoft.com/office/powerpoint/2010/main" val="3761154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SHOWING WHAT</a:t>
            </a:r>
            <a:r>
              <a:rPr lang="en-US" baseline="0" dirty="0" smtClean="0"/>
              <a:t> THE SYMBOLS MEAN WHICH WE WILL USE ON NEXT SLIDE:</a:t>
            </a:r>
            <a:br>
              <a:rPr lang="en-US" baseline="0" dirty="0" smtClean="0"/>
            </a:br>
            <a:r>
              <a:rPr lang="en-US" baseline="0" dirty="0" smtClean="0"/>
              <a:t>Blue </a:t>
            </a:r>
            <a:r>
              <a:rPr lang="en-US" baseline="0" dirty="0" err="1" smtClean="0"/>
              <a:t>squares</a:t>
            </a:r>
            <a:r>
              <a:rPr lang="en-US" baseline="0" dirty="0" err="1" smtClean="0">
                <a:sym typeface="Wingdings" pitchFamily="2" charset="2"/>
              </a:rPr>
              <a:t>sift</a:t>
            </a:r>
            <a:r>
              <a:rPr lang="en-US" baseline="0" dirty="0" smtClean="0">
                <a:sym typeface="Wingdings" pitchFamily="2" charset="2"/>
              </a:rPr>
              <a:t> from query</a:t>
            </a:r>
          </a:p>
          <a:p>
            <a:r>
              <a:rPr lang="en-US" baseline="0" dirty="0" smtClean="0">
                <a:sym typeface="Wingdings" pitchFamily="2" charset="2"/>
              </a:rPr>
              <a:t>Green </a:t>
            </a:r>
            <a:r>
              <a:rPr lang="en-US" baseline="0" dirty="0" err="1" smtClean="0">
                <a:sym typeface="Wingdings" pitchFamily="2" charset="2"/>
              </a:rPr>
              <a:t>circlesSIFT</a:t>
            </a:r>
            <a:r>
              <a:rPr lang="en-US" baseline="0" dirty="0" smtClean="0">
                <a:sym typeface="Wingdings" pitchFamily="2" charset="2"/>
              </a:rPr>
              <a:t> from dataset image 1</a:t>
            </a:r>
          </a:p>
          <a:p>
            <a:r>
              <a:rPr lang="en-US" baseline="0" dirty="0" smtClean="0">
                <a:sym typeface="Wingdings" pitchFamily="2" charset="2"/>
              </a:rPr>
              <a:t>Red </a:t>
            </a:r>
            <a:r>
              <a:rPr lang="en-US" baseline="0" dirty="0" err="1" smtClean="0">
                <a:sym typeface="Wingdings" pitchFamily="2" charset="2"/>
              </a:rPr>
              <a:t>trianglesSIFT</a:t>
            </a:r>
            <a:r>
              <a:rPr lang="en-US" baseline="0" dirty="0" smtClean="0">
                <a:sym typeface="Wingdings" pitchFamily="2" charset="2"/>
              </a:rPr>
              <a:t> from dataset image 2</a:t>
            </a:r>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Explain the process of votes awarded to three closest SIFT points to our Query Image. Mark votes on as we go through explaining (on a WHITE BOARD?)</a:t>
            </a:r>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D00B78A-112A-4544-BE4E-B7EA62AC29DE}"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Organize the “votes” using their longitude</a:t>
            </a:r>
            <a:r>
              <a:rPr lang="en-US" baseline="0" dirty="0" smtClean="0"/>
              <a:t> and latitude to find high peaks. Similar to a HISTOGRAM?? The more “Votes” a SIFT point receives, the higher the peak will be.</a:t>
            </a:r>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20</a:t>
            </a:fld>
            <a:endParaRPr lang="en-US"/>
          </a:p>
        </p:txBody>
      </p:sp>
    </p:spTree>
    <p:extLst>
      <p:ext uri="{BB962C8B-B14F-4D97-AF65-F5344CB8AC3E}">
        <p14:creationId xmlns:p14="http://schemas.microsoft.com/office/powerpoint/2010/main" val="3761154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Take away SIFT points that do not have a lot of votes and are UNLIKELY locations. Remove</a:t>
            </a:r>
            <a:r>
              <a:rPr lang="en-US" baseline="0" dirty="0" smtClean="0"/>
              <a:t> unlikely locations by calculating the nearest neighbor and honing in on likely locations. Low number of votes.</a:t>
            </a:r>
            <a:endParaRPr lang="en-US" dirty="0" smtClean="0"/>
          </a:p>
          <a:p>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21</a:t>
            </a:fld>
            <a:endParaRPr lang="en-US"/>
          </a:p>
        </p:txBody>
      </p:sp>
    </p:spTree>
    <p:extLst>
      <p:ext uri="{BB962C8B-B14F-4D97-AF65-F5344CB8AC3E}">
        <p14:creationId xmlns:p14="http://schemas.microsoft.com/office/powerpoint/2010/main" val="3761154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Highest peak provides</a:t>
            </a:r>
            <a:r>
              <a:rPr lang="en-US" baseline="0" dirty="0" smtClean="0"/>
              <a:t> us with the most likely location the query image was taken. (Most likely match to the data set)</a:t>
            </a:r>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22</a:t>
            </a:fld>
            <a:endParaRPr lang="en-US"/>
          </a:p>
        </p:txBody>
      </p:sp>
    </p:spTree>
    <p:extLst>
      <p:ext uri="{BB962C8B-B14F-4D97-AF65-F5344CB8AC3E}">
        <p14:creationId xmlns:p14="http://schemas.microsoft.com/office/powerpoint/2010/main" val="3761154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a:t>
            </a:r>
            <a:r>
              <a:rPr lang="en-US" baseline="0" dirty="0" smtClean="0"/>
              <a:t> every experiment, there is some ERROR. In this case, 17.8m (insignificant for our purposes)</a:t>
            </a:r>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23</a:t>
            </a:fld>
            <a:endParaRPr lang="en-US"/>
          </a:p>
        </p:txBody>
      </p:sp>
    </p:spTree>
    <p:extLst>
      <p:ext uri="{BB962C8B-B14F-4D97-AF65-F5344CB8AC3E}">
        <p14:creationId xmlns:p14="http://schemas.microsoft.com/office/powerpoint/2010/main" val="3761154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localization</a:t>
            </a:r>
            <a:r>
              <a:rPr lang="en-US" baseline="0" dirty="0" smtClean="0"/>
              <a:t> </a:t>
            </a:r>
            <a:r>
              <a:rPr lang="en-US" baseline="0" dirty="0" err="1" smtClean="0"/>
              <a:t>failed</a:t>
            </a:r>
            <a:r>
              <a:rPr lang="en-US" baseline="0" dirty="0" err="1" smtClean="0">
                <a:sym typeface="Wingdings" pitchFamily="2" charset="2"/>
              </a:rPr>
              <a:t>extraneous</a:t>
            </a:r>
            <a:r>
              <a:rPr lang="en-US" baseline="0" dirty="0" smtClean="0">
                <a:sym typeface="Wingdings" pitchFamily="2" charset="2"/>
              </a:rPr>
              <a:t> solution!! We got an image but it really didn’t work when we check our answer.</a:t>
            </a:r>
          </a:p>
          <a:p>
            <a:r>
              <a:rPr lang="en-US" baseline="0" dirty="0" smtClean="0">
                <a:sym typeface="Wingdings" pitchFamily="2" charset="2"/>
              </a:rPr>
              <a:t>A correct match BUT NOT THE BEST </a:t>
            </a:r>
            <a:r>
              <a:rPr lang="en-US" baseline="0" dirty="0" err="1" smtClean="0">
                <a:sym typeface="Wingdings" pitchFamily="2" charset="2"/>
              </a:rPr>
              <a:t>ONEa</a:t>
            </a:r>
            <a:r>
              <a:rPr lang="en-US" baseline="0" dirty="0" smtClean="0">
                <a:sym typeface="Wingdings" pitchFamily="2" charset="2"/>
              </a:rPr>
              <a:t> negative value due to quadratic that DOES work…but could not be used due to the value representing a length or distance (for example)</a:t>
            </a:r>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24</a:t>
            </a:fld>
            <a:endParaRPr lang="en-US"/>
          </a:p>
        </p:txBody>
      </p:sp>
    </p:spTree>
    <p:extLst>
      <p:ext uri="{BB962C8B-B14F-4D97-AF65-F5344CB8AC3E}">
        <p14:creationId xmlns:p14="http://schemas.microsoft.com/office/powerpoint/2010/main" val="3761154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there will be errors but this is much more accurate than other programs out there</a:t>
            </a:r>
            <a:r>
              <a:rPr lang="en-US" baseline="0" dirty="0" smtClean="0"/>
              <a:t> that are doing something similar. Their methods have decreased the error when locating the images. </a:t>
            </a:r>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25</a:t>
            </a:fld>
            <a:endParaRPr lang="en-US"/>
          </a:p>
        </p:txBody>
      </p:sp>
    </p:spTree>
    <p:extLst>
      <p:ext uri="{BB962C8B-B14F-4D97-AF65-F5344CB8AC3E}">
        <p14:creationId xmlns:p14="http://schemas.microsoft.com/office/powerpoint/2010/main" val="3761154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do they think?</a:t>
            </a:r>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Matlab</a:t>
            </a:r>
            <a:r>
              <a:rPr lang="en-US" dirty="0" smtClean="0"/>
              <a:t>:</a:t>
            </a:r>
            <a:r>
              <a:rPr lang="en-US" baseline="0" dirty="0" smtClean="0"/>
              <a:t> the program that is used to run the data and code. </a:t>
            </a:r>
            <a:endParaRPr lang="en-US" dirty="0" smtClean="0"/>
          </a:p>
          <a:p>
            <a:r>
              <a:rPr lang="en-US" dirty="0" smtClean="0"/>
              <a:t>Vectors: gives a magnitude (length) and direction. </a:t>
            </a:r>
          </a:p>
          <a:p>
            <a:r>
              <a:rPr lang="en-US" dirty="0" smtClean="0"/>
              <a:t>Lots of</a:t>
            </a:r>
            <a:r>
              <a:rPr lang="en-US" baseline="0" dirty="0" smtClean="0"/>
              <a:t> different types of data can be organized into vectors and matrices. </a:t>
            </a:r>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broke it down</a:t>
            </a:r>
            <a:r>
              <a:rPr lang="en-US" baseline="0" dirty="0" smtClean="0"/>
              <a:t> into basics for you…but this math is INTENSE! Years of studying higher level math and engineering concepts build on the foundation you are receiving NOW!</a:t>
            </a:r>
            <a:endParaRPr lang="en-US" dirty="0" smtClean="0"/>
          </a:p>
        </p:txBody>
      </p:sp>
      <p:sp>
        <p:nvSpPr>
          <p:cNvPr id="4" name="Slide Number Placeholder 3"/>
          <p:cNvSpPr>
            <a:spLocks noGrp="1"/>
          </p:cNvSpPr>
          <p:nvPr>
            <p:ph type="sldNum" sz="quarter" idx="10"/>
          </p:nvPr>
        </p:nvSpPr>
        <p:spPr/>
        <p:txBody>
          <a:bodyPr/>
          <a:lstStyle/>
          <a:p>
            <a:fld id="{ED00B78A-112A-4544-BE4E-B7EA62AC29DE}"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Its senior year and you’re about to graduate. You and some friends are looking through old pictures on </a:t>
            </a:r>
            <a:r>
              <a:rPr lang="en-US" dirty="0" err="1" smtClean="0"/>
              <a:t>Facebook</a:t>
            </a:r>
            <a:r>
              <a:rPr lang="en-US" dirty="0" smtClean="0"/>
              <a:t>, remembering all of the good times you’ve spent together. You stumble upon some pictures which no one can seem to remember where or when they were taken. Wouldn’t it be nice to have a program that can tell you exactly where you were standing?</a:t>
            </a:r>
          </a:p>
          <a:p>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Changed to Orlando</a:t>
            </a:r>
            <a:r>
              <a:rPr lang="en-US" baseline="0" dirty="0" smtClean="0"/>
              <a:t> Picture but need to fix animation.</a:t>
            </a:r>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4</a:t>
            </a:fld>
            <a:endParaRPr lang="en-US"/>
          </a:p>
        </p:txBody>
      </p:sp>
    </p:spTree>
    <p:extLst>
      <p:ext uri="{BB962C8B-B14F-4D97-AF65-F5344CB8AC3E}">
        <p14:creationId xmlns:p14="http://schemas.microsoft.com/office/powerpoint/2010/main" val="3761154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Input one of our Orlando pictures if we get them working.</a:t>
            </a:r>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5</a:t>
            </a:fld>
            <a:endParaRPr lang="en-US"/>
          </a:p>
        </p:txBody>
      </p:sp>
    </p:spTree>
    <p:extLst>
      <p:ext uri="{BB962C8B-B14F-4D97-AF65-F5344CB8AC3E}">
        <p14:creationId xmlns:p14="http://schemas.microsoft.com/office/powerpoint/2010/main" val="3761154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out timing.</a:t>
            </a:r>
            <a:r>
              <a:rPr lang="en-US" baseline="0" dirty="0" smtClean="0"/>
              <a:t> Disappears right away.</a:t>
            </a:r>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6</a:t>
            </a:fld>
            <a:endParaRPr lang="en-US"/>
          </a:p>
        </p:txBody>
      </p:sp>
    </p:spTree>
    <p:extLst>
      <p:ext uri="{BB962C8B-B14F-4D97-AF65-F5344CB8AC3E}">
        <p14:creationId xmlns:p14="http://schemas.microsoft.com/office/powerpoint/2010/main" val="3761154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RET program had two data</a:t>
            </a:r>
            <a:r>
              <a:rPr lang="en-US" baseline="0" dirty="0" smtClean="0"/>
              <a:t> sets. Set A was in Pittsburg and Set B was focused in Orlando. These compile to make our DATA SET and are called REFERENCE IMAGES.</a:t>
            </a:r>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7</a:t>
            </a:fld>
            <a:endParaRPr lang="en-US"/>
          </a:p>
        </p:txBody>
      </p:sp>
    </p:spTree>
    <p:extLst>
      <p:ext uri="{BB962C8B-B14F-4D97-AF65-F5344CB8AC3E}">
        <p14:creationId xmlns:p14="http://schemas.microsoft.com/office/powerpoint/2010/main" val="3761154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a:t>
            </a:r>
            <a:r>
              <a:rPr lang="en-US" baseline="0" dirty="0" smtClean="0"/>
              <a:t> to Orlando</a:t>
            </a:r>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8</a:t>
            </a:fld>
            <a:endParaRPr lang="en-US"/>
          </a:p>
        </p:txBody>
      </p:sp>
    </p:spTree>
    <p:extLst>
      <p:ext uri="{BB962C8B-B14F-4D97-AF65-F5344CB8AC3E}">
        <p14:creationId xmlns:p14="http://schemas.microsoft.com/office/powerpoint/2010/main" val="3761154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a:t>
            </a:r>
            <a:r>
              <a:rPr lang="en-US" baseline="0" dirty="0" smtClean="0"/>
              <a:t> picture we took is called a QUERTY IMAGE. These pictures together are called the TEST SET.</a:t>
            </a:r>
            <a:endParaRPr lang="en-US" dirty="0"/>
          </a:p>
        </p:txBody>
      </p:sp>
      <p:sp>
        <p:nvSpPr>
          <p:cNvPr id="4" name="Slide Number Placeholder 3"/>
          <p:cNvSpPr>
            <a:spLocks noGrp="1"/>
          </p:cNvSpPr>
          <p:nvPr>
            <p:ph type="sldNum" sz="quarter" idx="10"/>
          </p:nvPr>
        </p:nvSpPr>
        <p:spPr/>
        <p:txBody>
          <a:bodyPr/>
          <a:lstStyle/>
          <a:p>
            <a:fld id="{ED00B78A-112A-4544-BE4E-B7EA62AC29DE}" type="slidenum">
              <a:rPr lang="en-US" smtClean="0"/>
              <a:pPr/>
              <a:t>9</a:t>
            </a:fld>
            <a:endParaRPr lang="en-US"/>
          </a:p>
        </p:txBody>
      </p:sp>
    </p:spTree>
    <p:extLst>
      <p:ext uri="{BB962C8B-B14F-4D97-AF65-F5344CB8AC3E}">
        <p14:creationId xmlns:p14="http://schemas.microsoft.com/office/powerpoint/2010/main" val="3761154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1129AEFA-D0B1-8741-A752-4FE8FAF4A78C}" type="datetime1">
              <a:rPr lang="en-US" smtClean="0"/>
              <a:t>4/7/12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30BBF04-7EDD-4BFA-A6A0-26D6E2AADC8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6A0C7B66-C937-204B-BC7B-C562E7B219FE}" type="datetime1">
              <a:rPr lang="en-US" smtClean="0"/>
              <a:t>4/7/12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30BBF04-7EDD-4BFA-A6A0-26D6E2AADC8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A414BE9-9D95-4544-9E98-1AD5B626FF8C}" type="datetime1">
              <a:rPr lang="en-US" smtClean="0"/>
              <a:t>4/7/12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30BBF04-7EDD-4BFA-A6A0-26D6E2AADC8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690BFBB8-AA8E-F340-9FCA-2BE5E6EE9979}" type="datetime1">
              <a:rPr lang="en-US" smtClean="0"/>
              <a:t>4/7/12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30BBF04-7EDD-4BFA-A6A0-26D6E2AADC8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D800DF25-D403-DF4D-9D75-D6C05B3DF1BA}" type="datetime1">
              <a:rPr lang="en-US" smtClean="0"/>
              <a:t>4/7/12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30BBF04-7EDD-4BFA-A6A0-26D6E2AADC8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C58B5DFF-6901-9A42-85C4-96BC9FBBF175}" type="datetime1">
              <a:rPr lang="en-US" smtClean="0"/>
              <a:t>4/7/12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30BBF04-7EDD-4BFA-A6A0-26D6E2AADC8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EE601C7E-53D9-2F4F-8377-C4023A3BF753}" type="datetime1">
              <a:rPr lang="en-US" smtClean="0"/>
              <a:t>4/7/12</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A30BBF04-7EDD-4BFA-A6A0-26D6E2AADC8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C28C6AF6-5F07-D242-84F5-5C408F3E3E90}" type="datetime1">
              <a:rPr lang="en-US" smtClean="0"/>
              <a:t>4/7/12</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A30BBF04-7EDD-4BFA-A6A0-26D6E2AADC8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39B487-39DF-6B41-A240-C4CD710ECEAF}" type="datetime1">
              <a:rPr lang="en-US" smtClean="0"/>
              <a:t>4/7/12</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A30BBF04-7EDD-4BFA-A6A0-26D6E2AADC8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CE5D5574-041F-354A-A4E9-FCA84423D1D6}" type="datetime1">
              <a:rPr lang="en-US" smtClean="0"/>
              <a:t>4/7/12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30BBF04-7EDD-4BFA-A6A0-26D6E2AADC8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741D48A0-EF4D-1249-A3BE-D5F833A432FC}" type="datetime1">
              <a:rPr lang="en-US" smtClean="0"/>
              <a:t>4/7/12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30BBF04-7EDD-4BFA-A6A0-26D6E2AADC8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84" charset="0"/>
                <a:cs typeface="Arial" pitchFamily="-84" charset="0"/>
              </a:defRPr>
            </a:lvl1pPr>
          </a:lstStyle>
          <a:p>
            <a:fld id="{3FAB052B-384A-5D4B-9A86-77F81D6B44F4}" type="datetime1">
              <a:rPr lang="en-US" smtClean="0"/>
              <a:t>4/7/12</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84" charset="0"/>
                <a:cs typeface="Arial" pitchFamily="-84" charset="0"/>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30BBF04-7EDD-4BFA-A6A0-26D6E2AADC8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753" r:id="rId1"/>
    <p:sldLayoutId id="2147484754" r:id="rId2"/>
    <p:sldLayoutId id="2147484755" r:id="rId3"/>
    <p:sldLayoutId id="2147484756" r:id="rId4"/>
    <p:sldLayoutId id="2147484757" r:id="rId5"/>
    <p:sldLayoutId id="2147484758" r:id="rId6"/>
    <p:sldLayoutId id="2147484759" r:id="rId7"/>
    <p:sldLayoutId id="2147484760" r:id="rId8"/>
    <p:sldLayoutId id="2147484761" r:id="rId9"/>
    <p:sldLayoutId id="2147484762" r:id="rId10"/>
    <p:sldLayoutId id="2147484763"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84" charset="0"/>
          <a:ea typeface="Arial" pitchFamily="-84" charset="0"/>
          <a:cs typeface="Arial" pitchFamily="-84" charset="0"/>
        </a:defRPr>
      </a:lvl2pPr>
      <a:lvl3pPr algn="ctr" rtl="0" eaLnBrk="1" fontAlgn="base" hangingPunct="1">
        <a:spcBef>
          <a:spcPct val="0"/>
        </a:spcBef>
        <a:spcAft>
          <a:spcPct val="0"/>
        </a:spcAft>
        <a:defRPr sz="4400">
          <a:solidFill>
            <a:schemeClr val="tx2"/>
          </a:solidFill>
          <a:latin typeface="Arial" pitchFamily="-84" charset="0"/>
          <a:ea typeface="Arial" pitchFamily="-84" charset="0"/>
          <a:cs typeface="Arial" pitchFamily="-84" charset="0"/>
        </a:defRPr>
      </a:lvl3pPr>
      <a:lvl4pPr algn="ctr" rtl="0" eaLnBrk="1" fontAlgn="base" hangingPunct="1">
        <a:spcBef>
          <a:spcPct val="0"/>
        </a:spcBef>
        <a:spcAft>
          <a:spcPct val="0"/>
        </a:spcAft>
        <a:defRPr sz="4400">
          <a:solidFill>
            <a:schemeClr val="tx2"/>
          </a:solidFill>
          <a:latin typeface="Arial" pitchFamily="-84" charset="0"/>
          <a:ea typeface="Arial" pitchFamily="-84" charset="0"/>
          <a:cs typeface="Arial" pitchFamily="-84" charset="0"/>
        </a:defRPr>
      </a:lvl4pPr>
      <a:lvl5pPr algn="ctr" rtl="0" eaLnBrk="1" fontAlgn="base" hangingPunct="1">
        <a:spcBef>
          <a:spcPct val="0"/>
        </a:spcBef>
        <a:spcAft>
          <a:spcPct val="0"/>
        </a:spcAft>
        <a:defRPr sz="4400">
          <a:solidFill>
            <a:schemeClr val="tx2"/>
          </a:solidFill>
          <a:latin typeface="Arial" pitchFamily="-84" charset="0"/>
          <a:ea typeface="Arial" pitchFamily="-84" charset="0"/>
          <a:cs typeface="Arial" pitchFamily="-84" charset="0"/>
        </a:defRPr>
      </a:lvl5pPr>
      <a:lvl6pPr marL="457200" algn="ctr" rtl="0" eaLnBrk="1" fontAlgn="base" hangingPunct="1">
        <a:spcBef>
          <a:spcPct val="0"/>
        </a:spcBef>
        <a:spcAft>
          <a:spcPct val="0"/>
        </a:spcAft>
        <a:defRPr sz="4400">
          <a:solidFill>
            <a:schemeClr val="tx2"/>
          </a:solidFill>
          <a:latin typeface="Arial" pitchFamily="-84" charset="0"/>
          <a:ea typeface="Arial" pitchFamily="-84" charset="0"/>
          <a:cs typeface="Arial" pitchFamily="-84" charset="0"/>
        </a:defRPr>
      </a:lvl6pPr>
      <a:lvl7pPr marL="914400" algn="ctr" rtl="0" eaLnBrk="1" fontAlgn="base" hangingPunct="1">
        <a:spcBef>
          <a:spcPct val="0"/>
        </a:spcBef>
        <a:spcAft>
          <a:spcPct val="0"/>
        </a:spcAft>
        <a:defRPr sz="4400">
          <a:solidFill>
            <a:schemeClr val="tx2"/>
          </a:solidFill>
          <a:latin typeface="Arial" pitchFamily="-84" charset="0"/>
          <a:ea typeface="Arial" pitchFamily="-84" charset="0"/>
          <a:cs typeface="Arial" pitchFamily="-84" charset="0"/>
        </a:defRPr>
      </a:lvl7pPr>
      <a:lvl8pPr marL="1371600" algn="ctr" rtl="0" eaLnBrk="1" fontAlgn="base" hangingPunct="1">
        <a:spcBef>
          <a:spcPct val="0"/>
        </a:spcBef>
        <a:spcAft>
          <a:spcPct val="0"/>
        </a:spcAft>
        <a:defRPr sz="4400">
          <a:solidFill>
            <a:schemeClr val="tx2"/>
          </a:solidFill>
          <a:latin typeface="Arial" pitchFamily="-84" charset="0"/>
          <a:ea typeface="Arial" pitchFamily="-84" charset="0"/>
          <a:cs typeface="Arial" pitchFamily="-84" charset="0"/>
        </a:defRPr>
      </a:lvl8pPr>
      <a:lvl9pPr marL="1828800" algn="ctr" rtl="0" eaLnBrk="1" fontAlgn="base" hangingPunct="1">
        <a:spcBef>
          <a:spcPct val="0"/>
        </a:spcBef>
        <a:spcAft>
          <a:spcPct val="0"/>
        </a:spcAft>
        <a:defRPr sz="4400">
          <a:solidFill>
            <a:schemeClr val="tx2"/>
          </a:solidFill>
          <a:latin typeface="Arial" pitchFamily="-84" charset="0"/>
          <a:ea typeface="Arial" pitchFamily="-84" charset="0"/>
          <a:cs typeface="Arial" pitchFamily="-8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38.jpeg"/><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0.png"/></Relationships>
</file>

<file path=ppt/slides/_rels/slide14.xml.rels><?xml version="1.0" encoding="UTF-8" standalone="yes"?>
<Relationships xmlns="http://schemas.openxmlformats.org/package/2006/relationships"><Relationship Id="rId11" Type="http://schemas.openxmlformats.org/officeDocument/2006/relationships/diagramLayout" Target="../diagrams/layout4.xml"/><Relationship Id="rId12" Type="http://schemas.openxmlformats.org/officeDocument/2006/relationships/diagramQuickStyle" Target="../diagrams/quickStyle4.xml"/><Relationship Id="rId13" Type="http://schemas.openxmlformats.org/officeDocument/2006/relationships/diagramColors" Target="../diagrams/colors4.xml"/><Relationship Id="rId14"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9.jpeg"/><Relationship Id="rId4" Type="http://schemas.openxmlformats.org/officeDocument/2006/relationships/image" Target="../media/image38.jpeg"/><Relationship Id="rId5" Type="http://schemas.openxmlformats.org/officeDocument/2006/relationships/diagramData" Target="../diagrams/data3.xml"/><Relationship Id="rId6" Type="http://schemas.openxmlformats.org/officeDocument/2006/relationships/diagramLayout" Target="../diagrams/layout3.xml"/><Relationship Id="rId7" Type="http://schemas.openxmlformats.org/officeDocument/2006/relationships/diagramQuickStyle" Target="../diagrams/quickStyle3.xml"/><Relationship Id="rId8" Type="http://schemas.openxmlformats.org/officeDocument/2006/relationships/diagramColors" Target="../diagrams/colors3.xml"/><Relationship Id="rId9" Type="http://schemas.microsoft.com/office/2007/relationships/diagramDrawing" Target="../diagrams/drawing3.xml"/><Relationship Id="rId10"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42.jpeg"/><Relationship Id="rId9"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8" Type="http://schemas.openxmlformats.org/officeDocument/2006/relationships/image" Target="../media/image42.jpeg"/><Relationship Id="rId9" Type="http://schemas.microsoft.com/office/2007/relationships/hdphoto" Target="../media/hdphoto1.wdp"/><Relationship Id="rId10" Type="http://schemas.openxmlformats.org/officeDocument/2006/relationships/image" Target="../media/image44.jpe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1" Type="http://schemas.openxmlformats.org/officeDocument/2006/relationships/diagramQuickStyle" Target="../diagrams/quickStyle8.xml"/><Relationship Id="rId12" Type="http://schemas.openxmlformats.org/officeDocument/2006/relationships/diagramColors" Target="../diagrams/colors8.xml"/><Relationship Id="rId13" Type="http://schemas.microsoft.com/office/2007/relationships/diagramDrawing" Target="../diagrams/drawing8.xml"/><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8" Type="http://schemas.openxmlformats.org/officeDocument/2006/relationships/image" Target="../media/image44.jpeg"/><Relationship Id="rId9" Type="http://schemas.openxmlformats.org/officeDocument/2006/relationships/diagramData" Target="../diagrams/data8.xml"/><Relationship Id="rId10"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jpe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49.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0.xml"/><Relationship Id="rId5" Type="http://schemas.openxmlformats.org/officeDocument/2006/relationships/diagramData" Target="../diagrams/data9.xml"/><Relationship Id="rId6" Type="http://schemas.openxmlformats.org/officeDocument/2006/relationships/diagramLayout" Target="../diagrams/layout9.xml"/><Relationship Id="rId7" Type="http://schemas.openxmlformats.org/officeDocument/2006/relationships/diagramQuickStyle" Target="../diagrams/quickStyle9.xml"/><Relationship Id="rId8" Type="http://schemas.openxmlformats.org/officeDocument/2006/relationships/diagramColors" Target="../diagrams/colors9.xml"/><Relationship Id="rId9" Type="http://schemas.microsoft.com/office/2007/relationships/diagramDrawing" Target="../diagrams/drawing9.xml"/><Relationship Id="rId10" Type="http://schemas.openxmlformats.org/officeDocument/2006/relationships/image" Target="../media/image44.jpeg"/><Relationship Id="rId11" Type="http://schemas.openxmlformats.org/officeDocument/2006/relationships/image" Target="../media/image53.png"/><Relationship Id="rId1" Type="http://schemas.microsoft.com/office/2007/relationships/media" Target="../media/media3.avi"/><Relationship Id="rId2" Type="http://schemas.openxmlformats.org/officeDocument/2006/relationships/video" Target="../media/media3.avi"/></Relationships>
</file>

<file path=ppt/slides/_rels/slide21.xml.rels><?xml version="1.0" encoding="UTF-8" standalone="yes"?>
<Relationships xmlns="http://schemas.openxmlformats.org/package/2006/relationships"><Relationship Id="rId11" Type="http://schemas.microsoft.com/office/2007/relationships/diagramDrawing" Target="../diagrams/drawing10.xml"/><Relationship Id="rId12" Type="http://schemas.openxmlformats.org/officeDocument/2006/relationships/image" Target="../media/image55.png"/><Relationship Id="rId13" Type="http://schemas.openxmlformats.org/officeDocument/2006/relationships/image" Target="../media/image56.png"/><Relationship Id="rId1" Type="http://schemas.microsoft.com/office/2007/relationships/media" Target="../media/media4.avi"/><Relationship Id="rId2" Type="http://schemas.openxmlformats.org/officeDocument/2006/relationships/video" Target="../media/media4.avi"/><Relationship Id="rId3" Type="http://schemas.microsoft.com/office/2007/relationships/media" Target="../media/media5.avi"/><Relationship Id="rId4" Type="http://schemas.openxmlformats.org/officeDocument/2006/relationships/video" Target="../media/media5.avi"/><Relationship Id="rId5" Type="http://schemas.openxmlformats.org/officeDocument/2006/relationships/slideLayout" Target="../slideLayouts/slideLayout1.xml"/><Relationship Id="rId6" Type="http://schemas.openxmlformats.org/officeDocument/2006/relationships/notesSlide" Target="../notesSlides/notesSlide21.xml"/><Relationship Id="rId7" Type="http://schemas.openxmlformats.org/officeDocument/2006/relationships/diagramData" Target="../diagrams/data10.xml"/><Relationship Id="rId8" Type="http://schemas.openxmlformats.org/officeDocument/2006/relationships/diagramLayout" Target="../diagrams/layout10.xml"/><Relationship Id="rId9" Type="http://schemas.openxmlformats.org/officeDocument/2006/relationships/diagramQuickStyle" Target="../diagrams/quickStyle10.xml"/><Relationship Id="rId10" Type="http://schemas.openxmlformats.org/officeDocument/2006/relationships/diagramColors" Target="../diagrams/colors1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2.xml"/><Relationship Id="rId5" Type="http://schemas.openxmlformats.org/officeDocument/2006/relationships/diagramData" Target="../diagrams/data11.xml"/><Relationship Id="rId6" Type="http://schemas.openxmlformats.org/officeDocument/2006/relationships/diagramLayout" Target="../diagrams/layout11.xml"/><Relationship Id="rId7" Type="http://schemas.openxmlformats.org/officeDocument/2006/relationships/diagramQuickStyle" Target="../diagrams/quickStyle11.xml"/><Relationship Id="rId8" Type="http://schemas.openxmlformats.org/officeDocument/2006/relationships/diagramColors" Target="../diagrams/colors11.xml"/><Relationship Id="rId9" Type="http://schemas.microsoft.com/office/2007/relationships/diagramDrawing" Target="../diagrams/drawing11.xml"/><Relationship Id="rId10" Type="http://schemas.openxmlformats.org/officeDocument/2006/relationships/image" Target="../media/image58.png"/><Relationship Id="rId11" Type="http://schemas.openxmlformats.org/officeDocument/2006/relationships/image" Target="../media/image59.jpeg"/><Relationship Id="rId1" Type="http://schemas.openxmlformats.org/officeDocument/2006/relationships/video" Target="NULL" TargetMode="External"/><Relationship Id="rId2" Type="http://schemas.microsoft.com/office/2007/relationships/media" Target="../media/media6.avi"/></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2.xml"/><Relationship Id="rId4" Type="http://schemas.openxmlformats.org/officeDocument/2006/relationships/diagramLayout" Target="../diagrams/layout12.xml"/><Relationship Id="rId5" Type="http://schemas.openxmlformats.org/officeDocument/2006/relationships/diagramQuickStyle" Target="../diagrams/quickStyle12.xml"/><Relationship Id="rId6" Type="http://schemas.openxmlformats.org/officeDocument/2006/relationships/diagramColors" Target="../diagrams/colors12.xml"/><Relationship Id="rId7" Type="http://schemas.microsoft.com/office/2007/relationships/diagramDrawing" Target="../diagrams/drawing12.xml"/><Relationship Id="rId8" Type="http://schemas.openxmlformats.org/officeDocument/2006/relationships/image" Target="../media/image60.jpeg"/><Relationship Id="rId9" Type="http://schemas.openxmlformats.org/officeDocument/2006/relationships/image" Target="../media/image42.jpeg"/><Relationship Id="rId10" Type="http://schemas.microsoft.com/office/2007/relationships/hdphoto" Target="../media/hdphoto1.wdp"/><Relationship Id="rId11" Type="http://schemas.openxmlformats.org/officeDocument/2006/relationships/image" Target="../media/image61.jpe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10.jpeg"/><Relationship Id="rId6" Type="http://schemas.openxmlformats.org/officeDocument/2006/relationships/image" Target="../media/image64.jpeg"/><Relationship Id="rId7" Type="http://schemas.openxmlformats.org/officeDocument/2006/relationships/image" Target="../media/image65.jpeg"/><Relationship Id="rId8" Type="http://schemas.openxmlformats.org/officeDocument/2006/relationships/image" Target="../media/image66.jpeg"/><Relationship Id="rId9" Type="http://schemas.openxmlformats.org/officeDocument/2006/relationships/image" Target="../media/image11.jpeg"/><Relationship Id="rId10" Type="http://schemas.openxmlformats.org/officeDocument/2006/relationships/image" Target="../media/image67.jpe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4.xml"/><Relationship Id="rId5" Type="http://schemas.openxmlformats.org/officeDocument/2006/relationships/image" Target="../media/image7.png"/><Relationship Id="rId6" Type="http://schemas.openxmlformats.org/officeDocument/2006/relationships/image" Target="../media/image8.jpeg"/><Relationship Id="rId7" Type="http://schemas.openxmlformats.org/officeDocument/2006/relationships/image" Target="../media/image9.jpeg"/><Relationship Id="rId1" Type="http://schemas.microsoft.com/office/2007/relationships/media" Target="../media/media1.wmv"/><Relationship Id="rId2" Type="http://schemas.openxmlformats.org/officeDocument/2006/relationships/video" Target="../media/media1.wmv"/></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6.xml"/><Relationship Id="rId5" Type="http://schemas.openxmlformats.org/officeDocument/2006/relationships/image" Target="../media/image12.png"/><Relationship Id="rId6" Type="http://schemas.openxmlformats.org/officeDocument/2006/relationships/image" Target="../media/image13.png"/><Relationship Id="rId1" Type="http://schemas.microsoft.com/office/2007/relationships/media" Target="../media/media2.wmv"/><Relationship Id="rId2" Type="http://schemas.openxmlformats.org/officeDocument/2006/relationships/video" Target="../media/media2.wmv"/></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TextBox 4"/>
          <p:cNvSpPr txBox="1"/>
          <p:nvPr/>
        </p:nvSpPr>
        <p:spPr>
          <a:xfrm>
            <a:off x="414647" y="1828800"/>
            <a:ext cx="8001000" cy="193899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6000" b="1" dirty="0" err="1" smtClean="0"/>
              <a:t>Geolocalization</a:t>
            </a:r>
            <a:endParaRPr lang="en-US" sz="6000" b="1" dirty="0" smtClean="0"/>
          </a:p>
          <a:p>
            <a:pPr algn="ctr"/>
            <a:r>
              <a:rPr lang="en-US" sz="4000" i="1" dirty="0" smtClean="0"/>
              <a:t>Focus on Orlando</a:t>
            </a:r>
          </a:p>
          <a:p>
            <a:pPr algn="ctr"/>
            <a:r>
              <a:rPr lang="en-US" sz="2000" b="1" dirty="0" smtClean="0"/>
              <a:t>Based on the research from the UCF Computer Vision Lab</a:t>
            </a:r>
            <a:endParaRPr lang="en-US" sz="2000" b="1" dirty="0"/>
          </a:p>
        </p:txBody>
      </p:sp>
      <p:sp>
        <p:nvSpPr>
          <p:cNvPr id="4" name="TextBox 3"/>
          <p:cNvSpPr txBox="1"/>
          <p:nvPr/>
        </p:nvSpPr>
        <p:spPr>
          <a:xfrm>
            <a:off x="533400" y="5105400"/>
            <a:ext cx="8001000" cy="113877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800" dirty="0" smtClean="0"/>
              <a:t>RET 2012</a:t>
            </a:r>
          </a:p>
          <a:p>
            <a:pPr algn="ctr"/>
            <a:r>
              <a:rPr lang="en-US" sz="2000" dirty="0" smtClean="0"/>
              <a:t>Stephanie Aaron, Cassidy Fuller, </a:t>
            </a:r>
          </a:p>
          <a:p>
            <a:pPr algn="ctr"/>
            <a:r>
              <a:rPr lang="en-US" sz="2000" dirty="0" smtClean="0"/>
              <a:t>Christle Kiely, and Judy Klein</a:t>
            </a:r>
            <a:endParaRPr lang="en-US" sz="2000" dirty="0"/>
          </a:p>
        </p:txBody>
      </p:sp>
      <p:sp>
        <p:nvSpPr>
          <p:cNvPr id="6" name="Slide Number Placeholder 5"/>
          <p:cNvSpPr>
            <a:spLocks noGrp="1"/>
          </p:cNvSpPr>
          <p:nvPr>
            <p:ph type="sldNum" sz="quarter" idx="12"/>
          </p:nvPr>
        </p:nvSpPr>
        <p:spPr/>
        <p:txBody>
          <a:bodyPr/>
          <a:lstStyle/>
          <a:p>
            <a:fld id="{A30BBF04-7EDD-4BFA-A6A0-26D6E2AADC86}" type="slidenum">
              <a:rPr lang="en-US" smtClean="0"/>
              <a:pPr/>
              <a:t>1</a:t>
            </a:fld>
            <a:endParaRPr lang="en-US"/>
          </a:p>
        </p:txBody>
      </p:sp>
    </p:spTree>
    <p:extLst>
      <p:ext uri="{BB962C8B-B14F-4D97-AF65-F5344CB8AC3E}">
        <p14:creationId xmlns:p14="http://schemas.microsoft.com/office/powerpoint/2010/main" val="3167842852"/>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381000"/>
            <a:ext cx="7924800" cy="707886"/>
          </a:xfrm>
          <a:prstGeom prst="rect">
            <a:avLst/>
          </a:prstGeom>
          <a:noFill/>
        </p:spPr>
        <p:txBody>
          <a:bodyPr wrap="square" rtlCol="0">
            <a:spAutoFit/>
          </a:bodyPr>
          <a:lstStyle/>
          <a:p>
            <a:pPr algn="ctr"/>
            <a:r>
              <a:rPr lang="en-US" sz="4000" dirty="0" smtClean="0"/>
              <a:t>Compare and Contrast</a:t>
            </a:r>
            <a:endParaRPr lang="en-US" sz="4000" dirty="0"/>
          </a:p>
        </p:txBody>
      </p:sp>
      <p:sp>
        <p:nvSpPr>
          <p:cNvPr id="2" name="TextBox 1"/>
          <p:cNvSpPr txBox="1"/>
          <p:nvPr/>
        </p:nvSpPr>
        <p:spPr>
          <a:xfrm>
            <a:off x="2815146" y="5334000"/>
            <a:ext cx="3320891" cy="461665"/>
          </a:xfrm>
          <a:prstGeom prst="rect">
            <a:avLst/>
          </a:prstGeom>
          <a:noFill/>
        </p:spPr>
        <p:txBody>
          <a:bodyPr wrap="none" rtlCol="0">
            <a:spAutoFit/>
          </a:bodyPr>
          <a:lstStyle/>
          <a:p>
            <a:pPr algn="ctr"/>
            <a:r>
              <a:rPr lang="en-US" sz="2400" dirty="0" smtClean="0"/>
              <a:t>Downtown Orlando, FL</a:t>
            </a:r>
            <a:endParaRPr lang="en-US" sz="2400" dirty="0"/>
          </a:p>
        </p:txBody>
      </p:sp>
      <p:sp>
        <p:nvSpPr>
          <p:cNvPr id="6" name="TextBox 5"/>
          <p:cNvSpPr txBox="1"/>
          <p:nvPr/>
        </p:nvSpPr>
        <p:spPr>
          <a:xfrm>
            <a:off x="914400" y="4419600"/>
            <a:ext cx="2699477" cy="461665"/>
          </a:xfrm>
          <a:prstGeom prst="rect">
            <a:avLst/>
          </a:prstGeom>
          <a:noFill/>
        </p:spPr>
        <p:txBody>
          <a:bodyPr wrap="none" rtlCol="0">
            <a:spAutoFit/>
          </a:bodyPr>
          <a:lstStyle/>
          <a:p>
            <a:pPr algn="ctr"/>
            <a:r>
              <a:rPr lang="en-US" sz="2400" dirty="0" smtClean="0">
                <a:ln w="9525" cap="flat" cmpd="sng" algn="ctr">
                  <a:solidFill>
                    <a:srgbClr val="008000"/>
                  </a:solidFill>
                  <a:prstDash val="dashDot"/>
                  <a:round/>
                  <a:headEnd type="none" w="med" len="med"/>
                  <a:tailEnd type="none" w="med" len="med"/>
                </a:ln>
              </a:rPr>
              <a:t>Reference</a:t>
            </a:r>
            <a:r>
              <a:rPr lang="en-US" sz="2400" dirty="0" smtClean="0"/>
              <a:t> Images</a:t>
            </a:r>
            <a:endParaRPr lang="en-US" sz="2400" dirty="0"/>
          </a:p>
        </p:txBody>
      </p:sp>
      <p:sp>
        <p:nvSpPr>
          <p:cNvPr id="7" name="TextBox 6"/>
          <p:cNvSpPr txBox="1"/>
          <p:nvPr/>
        </p:nvSpPr>
        <p:spPr>
          <a:xfrm>
            <a:off x="5696790" y="4343400"/>
            <a:ext cx="2117587" cy="461665"/>
          </a:xfrm>
          <a:prstGeom prst="rect">
            <a:avLst/>
          </a:prstGeom>
          <a:noFill/>
        </p:spPr>
        <p:txBody>
          <a:bodyPr wrap="none" rtlCol="0">
            <a:spAutoFit/>
          </a:bodyPr>
          <a:lstStyle/>
          <a:p>
            <a:pPr algn="ctr"/>
            <a:r>
              <a:rPr lang="en-US" sz="2400" dirty="0" smtClean="0">
                <a:ln>
                  <a:solidFill>
                    <a:srgbClr val="DA0000"/>
                  </a:solidFill>
                  <a:prstDash val="dashDot"/>
                </a:ln>
              </a:rPr>
              <a:t>Query</a:t>
            </a:r>
            <a:r>
              <a:rPr lang="en-US" sz="2400" dirty="0" smtClean="0"/>
              <a:t> Images</a:t>
            </a:r>
            <a:endParaRPr lang="en-US" sz="2400" dirty="0"/>
          </a:p>
        </p:txBody>
      </p:sp>
      <p:pic>
        <p:nvPicPr>
          <p:cNvPr id="4100" name="Picture 4" descr="C:\Users\Amir\Desktop\queor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370" y="1296568"/>
            <a:ext cx="4191000" cy="2871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1" name="Picture 5" descr="C:\Users\Amir\Desktop\refor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295400"/>
            <a:ext cx="4191000" cy="2871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Slide Number Placeholder 7"/>
          <p:cNvSpPr>
            <a:spLocks noGrp="1"/>
          </p:cNvSpPr>
          <p:nvPr>
            <p:ph type="sldNum" sz="quarter" idx="12"/>
          </p:nvPr>
        </p:nvSpPr>
        <p:spPr/>
        <p:txBody>
          <a:bodyPr/>
          <a:lstStyle/>
          <a:p>
            <a:fld id="{A30BBF04-7EDD-4BFA-A6A0-26D6E2AADC86}" type="slidenum">
              <a:rPr lang="en-US" smtClean="0"/>
              <a:pPr/>
              <a:t>10</a:t>
            </a:fld>
            <a:endParaRPr lang="en-US"/>
          </a:p>
        </p:txBody>
      </p:sp>
    </p:spTree>
    <p:extLst>
      <p:ext uri="{BB962C8B-B14F-4D97-AF65-F5344CB8AC3E}">
        <p14:creationId xmlns:p14="http://schemas.microsoft.com/office/powerpoint/2010/main" val="326594806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10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229600" cy="487362"/>
          </a:xfrm>
        </p:spPr>
        <p:txBody>
          <a:bodyPr/>
          <a:lstStyle/>
          <a:p>
            <a:r>
              <a:rPr lang="en-US" dirty="0" smtClean="0"/>
              <a:t>Before we start…</a:t>
            </a:r>
            <a:endParaRPr lang="en-US" dirty="0"/>
          </a:p>
        </p:txBody>
      </p:sp>
      <p:pic>
        <p:nvPicPr>
          <p:cNvPr id="9" name="Picture 3" descr="C:\Users\Amir\Desktop\ECCV Presentation\01794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3065314"/>
            <a:ext cx="2027903"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graphicFrame>
        <p:nvGraphicFramePr>
          <p:cNvPr id="15" name="Diagram 14"/>
          <p:cNvGraphicFramePr/>
          <p:nvPr>
            <p:extLst>
              <p:ext uri="{D42A27DB-BD31-4B8C-83A1-F6EECF244321}">
                <p14:modId xmlns:p14="http://schemas.microsoft.com/office/powerpoint/2010/main" val="3075298764"/>
              </p:ext>
            </p:extLst>
          </p:nvPr>
        </p:nvGraphicFramePr>
        <p:xfrm>
          <a:off x="533400" y="1066800"/>
          <a:ext cx="8610600" cy="1612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p:cNvSpPr>
            <a:spLocks noGrp="1"/>
          </p:cNvSpPr>
          <p:nvPr>
            <p:ph type="sldNum" sz="quarter" idx="12"/>
          </p:nvPr>
        </p:nvSpPr>
        <p:spPr/>
        <p:txBody>
          <a:bodyPr/>
          <a:lstStyle/>
          <a:p>
            <a:fld id="{A30BBF04-7EDD-4BFA-A6A0-26D6E2AADC86}" type="slidenum">
              <a:rPr lang="en-US" smtClean="0"/>
              <a:pPr/>
              <a:t>11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229600" cy="487362"/>
          </a:xfrm>
        </p:spPr>
        <p:txBody>
          <a:bodyPr/>
          <a:lstStyle/>
          <a:p>
            <a:r>
              <a:rPr lang="en-US" dirty="0" smtClean="0"/>
              <a:t>Before we start…</a:t>
            </a:r>
            <a:endParaRPr lang="en-US" dirty="0"/>
          </a:p>
        </p:txBody>
      </p:sp>
      <p:pic>
        <p:nvPicPr>
          <p:cNvPr id="8" name="Picture 2" descr="C:\Users\Amir\Desktop\ECCV Presentation\processre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6674" y="3082121"/>
            <a:ext cx="2081726" cy="1947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9" name="Picture 3" descr="C:\Users\Amir\Desktop\ECCV Presentation\01794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3065314"/>
            <a:ext cx="2027903"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10" name="Right Arrow 9"/>
          <p:cNvSpPr/>
          <p:nvPr/>
        </p:nvSpPr>
        <p:spPr>
          <a:xfrm>
            <a:off x="3505200" y="3973775"/>
            <a:ext cx="533400" cy="304800"/>
          </a:xfrm>
          <a:prstGeom prst="right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Diagram 14"/>
          <p:cNvGraphicFramePr/>
          <p:nvPr>
            <p:extLst>
              <p:ext uri="{D42A27DB-BD31-4B8C-83A1-F6EECF244321}">
                <p14:modId xmlns:p14="http://schemas.microsoft.com/office/powerpoint/2010/main" val="3075298764"/>
              </p:ext>
            </p:extLst>
          </p:nvPr>
        </p:nvGraphicFramePr>
        <p:xfrm>
          <a:off x="533400" y="1066800"/>
          <a:ext cx="8610600" cy="16129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Slide Number Placeholder 6"/>
          <p:cNvSpPr>
            <a:spLocks noGrp="1"/>
          </p:cNvSpPr>
          <p:nvPr>
            <p:ph type="sldNum" sz="quarter" idx="12"/>
          </p:nvPr>
        </p:nvSpPr>
        <p:spPr/>
        <p:txBody>
          <a:bodyPr/>
          <a:lstStyle/>
          <a:p>
            <a:fld id="{A30BBF04-7EDD-4BFA-A6A0-26D6E2AADC86}" type="slidenum">
              <a:rPr lang="en-US" smtClean="0"/>
              <a:pPr/>
              <a:t>12</a:t>
            </a:fld>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dirty="0" smtClean="0">
                <a:solidFill>
                  <a:srgbClr val="660066"/>
                </a:solidFill>
                <a:latin typeface="Apple Casual"/>
                <a:cs typeface="Apple Casual"/>
              </a:rPr>
              <a:t>SIFT points, WHAT?!</a:t>
            </a:r>
            <a:endParaRPr lang="en-US" dirty="0">
              <a:solidFill>
                <a:srgbClr val="660066"/>
              </a:solidFill>
              <a:latin typeface="Apple Casual"/>
              <a:cs typeface="Apple Casual"/>
            </a:endParaRPr>
          </a:p>
        </p:txBody>
      </p:sp>
      <p:sp>
        <p:nvSpPr>
          <p:cNvPr id="3" name="Content Placeholder 2"/>
          <p:cNvSpPr>
            <a:spLocks noGrp="1"/>
          </p:cNvSpPr>
          <p:nvPr>
            <p:ph idx="1"/>
          </p:nvPr>
        </p:nvSpPr>
        <p:spPr>
          <a:xfrm>
            <a:off x="457200" y="1143000"/>
            <a:ext cx="8229600" cy="3124200"/>
          </a:xfrm>
        </p:spPr>
        <p:txBody>
          <a:bodyPr/>
          <a:lstStyle/>
          <a:p>
            <a:r>
              <a:rPr lang="en-US" dirty="0" smtClean="0"/>
              <a:t>Interesting points (corners, edges, etc...)</a:t>
            </a:r>
          </a:p>
          <a:p>
            <a:endParaRPr lang="en-US" sz="1600" dirty="0" smtClean="0"/>
          </a:p>
          <a:p>
            <a:r>
              <a:rPr lang="en-US" dirty="0" smtClean="0"/>
              <a:t>Nothing to do with color.</a:t>
            </a:r>
          </a:p>
          <a:p>
            <a:endParaRPr lang="en-US" sz="1600" dirty="0" smtClean="0"/>
          </a:p>
          <a:p>
            <a:r>
              <a:rPr lang="en-US" dirty="0" smtClean="0"/>
              <a:t>Fingerprint of ONE location </a:t>
            </a:r>
            <a:r>
              <a:rPr lang="en-US" sz="1800" dirty="0" smtClean="0"/>
              <a:t>(location is in vector form)</a:t>
            </a:r>
            <a:endParaRPr lang="en-US" dirty="0" smtClean="0"/>
          </a:p>
          <a:p>
            <a:endParaRPr lang="en-US" dirty="0"/>
          </a:p>
        </p:txBody>
      </p:sp>
      <p:pic>
        <p:nvPicPr>
          <p:cNvPr id="4" name="Picture 3" descr="Screen Shot 2012-03-31 at 2.19.06 PM.png"/>
          <p:cNvPicPr>
            <a:picLocks noChangeAspect="1"/>
          </p:cNvPicPr>
          <p:nvPr/>
        </p:nvPicPr>
        <p:blipFill>
          <a:blip r:embed="rId3" cstate="print"/>
          <a:stretch>
            <a:fillRect/>
          </a:stretch>
        </p:blipFill>
        <p:spPr>
          <a:xfrm>
            <a:off x="4902200" y="3502685"/>
            <a:ext cx="3251200" cy="3202915"/>
          </a:xfrm>
          <a:prstGeom prst="rect">
            <a:avLst/>
          </a:prstGeom>
        </p:spPr>
      </p:pic>
      <p:sp>
        <p:nvSpPr>
          <p:cNvPr id="5" name="Slide Number Placeholder 4"/>
          <p:cNvSpPr>
            <a:spLocks noGrp="1"/>
          </p:cNvSpPr>
          <p:nvPr>
            <p:ph type="sldNum" sz="quarter" idx="12"/>
          </p:nvPr>
        </p:nvSpPr>
        <p:spPr/>
        <p:txBody>
          <a:bodyPr/>
          <a:lstStyle/>
          <a:p>
            <a:fld id="{A30BBF04-7EDD-4BFA-A6A0-26D6E2AADC86}" type="slidenum">
              <a:rPr lang="en-US" smtClean="0"/>
              <a:pPr/>
              <a:t>13</a:t>
            </a:fld>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229600" cy="487362"/>
          </a:xfrm>
        </p:spPr>
        <p:txBody>
          <a:bodyPr/>
          <a:lstStyle/>
          <a:p>
            <a:r>
              <a:rPr lang="en-US" dirty="0" smtClean="0"/>
              <a:t>Before we start…</a:t>
            </a:r>
            <a:endParaRPr lang="en-US" dirty="0"/>
          </a:p>
        </p:txBody>
      </p:sp>
      <p:pic>
        <p:nvPicPr>
          <p:cNvPr id="8" name="Picture 2" descr="C:\Users\Amir\Desktop\ECCV Presentation\processre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6674" y="3082121"/>
            <a:ext cx="2081726" cy="1947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9" name="Picture 3" descr="C:\Users\Amir\Desktop\ECCV Presentation\01794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3065314"/>
            <a:ext cx="2027903"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10" name="Right Arrow 9"/>
          <p:cNvSpPr/>
          <p:nvPr/>
        </p:nvSpPr>
        <p:spPr>
          <a:xfrm>
            <a:off x="3505200" y="3973775"/>
            <a:ext cx="533400" cy="304800"/>
          </a:xfrm>
          <a:prstGeom prst="right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400800" y="3973775"/>
            <a:ext cx="533400" cy="304800"/>
          </a:xfrm>
          <a:prstGeom prst="right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Diagram 11"/>
          <p:cNvGraphicFramePr/>
          <p:nvPr>
            <p:extLst>
              <p:ext uri="{D42A27DB-BD31-4B8C-83A1-F6EECF244321}">
                <p14:modId xmlns:p14="http://schemas.microsoft.com/office/powerpoint/2010/main" val="1997184421"/>
              </p:ext>
            </p:extLst>
          </p:nvPr>
        </p:nvGraphicFramePr>
        <p:xfrm>
          <a:off x="7086600" y="2895600"/>
          <a:ext cx="1066800" cy="24681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TextBox 12"/>
          <p:cNvSpPr txBox="1"/>
          <p:nvPr/>
        </p:nvSpPr>
        <p:spPr>
          <a:xfrm>
            <a:off x="7315200" y="5638800"/>
            <a:ext cx="1401077" cy="523220"/>
          </a:xfrm>
          <a:prstGeom prst="rect">
            <a:avLst/>
          </a:prstGeom>
          <a:noFill/>
        </p:spPr>
        <p:txBody>
          <a:bodyPr wrap="square" rtlCol="0">
            <a:spAutoFit/>
          </a:bodyPr>
          <a:lstStyle/>
          <a:p>
            <a:pPr algn="ctr"/>
            <a:r>
              <a:rPr lang="en-US" sz="1400" b="1" dirty="0" smtClean="0"/>
              <a:t> Data Structure Tree</a:t>
            </a:r>
            <a:endParaRPr lang="en-US" sz="1400" b="1" dirty="0"/>
          </a:p>
        </p:txBody>
      </p:sp>
      <p:graphicFrame>
        <p:nvGraphicFramePr>
          <p:cNvPr id="15" name="Diagram 14"/>
          <p:cNvGraphicFramePr/>
          <p:nvPr>
            <p:extLst>
              <p:ext uri="{D42A27DB-BD31-4B8C-83A1-F6EECF244321}">
                <p14:modId xmlns:p14="http://schemas.microsoft.com/office/powerpoint/2010/main" val="3075298764"/>
              </p:ext>
            </p:extLst>
          </p:nvPr>
        </p:nvGraphicFramePr>
        <p:xfrm>
          <a:off x="533400" y="1066800"/>
          <a:ext cx="8610600" cy="16129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Slide Number Placeholder 13"/>
          <p:cNvSpPr>
            <a:spLocks noGrp="1"/>
          </p:cNvSpPr>
          <p:nvPr>
            <p:ph type="sldNum" sz="quarter" idx="12"/>
          </p:nvPr>
        </p:nvSpPr>
        <p:spPr/>
        <p:txBody>
          <a:bodyPr/>
          <a:lstStyle/>
          <a:p>
            <a:fld id="{A30BBF04-7EDD-4BFA-A6A0-26D6E2AADC86}" type="slidenum">
              <a:rPr lang="en-US" smtClean="0"/>
              <a:pPr/>
              <a:t>14</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075298764"/>
              </p:ext>
            </p:extLst>
          </p:nvPr>
        </p:nvGraphicFramePr>
        <p:xfrm>
          <a:off x="304800" y="1524000"/>
          <a:ext cx="8610600" cy="1612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C:\Users\Amir\Desktop\ECCV Presentation\q(132).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3124200"/>
            <a:ext cx="2286000" cy="3422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7" name="TextBox 6"/>
          <p:cNvSpPr txBox="1"/>
          <p:nvPr/>
        </p:nvSpPr>
        <p:spPr>
          <a:xfrm>
            <a:off x="457200" y="152400"/>
            <a:ext cx="8534400" cy="1384995"/>
          </a:xfrm>
          <a:prstGeom prst="rect">
            <a:avLst/>
          </a:prstGeom>
          <a:noFill/>
        </p:spPr>
        <p:txBody>
          <a:bodyPr wrap="square" rtlCol="0">
            <a:spAutoFit/>
          </a:bodyPr>
          <a:lstStyle/>
          <a:p>
            <a:r>
              <a:rPr lang="en-US" sz="4400" dirty="0" smtClean="0">
                <a:latin typeface="Apple Casual"/>
                <a:cs typeface="Apple Casual"/>
              </a:rPr>
              <a:t>Here comes the fun part…</a:t>
            </a:r>
          </a:p>
          <a:p>
            <a:pPr algn="r"/>
            <a:r>
              <a:rPr lang="en-US" sz="4000" i="1" dirty="0" smtClean="0"/>
              <a:t>Processing the data</a:t>
            </a:r>
            <a:endParaRPr lang="en-US" sz="4000" i="1" dirty="0"/>
          </a:p>
        </p:txBody>
      </p:sp>
      <p:sp>
        <p:nvSpPr>
          <p:cNvPr id="5" name="Slide Number Placeholder 4"/>
          <p:cNvSpPr>
            <a:spLocks noGrp="1"/>
          </p:cNvSpPr>
          <p:nvPr>
            <p:ph type="sldNum" sz="quarter" idx="12"/>
          </p:nvPr>
        </p:nvSpPr>
        <p:spPr/>
        <p:txBody>
          <a:bodyPr/>
          <a:lstStyle/>
          <a:p>
            <a:fld id="{A30BBF04-7EDD-4BFA-A6A0-26D6E2AADC86}" type="slidenum">
              <a:rPr lang="en-US" smtClean="0"/>
              <a:pPr/>
              <a:t>15</a:t>
            </a:fld>
            <a:endParaRPr lang="en-US"/>
          </a:p>
        </p:txBody>
      </p:sp>
    </p:spTree>
    <p:extLst>
      <p:ext uri="{BB962C8B-B14F-4D97-AF65-F5344CB8AC3E}">
        <p14:creationId xmlns:p14="http://schemas.microsoft.com/office/powerpoint/2010/main" val="182432021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075298764"/>
              </p:ext>
            </p:extLst>
          </p:nvPr>
        </p:nvGraphicFramePr>
        <p:xfrm>
          <a:off x="304800" y="1524000"/>
          <a:ext cx="8610600" cy="1612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C:\Users\Amir\Desktop\ECCV Presentation\q(132).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3124200"/>
            <a:ext cx="2286000" cy="3422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7" name="TextBox 6"/>
          <p:cNvSpPr txBox="1"/>
          <p:nvPr/>
        </p:nvSpPr>
        <p:spPr>
          <a:xfrm>
            <a:off x="457200" y="152400"/>
            <a:ext cx="8534400" cy="1384995"/>
          </a:xfrm>
          <a:prstGeom prst="rect">
            <a:avLst/>
          </a:prstGeom>
          <a:noFill/>
        </p:spPr>
        <p:txBody>
          <a:bodyPr wrap="square" rtlCol="0">
            <a:spAutoFit/>
          </a:bodyPr>
          <a:lstStyle/>
          <a:p>
            <a:r>
              <a:rPr lang="en-US" sz="4400" dirty="0" smtClean="0">
                <a:latin typeface="Apple Casual"/>
                <a:cs typeface="Apple Casual"/>
              </a:rPr>
              <a:t>Here comes the fun part…</a:t>
            </a:r>
          </a:p>
          <a:p>
            <a:pPr algn="r"/>
            <a:r>
              <a:rPr lang="en-US" sz="4000" i="1" dirty="0" smtClean="0"/>
              <a:t>Processing the data</a:t>
            </a:r>
            <a:endParaRPr lang="en-US" sz="4000" i="1" dirty="0"/>
          </a:p>
        </p:txBody>
      </p:sp>
      <p:sp>
        <p:nvSpPr>
          <p:cNvPr id="5" name="Right Arrow 4"/>
          <p:cNvSpPr/>
          <p:nvPr/>
        </p:nvSpPr>
        <p:spPr>
          <a:xfrm>
            <a:off x="3124200" y="4380814"/>
            <a:ext cx="693026" cy="217229"/>
          </a:xfrm>
          <a:prstGeom prst="right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Users\Amir\Desktop\ECCV Presentation\IP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8600" y="3124200"/>
            <a:ext cx="2364437" cy="3536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8" name="Slide Number Placeholder 7"/>
          <p:cNvSpPr>
            <a:spLocks noGrp="1"/>
          </p:cNvSpPr>
          <p:nvPr>
            <p:ph type="sldNum" sz="quarter" idx="12"/>
          </p:nvPr>
        </p:nvSpPr>
        <p:spPr/>
        <p:txBody>
          <a:bodyPr/>
          <a:lstStyle/>
          <a:p>
            <a:fld id="{A30BBF04-7EDD-4BFA-A6A0-26D6E2AADC86}" type="slidenum">
              <a:rPr lang="en-US" smtClean="0"/>
              <a:pPr/>
              <a:t>16</a:t>
            </a:fld>
            <a:endParaRPr lang="en-US"/>
          </a:p>
        </p:txBody>
      </p:sp>
    </p:spTree>
    <p:extLst>
      <p:ext uri="{BB962C8B-B14F-4D97-AF65-F5344CB8AC3E}">
        <p14:creationId xmlns:p14="http://schemas.microsoft.com/office/powerpoint/2010/main" val="182432021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075298764"/>
              </p:ext>
            </p:extLst>
          </p:nvPr>
        </p:nvGraphicFramePr>
        <p:xfrm>
          <a:off x="304800" y="762000"/>
          <a:ext cx="8610600" cy="1612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457200" y="152400"/>
            <a:ext cx="8534400" cy="646331"/>
          </a:xfrm>
          <a:prstGeom prst="rect">
            <a:avLst/>
          </a:prstGeom>
          <a:noFill/>
        </p:spPr>
        <p:txBody>
          <a:bodyPr wrap="square" rtlCol="0">
            <a:spAutoFit/>
          </a:bodyPr>
          <a:lstStyle/>
          <a:p>
            <a:pPr algn="r"/>
            <a:r>
              <a:rPr lang="en-US" sz="3600" i="1" dirty="0" smtClean="0">
                <a:solidFill>
                  <a:schemeClr val="bg1"/>
                </a:solidFill>
              </a:rPr>
              <a:t>Processing the data</a:t>
            </a:r>
            <a:endParaRPr lang="en-US" sz="3600" i="1" dirty="0">
              <a:solidFill>
                <a:schemeClr val="bg1"/>
              </a:solidFill>
            </a:endParaRPr>
          </a:p>
        </p:txBody>
      </p:sp>
      <p:pic>
        <p:nvPicPr>
          <p:cNvPr id="8" name="Picture 2" descr="C:\Users\Amir\Desktop\ECCV Presentation\IP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 y="2505076"/>
            <a:ext cx="2859737" cy="4276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10" name="Right Arrow 9"/>
          <p:cNvSpPr/>
          <p:nvPr/>
        </p:nvSpPr>
        <p:spPr>
          <a:xfrm>
            <a:off x="2743200" y="2962276"/>
            <a:ext cx="2057400" cy="304800"/>
          </a:xfrm>
          <a:prstGeom prst="right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2819400" y="3267076"/>
            <a:ext cx="2057400" cy="304800"/>
          </a:xfrm>
          <a:prstGeom prst="right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276600" y="3571876"/>
            <a:ext cx="2057400" cy="304800"/>
          </a:xfrm>
          <a:prstGeom prst="right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730335" y="4044434"/>
            <a:ext cx="2057400" cy="304800"/>
          </a:xfrm>
          <a:prstGeom prst="right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3259777" y="5857876"/>
            <a:ext cx="2057400" cy="304800"/>
          </a:xfrm>
          <a:prstGeom prst="right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3111500" y="5541201"/>
            <a:ext cx="2057400" cy="304800"/>
          </a:xfrm>
          <a:prstGeom prst="right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3429000" y="2657476"/>
            <a:ext cx="2057400" cy="304800"/>
          </a:xfrm>
          <a:prstGeom prst="right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4145643" y="4486276"/>
            <a:ext cx="0" cy="976538"/>
          </a:xfrm>
          <a:prstGeom prst="line">
            <a:avLst/>
          </a:prstGeom>
          <a:ln w="79375" cap="rnd">
            <a:solidFill>
              <a:srgbClr val="FF0000"/>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30" name="Diagram 29"/>
          <p:cNvGraphicFramePr/>
          <p:nvPr>
            <p:extLst>
              <p:ext uri="{D42A27DB-BD31-4B8C-83A1-F6EECF244321}">
                <p14:modId xmlns:p14="http://schemas.microsoft.com/office/powerpoint/2010/main" val="1997184421"/>
              </p:ext>
            </p:extLst>
          </p:nvPr>
        </p:nvGraphicFramePr>
        <p:xfrm>
          <a:off x="7391400" y="3124200"/>
          <a:ext cx="1066800" cy="246816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1" name="Right Arrow 30"/>
          <p:cNvSpPr/>
          <p:nvPr/>
        </p:nvSpPr>
        <p:spPr>
          <a:xfrm>
            <a:off x="5486400" y="4191000"/>
            <a:ext cx="990600" cy="228600"/>
          </a:xfrm>
          <a:prstGeom prst="rightArrow">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32" name="TextBox 31"/>
          <p:cNvSpPr txBox="1"/>
          <p:nvPr/>
        </p:nvSpPr>
        <p:spPr>
          <a:xfrm>
            <a:off x="7543800" y="5791200"/>
            <a:ext cx="1401077" cy="523220"/>
          </a:xfrm>
          <a:prstGeom prst="rect">
            <a:avLst/>
          </a:prstGeom>
          <a:noFill/>
        </p:spPr>
        <p:txBody>
          <a:bodyPr wrap="square" rtlCol="0">
            <a:spAutoFit/>
          </a:bodyPr>
          <a:lstStyle/>
          <a:p>
            <a:pPr algn="ctr"/>
            <a:r>
              <a:rPr lang="en-US" sz="1400" b="1" dirty="0" smtClean="0"/>
              <a:t> </a:t>
            </a:r>
            <a:r>
              <a:rPr lang="en-US" sz="1400" b="1" dirty="0" smtClean="0">
                <a:solidFill>
                  <a:srgbClr val="FFFF00"/>
                </a:solidFill>
              </a:rPr>
              <a:t>Data Structure Tree</a:t>
            </a:r>
            <a:endParaRPr lang="en-US" sz="1400" b="1" dirty="0">
              <a:solidFill>
                <a:srgbClr val="FFFF00"/>
              </a:solidFill>
            </a:endParaRPr>
          </a:p>
        </p:txBody>
      </p:sp>
      <p:sp>
        <p:nvSpPr>
          <p:cNvPr id="16" name="Slide Number Placeholder 15"/>
          <p:cNvSpPr>
            <a:spLocks noGrp="1"/>
          </p:cNvSpPr>
          <p:nvPr>
            <p:ph type="sldNum" sz="quarter" idx="12"/>
          </p:nvPr>
        </p:nvSpPr>
        <p:spPr/>
        <p:txBody>
          <a:bodyPr/>
          <a:lstStyle/>
          <a:p>
            <a:fld id="{A30BBF04-7EDD-4BFA-A6A0-26D6E2AADC86}" type="slidenum">
              <a:rPr lang="en-US" smtClean="0"/>
              <a:pPr/>
              <a:t>17</a:t>
            </a:fld>
            <a:endParaRPr lang="en-US"/>
          </a:p>
        </p:txBody>
      </p:sp>
    </p:spTree>
    <p:extLst>
      <p:ext uri="{BB962C8B-B14F-4D97-AF65-F5344CB8AC3E}">
        <p14:creationId xmlns:p14="http://schemas.microsoft.com/office/powerpoint/2010/main" val="182432021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22" grpId="0" animBg="1"/>
      <p:bldGraphic spid="30" grpId="0">
        <p:bldAsOne/>
      </p:bldGraphic>
      <p:bldP spid="31" grpId="0" animBg="1"/>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7" name="Picture 6" descr="Screen Shot 2012-03-31 at 1.57.04 PM.png"/>
          <p:cNvPicPr>
            <a:picLocks noChangeAspect="1"/>
          </p:cNvPicPr>
          <p:nvPr/>
        </p:nvPicPr>
        <p:blipFill>
          <a:blip r:embed="rId3" cstate="print"/>
          <a:stretch>
            <a:fillRect/>
          </a:stretch>
        </p:blipFill>
        <p:spPr>
          <a:xfrm>
            <a:off x="3657600" y="609600"/>
            <a:ext cx="368300" cy="355600"/>
          </a:xfrm>
          <a:prstGeom prst="rect">
            <a:avLst/>
          </a:prstGeom>
        </p:spPr>
      </p:pic>
      <p:pic>
        <p:nvPicPr>
          <p:cNvPr id="10" name="Picture 9" descr="Screen Shot 2012-03-31 at 1.57.04 PM.png"/>
          <p:cNvPicPr>
            <a:picLocks noChangeAspect="1"/>
          </p:cNvPicPr>
          <p:nvPr/>
        </p:nvPicPr>
        <p:blipFill>
          <a:blip r:embed="rId3" cstate="print"/>
          <a:stretch>
            <a:fillRect/>
          </a:stretch>
        </p:blipFill>
        <p:spPr>
          <a:xfrm>
            <a:off x="3124200" y="1447800"/>
            <a:ext cx="368300" cy="355600"/>
          </a:xfrm>
          <a:prstGeom prst="rect">
            <a:avLst/>
          </a:prstGeom>
        </p:spPr>
      </p:pic>
      <p:pic>
        <p:nvPicPr>
          <p:cNvPr id="11" name="Picture 10" descr="Data set 1.PNG"/>
          <p:cNvPicPr>
            <a:picLocks noChangeAspect="1"/>
          </p:cNvPicPr>
          <p:nvPr/>
        </p:nvPicPr>
        <p:blipFill>
          <a:blip r:embed="rId4" cstate="print"/>
          <a:stretch>
            <a:fillRect/>
          </a:stretch>
        </p:blipFill>
        <p:spPr>
          <a:xfrm>
            <a:off x="4495800" y="457200"/>
            <a:ext cx="3942413" cy="2505075"/>
          </a:xfrm>
          <a:prstGeom prst="rect">
            <a:avLst/>
          </a:prstGeom>
        </p:spPr>
      </p:pic>
      <p:pic>
        <p:nvPicPr>
          <p:cNvPr id="12" name="Picture 11" descr="q(011).JPG"/>
          <p:cNvPicPr>
            <a:picLocks noChangeAspect="1"/>
          </p:cNvPicPr>
          <p:nvPr/>
        </p:nvPicPr>
        <p:blipFill>
          <a:blip r:embed="rId5" cstate="print"/>
          <a:srcRect r="12500"/>
          <a:stretch>
            <a:fillRect/>
          </a:stretch>
        </p:blipFill>
        <p:spPr>
          <a:xfrm rot="5400000">
            <a:off x="-76200" y="609600"/>
            <a:ext cx="3200400" cy="2438400"/>
          </a:xfrm>
          <a:prstGeom prst="rect">
            <a:avLst/>
          </a:prstGeom>
        </p:spPr>
      </p:pic>
      <p:sp>
        <p:nvSpPr>
          <p:cNvPr id="5" name="Right Arrow 4"/>
          <p:cNvSpPr/>
          <p:nvPr/>
        </p:nvSpPr>
        <p:spPr>
          <a:xfrm>
            <a:off x="2133600" y="685800"/>
            <a:ext cx="1524000" cy="228600"/>
          </a:xfrm>
          <a:prstGeom prst="right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1828800" y="1524000"/>
            <a:ext cx="1295400" cy="228600"/>
          </a:xfrm>
          <a:prstGeom prst="right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creen Shot 2012-03-31 at 1.57.04 PM.png"/>
          <p:cNvPicPr>
            <a:picLocks noChangeAspect="1"/>
          </p:cNvPicPr>
          <p:nvPr/>
        </p:nvPicPr>
        <p:blipFill>
          <a:blip r:embed="rId3" cstate="print"/>
          <a:stretch>
            <a:fillRect/>
          </a:stretch>
        </p:blipFill>
        <p:spPr>
          <a:xfrm>
            <a:off x="3124200" y="2743200"/>
            <a:ext cx="368300" cy="355600"/>
          </a:xfrm>
          <a:prstGeom prst="rect">
            <a:avLst/>
          </a:prstGeom>
        </p:spPr>
      </p:pic>
      <p:sp>
        <p:nvSpPr>
          <p:cNvPr id="15" name="Right Arrow 14"/>
          <p:cNvSpPr/>
          <p:nvPr/>
        </p:nvSpPr>
        <p:spPr>
          <a:xfrm>
            <a:off x="1524000" y="2819400"/>
            <a:ext cx="1524000" cy="304800"/>
          </a:xfrm>
          <a:prstGeom prst="right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Screen Shot 2012-03-31 at 1.57.04 PM.png"/>
          <p:cNvPicPr>
            <a:picLocks noChangeAspect="1"/>
          </p:cNvPicPr>
          <p:nvPr/>
        </p:nvPicPr>
        <p:blipFill>
          <a:blip r:embed="rId3" cstate="print"/>
          <a:stretch>
            <a:fillRect/>
          </a:stretch>
        </p:blipFill>
        <p:spPr>
          <a:xfrm>
            <a:off x="3200400" y="2209800"/>
            <a:ext cx="368300" cy="355600"/>
          </a:xfrm>
          <a:prstGeom prst="rect">
            <a:avLst/>
          </a:prstGeom>
        </p:spPr>
      </p:pic>
      <p:sp>
        <p:nvSpPr>
          <p:cNvPr id="17" name="Right Arrow 16"/>
          <p:cNvSpPr/>
          <p:nvPr/>
        </p:nvSpPr>
        <p:spPr>
          <a:xfrm>
            <a:off x="2286000" y="2286000"/>
            <a:ext cx="838200" cy="304800"/>
          </a:xfrm>
          <a:prstGeom prst="right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7391400" y="1828800"/>
            <a:ext cx="304800" cy="1447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p:cNvSpPr/>
          <p:nvPr/>
        </p:nvSpPr>
        <p:spPr>
          <a:xfrm>
            <a:off x="8001000" y="762000"/>
            <a:ext cx="304800" cy="2743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Screen Shot 2012-03-31 at 1.57.09 PM.png"/>
          <p:cNvPicPr>
            <a:picLocks noChangeAspect="1"/>
          </p:cNvPicPr>
          <p:nvPr/>
        </p:nvPicPr>
        <p:blipFill>
          <a:blip r:embed="rId6" cstate="print"/>
          <a:stretch>
            <a:fillRect/>
          </a:stretch>
        </p:blipFill>
        <p:spPr>
          <a:xfrm>
            <a:off x="7315200" y="3314700"/>
            <a:ext cx="457200" cy="419100"/>
          </a:xfrm>
          <a:prstGeom prst="rect">
            <a:avLst/>
          </a:prstGeom>
        </p:spPr>
      </p:pic>
      <p:pic>
        <p:nvPicPr>
          <p:cNvPr id="22" name="Picture 21" descr="Screen Shot 2012-03-31 at 1.57.09 PM.png"/>
          <p:cNvPicPr>
            <a:picLocks noChangeAspect="1"/>
          </p:cNvPicPr>
          <p:nvPr/>
        </p:nvPicPr>
        <p:blipFill>
          <a:blip r:embed="rId6" cstate="print"/>
          <a:stretch>
            <a:fillRect/>
          </a:stretch>
        </p:blipFill>
        <p:spPr>
          <a:xfrm>
            <a:off x="7924800" y="3543300"/>
            <a:ext cx="457200" cy="419100"/>
          </a:xfrm>
          <a:prstGeom prst="rect">
            <a:avLst/>
          </a:prstGeom>
        </p:spPr>
      </p:pic>
      <p:pic>
        <p:nvPicPr>
          <p:cNvPr id="23" name="Picture 22" descr="Data Set 2.PNG"/>
          <p:cNvPicPr>
            <a:picLocks noChangeAspect="1"/>
          </p:cNvPicPr>
          <p:nvPr/>
        </p:nvPicPr>
        <p:blipFill>
          <a:blip r:embed="rId7" cstate="print"/>
          <a:stretch>
            <a:fillRect/>
          </a:stretch>
        </p:blipFill>
        <p:spPr>
          <a:xfrm>
            <a:off x="4495800" y="4038600"/>
            <a:ext cx="3838281" cy="2690813"/>
          </a:xfrm>
          <a:prstGeom prst="rect">
            <a:avLst/>
          </a:prstGeom>
        </p:spPr>
      </p:pic>
      <p:sp>
        <p:nvSpPr>
          <p:cNvPr id="24" name="Left Arrow 23"/>
          <p:cNvSpPr/>
          <p:nvPr/>
        </p:nvSpPr>
        <p:spPr>
          <a:xfrm>
            <a:off x="3733800" y="4495800"/>
            <a:ext cx="990600" cy="381000"/>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Left Arrow 24"/>
          <p:cNvSpPr/>
          <p:nvPr/>
        </p:nvSpPr>
        <p:spPr>
          <a:xfrm>
            <a:off x="3429000" y="5105400"/>
            <a:ext cx="3429000" cy="381000"/>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Screen Shot 2012-03-31 at 1.57.12 PM.png"/>
          <p:cNvPicPr>
            <a:picLocks noChangeAspect="1"/>
          </p:cNvPicPr>
          <p:nvPr/>
        </p:nvPicPr>
        <p:blipFill>
          <a:blip r:embed="rId8" cstate="print"/>
          <a:stretch>
            <a:fillRect/>
          </a:stretch>
        </p:blipFill>
        <p:spPr>
          <a:xfrm>
            <a:off x="3124200" y="4418013"/>
            <a:ext cx="508000" cy="444500"/>
          </a:xfrm>
          <a:prstGeom prst="rect">
            <a:avLst/>
          </a:prstGeom>
        </p:spPr>
      </p:pic>
      <p:pic>
        <p:nvPicPr>
          <p:cNvPr id="27" name="Picture 26" descr="Screen Shot 2012-03-31 at 1.57.12 PM.png"/>
          <p:cNvPicPr>
            <a:picLocks noChangeAspect="1"/>
          </p:cNvPicPr>
          <p:nvPr/>
        </p:nvPicPr>
        <p:blipFill>
          <a:blip r:embed="rId8" cstate="print"/>
          <a:stretch>
            <a:fillRect/>
          </a:stretch>
        </p:blipFill>
        <p:spPr>
          <a:xfrm>
            <a:off x="2844800" y="5105400"/>
            <a:ext cx="508000" cy="444500"/>
          </a:xfrm>
          <a:prstGeom prst="rect">
            <a:avLst/>
          </a:prstGeom>
        </p:spPr>
      </p:pic>
      <p:sp>
        <p:nvSpPr>
          <p:cNvPr id="28" name="TextBox 27"/>
          <p:cNvSpPr txBox="1"/>
          <p:nvPr/>
        </p:nvSpPr>
        <p:spPr>
          <a:xfrm>
            <a:off x="609600" y="3429000"/>
            <a:ext cx="2590800" cy="369332"/>
          </a:xfrm>
          <a:prstGeom prst="rect">
            <a:avLst/>
          </a:prstGeom>
          <a:noFill/>
        </p:spPr>
        <p:txBody>
          <a:bodyPr wrap="square" rtlCol="0">
            <a:spAutoFit/>
          </a:bodyPr>
          <a:lstStyle/>
          <a:p>
            <a:r>
              <a:rPr lang="en-US" b="1" dirty="0" smtClean="0"/>
              <a:t>Query Image</a:t>
            </a:r>
            <a:endParaRPr lang="en-US" b="1" dirty="0"/>
          </a:p>
        </p:txBody>
      </p:sp>
      <p:sp>
        <p:nvSpPr>
          <p:cNvPr id="29" name="TextBox 28"/>
          <p:cNvSpPr txBox="1"/>
          <p:nvPr/>
        </p:nvSpPr>
        <p:spPr>
          <a:xfrm>
            <a:off x="5410200" y="3364468"/>
            <a:ext cx="2590800" cy="369332"/>
          </a:xfrm>
          <a:prstGeom prst="rect">
            <a:avLst/>
          </a:prstGeom>
          <a:noFill/>
        </p:spPr>
        <p:txBody>
          <a:bodyPr wrap="square" rtlCol="0">
            <a:spAutoFit/>
          </a:bodyPr>
          <a:lstStyle/>
          <a:p>
            <a:r>
              <a:rPr lang="en-US" b="1" dirty="0" smtClean="0"/>
              <a:t>Dataset Images</a:t>
            </a:r>
            <a:endParaRPr lang="en-US" b="1" dirty="0"/>
          </a:p>
        </p:txBody>
      </p:sp>
      <p:sp>
        <p:nvSpPr>
          <p:cNvPr id="30" name="Slide Number Placeholder 29"/>
          <p:cNvSpPr>
            <a:spLocks noGrp="1"/>
          </p:cNvSpPr>
          <p:nvPr>
            <p:ph type="sldNum" sz="quarter" idx="12"/>
          </p:nvPr>
        </p:nvSpPr>
        <p:spPr/>
        <p:txBody>
          <a:bodyPr/>
          <a:lstStyle/>
          <a:p>
            <a:fld id="{A30BBF04-7EDD-4BFA-A6A0-26D6E2AADC86}" type="slidenum">
              <a:rPr lang="en-US" smtClean="0"/>
              <a:pPr/>
              <a:t>18</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5"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715962"/>
          </a:xfrm>
        </p:spPr>
        <p:txBody>
          <a:bodyPr/>
          <a:lstStyle/>
          <a:p>
            <a:pPr algn="r"/>
            <a:r>
              <a:rPr lang="en-US" sz="3200" dirty="0" smtClean="0"/>
              <a:t>Using nearest neighbor</a:t>
            </a:r>
            <a:br>
              <a:rPr lang="en-US" sz="3200" dirty="0" smtClean="0"/>
            </a:br>
            <a:r>
              <a:rPr lang="en-US" sz="3200" dirty="0" smtClean="0"/>
              <a:t> and assigning votes</a:t>
            </a:r>
            <a:endParaRPr lang="en-US" sz="3200" dirty="0"/>
          </a:p>
        </p:txBody>
      </p:sp>
      <p:graphicFrame>
        <p:nvGraphicFramePr>
          <p:cNvPr id="5" name="Content Placeholder 4"/>
          <p:cNvGraphicFramePr>
            <a:graphicFrameLocks noGrp="1"/>
          </p:cNvGraphicFramePr>
          <p:nvPr>
            <p:ph idx="1"/>
          </p:nvPr>
        </p:nvGraphicFramePr>
        <p:xfrm>
          <a:off x="5181600" y="1219200"/>
          <a:ext cx="3581400" cy="1920240"/>
        </p:xfrm>
        <a:graphic>
          <a:graphicData uri="http://schemas.openxmlformats.org/drawingml/2006/table">
            <a:tbl>
              <a:tblPr firstRow="1" bandRow="1">
                <a:tableStyleId>{5C22544A-7EE6-4342-B048-85BDC9FD1C3A}</a:tableStyleId>
              </a:tblPr>
              <a:tblGrid>
                <a:gridCol w="1790700"/>
                <a:gridCol w="1790700"/>
              </a:tblGrid>
              <a:tr h="370840">
                <a:tc>
                  <a:txBody>
                    <a:bodyPr/>
                    <a:lstStyle/>
                    <a:p>
                      <a:pPr algn="ctr"/>
                      <a:r>
                        <a:rPr lang="en-US" dirty="0" smtClean="0">
                          <a:solidFill>
                            <a:schemeClr val="tx1"/>
                          </a:solidFill>
                        </a:rPr>
                        <a:t>Dataset</a:t>
                      </a:r>
                    </a:p>
                    <a:p>
                      <a:pPr algn="ctr"/>
                      <a:r>
                        <a:rPr lang="en-US" dirty="0" smtClean="0">
                          <a:solidFill>
                            <a:schemeClr val="tx1"/>
                          </a:solidFill>
                        </a:rPr>
                        <a:t>SIFT</a:t>
                      </a:r>
                      <a:r>
                        <a:rPr lang="en-US" baseline="0" dirty="0" smtClean="0">
                          <a:solidFill>
                            <a:schemeClr val="tx1"/>
                          </a:solidFill>
                        </a:rPr>
                        <a:t> POINTS</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olidFill>
                            <a:schemeClr val="tx1"/>
                          </a:solidFill>
                        </a:rPr>
                        <a:t>Votes</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endParaRPr lang="en-US" dirty="0" smtClean="0"/>
                    </a:p>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IIIII III</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endParaRPr lang="en-US" dirty="0" smtClean="0"/>
                    </a:p>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III</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pic>
        <p:nvPicPr>
          <p:cNvPr id="4" name="Picture 3"/>
          <p:cNvPicPr>
            <a:picLocks noChangeAspect="1"/>
          </p:cNvPicPr>
          <p:nvPr/>
        </p:nvPicPr>
        <p:blipFill>
          <a:blip r:embed="rId3" cstate="print"/>
          <a:stretch>
            <a:fillRect/>
          </a:stretch>
        </p:blipFill>
        <p:spPr>
          <a:xfrm>
            <a:off x="152400" y="1512579"/>
            <a:ext cx="4800600" cy="5345422"/>
          </a:xfrm>
          <a:prstGeom prst="rect">
            <a:avLst/>
          </a:prstGeom>
        </p:spPr>
      </p:pic>
      <p:pic>
        <p:nvPicPr>
          <p:cNvPr id="7" name="Picture 6" descr="Screen Shot 2012-03-31 at 1.57.09 PM.png"/>
          <p:cNvPicPr>
            <a:picLocks noChangeAspect="1"/>
          </p:cNvPicPr>
          <p:nvPr/>
        </p:nvPicPr>
        <p:blipFill>
          <a:blip r:embed="rId4" cstate="print"/>
          <a:stretch>
            <a:fillRect/>
          </a:stretch>
        </p:blipFill>
        <p:spPr>
          <a:xfrm>
            <a:off x="5257800" y="1981200"/>
            <a:ext cx="457200" cy="419100"/>
          </a:xfrm>
          <a:prstGeom prst="rect">
            <a:avLst/>
          </a:prstGeom>
        </p:spPr>
      </p:pic>
      <p:pic>
        <p:nvPicPr>
          <p:cNvPr id="8" name="Picture 7" descr="Screen Shot 2012-03-31 at 1.57.12 PM.png"/>
          <p:cNvPicPr>
            <a:picLocks noChangeAspect="1"/>
          </p:cNvPicPr>
          <p:nvPr/>
        </p:nvPicPr>
        <p:blipFill>
          <a:blip r:embed="rId5" cstate="print"/>
          <a:stretch>
            <a:fillRect/>
          </a:stretch>
        </p:blipFill>
        <p:spPr>
          <a:xfrm>
            <a:off x="5207000" y="2590800"/>
            <a:ext cx="508000" cy="444500"/>
          </a:xfrm>
          <a:prstGeom prst="rect">
            <a:avLst/>
          </a:prstGeom>
        </p:spPr>
      </p:pic>
      <p:sp>
        <p:nvSpPr>
          <p:cNvPr id="10" name="Oval 9"/>
          <p:cNvSpPr/>
          <p:nvPr/>
        </p:nvSpPr>
        <p:spPr>
          <a:xfrm>
            <a:off x="1524000" y="2133600"/>
            <a:ext cx="1828800" cy="1752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838200" y="3886200"/>
            <a:ext cx="3124200" cy="2895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524000" y="4038600"/>
            <a:ext cx="1828800" cy="1752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895600" y="3276600"/>
            <a:ext cx="1828800" cy="1752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fld id="{A30BBF04-7EDD-4BFA-A6A0-26D6E2AADC86}" type="slidenum">
              <a:rPr lang="en-US" smtClean="0"/>
              <a:pPr/>
              <a:t>19</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7"/>
          <p:cNvSpPr>
            <a:spLocks noGrp="1" noChangeArrowheads="1"/>
          </p:cNvSpPr>
          <p:nvPr>
            <p:ph type="ctrTitle"/>
          </p:nvPr>
        </p:nvSpPr>
        <p:spPr>
          <a:xfrm>
            <a:off x="755650" y="333375"/>
            <a:ext cx="8007350" cy="1470025"/>
          </a:xfrm>
        </p:spPr>
        <p:txBody>
          <a:bodyPr/>
          <a:lstStyle/>
          <a:p>
            <a:pPr eaLnBrk="1" hangingPunct="1"/>
            <a:r>
              <a:rPr lang="es-UY" sz="5400" dirty="0" err="1" smtClean="0">
                <a:solidFill>
                  <a:schemeClr val="tx1"/>
                </a:solidFill>
                <a:effectLst>
                  <a:outerShdw blurRad="38100" dist="38100" dir="2700000" algn="tl">
                    <a:srgbClr val="C0C0C0"/>
                  </a:outerShdw>
                </a:effectLst>
                <a:latin typeface="Bauhaus 93" pitchFamily="82" charset="0"/>
              </a:rPr>
              <a:t>Where</a:t>
            </a:r>
            <a:r>
              <a:rPr lang="es-UY" sz="5400" dirty="0" smtClean="0">
                <a:solidFill>
                  <a:schemeClr val="tx1"/>
                </a:solidFill>
                <a:effectLst>
                  <a:outerShdw blurRad="38100" dist="38100" dir="2700000" algn="tl">
                    <a:srgbClr val="C0C0C0"/>
                  </a:outerShdw>
                </a:effectLst>
                <a:latin typeface="Bauhaus 93" pitchFamily="82" charset="0"/>
              </a:rPr>
              <a:t> in </a:t>
            </a:r>
            <a:r>
              <a:rPr lang="es-UY" sz="5400" dirty="0" err="1" smtClean="0">
                <a:solidFill>
                  <a:schemeClr val="tx1"/>
                </a:solidFill>
                <a:effectLst>
                  <a:outerShdw blurRad="38100" dist="38100" dir="2700000" algn="tl">
                    <a:srgbClr val="C0C0C0"/>
                  </a:outerShdw>
                </a:effectLst>
                <a:latin typeface="Bauhaus 93" pitchFamily="82" charset="0"/>
              </a:rPr>
              <a:t>the</a:t>
            </a:r>
            <a:r>
              <a:rPr lang="es-UY" sz="5400" dirty="0" smtClean="0">
                <a:solidFill>
                  <a:schemeClr val="tx1"/>
                </a:solidFill>
                <a:effectLst>
                  <a:outerShdw blurRad="38100" dist="38100" dir="2700000" algn="tl">
                    <a:srgbClr val="C0C0C0"/>
                  </a:outerShdw>
                </a:effectLst>
                <a:latin typeface="Bauhaus 93" pitchFamily="82" charset="0"/>
              </a:rPr>
              <a:t> </a:t>
            </a:r>
            <a:r>
              <a:rPr lang="es-UY" sz="5400" dirty="0" err="1" smtClean="0">
                <a:solidFill>
                  <a:schemeClr val="tx1"/>
                </a:solidFill>
                <a:effectLst>
                  <a:outerShdw blurRad="38100" dist="38100" dir="2700000" algn="tl">
                    <a:srgbClr val="C0C0C0"/>
                  </a:outerShdw>
                </a:effectLst>
                <a:latin typeface="Bauhaus 93" pitchFamily="82" charset="0"/>
              </a:rPr>
              <a:t>world</a:t>
            </a:r>
            <a:r>
              <a:rPr lang="es-UY" sz="5400" dirty="0" smtClean="0">
                <a:solidFill>
                  <a:schemeClr val="tx1"/>
                </a:solidFill>
                <a:effectLst>
                  <a:outerShdw blurRad="38100" dist="38100" dir="2700000" algn="tl">
                    <a:srgbClr val="C0C0C0"/>
                  </a:outerShdw>
                </a:effectLst>
                <a:latin typeface="Bauhaus 93" pitchFamily="82" charset="0"/>
              </a:rPr>
              <a:t> </a:t>
            </a:r>
            <a:r>
              <a:rPr lang="es-UY" sz="5400" dirty="0" err="1" smtClean="0">
                <a:solidFill>
                  <a:schemeClr val="tx1"/>
                </a:solidFill>
                <a:effectLst>
                  <a:outerShdw blurRad="38100" dist="38100" dir="2700000" algn="tl">
                    <a:srgbClr val="C0C0C0"/>
                  </a:outerShdw>
                </a:effectLst>
                <a:latin typeface="Bauhaus 93" pitchFamily="82" charset="0"/>
              </a:rPr>
              <a:t>was</a:t>
            </a:r>
            <a:r>
              <a:rPr lang="es-UY" sz="5400" dirty="0" smtClean="0">
                <a:solidFill>
                  <a:schemeClr val="tx1"/>
                </a:solidFill>
                <a:effectLst>
                  <a:outerShdw blurRad="38100" dist="38100" dir="2700000" algn="tl">
                    <a:srgbClr val="C0C0C0"/>
                  </a:outerShdw>
                </a:effectLst>
                <a:latin typeface="Bauhaus 93" pitchFamily="82" charset="0"/>
              </a:rPr>
              <a:t> I?</a:t>
            </a:r>
            <a:endParaRPr lang="es-ES" sz="5400" dirty="0" smtClean="0">
              <a:solidFill>
                <a:schemeClr val="tx1"/>
              </a:solidFill>
              <a:effectLst>
                <a:outerShdw blurRad="38100" dist="38100" dir="2700000" algn="tl">
                  <a:srgbClr val="C0C0C0"/>
                </a:outerShdw>
              </a:effectLst>
              <a:latin typeface="Bauhaus 93" pitchFamily="82" charset="0"/>
            </a:endParaRPr>
          </a:p>
        </p:txBody>
      </p:sp>
      <p:pic>
        <p:nvPicPr>
          <p:cNvPr id="2050" name="Picture 2"/>
          <p:cNvPicPr>
            <a:picLocks noChangeAspect="1" noChangeArrowheads="1"/>
          </p:cNvPicPr>
          <p:nvPr/>
        </p:nvPicPr>
        <p:blipFill>
          <a:blip r:embed="rId3" cstate="print"/>
          <a:srcRect/>
          <a:stretch>
            <a:fillRect/>
          </a:stretch>
        </p:blipFill>
        <p:spPr bwMode="auto">
          <a:xfrm>
            <a:off x="2286000" y="1371600"/>
            <a:ext cx="4457700" cy="450723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r="7692"/>
          <a:stretch>
            <a:fillRect/>
          </a:stretch>
        </p:blipFill>
        <p:spPr bwMode="auto">
          <a:xfrm>
            <a:off x="-1" y="4953000"/>
            <a:ext cx="1981201" cy="1905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A30BBF04-7EDD-4BFA-A6A0-26D6E2AADC86}" type="slidenum">
              <a:rPr lang="en-US" smtClean="0"/>
              <a:pPr/>
              <a:t>2</a:t>
            </a:fld>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075298764"/>
              </p:ext>
            </p:extLst>
          </p:nvPr>
        </p:nvGraphicFramePr>
        <p:xfrm>
          <a:off x="304800" y="762000"/>
          <a:ext cx="8610600" cy="16129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p:cNvSpPr txBox="1"/>
          <p:nvPr/>
        </p:nvSpPr>
        <p:spPr>
          <a:xfrm>
            <a:off x="457200" y="152400"/>
            <a:ext cx="8534400" cy="646331"/>
          </a:xfrm>
          <a:prstGeom prst="rect">
            <a:avLst/>
          </a:prstGeom>
          <a:noFill/>
        </p:spPr>
        <p:txBody>
          <a:bodyPr wrap="square" rtlCol="0">
            <a:spAutoFit/>
          </a:bodyPr>
          <a:lstStyle/>
          <a:p>
            <a:pPr algn="r"/>
            <a:r>
              <a:rPr lang="en-US" sz="3600" i="1" dirty="0" smtClean="0"/>
              <a:t>Processing the data</a:t>
            </a:r>
            <a:endParaRPr lang="en-US" sz="3600" i="1" dirty="0"/>
          </a:p>
        </p:txBody>
      </p:sp>
      <p:pic>
        <p:nvPicPr>
          <p:cNvPr id="8" name="Picture 2" descr="C:\Users\Amir\Desktop\ECCV Presentation\IP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 y="2362200"/>
            <a:ext cx="2859737" cy="4276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24" name="Right Arrow 23"/>
          <p:cNvSpPr/>
          <p:nvPr/>
        </p:nvSpPr>
        <p:spPr>
          <a:xfrm>
            <a:off x="3505200" y="4572000"/>
            <a:ext cx="838200" cy="304800"/>
          </a:xfrm>
          <a:prstGeom prst="right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init2.avi">
            <a:hlinkClick r:id="" action="ppaction://media"/>
          </p:cNvPr>
          <p:cNvPicPr/>
          <p:nvPr>
            <a:videoFile r:link="rId2"/>
            <p:extLst>
              <p:ext uri="{DAA4B4D4-6D71-4841-9C94-3DE7FCFB9230}">
                <p14:media xmlns:p14="http://schemas.microsoft.com/office/powerpoint/2010/main" r:embed="rId1"/>
              </p:ext>
            </p:extLst>
          </p:nvPr>
        </p:nvPicPr>
        <p:blipFill>
          <a:blip r:embed="rId11" cstate="print"/>
          <a:stretch>
            <a:fillRect/>
          </a:stretch>
        </p:blipFill>
        <p:spPr>
          <a:xfrm>
            <a:off x="4800600" y="2910425"/>
            <a:ext cx="4121021" cy="3059545"/>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4724400" y="6096000"/>
            <a:ext cx="4419600" cy="338554"/>
          </a:xfrm>
          <a:prstGeom prst="rect">
            <a:avLst/>
          </a:prstGeom>
          <a:noFill/>
        </p:spPr>
        <p:txBody>
          <a:bodyPr wrap="square" rtlCol="0">
            <a:spAutoFit/>
          </a:bodyPr>
          <a:lstStyle/>
          <a:p>
            <a:r>
              <a:rPr lang="en-US" sz="1600" b="1" dirty="0" smtClean="0"/>
              <a:t>Horizontal Axes: </a:t>
            </a:r>
            <a:r>
              <a:rPr lang="en-US" sz="1600" dirty="0" smtClean="0"/>
              <a:t>Location Coordinates (</a:t>
            </a:r>
            <a:r>
              <a:rPr lang="en-US" sz="1600" dirty="0" err="1" smtClean="0"/>
              <a:t>x,y</a:t>
            </a:r>
            <a:r>
              <a:rPr lang="en-US" sz="1600" dirty="0" smtClean="0"/>
              <a:t>) </a:t>
            </a:r>
            <a:endParaRPr lang="en-US" sz="1600" dirty="0"/>
          </a:p>
        </p:txBody>
      </p:sp>
      <p:sp>
        <p:nvSpPr>
          <p:cNvPr id="27" name="TextBox 26"/>
          <p:cNvSpPr txBox="1"/>
          <p:nvPr/>
        </p:nvSpPr>
        <p:spPr>
          <a:xfrm rot="16200000">
            <a:off x="2969211" y="4297947"/>
            <a:ext cx="3171824" cy="338554"/>
          </a:xfrm>
          <a:prstGeom prst="rect">
            <a:avLst/>
          </a:prstGeom>
          <a:noFill/>
        </p:spPr>
        <p:txBody>
          <a:bodyPr wrap="square" rtlCol="0">
            <a:spAutoFit/>
          </a:bodyPr>
          <a:lstStyle/>
          <a:p>
            <a:r>
              <a:rPr lang="en-US" sz="1600" b="1" dirty="0" smtClean="0"/>
              <a:t>Vertical Axis: </a:t>
            </a:r>
            <a:r>
              <a:rPr lang="en-US" sz="1600" dirty="0" smtClean="0"/>
              <a:t>Number of Votes</a:t>
            </a:r>
            <a:endParaRPr lang="en-US" sz="1600" dirty="0"/>
          </a:p>
        </p:txBody>
      </p:sp>
      <p:sp>
        <p:nvSpPr>
          <p:cNvPr id="28" name="TextBox 27"/>
          <p:cNvSpPr txBox="1"/>
          <p:nvPr/>
        </p:nvSpPr>
        <p:spPr>
          <a:xfrm>
            <a:off x="3352800" y="4309646"/>
            <a:ext cx="1219200" cy="338554"/>
          </a:xfrm>
          <a:prstGeom prst="rect">
            <a:avLst/>
          </a:prstGeom>
          <a:noFill/>
        </p:spPr>
        <p:txBody>
          <a:bodyPr wrap="square" rtlCol="0">
            <a:spAutoFit/>
          </a:bodyPr>
          <a:lstStyle/>
          <a:p>
            <a:r>
              <a:rPr lang="en-US" sz="1600" b="1" dirty="0"/>
              <a:t>Matching</a:t>
            </a:r>
          </a:p>
        </p:txBody>
      </p:sp>
      <p:sp>
        <p:nvSpPr>
          <p:cNvPr id="10" name="Slide Number Placeholder 9"/>
          <p:cNvSpPr>
            <a:spLocks noGrp="1"/>
          </p:cNvSpPr>
          <p:nvPr>
            <p:ph type="sldNum" sz="quarter" idx="12"/>
          </p:nvPr>
        </p:nvSpPr>
        <p:spPr/>
        <p:txBody>
          <a:bodyPr/>
          <a:lstStyle/>
          <a:p>
            <a:fld id="{A30BBF04-7EDD-4BFA-A6A0-26D6E2AADC86}" type="slidenum">
              <a:rPr lang="en-US" smtClean="0"/>
              <a:pPr/>
              <a:t>20</a:t>
            </a:fld>
            <a:endParaRPr lang="en-US"/>
          </a:p>
        </p:txBody>
      </p:sp>
    </p:spTree>
    <p:extLst>
      <p:ext uri="{BB962C8B-B14F-4D97-AF65-F5344CB8AC3E}">
        <p14:creationId xmlns:p14="http://schemas.microsoft.com/office/powerpoint/2010/main" val="182432021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5"/>
                </p:tgtEl>
              </p:cMediaNode>
            </p:video>
          </p:childTnLst>
        </p:cTn>
      </p:par>
    </p:tnLst>
    <p:bldLst>
      <p:bldP spid="24" grpId="0" animBg="1"/>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075298764"/>
              </p:ext>
            </p:extLst>
          </p:nvPr>
        </p:nvGraphicFramePr>
        <p:xfrm>
          <a:off x="304800" y="762000"/>
          <a:ext cx="8610600" cy="16129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p:cNvSpPr txBox="1"/>
          <p:nvPr/>
        </p:nvSpPr>
        <p:spPr>
          <a:xfrm>
            <a:off x="457200" y="152400"/>
            <a:ext cx="8534400" cy="646331"/>
          </a:xfrm>
          <a:prstGeom prst="rect">
            <a:avLst/>
          </a:prstGeom>
          <a:noFill/>
        </p:spPr>
        <p:txBody>
          <a:bodyPr wrap="square" rtlCol="0">
            <a:spAutoFit/>
          </a:bodyPr>
          <a:lstStyle/>
          <a:p>
            <a:pPr algn="r"/>
            <a:r>
              <a:rPr lang="en-US" sz="3600" i="1" dirty="0" smtClean="0"/>
              <a:t>Processing the data</a:t>
            </a:r>
            <a:endParaRPr lang="en-US" sz="3600" i="1" dirty="0"/>
          </a:p>
        </p:txBody>
      </p:sp>
      <p:sp>
        <p:nvSpPr>
          <p:cNvPr id="10" name="Right Arrow 9"/>
          <p:cNvSpPr/>
          <p:nvPr/>
        </p:nvSpPr>
        <p:spPr>
          <a:xfrm>
            <a:off x="4195291" y="4314824"/>
            <a:ext cx="606134" cy="304800"/>
          </a:xfrm>
          <a:prstGeom prst="right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runed2.avi">
            <a:hlinkClick r:id="" action="ppaction://media"/>
          </p:cNvPr>
          <p:cNvPicPr/>
          <p:nvPr>
            <a:videoFile r:link="rId2"/>
            <p:extLst>
              <p:ext uri="{DAA4B4D4-6D71-4841-9C94-3DE7FCFB9230}">
                <p14:media xmlns:p14="http://schemas.microsoft.com/office/powerpoint/2010/main" r:embed="rId1"/>
              </p:ext>
            </p:extLst>
          </p:nvPr>
        </p:nvPicPr>
        <p:blipFill>
          <a:blip r:embed="rId12" cstate="print"/>
          <a:stretch>
            <a:fillRect/>
          </a:stretch>
        </p:blipFill>
        <p:spPr>
          <a:xfrm>
            <a:off x="205840" y="3143227"/>
            <a:ext cx="3883070" cy="3023595"/>
          </a:xfrm>
          <a:prstGeom prst="rect">
            <a:avLst/>
          </a:prstGeom>
          <a:ln>
            <a:noFill/>
          </a:ln>
          <a:effectLst>
            <a:outerShdw blurRad="292100" dist="139700" dir="2700000" algn="tl" rotWithShape="0">
              <a:srgbClr val="333333">
                <a:alpha val="65000"/>
              </a:srgbClr>
            </a:outerShdw>
          </a:effectLst>
        </p:spPr>
      </p:pic>
      <p:pic>
        <p:nvPicPr>
          <p:cNvPr id="12" name="smoothed2.avi">
            <a:hlinkClick r:id="" action="ppaction://media"/>
          </p:cNvPr>
          <p:cNvPicPr/>
          <p:nvPr>
            <a:videoFile r:link="rId4"/>
            <p:extLst>
              <p:ext uri="{DAA4B4D4-6D71-4841-9C94-3DE7FCFB9230}">
                <p14:media xmlns:p14="http://schemas.microsoft.com/office/powerpoint/2010/main" r:embed="rId3"/>
              </p:ext>
            </p:extLst>
          </p:nvPr>
        </p:nvPicPr>
        <p:blipFill>
          <a:blip r:embed="rId13" cstate="print"/>
          <a:stretch>
            <a:fillRect/>
          </a:stretch>
        </p:blipFill>
        <p:spPr>
          <a:xfrm>
            <a:off x="4864925" y="3147720"/>
            <a:ext cx="4125082" cy="3062562"/>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12"/>
          </p:nvPr>
        </p:nvSpPr>
        <p:spPr/>
        <p:txBody>
          <a:bodyPr/>
          <a:lstStyle/>
          <a:p>
            <a:fld id="{A30BBF04-7EDD-4BFA-A6A0-26D6E2AADC86}" type="slidenum">
              <a:rPr lang="en-US" smtClean="0"/>
              <a:pPr/>
              <a:t>21</a:t>
            </a:fld>
            <a:endParaRPr lang="en-US"/>
          </a:p>
        </p:txBody>
      </p:sp>
    </p:spTree>
    <p:extLst>
      <p:ext uri="{BB962C8B-B14F-4D97-AF65-F5344CB8AC3E}">
        <p14:creationId xmlns:p14="http://schemas.microsoft.com/office/powerpoint/2010/main" val="182432021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1"/>
                                        </p:tgtEl>
                                      </p:cBhvr>
                                    </p:cmd>
                                  </p:childTnLst>
                                </p:cTn>
                              </p:par>
                              <p:par>
                                <p:cTn id="7" presetID="2" presetClass="mediacall" presetSubtype="0" fill="hold" nodeType="withEffect">
                                  <p:stCondLst>
                                    <p:cond delay="0"/>
                                  </p:stCondLst>
                                  <p:childTnLst>
                                    <p:cmd type="call" cmd="togglePause">
                                      <p:cBhvr>
                                        <p:cTn id="8"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2"/>
                </p:tgtEl>
              </p:cMediaNode>
            </p:video>
            <p:video>
              <p:cMediaNode vol="80000">
                <p:cTn id="10" repeatCount="indefinite" fill="hold" display="0">
                  <p:stCondLst>
                    <p:cond delay="indefinite"/>
                  </p:stCondLst>
                </p:cTn>
                <p:tgtEl>
                  <p:spTgt spid="11"/>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075298764"/>
              </p:ext>
            </p:extLst>
          </p:nvPr>
        </p:nvGraphicFramePr>
        <p:xfrm>
          <a:off x="304800" y="762000"/>
          <a:ext cx="8610600" cy="16129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p:cNvSpPr txBox="1"/>
          <p:nvPr/>
        </p:nvSpPr>
        <p:spPr>
          <a:xfrm>
            <a:off x="457200" y="152400"/>
            <a:ext cx="8534400" cy="646331"/>
          </a:xfrm>
          <a:prstGeom prst="rect">
            <a:avLst/>
          </a:prstGeom>
          <a:noFill/>
        </p:spPr>
        <p:txBody>
          <a:bodyPr wrap="square" rtlCol="0">
            <a:spAutoFit/>
          </a:bodyPr>
          <a:lstStyle/>
          <a:p>
            <a:pPr algn="r"/>
            <a:r>
              <a:rPr lang="en-US" sz="3600" i="1" dirty="0" smtClean="0"/>
              <a:t>Processing the data</a:t>
            </a:r>
            <a:endParaRPr lang="en-US" sz="3600" i="1" dirty="0"/>
          </a:p>
        </p:txBody>
      </p:sp>
      <p:pic>
        <p:nvPicPr>
          <p:cNvPr id="8" name="smoothedvotes.avi">
            <a:hlinkClick r:id="" action="ppaction://media"/>
          </p:cNvPr>
          <p:cNvPicPr/>
          <p:nvPr>
            <a:videoFile r:link="rId1"/>
            <p:extLst>
              <p:ext uri="{DAA4B4D4-6D71-4841-9C94-3DE7FCFB9230}">
                <p14:media xmlns:p14="http://schemas.microsoft.com/office/powerpoint/2010/main" r:embed="rId2">
                  <p14:trim st="1188.4726" end="535"/>
                </p14:media>
              </p:ext>
            </p:extLst>
          </p:nvPr>
        </p:nvPicPr>
        <p:blipFill>
          <a:blip r:embed="rId10" cstate="print"/>
          <a:stretch>
            <a:fillRect/>
          </a:stretch>
        </p:blipFill>
        <p:spPr>
          <a:xfrm>
            <a:off x="187326" y="2867467"/>
            <a:ext cx="4206874" cy="322853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Bent Arrow 8"/>
          <p:cNvSpPr/>
          <p:nvPr/>
        </p:nvSpPr>
        <p:spPr>
          <a:xfrm>
            <a:off x="2743200" y="2819400"/>
            <a:ext cx="1981200" cy="1097280"/>
          </a:xfrm>
          <a:prstGeom prst="bentArrow">
            <a:avLst>
              <a:gd name="adj1" fmla="val 12213"/>
              <a:gd name="adj2" fmla="val 22869"/>
              <a:gd name="adj3" fmla="val 27558"/>
              <a:gd name="adj4" fmla="val 71883"/>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2" descr="E:\whereAmI\final dataset\01794_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00600" y="2590800"/>
            <a:ext cx="4146274" cy="33170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10" name="Slide Number Placeholder 9"/>
          <p:cNvSpPr>
            <a:spLocks noGrp="1"/>
          </p:cNvSpPr>
          <p:nvPr>
            <p:ph type="sldNum" sz="quarter" idx="12"/>
          </p:nvPr>
        </p:nvSpPr>
        <p:spPr/>
        <p:txBody>
          <a:bodyPr/>
          <a:lstStyle/>
          <a:p>
            <a:fld id="{A30BBF04-7EDD-4BFA-A6A0-26D6E2AADC86}" type="slidenum">
              <a:rPr lang="en-US" smtClean="0"/>
              <a:pPr/>
              <a:t>22</a:t>
            </a:fld>
            <a:endParaRPr lang="en-US"/>
          </a:p>
        </p:txBody>
      </p:sp>
    </p:spTree>
    <p:extLst>
      <p:ext uri="{BB962C8B-B14F-4D97-AF65-F5344CB8AC3E}">
        <p14:creationId xmlns:p14="http://schemas.microsoft.com/office/powerpoint/2010/main" val="182432021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8"/>
                </p:tgtEl>
              </p:cMediaNode>
            </p:video>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075298764"/>
              </p:ext>
            </p:extLst>
          </p:nvPr>
        </p:nvGraphicFramePr>
        <p:xfrm>
          <a:off x="304800" y="762000"/>
          <a:ext cx="8610600" cy="1612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457200" y="152400"/>
            <a:ext cx="8534400" cy="646331"/>
          </a:xfrm>
          <a:prstGeom prst="rect">
            <a:avLst/>
          </a:prstGeom>
          <a:noFill/>
        </p:spPr>
        <p:txBody>
          <a:bodyPr wrap="square" rtlCol="0">
            <a:spAutoFit/>
          </a:bodyPr>
          <a:lstStyle/>
          <a:p>
            <a:pPr algn="r"/>
            <a:r>
              <a:rPr lang="en-US" sz="3600" i="1" dirty="0" smtClean="0"/>
              <a:t>Processing the data</a:t>
            </a:r>
            <a:endParaRPr lang="en-US" sz="3600" i="1" dirty="0"/>
          </a:p>
        </p:txBody>
      </p:sp>
      <p:pic>
        <p:nvPicPr>
          <p:cNvPr id="10" name="Picture 2" descr="E:\whereAmI\final dataset\01794_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9496" y="5029200"/>
            <a:ext cx="2057400" cy="1645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2" descr="C:\Users\Amir\Desktop\ECCV Presentation\q(132).jpg"/>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43000" y="2340820"/>
            <a:ext cx="1897380" cy="23840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2" descr="C:\Users\Amir\Desktop\ECCV Presentation\single results.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4898" t="24746" r="39139" b="27853"/>
          <a:stretch/>
        </p:blipFill>
        <p:spPr bwMode="auto">
          <a:xfrm>
            <a:off x="3814544" y="2362881"/>
            <a:ext cx="4562910" cy="4095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14" name="TextBox 13"/>
          <p:cNvSpPr txBox="1"/>
          <p:nvPr/>
        </p:nvSpPr>
        <p:spPr>
          <a:xfrm>
            <a:off x="63500" y="2294354"/>
            <a:ext cx="914400" cy="369332"/>
          </a:xfrm>
          <a:prstGeom prst="rect">
            <a:avLst/>
          </a:prstGeom>
          <a:noFill/>
        </p:spPr>
        <p:txBody>
          <a:bodyPr wrap="square" rtlCol="0">
            <a:spAutoFit/>
          </a:bodyPr>
          <a:lstStyle/>
          <a:p>
            <a:r>
              <a:rPr lang="en-US" b="1" dirty="0" smtClean="0">
                <a:solidFill>
                  <a:srgbClr val="000000"/>
                </a:solidFill>
              </a:rPr>
              <a:t>Query</a:t>
            </a:r>
            <a:endParaRPr lang="en-US" sz="1600" b="1" dirty="0">
              <a:solidFill>
                <a:srgbClr val="000000"/>
              </a:solidFill>
            </a:endParaRPr>
          </a:p>
        </p:txBody>
      </p:sp>
      <p:sp>
        <p:nvSpPr>
          <p:cNvPr id="15" name="TextBox 14"/>
          <p:cNvSpPr txBox="1"/>
          <p:nvPr/>
        </p:nvSpPr>
        <p:spPr>
          <a:xfrm>
            <a:off x="63500" y="6205260"/>
            <a:ext cx="914400" cy="369332"/>
          </a:xfrm>
          <a:prstGeom prst="rect">
            <a:avLst/>
          </a:prstGeom>
          <a:noFill/>
        </p:spPr>
        <p:txBody>
          <a:bodyPr wrap="square" rtlCol="0">
            <a:spAutoFit/>
          </a:bodyPr>
          <a:lstStyle/>
          <a:p>
            <a:r>
              <a:rPr lang="en-US" b="1" dirty="0" smtClean="0">
                <a:solidFill>
                  <a:srgbClr val="000000"/>
                </a:solidFill>
              </a:rPr>
              <a:t>Match</a:t>
            </a:r>
            <a:endParaRPr lang="en-US" sz="1600" b="1" dirty="0">
              <a:solidFill>
                <a:srgbClr val="000000"/>
              </a:solidFill>
            </a:endParaRPr>
          </a:p>
        </p:txBody>
      </p:sp>
      <p:sp>
        <p:nvSpPr>
          <p:cNvPr id="16" name="Left-Right Arrow 15"/>
          <p:cNvSpPr/>
          <p:nvPr/>
        </p:nvSpPr>
        <p:spPr>
          <a:xfrm rot="19998389">
            <a:off x="5616323" y="4753415"/>
            <a:ext cx="1404831" cy="403364"/>
          </a:xfrm>
          <a:prstGeom prst="leftRightArrow">
            <a:avLst/>
          </a:prstGeom>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7" name="Bent Arrow 16"/>
          <p:cNvSpPr/>
          <p:nvPr/>
        </p:nvSpPr>
        <p:spPr>
          <a:xfrm rot="5400000">
            <a:off x="4761880" y="1249152"/>
            <a:ext cx="891695" cy="4032191"/>
          </a:xfrm>
          <a:prstGeom prst="bentArrow">
            <a:avLst>
              <a:gd name="adj1" fmla="val 15030"/>
              <a:gd name="adj2" fmla="val 25000"/>
              <a:gd name="adj3" fmla="val 25000"/>
              <a:gd name="adj4" fmla="val 43750"/>
            </a:avLst>
          </a:prstGeom>
          <a:solidFill>
            <a:srgbClr val="FF0000"/>
          </a:solidFill>
          <a:ln>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Bent Arrow 17"/>
          <p:cNvSpPr/>
          <p:nvPr/>
        </p:nvSpPr>
        <p:spPr>
          <a:xfrm rot="5400000" flipH="1">
            <a:off x="4242702" y="4423297"/>
            <a:ext cx="547499" cy="2549496"/>
          </a:xfrm>
          <a:prstGeom prst="bentArrow">
            <a:avLst>
              <a:gd name="adj1" fmla="val 38889"/>
              <a:gd name="adj2" fmla="val 39099"/>
              <a:gd name="adj3" fmla="val 25000"/>
              <a:gd name="adj4" fmla="val 41581"/>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rot="19956150">
            <a:off x="5956646" y="5042618"/>
            <a:ext cx="1325965" cy="523220"/>
          </a:xfrm>
          <a:prstGeom prst="rect">
            <a:avLst/>
          </a:prstGeom>
          <a:noFill/>
        </p:spPr>
        <p:txBody>
          <a:bodyPr wrap="square" rtlCol="0">
            <a:spAutoFit/>
          </a:bodyPr>
          <a:lstStyle/>
          <a:p>
            <a:r>
              <a:rPr lang="en-US" sz="2800" b="1" dirty="0" smtClean="0">
                <a:solidFill>
                  <a:srgbClr val="FFC000"/>
                </a:solidFill>
              </a:rPr>
              <a:t>17.8 m</a:t>
            </a:r>
            <a:endParaRPr lang="en-US" sz="2400" b="1" dirty="0">
              <a:solidFill>
                <a:srgbClr val="FFC000"/>
              </a:solidFill>
            </a:endParaRPr>
          </a:p>
        </p:txBody>
      </p:sp>
      <p:sp>
        <p:nvSpPr>
          <p:cNvPr id="13" name="Slide Number Placeholder 12"/>
          <p:cNvSpPr>
            <a:spLocks noGrp="1"/>
          </p:cNvSpPr>
          <p:nvPr>
            <p:ph type="sldNum" sz="quarter" idx="12"/>
          </p:nvPr>
        </p:nvSpPr>
        <p:spPr/>
        <p:txBody>
          <a:bodyPr/>
          <a:lstStyle/>
          <a:p>
            <a:fld id="{A30BBF04-7EDD-4BFA-A6A0-26D6E2AADC86}" type="slidenum">
              <a:rPr lang="en-US" smtClean="0"/>
              <a:pPr/>
              <a:t>23</a:t>
            </a:fld>
            <a:endParaRPr lang="en-US"/>
          </a:p>
        </p:txBody>
      </p:sp>
    </p:spTree>
    <p:extLst>
      <p:ext uri="{BB962C8B-B14F-4D97-AF65-F5344CB8AC3E}">
        <p14:creationId xmlns:p14="http://schemas.microsoft.com/office/powerpoint/2010/main" val="182432021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8"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extBox 2"/>
          <p:cNvSpPr txBox="1"/>
          <p:nvPr/>
        </p:nvSpPr>
        <p:spPr>
          <a:xfrm>
            <a:off x="304800" y="228600"/>
            <a:ext cx="5029200" cy="461665"/>
          </a:xfrm>
          <a:prstGeom prst="rect">
            <a:avLst/>
          </a:prstGeom>
          <a:noFill/>
        </p:spPr>
        <p:txBody>
          <a:bodyPr wrap="square" rtlCol="0">
            <a:spAutoFit/>
          </a:bodyPr>
          <a:lstStyle/>
          <a:p>
            <a:r>
              <a:rPr lang="en-US" sz="2400" b="1" dirty="0" smtClean="0"/>
              <a:t>Their Results:</a:t>
            </a:r>
            <a:endParaRPr lang="en-US" sz="2400" b="1" dirty="0"/>
          </a:p>
        </p:txBody>
      </p:sp>
      <p:sp>
        <p:nvSpPr>
          <p:cNvPr id="7" name="TextBox 6"/>
          <p:cNvSpPr txBox="1"/>
          <p:nvPr/>
        </p:nvSpPr>
        <p:spPr>
          <a:xfrm>
            <a:off x="609600" y="796868"/>
            <a:ext cx="7391400" cy="1200329"/>
          </a:xfrm>
          <a:prstGeom prst="rect">
            <a:avLst/>
          </a:prstGeom>
          <a:noFill/>
        </p:spPr>
        <p:txBody>
          <a:bodyPr wrap="square" rtlCol="0">
            <a:spAutoFit/>
          </a:bodyPr>
          <a:lstStyle/>
          <a:p>
            <a:r>
              <a:rPr lang="en-US" sz="2400" dirty="0" smtClean="0"/>
              <a:t>18.5%: localization failed</a:t>
            </a:r>
          </a:p>
          <a:p>
            <a:r>
              <a:rPr lang="en-US" sz="2400" dirty="0"/>
              <a:t>13.2%: A correct match found, but not the best one</a:t>
            </a:r>
          </a:p>
          <a:p>
            <a:r>
              <a:rPr lang="en-US" sz="2400" dirty="0" smtClean="0"/>
              <a:t>68.3%: The best match found:</a:t>
            </a:r>
          </a:p>
        </p:txBody>
      </p:sp>
      <p:sp>
        <p:nvSpPr>
          <p:cNvPr id="12" name="TextBox 11"/>
          <p:cNvSpPr txBox="1"/>
          <p:nvPr/>
        </p:nvSpPr>
        <p:spPr>
          <a:xfrm>
            <a:off x="612261" y="3902572"/>
            <a:ext cx="850616" cy="369332"/>
          </a:xfrm>
          <a:prstGeom prst="rect">
            <a:avLst/>
          </a:prstGeom>
          <a:noFill/>
        </p:spPr>
        <p:txBody>
          <a:bodyPr wrap="square" rtlCol="0">
            <a:spAutoFit/>
          </a:bodyPr>
          <a:lstStyle/>
          <a:p>
            <a:r>
              <a:rPr lang="en-US" dirty="0" smtClean="0"/>
              <a:t>Query</a:t>
            </a:r>
            <a:endParaRPr lang="en-US" dirty="0"/>
          </a:p>
        </p:txBody>
      </p:sp>
      <p:pic>
        <p:nvPicPr>
          <p:cNvPr id="3078" name="Picture 6" descr="F:\whereAmI\newqueries\q(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783"/>
          <a:stretch/>
        </p:blipFill>
        <p:spPr bwMode="auto">
          <a:xfrm>
            <a:off x="4985426" y="4614314"/>
            <a:ext cx="1572634" cy="16719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9" name="Picture 7" descr="F:\whereAmI\newqueries\q(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0034" y="2609106"/>
            <a:ext cx="1988026" cy="13226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0" name="Picture 8" descr="F:\whereAmI\newqueries\q(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760" y="4818189"/>
            <a:ext cx="1731619" cy="1268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1" name="Picture 9" descr="F:\whereAmI\newqueries\q(5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719" r="6789"/>
          <a:stretch/>
        </p:blipFill>
        <p:spPr bwMode="auto">
          <a:xfrm>
            <a:off x="171760" y="2514600"/>
            <a:ext cx="1731619" cy="13832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C:\Users\Amir\Desktop\00489_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6429" y="4492498"/>
            <a:ext cx="2313561" cy="1850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3" name="Picture 11" descr="C:\Users\Amir\Desktop\01004_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16430" y="2277855"/>
            <a:ext cx="2313561" cy="1850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4" name="Picture 12" descr="C:\Users\Amir\Desktop\01759_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71473" y="4524871"/>
            <a:ext cx="2313561" cy="1850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5" name="Picture 13" descr="C:\Users\Amir\Desktop\01151_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71472" y="2277854"/>
            <a:ext cx="2313561" cy="1850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637506" y="4038600"/>
            <a:ext cx="2430294" cy="369332"/>
          </a:xfrm>
          <a:prstGeom prst="rect">
            <a:avLst/>
          </a:prstGeom>
          <a:noFill/>
        </p:spPr>
        <p:txBody>
          <a:bodyPr wrap="square" rtlCol="0">
            <a:spAutoFit/>
          </a:bodyPr>
          <a:lstStyle/>
          <a:p>
            <a:r>
              <a:rPr lang="en-US" dirty="0" smtClean="0"/>
              <a:t>Match – Error: 6.4 m</a:t>
            </a:r>
            <a:endParaRPr lang="en-US" dirty="0"/>
          </a:p>
        </p:txBody>
      </p:sp>
      <p:sp>
        <p:nvSpPr>
          <p:cNvPr id="17" name="TextBox 16"/>
          <p:cNvSpPr txBox="1"/>
          <p:nvPr/>
        </p:nvSpPr>
        <p:spPr>
          <a:xfrm>
            <a:off x="580369" y="6022608"/>
            <a:ext cx="914400" cy="369332"/>
          </a:xfrm>
          <a:prstGeom prst="rect">
            <a:avLst/>
          </a:prstGeom>
          <a:noFill/>
        </p:spPr>
        <p:txBody>
          <a:bodyPr wrap="square" rtlCol="0">
            <a:spAutoFit/>
          </a:bodyPr>
          <a:lstStyle/>
          <a:p>
            <a:r>
              <a:rPr lang="en-US" dirty="0" smtClean="0"/>
              <a:t>Query</a:t>
            </a:r>
            <a:endParaRPr lang="en-US" dirty="0"/>
          </a:p>
        </p:txBody>
      </p:sp>
      <p:sp>
        <p:nvSpPr>
          <p:cNvPr id="21" name="TextBox 20"/>
          <p:cNvSpPr txBox="1"/>
          <p:nvPr/>
        </p:nvSpPr>
        <p:spPr>
          <a:xfrm>
            <a:off x="5319505" y="6207274"/>
            <a:ext cx="841382" cy="369332"/>
          </a:xfrm>
          <a:prstGeom prst="rect">
            <a:avLst/>
          </a:prstGeom>
          <a:noFill/>
        </p:spPr>
        <p:txBody>
          <a:bodyPr wrap="square" rtlCol="0">
            <a:spAutoFit/>
          </a:bodyPr>
          <a:lstStyle/>
          <a:p>
            <a:r>
              <a:rPr lang="en-US" dirty="0" smtClean="0"/>
              <a:t>Query</a:t>
            </a:r>
            <a:endParaRPr lang="en-US" dirty="0"/>
          </a:p>
        </p:txBody>
      </p:sp>
      <p:sp>
        <p:nvSpPr>
          <p:cNvPr id="18" name="TextBox 17"/>
          <p:cNvSpPr txBox="1"/>
          <p:nvPr/>
        </p:nvSpPr>
        <p:spPr>
          <a:xfrm>
            <a:off x="1981200" y="6324600"/>
            <a:ext cx="2438400" cy="369332"/>
          </a:xfrm>
          <a:prstGeom prst="rect">
            <a:avLst/>
          </a:prstGeom>
          <a:noFill/>
        </p:spPr>
        <p:txBody>
          <a:bodyPr wrap="square" rtlCol="0">
            <a:spAutoFit/>
          </a:bodyPr>
          <a:lstStyle/>
          <a:p>
            <a:r>
              <a:rPr lang="en-US" dirty="0" smtClean="0"/>
              <a:t>Match – Error: 7.5 m</a:t>
            </a:r>
            <a:endParaRPr lang="en-US" dirty="0"/>
          </a:p>
        </p:txBody>
      </p:sp>
      <p:sp>
        <p:nvSpPr>
          <p:cNvPr id="22" name="TextBox 21"/>
          <p:cNvSpPr txBox="1"/>
          <p:nvPr/>
        </p:nvSpPr>
        <p:spPr>
          <a:xfrm>
            <a:off x="6598596" y="6316176"/>
            <a:ext cx="2545404" cy="369332"/>
          </a:xfrm>
          <a:prstGeom prst="rect">
            <a:avLst/>
          </a:prstGeom>
          <a:noFill/>
        </p:spPr>
        <p:txBody>
          <a:bodyPr wrap="square" rtlCol="0">
            <a:spAutoFit/>
          </a:bodyPr>
          <a:lstStyle/>
          <a:p>
            <a:r>
              <a:rPr lang="en-US" dirty="0" smtClean="0"/>
              <a:t>Match – Error: 62.7 m</a:t>
            </a:r>
            <a:endParaRPr lang="en-US" dirty="0"/>
          </a:p>
        </p:txBody>
      </p:sp>
      <p:sp>
        <p:nvSpPr>
          <p:cNvPr id="19" name="TextBox 18"/>
          <p:cNvSpPr txBox="1"/>
          <p:nvPr/>
        </p:nvSpPr>
        <p:spPr>
          <a:xfrm>
            <a:off x="5159951" y="3858797"/>
            <a:ext cx="880353" cy="369332"/>
          </a:xfrm>
          <a:prstGeom prst="rect">
            <a:avLst/>
          </a:prstGeom>
          <a:noFill/>
        </p:spPr>
        <p:txBody>
          <a:bodyPr wrap="square" rtlCol="0">
            <a:spAutoFit/>
          </a:bodyPr>
          <a:lstStyle/>
          <a:p>
            <a:r>
              <a:rPr lang="en-US" dirty="0" smtClean="0"/>
              <a:t>Query</a:t>
            </a:r>
            <a:endParaRPr lang="en-US" dirty="0"/>
          </a:p>
        </p:txBody>
      </p:sp>
      <p:sp>
        <p:nvSpPr>
          <p:cNvPr id="16" name="TextBox 15"/>
          <p:cNvSpPr txBox="1"/>
          <p:nvPr/>
        </p:nvSpPr>
        <p:spPr>
          <a:xfrm>
            <a:off x="1981199" y="4050268"/>
            <a:ext cx="2514601" cy="369332"/>
          </a:xfrm>
          <a:prstGeom prst="rect">
            <a:avLst/>
          </a:prstGeom>
          <a:noFill/>
        </p:spPr>
        <p:txBody>
          <a:bodyPr wrap="square" rtlCol="0">
            <a:spAutoFit/>
          </a:bodyPr>
          <a:lstStyle/>
          <a:p>
            <a:r>
              <a:rPr lang="en-US" dirty="0" smtClean="0"/>
              <a:t>Match – Error: 9.01 m</a:t>
            </a:r>
            <a:endParaRPr lang="en-US" dirty="0"/>
          </a:p>
        </p:txBody>
      </p:sp>
      <p:sp>
        <p:nvSpPr>
          <p:cNvPr id="23" name="Slide Number Placeholder 22"/>
          <p:cNvSpPr>
            <a:spLocks noGrp="1"/>
          </p:cNvSpPr>
          <p:nvPr>
            <p:ph type="sldNum" sz="quarter" idx="12"/>
          </p:nvPr>
        </p:nvSpPr>
        <p:spPr/>
        <p:txBody>
          <a:bodyPr/>
          <a:lstStyle/>
          <a:p>
            <a:fld id="{A30BBF04-7EDD-4BFA-A6A0-26D6E2AADC86}" type="slidenum">
              <a:rPr lang="en-US" smtClean="0"/>
              <a:pPr/>
              <a:t>24</a:t>
            </a:fld>
            <a:endParaRPr lang="en-US"/>
          </a:p>
        </p:txBody>
      </p:sp>
    </p:spTree>
    <p:extLst>
      <p:ext uri="{BB962C8B-B14F-4D97-AF65-F5344CB8AC3E}">
        <p14:creationId xmlns:p14="http://schemas.microsoft.com/office/powerpoint/2010/main" val="2477892770"/>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533400" y="115669"/>
            <a:ext cx="5029200" cy="523220"/>
          </a:xfrm>
          <a:prstGeom prst="rect">
            <a:avLst/>
          </a:prstGeom>
          <a:noFill/>
        </p:spPr>
        <p:txBody>
          <a:bodyPr wrap="square" rtlCol="0">
            <a:spAutoFit/>
          </a:bodyPr>
          <a:lstStyle/>
          <a:p>
            <a:r>
              <a:rPr lang="en-US" sz="2800" b="1" dirty="0" smtClean="0">
                <a:latin typeface="Apple Casual"/>
                <a:cs typeface="Apple Casual"/>
              </a:rPr>
              <a:t>Our Results:</a:t>
            </a:r>
            <a:endParaRPr lang="en-US" sz="2800" b="1" dirty="0">
              <a:latin typeface="Apple Casual"/>
              <a:cs typeface="Apple Casual"/>
            </a:endParaRPr>
          </a:p>
        </p:txBody>
      </p:sp>
      <p:sp>
        <p:nvSpPr>
          <p:cNvPr id="12" name="TextBox 11"/>
          <p:cNvSpPr txBox="1"/>
          <p:nvPr/>
        </p:nvSpPr>
        <p:spPr>
          <a:xfrm>
            <a:off x="1816384" y="3048000"/>
            <a:ext cx="850616" cy="369332"/>
          </a:xfrm>
          <a:prstGeom prst="rect">
            <a:avLst/>
          </a:prstGeom>
          <a:noFill/>
        </p:spPr>
        <p:txBody>
          <a:bodyPr wrap="square" rtlCol="0">
            <a:spAutoFit/>
          </a:bodyPr>
          <a:lstStyle/>
          <a:p>
            <a:r>
              <a:rPr lang="en-US" dirty="0" smtClean="0"/>
              <a:t>Query</a:t>
            </a:r>
            <a:endParaRPr lang="en-US" dirty="0"/>
          </a:p>
        </p:txBody>
      </p:sp>
      <p:sp>
        <p:nvSpPr>
          <p:cNvPr id="17" name="TextBox 16"/>
          <p:cNvSpPr txBox="1"/>
          <p:nvPr/>
        </p:nvSpPr>
        <p:spPr>
          <a:xfrm>
            <a:off x="1371600" y="6336268"/>
            <a:ext cx="914400" cy="369332"/>
          </a:xfrm>
          <a:prstGeom prst="rect">
            <a:avLst/>
          </a:prstGeom>
          <a:noFill/>
        </p:spPr>
        <p:txBody>
          <a:bodyPr wrap="square" rtlCol="0">
            <a:spAutoFit/>
          </a:bodyPr>
          <a:lstStyle/>
          <a:p>
            <a:r>
              <a:rPr lang="en-US" dirty="0" smtClean="0"/>
              <a:t>Query</a:t>
            </a:r>
            <a:endParaRPr lang="en-US" dirty="0"/>
          </a:p>
        </p:txBody>
      </p:sp>
      <p:sp>
        <p:nvSpPr>
          <p:cNvPr id="18" name="TextBox 17"/>
          <p:cNvSpPr txBox="1"/>
          <p:nvPr/>
        </p:nvSpPr>
        <p:spPr>
          <a:xfrm>
            <a:off x="5715000" y="6336268"/>
            <a:ext cx="2438400" cy="369332"/>
          </a:xfrm>
          <a:prstGeom prst="rect">
            <a:avLst/>
          </a:prstGeom>
          <a:noFill/>
        </p:spPr>
        <p:txBody>
          <a:bodyPr wrap="square" rtlCol="0">
            <a:spAutoFit/>
          </a:bodyPr>
          <a:lstStyle/>
          <a:p>
            <a:r>
              <a:rPr lang="en-US" dirty="0" smtClean="0"/>
              <a:t>Match – Error: 7.42 m</a:t>
            </a:r>
            <a:endParaRPr lang="en-US" dirty="0"/>
          </a:p>
        </p:txBody>
      </p:sp>
      <p:sp>
        <p:nvSpPr>
          <p:cNvPr id="16" name="TextBox 15"/>
          <p:cNvSpPr txBox="1"/>
          <p:nvPr/>
        </p:nvSpPr>
        <p:spPr>
          <a:xfrm>
            <a:off x="5867400" y="2971800"/>
            <a:ext cx="2743200" cy="369332"/>
          </a:xfrm>
          <a:prstGeom prst="rect">
            <a:avLst/>
          </a:prstGeom>
          <a:noFill/>
        </p:spPr>
        <p:txBody>
          <a:bodyPr wrap="square" rtlCol="0">
            <a:spAutoFit/>
          </a:bodyPr>
          <a:lstStyle/>
          <a:p>
            <a:r>
              <a:rPr lang="en-US" dirty="0" smtClean="0"/>
              <a:t>Match – Error: 42.27 m</a:t>
            </a:r>
            <a:endParaRPr lang="en-US" dirty="0"/>
          </a:p>
        </p:txBody>
      </p:sp>
      <p:pic>
        <p:nvPicPr>
          <p:cNvPr id="14" name="Picture 13" descr="Screen Shot 2012-04-07 at 10.16.09 AM.png"/>
          <p:cNvPicPr>
            <a:picLocks noChangeAspect="1"/>
          </p:cNvPicPr>
          <p:nvPr/>
        </p:nvPicPr>
        <p:blipFill>
          <a:blip r:embed="rId4"/>
          <a:stretch>
            <a:fillRect/>
          </a:stretch>
        </p:blipFill>
        <p:spPr>
          <a:xfrm>
            <a:off x="228600" y="762000"/>
            <a:ext cx="4191649" cy="2362200"/>
          </a:xfrm>
          <a:prstGeom prst="rect">
            <a:avLst/>
          </a:prstGeom>
        </p:spPr>
      </p:pic>
      <p:pic>
        <p:nvPicPr>
          <p:cNvPr id="15" name="Picture 14" descr="Screen Shot 2012-04-07 at 10.16.13 AM.png"/>
          <p:cNvPicPr>
            <a:picLocks noChangeAspect="1"/>
          </p:cNvPicPr>
          <p:nvPr/>
        </p:nvPicPr>
        <p:blipFill>
          <a:blip r:embed="rId5"/>
          <a:stretch>
            <a:fillRect/>
          </a:stretch>
        </p:blipFill>
        <p:spPr>
          <a:xfrm>
            <a:off x="5334000" y="304800"/>
            <a:ext cx="3429000" cy="2741544"/>
          </a:xfrm>
          <a:prstGeom prst="rect">
            <a:avLst/>
          </a:prstGeom>
        </p:spPr>
      </p:pic>
      <p:pic>
        <p:nvPicPr>
          <p:cNvPr id="23" name="Picture 22" descr="Screen Shot 2012-04-07 at 10.19.34 AM.png"/>
          <p:cNvPicPr>
            <a:picLocks noChangeAspect="1"/>
          </p:cNvPicPr>
          <p:nvPr/>
        </p:nvPicPr>
        <p:blipFill>
          <a:blip r:embed="rId6"/>
          <a:stretch>
            <a:fillRect/>
          </a:stretch>
        </p:blipFill>
        <p:spPr>
          <a:xfrm>
            <a:off x="202406" y="3487738"/>
            <a:ext cx="4369594" cy="2913062"/>
          </a:xfrm>
          <a:prstGeom prst="rect">
            <a:avLst/>
          </a:prstGeom>
        </p:spPr>
      </p:pic>
      <p:pic>
        <p:nvPicPr>
          <p:cNvPr id="24" name="Picture 23" descr="Screen Shot 2012-04-07 at 10.19.40 AM.png"/>
          <p:cNvPicPr>
            <a:picLocks noChangeAspect="1"/>
          </p:cNvPicPr>
          <p:nvPr/>
        </p:nvPicPr>
        <p:blipFill>
          <a:blip r:embed="rId7"/>
          <a:stretch>
            <a:fillRect/>
          </a:stretch>
        </p:blipFill>
        <p:spPr>
          <a:xfrm>
            <a:off x="4832350" y="3505201"/>
            <a:ext cx="3854450" cy="2647032"/>
          </a:xfrm>
          <a:prstGeom prst="rect">
            <a:avLst/>
          </a:prstGeom>
        </p:spPr>
      </p:pic>
      <p:sp>
        <p:nvSpPr>
          <p:cNvPr id="25" name="Slide Number Placeholder 24"/>
          <p:cNvSpPr>
            <a:spLocks noGrp="1"/>
          </p:cNvSpPr>
          <p:nvPr>
            <p:ph type="sldNum" sz="quarter" idx="12"/>
          </p:nvPr>
        </p:nvSpPr>
        <p:spPr/>
        <p:txBody>
          <a:bodyPr/>
          <a:lstStyle/>
          <a:p>
            <a:fld id="{A30BBF04-7EDD-4BFA-A6A0-26D6E2AADC86}" type="slidenum">
              <a:rPr lang="en-US" smtClean="0"/>
              <a:pPr/>
              <a:t>25</a:t>
            </a:fld>
            <a:endParaRPr lang="en-US"/>
          </a:p>
        </p:txBody>
      </p:sp>
    </p:spTree>
    <p:extLst>
      <p:ext uri="{BB962C8B-B14F-4D97-AF65-F5344CB8AC3E}">
        <p14:creationId xmlns:p14="http://schemas.microsoft.com/office/powerpoint/2010/main" val="24778927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lstStyle/>
          <a:p>
            <a:r>
              <a:rPr lang="en-US" i="1" u="sng" dirty="0" smtClean="0">
                <a:solidFill>
                  <a:srgbClr val="FF6600"/>
                </a:solidFill>
              </a:rPr>
              <a:t>Your Favorite Question:</a:t>
            </a:r>
            <a:r>
              <a:rPr lang="en-US" dirty="0" smtClean="0"/>
              <a:t/>
            </a:r>
            <a:br>
              <a:rPr lang="en-US" dirty="0" smtClean="0"/>
            </a:br>
            <a:r>
              <a:rPr lang="en-US" dirty="0" smtClean="0">
                <a:latin typeface="Apple Casual"/>
                <a:cs typeface="Apple Casual"/>
              </a:rPr>
              <a:t>“When could this be used?”</a:t>
            </a:r>
            <a:endParaRPr lang="en-US" dirty="0">
              <a:latin typeface="Apple Casual"/>
              <a:cs typeface="Apple Casual"/>
            </a:endParaRPr>
          </a:p>
        </p:txBody>
      </p:sp>
      <p:sp>
        <p:nvSpPr>
          <p:cNvPr id="3" name="Content Placeholder 2"/>
          <p:cNvSpPr>
            <a:spLocks noGrp="1"/>
          </p:cNvSpPr>
          <p:nvPr>
            <p:ph idx="1"/>
          </p:nvPr>
        </p:nvSpPr>
        <p:spPr>
          <a:xfrm>
            <a:off x="457200" y="1905000"/>
            <a:ext cx="8229600" cy="4221163"/>
          </a:xfrm>
        </p:spPr>
        <p:txBody>
          <a:bodyPr/>
          <a:lstStyle/>
          <a:p>
            <a:r>
              <a:rPr lang="en-US" u="sng" dirty="0" smtClean="0"/>
              <a:t>Personal </a:t>
            </a:r>
            <a:r>
              <a:rPr lang="en-US" dirty="0" smtClean="0"/>
              <a:t>– </a:t>
            </a:r>
            <a:r>
              <a:rPr lang="en-US" sz="2800" dirty="0" smtClean="0"/>
              <a:t>social activities.</a:t>
            </a:r>
            <a:endParaRPr lang="en-US" dirty="0" smtClean="0"/>
          </a:p>
          <a:p>
            <a:endParaRPr lang="en-US" dirty="0" smtClean="0"/>
          </a:p>
          <a:p>
            <a:r>
              <a:rPr lang="en-US" u="sng" dirty="0" smtClean="0"/>
              <a:t>Law enforcement </a:t>
            </a:r>
            <a:r>
              <a:rPr lang="en-US" dirty="0" smtClean="0"/>
              <a:t>– </a:t>
            </a:r>
            <a:r>
              <a:rPr lang="en-US" sz="2800" dirty="0" smtClean="0"/>
              <a:t>finding missing persons.</a:t>
            </a:r>
            <a:endParaRPr lang="en-US" dirty="0" smtClean="0"/>
          </a:p>
          <a:p>
            <a:endParaRPr lang="en-US" dirty="0" smtClean="0"/>
          </a:p>
          <a:p>
            <a:r>
              <a:rPr lang="en-US" u="sng" dirty="0" smtClean="0"/>
              <a:t>Military</a:t>
            </a:r>
            <a:r>
              <a:rPr lang="en-US" dirty="0" smtClean="0"/>
              <a:t> – </a:t>
            </a:r>
            <a:r>
              <a:rPr lang="en-US" sz="2800" dirty="0" smtClean="0"/>
              <a:t>identifying targets/needed locations</a:t>
            </a:r>
            <a:endParaRPr lang="en-US" dirty="0"/>
          </a:p>
        </p:txBody>
      </p:sp>
      <p:sp>
        <p:nvSpPr>
          <p:cNvPr id="4" name="Slide Number Placeholder 3"/>
          <p:cNvSpPr>
            <a:spLocks noGrp="1"/>
          </p:cNvSpPr>
          <p:nvPr>
            <p:ph type="sldNum" sz="quarter" idx="12"/>
          </p:nvPr>
        </p:nvSpPr>
        <p:spPr/>
        <p:txBody>
          <a:bodyPr/>
          <a:lstStyle/>
          <a:p>
            <a:fld id="{A30BBF04-7EDD-4BFA-A6A0-26D6E2AADC86}" type="slidenum">
              <a:rPr lang="en-US" smtClean="0"/>
              <a:pPr/>
              <a:t>26</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lstStyle/>
          <a:p>
            <a:r>
              <a:rPr lang="en-US" sz="4000" i="1" dirty="0" smtClean="0">
                <a:solidFill>
                  <a:srgbClr val="0000FF"/>
                </a:solidFill>
                <a:latin typeface="Apple Casual"/>
                <a:cs typeface="Apple Casual"/>
              </a:rPr>
              <a:t>Why am I learning about this in math class?</a:t>
            </a:r>
            <a:endParaRPr lang="en-US" sz="4000" dirty="0">
              <a:solidFill>
                <a:srgbClr val="0000FF"/>
              </a:solidFill>
              <a:latin typeface="Apple Casual"/>
              <a:cs typeface="Apple Casual"/>
            </a:endParaRPr>
          </a:p>
        </p:txBody>
      </p:sp>
      <p:sp>
        <p:nvSpPr>
          <p:cNvPr id="3" name="Content Placeholder 2"/>
          <p:cNvSpPr>
            <a:spLocks noGrp="1"/>
          </p:cNvSpPr>
          <p:nvPr>
            <p:ph idx="1"/>
          </p:nvPr>
        </p:nvSpPr>
        <p:spPr>
          <a:xfrm>
            <a:off x="457200" y="1600201"/>
            <a:ext cx="8686800" cy="3505200"/>
          </a:xfrm>
        </p:spPr>
        <p:txBody>
          <a:bodyPr/>
          <a:lstStyle/>
          <a:p>
            <a:pPr algn="ctr">
              <a:buNone/>
            </a:pPr>
            <a:r>
              <a:rPr lang="en-US" dirty="0" smtClean="0"/>
              <a:t>Guess what?  ALL of this is math based!</a:t>
            </a:r>
          </a:p>
          <a:p>
            <a:pPr>
              <a:buNone/>
            </a:pPr>
            <a:endParaRPr lang="en-US" sz="2400" dirty="0" smtClean="0"/>
          </a:p>
          <a:p>
            <a:r>
              <a:rPr lang="en-US" b="1" dirty="0" smtClean="0">
                <a:solidFill>
                  <a:schemeClr val="accent6">
                    <a:lumMod val="40000"/>
                    <a:lumOff val="60000"/>
                  </a:schemeClr>
                </a:solidFill>
              </a:rPr>
              <a:t>Nearest neighbor </a:t>
            </a:r>
            <a:r>
              <a:rPr lang="en-US" dirty="0" smtClean="0"/>
              <a:t>– </a:t>
            </a:r>
            <a:r>
              <a:rPr lang="en-US" sz="2400" dirty="0" smtClean="0"/>
              <a:t>distance between two points.</a:t>
            </a:r>
            <a:endParaRPr lang="en-US" dirty="0" smtClean="0"/>
          </a:p>
          <a:p>
            <a:r>
              <a:rPr lang="en-US" b="1" dirty="0" smtClean="0">
                <a:solidFill>
                  <a:srgbClr val="9C9CDF"/>
                </a:solidFill>
              </a:rPr>
              <a:t>Longitude and Latitude </a:t>
            </a:r>
            <a:r>
              <a:rPr lang="en-US" dirty="0" smtClean="0"/>
              <a:t>– </a:t>
            </a:r>
            <a:r>
              <a:rPr lang="en-US" sz="2800" dirty="0" smtClean="0"/>
              <a:t>coordinate grid</a:t>
            </a:r>
          </a:p>
          <a:p>
            <a:r>
              <a:rPr lang="en-US" b="1" dirty="0" smtClean="0">
                <a:solidFill>
                  <a:schemeClr val="accent2">
                    <a:lumMod val="40000"/>
                    <a:lumOff val="60000"/>
                  </a:schemeClr>
                </a:solidFill>
              </a:rPr>
              <a:t>Functions</a:t>
            </a:r>
            <a:r>
              <a:rPr lang="en-US" sz="2800" dirty="0" smtClean="0"/>
              <a:t> – inputs </a:t>
            </a:r>
            <a:r>
              <a:rPr lang="en-US" sz="2800" dirty="0" err="1" smtClean="0">
                <a:sym typeface="Wingdings"/>
              </a:rPr>
              <a:t></a:t>
            </a:r>
            <a:r>
              <a:rPr lang="en-US" sz="2800" dirty="0" smtClean="0">
                <a:sym typeface="Wingdings"/>
              </a:rPr>
              <a:t> </a:t>
            </a:r>
            <a:r>
              <a:rPr lang="en-US" sz="2800" dirty="0" smtClean="0"/>
              <a:t>outputs</a:t>
            </a:r>
            <a:endParaRPr lang="en-US" dirty="0" smtClean="0"/>
          </a:p>
          <a:p>
            <a:r>
              <a:rPr lang="en-US" dirty="0" err="1" smtClean="0"/>
              <a:t>Matlab</a:t>
            </a:r>
            <a:r>
              <a:rPr lang="en-US" dirty="0" smtClean="0"/>
              <a:t> is all </a:t>
            </a:r>
            <a:r>
              <a:rPr lang="en-US" b="1" dirty="0" smtClean="0">
                <a:solidFill>
                  <a:srgbClr val="9C9CDF"/>
                </a:solidFill>
              </a:rPr>
              <a:t>VECTORS and MATRICES!</a:t>
            </a:r>
          </a:p>
          <a:p>
            <a:pPr algn="ctr">
              <a:buNone/>
            </a:pPr>
            <a:r>
              <a:rPr lang="en-US" dirty="0" smtClean="0"/>
              <a:t>(a way organizing data)</a:t>
            </a:r>
          </a:p>
          <a:p>
            <a:pPr>
              <a:buNone/>
            </a:pPr>
            <a:endParaRPr lang="en-US" dirty="0" smtClean="0"/>
          </a:p>
          <a:p>
            <a:pPr>
              <a:buNone/>
            </a:pPr>
            <a:endParaRPr lang="en-US" dirty="0"/>
          </a:p>
        </p:txBody>
      </p:sp>
      <p:sp>
        <p:nvSpPr>
          <p:cNvPr id="4" name="Slide Number Placeholder 3"/>
          <p:cNvSpPr>
            <a:spLocks noGrp="1"/>
          </p:cNvSpPr>
          <p:nvPr>
            <p:ph type="sldNum" sz="quarter" idx="12"/>
          </p:nvPr>
        </p:nvSpPr>
        <p:spPr/>
        <p:txBody>
          <a:bodyPr/>
          <a:lstStyle/>
          <a:p>
            <a:fld id="{A30BBF04-7EDD-4BFA-A6A0-26D6E2AADC86}" type="slidenum">
              <a:rPr lang="en-US" smtClean="0"/>
              <a:pPr/>
              <a:t>27</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10600" cy="1143000"/>
          </a:xfrm>
        </p:spPr>
        <p:txBody>
          <a:bodyPr/>
          <a:lstStyle/>
          <a:p>
            <a:r>
              <a:rPr lang="en-US" sz="3600" i="1" dirty="0" smtClean="0">
                <a:solidFill>
                  <a:srgbClr val="DA0000"/>
                </a:solidFill>
                <a:latin typeface="Apple Casual"/>
                <a:cs typeface="Apple Casual"/>
              </a:rPr>
              <a:t>What you should take away from this:</a:t>
            </a:r>
            <a:endParaRPr lang="en-US" sz="3600" dirty="0">
              <a:solidFill>
                <a:srgbClr val="DA0000"/>
              </a:solidFill>
              <a:latin typeface="Apple Casual"/>
              <a:cs typeface="Apple Casual"/>
            </a:endParaRPr>
          </a:p>
        </p:txBody>
      </p:sp>
      <p:sp>
        <p:nvSpPr>
          <p:cNvPr id="3" name="Content Placeholder 2"/>
          <p:cNvSpPr>
            <a:spLocks noGrp="1"/>
          </p:cNvSpPr>
          <p:nvPr>
            <p:ph idx="1"/>
          </p:nvPr>
        </p:nvSpPr>
        <p:spPr>
          <a:xfrm>
            <a:off x="304800" y="1295400"/>
            <a:ext cx="8686800" cy="5257800"/>
          </a:xfrm>
        </p:spPr>
        <p:txBody>
          <a:bodyPr/>
          <a:lstStyle/>
          <a:p>
            <a:r>
              <a:rPr lang="en-US" dirty="0" smtClean="0"/>
              <a:t>TECHNOLOGY AND MATHEMATICS GO HAND IN HAND.</a:t>
            </a:r>
          </a:p>
          <a:p>
            <a:pPr>
              <a:buNone/>
            </a:pPr>
            <a:endParaRPr lang="en-US" dirty="0" smtClean="0"/>
          </a:p>
          <a:p>
            <a:r>
              <a:rPr lang="en-US" dirty="0" smtClean="0"/>
              <a:t>Math is continually building on itself.</a:t>
            </a:r>
          </a:p>
          <a:p>
            <a:pPr>
              <a:buNone/>
            </a:pPr>
            <a:endParaRPr lang="en-US" dirty="0" smtClean="0"/>
          </a:p>
          <a:p>
            <a:pPr algn="r">
              <a:spcBef>
                <a:spcPts val="0"/>
              </a:spcBef>
              <a:buNone/>
            </a:pPr>
            <a:r>
              <a:rPr lang="en-US" dirty="0" smtClean="0"/>
              <a:t>If you think this topic is </a:t>
            </a:r>
          </a:p>
          <a:p>
            <a:pPr algn="r">
              <a:spcBef>
                <a:spcPts val="0"/>
              </a:spcBef>
              <a:buNone/>
            </a:pPr>
            <a:r>
              <a:rPr lang="en-US" dirty="0" smtClean="0"/>
              <a:t>interesting maybe </a:t>
            </a:r>
          </a:p>
          <a:p>
            <a:pPr algn="r">
              <a:spcBef>
                <a:spcPts val="0"/>
              </a:spcBef>
              <a:buNone/>
            </a:pPr>
            <a:r>
              <a:rPr lang="en-US" dirty="0" smtClean="0"/>
              <a:t>there is an engineer in you! </a:t>
            </a:r>
          </a:p>
          <a:p>
            <a:pPr>
              <a:buNone/>
            </a:pPr>
            <a:endParaRPr lang="en-US" dirty="0"/>
          </a:p>
        </p:txBody>
      </p:sp>
      <p:sp>
        <p:nvSpPr>
          <p:cNvPr id="4" name="Slide Number Placeholder 3"/>
          <p:cNvSpPr>
            <a:spLocks noGrp="1"/>
          </p:cNvSpPr>
          <p:nvPr>
            <p:ph type="sldNum" sz="quarter" idx="12"/>
          </p:nvPr>
        </p:nvSpPr>
        <p:spPr/>
        <p:txBody>
          <a:bodyPr/>
          <a:lstStyle/>
          <a:p>
            <a:fld id="{A30BBF04-7EDD-4BFA-A6A0-26D6E2AADC86}" type="slidenum">
              <a:rPr lang="en-US" smtClean="0"/>
              <a:pPr/>
              <a:t>28</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pPr algn="l"/>
            <a:r>
              <a:rPr lang="en-US" dirty="0" smtClean="0">
                <a:latin typeface="Apple Casual"/>
                <a:cs typeface="Apple Casual"/>
              </a:rPr>
              <a:t>Picture This...</a:t>
            </a:r>
            <a:endParaRPr lang="en-US" dirty="0">
              <a:latin typeface="Apple Casual"/>
              <a:cs typeface="Apple Casual"/>
            </a:endParaRPr>
          </a:p>
        </p:txBody>
      </p:sp>
      <p:pic>
        <p:nvPicPr>
          <p:cNvPr id="4" name="Content Placeholder 3" descr="Facebook Homepage.jpg"/>
          <p:cNvPicPr>
            <a:picLocks noGrp="1" noChangeAspect="1"/>
          </p:cNvPicPr>
          <p:nvPr>
            <p:ph idx="1"/>
          </p:nvPr>
        </p:nvPicPr>
        <p:blipFill>
          <a:blip r:embed="rId3" cstate="print"/>
          <a:stretch>
            <a:fillRect/>
          </a:stretch>
        </p:blipFill>
        <p:spPr>
          <a:xfrm>
            <a:off x="381000" y="1752600"/>
            <a:ext cx="3658973" cy="3124200"/>
          </a:xfrm>
        </p:spPr>
      </p:pic>
      <p:pic>
        <p:nvPicPr>
          <p:cNvPr id="5" name="Picture 4" descr="Screen Shot 2012-03-31 at 11.14.42 AM.png"/>
          <p:cNvPicPr>
            <a:picLocks noChangeAspect="1"/>
          </p:cNvPicPr>
          <p:nvPr/>
        </p:nvPicPr>
        <p:blipFill>
          <a:blip r:embed="rId4" cstate="print"/>
          <a:stretch>
            <a:fillRect/>
          </a:stretch>
        </p:blipFill>
        <p:spPr>
          <a:xfrm>
            <a:off x="5410200" y="1066800"/>
            <a:ext cx="3174436" cy="2438400"/>
          </a:xfrm>
          <a:prstGeom prst="rect">
            <a:avLst/>
          </a:prstGeom>
        </p:spPr>
      </p:pic>
      <p:pic>
        <p:nvPicPr>
          <p:cNvPr id="7" name="Picture 6" descr="Screen Shot 2012-03-31 at 11.19.05 AM.png"/>
          <p:cNvPicPr>
            <a:picLocks noChangeAspect="1"/>
          </p:cNvPicPr>
          <p:nvPr/>
        </p:nvPicPr>
        <p:blipFill>
          <a:blip r:embed="rId5" cstate="print"/>
          <a:stretch>
            <a:fillRect/>
          </a:stretch>
        </p:blipFill>
        <p:spPr>
          <a:xfrm>
            <a:off x="5410200" y="3962400"/>
            <a:ext cx="3183466" cy="2438400"/>
          </a:xfrm>
          <a:prstGeom prst="rect">
            <a:avLst/>
          </a:prstGeom>
        </p:spPr>
      </p:pic>
      <p:cxnSp>
        <p:nvCxnSpPr>
          <p:cNvPr id="9" name="Straight Arrow Connector 8"/>
          <p:cNvCxnSpPr/>
          <p:nvPr/>
        </p:nvCxnSpPr>
        <p:spPr>
          <a:xfrm flipV="1">
            <a:off x="4038600" y="2362200"/>
            <a:ext cx="1371600" cy="60960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038600" y="4191000"/>
            <a:ext cx="1447800" cy="99060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p:txBody>
          <a:bodyPr/>
          <a:lstStyle/>
          <a:p>
            <a:fld id="{A30BBF04-7EDD-4BFA-A6A0-26D6E2AADC86}" type="slidenum">
              <a:rPr lang="en-US" smtClean="0"/>
              <a:pPr/>
              <a:t>3</a:t>
            </a:fld>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1300" y="228600"/>
            <a:ext cx="8902700" cy="2800767"/>
          </a:xfrm>
          <a:prstGeom prst="rect">
            <a:avLst/>
          </a:prstGeom>
          <a:noFill/>
        </p:spPr>
        <p:txBody>
          <a:bodyPr wrap="square" rtlCol="0">
            <a:spAutoFit/>
          </a:bodyPr>
          <a:lstStyle/>
          <a:p>
            <a:r>
              <a:rPr lang="en-US" sz="3600" u="sng" dirty="0" smtClean="0">
                <a:solidFill>
                  <a:srgbClr val="FF0000"/>
                </a:solidFill>
              </a:rPr>
              <a:t>Problem:</a:t>
            </a:r>
            <a:r>
              <a:rPr lang="en-US" sz="3600" dirty="0" smtClean="0">
                <a:solidFill>
                  <a:srgbClr val="FF0000"/>
                </a:solidFill>
              </a:rPr>
              <a:t> </a:t>
            </a:r>
            <a:r>
              <a:rPr lang="en-US" sz="3200" dirty="0" smtClean="0"/>
              <a:t>Your memory sucks!</a:t>
            </a:r>
          </a:p>
          <a:p>
            <a:endParaRPr lang="en-US" sz="4000" dirty="0" smtClean="0"/>
          </a:p>
          <a:p>
            <a:r>
              <a:rPr lang="en-US" sz="3600" u="sng" dirty="0" smtClean="0">
                <a:solidFill>
                  <a:schemeClr val="accent6">
                    <a:lumMod val="60000"/>
                    <a:lumOff val="40000"/>
                  </a:schemeClr>
                </a:solidFill>
              </a:rPr>
              <a:t>Question:</a:t>
            </a:r>
            <a:r>
              <a:rPr lang="en-US" sz="3600" dirty="0" smtClean="0">
                <a:solidFill>
                  <a:schemeClr val="accent6">
                    <a:lumMod val="60000"/>
                    <a:lumOff val="40000"/>
                  </a:schemeClr>
                </a:solidFill>
              </a:rPr>
              <a:t> </a:t>
            </a:r>
            <a:r>
              <a:rPr lang="en-US" sz="2400" dirty="0" smtClean="0"/>
              <a:t>Is there something that could tell me the location of where my pictures were taken?</a:t>
            </a:r>
            <a:endParaRPr lang="en-US" sz="4400" dirty="0" smtClean="0"/>
          </a:p>
          <a:p>
            <a:endParaRPr lang="en-US" sz="4000" dirty="0"/>
          </a:p>
        </p:txBody>
      </p:sp>
      <p:sp>
        <p:nvSpPr>
          <p:cNvPr id="4" name="TextBox 3"/>
          <p:cNvSpPr txBox="1"/>
          <p:nvPr/>
        </p:nvSpPr>
        <p:spPr>
          <a:xfrm>
            <a:off x="1447800" y="3200400"/>
            <a:ext cx="923651" cy="461665"/>
          </a:xfrm>
          <a:prstGeom prst="rect">
            <a:avLst/>
          </a:prstGeom>
          <a:noFill/>
          <a:ln>
            <a:solidFill>
              <a:srgbClr val="008000"/>
            </a:solidFill>
            <a:prstDash val="dashDot"/>
          </a:ln>
        </p:spPr>
        <p:txBody>
          <a:bodyPr wrap="none" rtlCol="0">
            <a:spAutoFit/>
          </a:bodyPr>
          <a:lstStyle/>
          <a:p>
            <a:pPr algn="ctr"/>
            <a:r>
              <a:rPr lang="en-US" sz="2400" dirty="0" smtClean="0"/>
              <a:t>Input</a:t>
            </a:r>
            <a:endParaRPr lang="en-US" sz="2400" dirty="0"/>
          </a:p>
        </p:txBody>
      </p:sp>
      <p:sp>
        <p:nvSpPr>
          <p:cNvPr id="6" name="TextBox 5"/>
          <p:cNvSpPr txBox="1"/>
          <p:nvPr/>
        </p:nvSpPr>
        <p:spPr>
          <a:xfrm>
            <a:off x="6400800" y="5638800"/>
            <a:ext cx="1170513" cy="461665"/>
          </a:xfrm>
          <a:prstGeom prst="rect">
            <a:avLst/>
          </a:prstGeom>
          <a:noFill/>
          <a:ln>
            <a:solidFill>
              <a:srgbClr val="FF6600"/>
            </a:solidFill>
            <a:prstDash val="dashDot"/>
          </a:ln>
        </p:spPr>
        <p:txBody>
          <a:bodyPr wrap="none" rtlCol="0">
            <a:spAutoFit/>
          </a:bodyPr>
          <a:lstStyle/>
          <a:p>
            <a:pPr algn="ctr"/>
            <a:r>
              <a:rPr lang="en-US" sz="2400" dirty="0" smtClean="0"/>
              <a:t>Output</a:t>
            </a:r>
            <a:endParaRPr lang="en-US" sz="2400" dirty="0"/>
          </a:p>
        </p:txBody>
      </p:sp>
      <p:sp>
        <p:nvSpPr>
          <p:cNvPr id="7" name="TextBox 6"/>
          <p:cNvSpPr txBox="1"/>
          <p:nvPr/>
        </p:nvSpPr>
        <p:spPr>
          <a:xfrm>
            <a:off x="228600" y="3733800"/>
            <a:ext cx="3508461" cy="369332"/>
          </a:xfrm>
          <a:prstGeom prst="rect">
            <a:avLst/>
          </a:prstGeom>
          <a:noFill/>
        </p:spPr>
        <p:txBody>
          <a:bodyPr wrap="none" rtlCol="0">
            <a:spAutoFit/>
          </a:bodyPr>
          <a:lstStyle/>
          <a:p>
            <a:pPr algn="ctr"/>
            <a:r>
              <a:rPr lang="en-US" dirty="0" smtClean="0"/>
              <a:t>Mere Visual Information(Images)</a:t>
            </a:r>
            <a:endParaRPr lang="en-US" dirty="0"/>
          </a:p>
        </p:txBody>
      </p:sp>
      <p:sp>
        <p:nvSpPr>
          <p:cNvPr id="8" name="TextBox 7"/>
          <p:cNvSpPr txBox="1"/>
          <p:nvPr/>
        </p:nvSpPr>
        <p:spPr>
          <a:xfrm>
            <a:off x="5301682" y="6096000"/>
            <a:ext cx="3337773" cy="646331"/>
          </a:xfrm>
          <a:prstGeom prst="rect">
            <a:avLst/>
          </a:prstGeom>
          <a:noFill/>
        </p:spPr>
        <p:txBody>
          <a:bodyPr wrap="none" rtlCol="0">
            <a:spAutoFit/>
          </a:bodyPr>
          <a:lstStyle/>
          <a:p>
            <a:pPr marL="0" lvl="2" algn="ctr"/>
            <a:r>
              <a:rPr lang="en-US" dirty="0" smtClean="0"/>
              <a:t>Location in Terms of </a:t>
            </a:r>
          </a:p>
          <a:p>
            <a:pPr marL="0" lvl="2" algn="ctr"/>
            <a:r>
              <a:rPr lang="el-GR" dirty="0" smtClean="0"/>
              <a:t>λ</a:t>
            </a:r>
            <a:r>
              <a:rPr lang="en-US" dirty="0" smtClean="0"/>
              <a:t> (Longitude.)</a:t>
            </a:r>
            <a:r>
              <a:rPr lang="pt-BR" dirty="0" smtClean="0"/>
              <a:t> and </a:t>
            </a:r>
            <a:r>
              <a:rPr lang="el-GR" dirty="0" smtClean="0">
                <a:latin typeface="Times New Roman"/>
                <a:cs typeface="Times New Roman"/>
              </a:rPr>
              <a:t>φ</a:t>
            </a:r>
            <a:r>
              <a:rPr lang="en-US" dirty="0" smtClean="0">
                <a:latin typeface="Times New Roman"/>
                <a:cs typeface="Times New Roman"/>
              </a:rPr>
              <a:t> </a:t>
            </a:r>
            <a:r>
              <a:rPr lang="en-US" dirty="0" smtClean="0">
                <a:latin typeface="+mj-lt"/>
                <a:cs typeface="Times New Roman"/>
              </a:rPr>
              <a:t>(Latitude.)</a:t>
            </a:r>
            <a:endParaRPr lang="en-US" dirty="0">
              <a:latin typeface="+mj-lt"/>
            </a:endParaRPr>
          </a:p>
        </p:txBody>
      </p:sp>
      <p:pic>
        <p:nvPicPr>
          <p:cNvPr id="3" name="zoominpits4.avi">
            <a:hlinkClick r:id="" action="ppaction://media"/>
          </p:cNvPr>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5017322" y="2438400"/>
            <a:ext cx="3664483" cy="3041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1" name="Picture 3" descr="E:\whereAmI\newqueries\q(7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4343400"/>
            <a:ext cx="3379890" cy="22486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Right Arrow 11"/>
          <p:cNvSpPr/>
          <p:nvPr/>
        </p:nvSpPr>
        <p:spPr>
          <a:xfrm>
            <a:off x="4217875" y="4415640"/>
            <a:ext cx="469900" cy="304800"/>
          </a:xfrm>
          <a:prstGeom prst="rightArrow">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1026" name="Picture 2" descr="C:\Users\Christle\Desktop\RET Program\geolocalization\queries\q(022).JPG"/>
          <p:cNvPicPr>
            <a:picLocks noChangeAspect="1" noChangeArrowheads="1"/>
          </p:cNvPicPr>
          <p:nvPr/>
        </p:nvPicPr>
        <p:blipFill>
          <a:blip r:embed="rId7" cstate="print"/>
          <a:srcRect/>
          <a:stretch>
            <a:fillRect/>
          </a:stretch>
        </p:blipFill>
        <p:spPr bwMode="auto">
          <a:xfrm>
            <a:off x="344517" y="4343400"/>
            <a:ext cx="3313083" cy="2209800"/>
          </a:xfrm>
          <a:prstGeom prst="rect">
            <a:avLst/>
          </a:prstGeom>
          <a:noFill/>
        </p:spPr>
      </p:pic>
      <p:sp>
        <p:nvSpPr>
          <p:cNvPr id="11" name="Slide Number Placeholder 10"/>
          <p:cNvSpPr>
            <a:spLocks noGrp="1"/>
          </p:cNvSpPr>
          <p:nvPr>
            <p:ph type="sldNum" sz="quarter" idx="12"/>
          </p:nvPr>
        </p:nvSpPr>
        <p:spPr/>
        <p:txBody>
          <a:bodyPr/>
          <a:lstStyle/>
          <a:p>
            <a:fld id="{A30BBF04-7EDD-4BFA-A6A0-26D6E2AADC86}" type="slidenum">
              <a:rPr lang="en-US" smtClean="0"/>
              <a:pPr/>
              <a:t>4</a:t>
            </a:fld>
            <a:endParaRPr lang="en-US"/>
          </a:p>
        </p:txBody>
      </p:sp>
    </p:spTree>
    <p:extLst>
      <p:ext uri="{BB962C8B-B14F-4D97-AF65-F5344CB8AC3E}">
        <p14:creationId xmlns:p14="http://schemas.microsoft.com/office/powerpoint/2010/main" val="357584604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childTnLst>
        </p:cTn>
      </p:par>
    </p:tnLst>
    <p:bldLst>
      <p:bldP spid="4" grpId="0" animBg="1"/>
      <p:bldP spid="6" grpId="0" animBg="1"/>
      <p:bldP spid="7" grpId="0"/>
      <p:bldP spid="8"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1300" y="228600"/>
            <a:ext cx="8902700" cy="2246769"/>
          </a:xfrm>
          <a:prstGeom prst="rect">
            <a:avLst/>
          </a:prstGeom>
          <a:noFill/>
        </p:spPr>
        <p:txBody>
          <a:bodyPr wrap="square" rtlCol="0">
            <a:spAutoFit/>
          </a:bodyPr>
          <a:lstStyle/>
          <a:p>
            <a:r>
              <a:rPr lang="en-US" sz="3600" u="sng" dirty="0" smtClean="0">
                <a:solidFill>
                  <a:srgbClr val="FFFF00"/>
                </a:solidFill>
              </a:rPr>
              <a:t>Solution:</a:t>
            </a:r>
            <a:r>
              <a:rPr lang="en-US" sz="3600" dirty="0" smtClean="0">
                <a:solidFill>
                  <a:srgbClr val="FFFF00"/>
                </a:solidFill>
              </a:rPr>
              <a:t> </a:t>
            </a:r>
            <a:r>
              <a:rPr lang="en-US" sz="3200" dirty="0" err="1" smtClean="0"/>
              <a:t>Geolocalization</a:t>
            </a:r>
            <a:r>
              <a:rPr lang="en-US" sz="3200" dirty="0" smtClean="0"/>
              <a:t>. </a:t>
            </a:r>
            <a:r>
              <a:rPr lang="en-US" sz="3200" i="1" dirty="0" smtClean="0"/>
              <a:t>A program that has a database of images that we can input our images into and find a matching location.</a:t>
            </a:r>
          </a:p>
          <a:p>
            <a:endParaRPr lang="en-US" sz="4000" dirty="0" smtClean="0"/>
          </a:p>
        </p:txBody>
      </p:sp>
      <p:sp>
        <p:nvSpPr>
          <p:cNvPr id="4" name="TextBox 3"/>
          <p:cNvSpPr txBox="1"/>
          <p:nvPr/>
        </p:nvSpPr>
        <p:spPr>
          <a:xfrm>
            <a:off x="1371600" y="2057400"/>
            <a:ext cx="923651" cy="461665"/>
          </a:xfrm>
          <a:prstGeom prst="rect">
            <a:avLst/>
          </a:prstGeom>
          <a:noFill/>
          <a:ln>
            <a:solidFill>
              <a:srgbClr val="008000"/>
            </a:solidFill>
            <a:prstDash val="dashDot"/>
          </a:ln>
        </p:spPr>
        <p:txBody>
          <a:bodyPr wrap="none" rtlCol="0">
            <a:spAutoFit/>
          </a:bodyPr>
          <a:lstStyle/>
          <a:p>
            <a:pPr algn="ctr"/>
            <a:r>
              <a:rPr lang="en-US" sz="2400" dirty="0" smtClean="0"/>
              <a:t>Input</a:t>
            </a:r>
            <a:endParaRPr lang="en-US" sz="2400" dirty="0"/>
          </a:p>
        </p:txBody>
      </p:sp>
      <p:sp>
        <p:nvSpPr>
          <p:cNvPr id="6" name="TextBox 5"/>
          <p:cNvSpPr txBox="1"/>
          <p:nvPr/>
        </p:nvSpPr>
        <p:spPr>
          <a:xfrm>
            <a:off x="6421138" y="1976735"/>
            <a:ext cx="1170513" cy="461665"/>
          </a:xfrm>
          <a:prstGeom prst="rect">
            <a:avLst/>
          </a:prstGeom>
          <a:noFill/>
          <a:ln>
            <a:solidFill>
              <a:srgbClr val="FF6600"/>
            </a:solidFill>
            <a:prstDash val="dashDot"/>
          </a:ln>
        </p:spPr>
        <p:txBody>
          <a:bodyPr wrap="none" rtlCol="0">
            <a:spAutoFit/>
          </a:bodyPr>
          <a:lstStyle/>
          <a:p>
            <a:pPr algn="ctr"/>
            <a:r>
              <a:rPr lang="en-US" sz="2400" dirty="0" smtClean="0"/>
              <a:t>Output</a:t>
            </a:r>
            <a:endParaRPr lang="en-US" sz="2400" dirty="0"/>
          </a:p>
        </p:txBody>
      </p:sp>
      <p:sp>
        <p:nvSpPr>
          <p:cNvPr id="12" name="Right Arrow 11"/>
          <p:cNvSpPr/>
          <p:nvPr/>
        </p:nvSpPr>
        <p:spPr>
          <a:xfrm>
            <a:off x="4217875" y="3657600"/>
            <a:ext cx="469900" cy="304800"/>
          </a:xfrm>
          <a:prstGeom prst="rightArrow">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10" name="Picture 8" descr="F:\whereAmI\newqueries\q(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895600"/>
            <a:ext cx="2743200" cy="2010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2" descr="C:\Users\Amir\Desktop\01759_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2971800"/>
            <a:ext cx="2895600" cy="2316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p:txBody>
          <a:bodyPr/>
          <a:lstStyle/>
          <a:p>
            <a:fld id="{A30BBF04-7EDD-4BFA-A6A0-26D6E2AADC86}" type="slidenum">
              <a:rPr lang="en-US" smtClean="0"/>
              <a:pPr/>
              <a:t>5</a:t>
            </a:fld>
            <a:endParaRPr lang="en-US"/>
          </a:p>
        </p:txBody>
      </p:sp>
    </p:spTree>
    <p:extLst>
      <p:ext uri="{BB962C8B-B14F-4D97-AF65-F5344CB8AC3E}">
        <p14:creationId xmlns:p14="http://schemas.microsoft.com/office/powerpoint/2010/main" val="357584604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228600"/>
            <a:ext cx="7924800" cy="707886"/>
          </a:xfrm>
          <a:prstGeom prst="rect">
            <a:avLst/>
          </a:prstGeom>
          <a:noFill/>
        </p:spPr>
        <p:txBody>
          <a:bodyPr wrap="square" rtlCol="0">
            <a:spAutoFit/>
          </a:bodyPr>
          <a:lstStyle/>
          <a:p>
            <a:pPr algn="ctr"/>
            <a:r>
              <a:rPr lang="en-US" sz="4000" dirty="0" smtClean="0"/>
              <a:t>The Dataset</a:t>
            </a:r>
            <a:endParaRPr lang="en-US" sz="4000" dirty="0"/>
          </a:p>
        </p:txBody>
      </p:sp>
      <mc:AlternateContent xmlns:mc="http://schemas.openxmlformats.org/markup-compatibility/2006">
        <mc:Choice xmlns:a14="http://schemas.microsoft.com/office/drawing/2010/main" Requires="a14">
          <p:sp>
            <p:nvSpPr>
              <p:cNvPr id="2" name="Rectangle 1"/>
              <p:cNvSpPr/>
              <p:nvPr/>
            </p:nvSpPr>
            <p:spPr>
              <a:xfrm>
                <a:off x="1696183" y="6172200"/>
                <a:ext cx="6457217" cy="400110"/>
              </a:xfrm>
              <a:prstGeom prst="rect">
                <a:avLst/>
              </a:prstGeom>
            </p:spPr>
            <p:txBody>
              <a:bodyPr wrap="none">
                <a:spAutoFit/>
              </a:bodyPr>
              <a:lstStyle/>
              <a:p>
                <a:r>
                  <a:rPr lang="en-US" sz="2000" dirty="0"/>
                  <a:t>332 6th Ave, Pittsburgh, </a:t>
                </a:r>
                <a:r>
                  <a:rPr lang="en-US" sz="2000" dirty="0" smtClean="0"/>
                  <a:t>PA	 </a:t>
                </a:r>
                <a14:m>
                  <m:oMath xmlns:m="http://schemas.openxmlformats.org/officeDocument/2006/math" xmlns="" xmlns:mv="urn:schemas-microsoft-com:mac:vml">
                    <m:r>
                      <a:rPr lang="en-US" sz="2000" i="1">
                        <a:latin typeface="Cambria Math"/>
                      </a:rPr>
                      <m:t>𝜑</m:t>
                    </m:r>
                  </m:oMath>
                </a14:m>
                <a:r>
                  <a:rPr lang="en-US" sz="2000" dirty="0" smtClean="0"/>
                  <a:t>=40.4418,</a:t>
                </a:r>
                <a:r>
                  <a:rPr lang="en-US" sz="2000" dirty="0"/>
                  <a:t> </a:t>
                </a:r>
                <a14:m>
                  <m:oMath xmlns:m="http://schemas.openxmlformats.org/officeDocument/2006/math" xmlns="" xmlns:mv="urn:schemas-microsoft-com:mac:vml">
                    <m:r>
                      <a:rPr lang="en-US" sz="2000" i="1">
                        <a:latin typeface="Cambria Math"/>
                      </a:rPr>
                      <m:t>𝜆</m:t>
                    </m:r>
                  </m:oMath>
                </a14:m>
                <a:r>
                  <a:rPr lang="en-US" sz="2000" dirty="0" smtClean="0"/>
                  <a:t>=-79.9987</a:t>
                </a:r>
                <a:endParaRPr lang="en-US" sz="2000" dirty="0"/>
              </a:p>
            </p:txBody>
          </p:sp>
        </mc:Choice>
        <mc:Fallback>
          <p:sp>
            <p:nvSpPr>
              <p:cNvPr id="2" name="Rectangle 1"/>
              <p:cNvSpPr>
                <a:spLocks noRot="1" noChangeAspect="1" noMove="1" noResize="1" noEditPoints="1" noAdjustHandles="1" noChangeArrowheads="1" noChangeShapeType="1" noTextEdit="1"/>
              </p:cNvSpPr>
              <p:nvPr/>
            </p:nvSpPr>
            <p:spPr>
              <a:xfrm>
                <a:off x="1696183" y="6172200"/>
                <a:ext cx="6457217" cy="400110"/>
              </a:xfrm>
              <a:prstGeom prst="rect">
                <a:avLst/>
              </a:prstGeom>
              <a:blipFill rotWithShape="1">
                <a:blip r:embed="rId5"/>
                <a:stretch>
                  <a:fillRect r="-189"/>
                </a:stretch>
              </a:blipFill>
            </p:spPr>
            <p:txBody>
              <a:bodyPr/>
              <a:lstStyle/>
              <a:p>
                <a:r>
                  <a:rPr lang="en-US">
                    <a:noFill/>
                  </a:rPr>
                  <a:t> </a:t>
                </a:r>
              </a:p>
            </p:txBody>
          </p:sp>
        </mc:Fallback>
      </mc:AlternateContent>
      <p:pic>
        <p:nvPicPr>
          <p:cNvPr id="4" name="google Street view sample video.avi">
            <a:hlinkClick r:id="" action="ppaction://media"/>
          </p:cNvPr>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1132147" y="990600"/>
            <a:ext cx="69342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1905000" y="4517157"/>
            <a:ext cx="6019800" cy="1731243"/>
          </a:xfrm>
          <a:prstGeom prst="rect">
            <a:avLst/>
          </a:prstGeom>
        </p:spPr>
        <p:txBody>
          <a:bodyPr wrap="square">
            <a:spAutoFit/>
          </a:bodyPr>
          <a:lstStyle/>
          <a:p>
            <a:pPr marL="457200" indent="-457200">
              <a:lnSpc>
                <a:spcPct val="150000"/>
              </a:lnSpc>
              <a:buFont typeface="Wingdings" pitchFamily="2" charset="2"/>
              <a:buChar char="Ø"/>
            </a:pPr>
            <a:r>
              <a:rPr lang="en-US" dirty="0" smtClean="0"/>
              <a:t>Google Street View</a:t>
            </a:r>
          </a:p>
          <a:p>
            <a:pPr marL="457200" indent="-457200">
              <a:lnSpc>
                <a:spcPct val="150000"/>
              </a:lnSpc>
              <a:buFont typeface="Wingdings" pitchFamily="2" charset="2"/>
              <a:buChar char="Ø"/>
            </a:pPr>
            <a:r>
              <a:rPr lang="en-US" dirty="0" smtClean="0"/>
              <a:t>360° Spherical views about every 10 meters</a:t>
            </a:r>
          </a:p>
          <a:p>
            <a:pPr marL="457200" indent="-457200">
              <a:lnSpc>
                <a:spcPct val="150000"/>
              </a:lnSpc>
              <a:buFont typeface="Wingdings" pitchFamily="2" charset="2"/>
              <a:buChar char="Ø"/>
            </a:pPr>
            <a:r>
              <a:rPr lang="en-US" dirty="0" smtClean="0"/>
              <a:t>Currently available in 9 countries</a:t>
            </a:r>
          </a:p>
          <a:p>
            <a:pPr marL="457200" indent="-457200">
              <a:lnSpc>
                <a:spcPct val="150000"/>
              </a:lnSpc>
              <a:buFont typeface="Wingdings" pitchFamily="2" charset="2"/>
              <a:buChar char="Ø"/>
            </a:pPr>
            <a:r>
              <a:rPr lang="en-US" dirty="0" smtClean="0"/>
              <a:t>To be available in 22 more countries in near future</a:t>
            </a:r>
          </a:p>
        </p:txBody>
      </p:sp>
      <p:sp>
        <p:nvSpPr>
          <p:cNvPr id="7" name="Slide Number Placeholder 6"/>
          <p:cNvSpPr>
            <a:spLocks noGrp="1"/>
          </p:cNvSpPr>
          <p:nvPr>
            <p:ph type="sldNum" sz="quarter" idx="12"/>
          </p:nvPr>
        </p:nvSpPr>
        <p:spPr/>
        <p:txBody>
          <a:bodyPr/>
          <a:lstStyle/>
          <a:p>
            <a:fld id="{A30BBF04-7EDD-4BFA-A6A0-26D6E2AADC86}" type="slidenum">
              <a:rPr lang="en-US" smtClean="0"/>
              <a:pPr/>
              <a:t>6</a:t>
            </a:fld>
            <a:endParaRPr lang="en-US"/>
          </a:p>
        </p:txBody>
      </p:sp>
    </p:spTree>
    <p:extLst>
      <p:ext uri="{BB962C8B-B14F-4D97-AF65-F5344CB8AC3E}">
        <p14:creationId xmlns:p14="http://schemas.microsoft.com/office/powerpoint/2010/main" val="968561551"/>
      </p:ext>
    </p:extLst>
  </p:cSld>
  <p:clrMapOvr>
    <a:masterClrMapping/>
  </p:clrMapOvr>
  <mc:AlternateContent xmlns:mc="http://schemas.openxmlformats.org/markup-compatibility/2006" xmlns:p14="http://schemas.microsoft.com/office/powerpoint/2010/main">
    <mc:Choice Requires="p14">
      <p:transition spd="med" p14:dur="699" advClick="0" advTm="100">
        <p:fade/>
      </p:transition>
    </mc:Choice>
    <mc:Fallback xmlns:mv="urn:schemas-microsoft-com:mac:vml" xmlns="">
      <p:transition spd="med" advClick="0" advTm="1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381000"/>
            <a:ext cx="7924800" cy="707886"/>
          </a:xfrm>
          <a:prstGeom prst="rect">
            <a:avLst/>
          </a:prstGeom>
          <a:noFill/>
        </p:spPr>
        <p:txBody>
          <a:bodyPr wrap="square" rtlCol="0">
            <a:spAutoFit/>
          </a:bodyPr>
          <a:lstStyle/>
          <a:p>
            <a:pPr algn="ctr"/>
            <a:r>
              <a:rPr lang="en-US" sz="4000" dirty="0" smtClean="0"/>
              <a:t>Google Maps Street View Dataset</a:t>
            </a:r>
            <a:endParaRPr lang="en-US" sz="4000" dirty="0"/>
          </a:p>
        </p:txBody>
      </p:sp>
      <p:sp>
        <p:nvSpPr>
          <p:cNvPr id="4" name="Right Brace 3"/>
          <p:cNvSpPr/>
          <p:nvPr/>
        </p:nvSpPr>
        <p:spPr>
          <a:xfrm rot="16200000">
            <a:off x="3429000" y="-893620"/>
            <a:ext cx="609600" cy="6858002"/>
          </a:xfrm>
          <a:prstGeom prst="rightBrace">
            <a:avLst>
              <a:gd name="adj1" fmla="val 84307"/>
              <a:gd name="adj2" fmla="val 50208"/>
            </a:avLst>
          </a:prstGeom>
          <a:ln w="63500" cap="rnd" cmpd="sng">
            <a:solidFill>
              <a:srgbClr val="FF0000"/>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p:cNvSpPr/>
          <p:nvPr/>
        </p:nvSpPr>
        <p:spPr>
          <a:xfrm rot="16200000">
            <a:off x="7874878" y="1733270"/>
            <a:ext cx="582446" cy="1631375"/>
          </a:xfrm>
          <a:prstGeom prst="rightBrace">
            <a:avLst>
              <a:gd name="adj1" fmla="val 84307"/>
              <a:gd name="adj2" fmla="val 50208"/>
            </a:avLst>
          </a:prstGeom>
          <a:ln w="63500" cap="rnd" cmpd="sng">
            <a:solidFill>
              <a:srgbClr val="FF0000"/>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2931624" y="1796069"/>
            <a:ext cx="1604350" cy="461665"/>
          </a:xfrm>
          <a:prstGeom prst="rect">
            <a:avLst/>
          </a:prstGeom>
          <a:noFill/>
        </p:spPr>
        <p:txBody>
          <a:bodyPr wrap="none" rtlCol="0">
            <a:spAutoFit/>
          </a:bodyPr>
          <a:lstStyle/>
          <a:p>
            <a:pPr algn="ctr"/>
            <a:r>
              <a:rPr lang="en-US" sz="2400" dirty="0" smtClean="0"/>
              <a:t>Side Views</a:t>
            </a:r>
            <a:endParaRPr lang="en-US" sz="2400" dirty="0"/>
          </a:p>
        </p:txBody>
      </p:sp>
      <p:sp>
        <p:nvSpPr>
          <p:cNvPr id="9" name="TextBox 8"/>
          <p:cNvSpPr txBox="1"/>
          <p:nvPr/>
        </p:nvSpPr>
        <p:spPr>
          <a:xfrm>
            <a:off x="7459207" y="1776047"/>
            <a:ext cx="1413785" cy="461665"/>
          </a:xfrm>
          <a:prstGeom prst="rect">
            <a:avLst/>
          </a:prstGeom>
          <a:noFill/>
        </p:spPr>
        <p:txBody>
          <a:bodyPr wrap="none" rtlCol="0">
            <a:spAutoFit/>
          </a:bodyPr>
          <a:lstStyle/>
          <a:p>
            <a:pPr algn="ctr"/>
            <a:r>
              <a:rPr lang="en-US" sz="2400" dirty="0" smtClean="0"/>
              <a:t>Top View</a:t>
            </a:r>
            <a:endParaRPr lang="en-US" sz="2400" dirty="0"/>
          </a:p>
        </p:txBody>
      </p:sp>
      <mc:AlternateContent xmlns:mc="http://schemas.openxmlformats.org/markup-compatibility/2006" xmlns:a14="http://schemas.microsoft.com/office/drawing/2010/main">
        <mc:Choice Requires="a14">
          <p:sp>
            <p:nvSpPr>
              <p:cNvPr id="10" name="TextBox 9"/>
              <p:cNvSpPr txBox="1"/>
              <p:nvPr/>
            </p:nvSpPr>
            <p:spPr>
              <a:xfrm>
                <a:off x="1892135" y="6129954"/>
                <a:ext cx="5335422" cy="400110"/>
              </a:xfrm>
              <a:prstGeom prst="rect">
                <a:avLst/>
              </a:prstGeom>
              <a:noFill/>
            </p:spPr>
            <p:txBody>
              <a:bodyPr wrap="square" rtlCol="0">
                <a:spAutoFit/>
              </a:bodyPr>
              <a:lstStyle/>
              <a:p>
                <a:pPr algn="ctr"/>
                <a:r>
                  <a:rPr lang="en-US" sz="2000" dirty="0" smtClean="0"/>
                  <a:t>Pittsburgh</a:t>
                </a:r>
                <a:r>
                  <a:rPr lang="en-US" sz="2000" dirty="0"/>
                  <a:t>, </a:t>
                </a:r>
                <a:r>
                  <a:rPr lang="en-US" sz="2000" dirty="0" smtClean="0"/>
                  <a:t>PA   </a:t>
                </a:r>
                <a14:m>
                  <m:oMath xmlns:m="http://schemas.openxmlformats.org/officeDocument/2006/math" xmlns="" xmlns:mv="urn:schemas-microsoft-com:mac:vml">
                    <m:r>
                      <a:rPr lang="en-US" sz="2000" i="1">
                        <a:latin typeface="Cambria Math"/>
                      </a:rPr>
                      <m:t>𝜑</m:t>
                    </m:r>
                  </m:oMath>
                </a14:m>
                <a:r>
                  <a:rPr lang="en-US" sz="2000" dirty="0"/>
                  <a:t>= </a:t>
                </a:r>
                <a:r>
                  <a:rPr lang="en-US" sz="2000" dirty="0" smtClean="0"/>
                  <a:t>40.44146</a:t>
                </a:r>
                <a:r>
                  <a:rPr lang="en-US" sz="2000" dirty="0"/>
                  <a:t>°, </a:t>
                </a:r>
                <a14:m>
                  <m:oMath xmlns:m="http://schemas.openxmlformats.org/officeDocument/2006/math" xmlns="" xmlns:mv="urn:schemas-microsoft-com:mac:vml">
                    <m:r>
                      <a:rPr lang="en-US" sz="2000" i="1">
                        <a:latin typeface="Cambria Math"/>
                      </a:rPr>
                      <m:t>𝜆</m:t>
                    </m:r>
                    <m:r>
                      <a:rPr lang="en-US" sz="2000" i="1" smtClean="0">
                        <a:latin typeface="Cambria Math"/>
                      </a:rPr>
                      <m:t>=</m:t>
                    </m:r>
                  </m:oMath>
                </a14:m>
                <a:r>
                  <a:rPr lang="en-US" sz="2000" dirty="0"/>
                  <a:t>-</a:t>
                </a:r>
                <a:r>
                  <a:rPr lang="en-US" sz="2000" dirty="0" smtClean="0"/>
                  <a:t>80.0037°</a:t>
                </a:r>
                <a:endParaRPr lang="en-US" sz="2000" dirty="0"/>
              </a:p>
            </p:txBody>
          </p:sp>
        </mc:Choice>
        <mc:Fallback xmlns:mv="urn:schemas-microsoft-com:mac:vml" xmlns="">
          <p:sp>
            <p:nvSpPr>
              <p:cNvPr id="10" name="TextBox 9"/>
              <p:cNvSpPr txBox="1">
                <a:spLocks noRot="1" noChangeAspect="1" noMove="1" noResize="1" noEditPoints="1" noAdjustHandles="1" noChangeArrowheads="1" noChangeShapeType="1" noTextEdit="1"/>
              </p:cNvSpPr>
              <p:nvPr/>
            </p:nvSpPr>
            <p:spPr>
              <a:xfrm>
                <a:off x="1892135" y="6129954"/>
                <a:ext cx="5335422" cy="400110"/>
              </a:xfrm>
              <a:prstGeom prst="rect">
                <a:avLst/>
              </a:prstGeom>
              <a:blipFill rotWithShape="1">
                <a:blip r:embed="rId3" cstate="print"/>
                <a:stretch>
                  <a:fillRect t="-7692" b="-26154"/>
                </a:stretch>
              </a:blipFill>
            </p:spPr>
            <p:txBody>
              <a:bodyPr/>
              <a:lstStyle/>
              <a:p>
                <a:r>
                  <a:rPr lang="en-US">
                    <a:noFill/>
                  </a:rPr>
                  <a:t> </a:t>
                </a:r>
              </a:p>
            </p:txBody>
          </p:sp>
        </mc:Fallback>
      </mc:AlternateContent>
      <p:pic>
        <p:nvPicPr>
          <p:cNvPr id="1065" name="Picture 41" descr="C:\Users\Amir\Desktop\ECCV Presentation\samplere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4572000"/>
            <a:ext cx="2523602" cy="14682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66" name="Picture 42" descr="E:\whereAmI\ECCV 2010 paper\New folder\01682_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6188" y="2895600"/>
            <a:ext cx="1699823" cy="134883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67" name="Picture 43" descr="E:\whereAmI\ECCV 2010 paper\New folder\01682_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0" y="2895600"/>
            <a:ext cx="1689265" cy="13514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68" name="Picture 44" descr="E:\whereAmI\ECCV 2010 paper\New folder\01682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0" y="2895600"/>
            <a:ext cx="1689265" cy="13514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69" name="Picture 45" descr="E:\whereAmI\ECCV 2010 paper\New folder\01682_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7198" y="2895600"/>
            <a:ext cx="1689265" cy="13514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70" name="Picture 46" descr="E:\whereAmI\ECCV 2010 paper\New folder\01682_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800" y="2895600"/>
            <a:ext cx="1689265" cy="13514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4" name="Slide Number Placeholder 13"/>
          <p:cNvSpPr>
            <a:spLocks noGrp="1"/>
          </p:cNvSpPr>
          <p:nvPr>
            <p:ph type="sldNum" sz="quarter" idx="12"/>
          </p:nvPr>
        </p:nvSpPr>
        <p:spPr/>
        <p:txBody>
          <a:bodyPr/>
          <a:lstStyle/>
          <a:p>
            <a:fld id="{A30BBF04-7EDD-4BFA-A6A0-26D6E2AADC86}" type="slidenum">
              <a:rPr lang="en-US" smtClean="0"/>
              <a:pPr/>
              <a:t>7</a:t>
            </a:fld>
            <a:endParaRPr lang="en-US"/>
          </a:p>
        </p:txBody>
      </p:sp>
    </p:spTree>
    <p:extLst>
      <p:ext uri="{BB962C8B-B14F-4D97-AF65-F5344CB8AC3E}">
        <p14:creationId xmlns:p14="http://schemas.microsoft.com/office/powerpoint/2010/main" val="420360616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6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7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06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1068"/>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1069"/>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1066"/>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228600"/>
            <a:ext cx="7924800" cy="707886"/>
          </a:xfrm>
          <a:prstGeom prst="rect">
            <a:avLst/>
          </a:prstGeom>
          <a:noFill/>
        </p:spPr>
        <p:txBody>
          <a:bodyPr wrap="square" rtlCol="0">
            <a:spAutoFit/>
          </a:bodyPr>
          <a:lstStyle/>
          <a:p>
            <a:pPr algn="r"/>
            <a:r>
              <a:rPr lang="en-US" sz="4000" dirty="0" smtClean="0">
                <a:latin typeface="Apple Casual"/>
                <a:cs typeface="Apple Casual"/>
              </a:rPr>
              <a:t>Testing it out!</a:t>
            </a:r>
            <a:endParaRPr lang="en-US" sz="4000" dirty="0">
              <a:latin typeface="Apple Casual"/>
              <a:cs typeface="Apple Casual"/>
            </a:endParaRPr>
          </a:p>
        </p:txBody>
      </p:sp>
      <p:sp>
        <p:nvSpPr>
          <p:cNvPr id="14" name="TextBox 13"/>
          <p:cNvSpPr txBox="1"/>
          <p:nvPr/>
        </p:nvSpPr>
        <p:spPr>
          <a:xfrm>
            <a:off x="683525" y="984409"/>
            <a:ext cx="8153400" cy="2215991"/>
          </a:xfrm>
          <a:prstGeom prst="rect">
            <a:avLst/>
          </a:prstGeom>
          <a:noFill/>
        </p:spPr>
        <p:txBody>
          <a:bodyPr wrap="square" rtlCol="0">
            <a:spAutoFit/>
          </a:bodyPr>
          <a:lstStyle/>
          <a:p>
            <a:pPr marL="457200" indent="-457200">
              <a:lnSpc>
                <a:spcPct val="150000"/>
              </a:lnSpc>
              <a:buFont typeface="Wingdings" pitchFamily="2" charset="2"/>
              <a:buChar char="Ø"/>
            </a:pPr>
            <a:r>
              <a:rPr lang="en-US" sz="2800" dirty="0" smtClean="0">
                <a:latin typeface="+mj-lt"/>
              </a:rPr>
              <a:t>Their test set:</a:t>
            </a:r>
          </a:p>
          <a:p>
            <a:pPr marL="914400" lvl="1" indent="-457200">
              <a:buFont typeface="Wingdings" pitchFamily="2" charset="2"/>
              <a:buChar char="Ø"/>
            </a:pPr>
            <a:r>
              <a:rPr lang="en-US" sz="2400" dirty="0" smtClean="0">
                <a:latin typeface="+mj-lt"/>
              </a:rPr>
              <a:t>521 GPS- Tagged User Uploaded Images</a:t>
            </a:r>
          </a:p>
          <a:p>
            <a:pPr marL="914400" lvl="1" indent="-457200">
              <a:buFont typeface="Wingdings" pitchFamily="2" charset="2"/>
              <a:buChar char="Ø"/>
            </a:pPr>
            <a:r>
              <a:rPr lang="en-US" sz="2400" dirty="0"/>
              <a:t>Pittsburgh, </a:t>
            </a:r>
            <a:r>
              <a:rPr lang="en-US" sz="2400" dirty="0" smtClean="0"/>
              <a:t>PA and Orlando, FL</a:t>
            </a:r>
            <a:endParaRPr lang="en-US" sz="2400" dirty="0" smtClean="0">
              <a:latin typeface="+mj-lt"/>
            </a:endParaRPr>
          </a:p>
          <a:p>
            <a:pPr marL="914400" lvl="1" indent="-457200">
              <a:buFont typeface="Wingdings" pitchFamily="2" charset="2"/>
              <a:buChar char="Ø"/>
            </a:pPr>
            <a:r>
              <a:rPr lang="en-US" sz="2400" dirty="0" smtClean="0">
                <a:latin typeface="+mj-lt"/>
              </a:rPr>
              <a:t>Downloaded From Flickr, </a:t>
            </a:r>
            <a:r>
              <a:rPr lang="en-US" sz="2400" dirty="0" err="1" smtClean="0">
                <a:latin typeface="+mj-lt"/>
              </a:rPr>
              <a:t>Panoramio</a:t>
            </a:r>
            <a:r>
              <a:rPr lang="en-US" sz="2400" dirty="0" smtClean="0">
                <a:latin typeface="+mj-lt"/>
              </a:rPr>
              <a:t>, Picasa, etc.</a:t>
            </a:r>
          </a:p>
          <a:p>
            <a:pPr marL="914400" lvl="1" indent="-457200"/>
            <a:endParaRPr lang="en-US" sz="2400" dirty="0" smtClean="0">
              <a:latin typeface="+mj-lt"/>
            </a:endParaRPr>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2637" y="4114800"/>
            <a:ext cx="1666875" cy="2305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3276761"/>
            <a:ext cx="1828800" cy="17217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5061865"/>
            <a:ext cx="1927654" cy="13098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1400" y="3429000"/>
            <a:ext cx="1971675" cy="2247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1"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4114800"/>
            <a:ext cx="1968843" cy="15816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2" name="Picture 1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01" r="4770"/>
          <a:stretch/>
        </p:blipFill>
        <p:spPr bwMode="auto">
          <a:xfrm>
            <a:off x="685799" y="3475081"/>
            <a:ext cx="1729855" cy="2364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3"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95400" y="5061865"/>
            <a:ext cx="1845276" cy="13757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5"/>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3031"/>
          <a:stretch/>
        </p:blipFill>
        <p:spPr bwMode="auto">
          <a:xfrm>
            <a:off x="3886200" y="3810000"/>
            <a:ext cx="2364475" cy="1581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57600" y="4681172"/>
            <a:ext cx="2133600" cy="16720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29400" y="3657600"/>
            <a:ext cx="2362200" cy="10803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75678" y="4085552"/>
            <a:ext cx="1847850"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27148" y="5061865"/>
            <a:ext cx="266700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7010400" y="6425900"/>
            <a:ext cx="1571842" cy="461665"/>
          </a:xfrm>
          <a:prstGeom prst="rect">
            <a:avLst/>
          </a:prstGeom>
          <a:noFill/>
        </p:spPr>
        <p:txBody>
          <a:bodyPr wrap="none" rtlCol="0">
            <a:spAutoFit/>
          </a:bodyPr>
          <a:lstStyle/>
          <a:p>
            <a:pPr algn="ctr"/>
            <a:r>
              <a:rPr lang="en-US" sz="2400" dirty="0" smtClean="0"/>
              <a:t>Flickr.com</a:t>
            </a:r>
            <a:endParaRPr lang="en-US" sz="2400" dirty="0"/>
          </a:p>
        </p:txBody>
      </p:sp>
      <p:sp>
        <p:nvSpPr>
          <p:cNvPr id="27" name="TextBox 26"/>
          <p:cNvSpPr txBox="1"/>
          <p:nvPr/>
        </p:nvSpPr>
        <p:spPr>
          <a:xfrm>
            <a:off x="552734" y="6425901"/>
            <a:ext cx="2603085" cy="461665"/>
          </a:xfrm>
          <a:prstGeom prst="rect">
            <a:avLst/>
          </a:prstGeom>
          <a:noFill/>
        </p:spPr>
        <p:txBody>
          <a:bodyPr wrap="none" rtlCol="0">
            <a:spAutoFit/>
          </a:bodyPr>
          <a:lstStyle/>
          <a:p>
            <a:pPr algn="ctr"/>
            <a:r>
              <a:rPr lang="en-US" sz="2400" dirty="0"/>
              <a:t>picasa.google.com</a:t>
            </a:r>
          </a:p>
        </p:txBody>
      </p:sp>
      <p:sp>
        <p:nvSpPr>
          <p:cNvPr id="28" name="TextBox 27"/>
          <p:cNvSpPr txBox="1"/>
          <p:nvPr/>
        </p:nvSpPr>
        <p:spPr>
          <a:xfrm>
            <a:off x="3624305" y="6425901"/>
            <a:ext cx="2271840" cy="461665"/>
          </a:xfrm>
          <a:prstGeom prst="rect">
            <a:avLst/>
          </a:prstGeom>
          <a:noFill/>
        </p:spPr>
        <p:txBody>
          <a:bodyPr wrap="none" rtlCol="0">
            <a:spAutoFit/>
          </a:bodyPr>
          <a:lstStyle/>
          <a:p>
            <a:pPr algn="ctr"/>
            <a:r>
              <a:rPr lang="en-US" sz="2400" dirty="0" smtClean="0"/>
              <a:t>Panoramio.com</a:t>
            </a:r>
            <a:endParaRPr lang="en-US" sz="2400" dirty="0"/>
          </a:p>
        </p:txBody>
      </p:sp>
      <p:sp>
        <p:nvSpPr>
          <p:cNvPr id="19" name="Slide Number Placeholder 18"/>
          <p:cNvSpPr>
            <a:spLocks noGrp="1"/>
          </p:cNvSpPr>
          <p:nvPr>
            <p:ph type="sldNum" sz="quarter" idx="12"/>
          </p:nvPr>
        </p:nvSpPr>
        <p:spPr/>
        <p:txBody>
          <a:bodyPr/>
          <a:lstStyle/>
          <a:p>
            <a:fld id="{A30BBF04-7EDD-4BFA-A6A0-26D6E2AADC86}" type="slidenum">
              <a:rPr lang="en-US" smtClean="0"/>
              <a:pPr/>
              <a:t>8</a:t>
            </a:fld>
            <a:endParaRPr lang="en-US"/>
          </a:p>
        </p:txBody>
      </p:sp>
    </p:spTree>
    <p:extLst>
      <p:ext uri="{BB962C8B-B14F-4D97-AF65-F5344CB8AC3E}">
        <p14:creationId xmlns:p14="http://schemas.microsoft.com/office/powerpoint/2010/main" val="181827286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xEl>
                                              <p:pRg st="3" end="3"/>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1031"/>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035"/>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1041"/>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104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1043"/>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1038"/>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1030"/>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1034"/>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1037"/>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nodeType="afterEffect">
                                  <p:stCondLst>
                                    <p:cond delay="0"/>
                                  </p:stCondLst>
                                  <p:childTnLst>
                                    <p:set>
                                      <p:cBhvr>
                                        <p:cTn id="61" dur="1" fill="hold">
                                          <p:stCondLst>
                                            <p:cond delay="0"/>
                                          </p:stCondLst>
                                        </p:cTn>
                                        <p:tgtEl>
                                          <p:spTgt spid="1032"/>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grpId="0" nodeType="after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228600"/>
            <a:ext cx="7924800" cy="707886"/>
          </a:xfrm>
          <a:prstGeom prst="rect">
            <a:avLst/>
          </a:prstGeom>
          <a:noFill/>
        </p:spPr>
        <p:txBody>
          <a:bodyPr wrap="square" rtlCol="0">
            <a:spAutoFit/>
          </a:bodyPr>
          <a:lstStyle/>
          <a:p>
            <a:pPr algn="r"/>
            <a:r>
              <a:rPr lang="en-US" sz="4000" dirty="0" smtClean="0">
                <a:latin typeface="Apple Casual"/>
                <a:cs typeface="Apple Casual"/>
              </a:rPr>
              <a:t>OUR turn!</a:t>
            </a:r>
            <a:endParaRPr lang="en-US" sz="4000" dirty="0">
              <a:latin typeface="Apple Casual"/>
              <a:cs typeface="Apple Casual"/>
            </a:endParaRPr>
          </a:p>
        </p:txBody>
      </p:sp>
      <p:sp>
        <p:nvSpPr>
          <p:cNvPr id="14" name="TextBox 13"/>
          <p:cNvSpPr txBox="1"/>
          <p:nvPr/>
        </p:nvSpPr>
        <p:spPr>
          <a:xfrm>
            <a:off x="683525" y="838200"/>
            <a:ext cx="8153400" cy="1846659"/>
          </a:xfrm>
          <a:prstGeom prst="rect">
            <a:avLst/>
          </a:prstGeom>
          <a:noFill/>
        </p:spPr>
        <p:txBody>
          <a:bodyPr wrap="square" rtlCol="0">
            <a:spAutoFit/>
          </a:bodyPr>
          <a:lstStyle/>
          <a:p>
            <a:pPr marL="457200" indent="-457200">
              <a:lnSpc>
                <a:spcPct val="150000"/>
              </a:lnSpc>
              <a:buFont typeface="Wingdings" pitchFamily="2" charset="2"/>
              <a:buChar char="Ø"/>
            </a:pPr>
            <a:r>
              <a:rPr lang="en-US" sz="2800" dirty="0" smtClean="0">
                <a:latin typeface="+mj-lt"/>
              </a:rPr>
              <a:t>Our test set:</a:t>
            </a:r>
          </a:p>
          <a:p>
            <a:pPr marL="914400" lvl="1" indent="-457200">
              <a:buFont typeface="Wingdings" pitchFamily="2" charset="2"/>
              <a:buChar char="Ø"/>
            </a:pPr>
            <a:r>
              <a:rPr lang="en-US" sz="2400" dirty="0" smtClean="0">
                <a:latin typeface="+mj-lt"/>
              </a:rPr>
              <a:t>4 teachers, one camera, on the streets of downtown Orlando taking random pictures.</a:t>
            </a:r>
          </a:p>
          <a:p>
            <a:pPr marL="914400" lvl="1" indent="-457200"/>
            <a:endParaRPr lang="en-US" sz="2400" dirty="0" smtClean="0">
              <a:latin typeface="+mj-lt"/>
            </a:endParaRPr>
          </a:p>
        </p:txBody>
      </p:sp>
      <p:pic>
        <p:nvPicPr>
          <p:cNvPr id="19" name="Picture 18" descr="q(003).JPG"/>
          <p:cNvPicPr>
            <a:picLocks noChangeAspect="1"/>
          </p:cNvPicPr>
          <p:nvPr/>
        </p:nvPicPr>
        <p:blipFill>
          <a:blip r:embed="rId3" cstate="print"/>
          <a:stretch>
            <a:fillRect/>
          </a:stretch>
        </p:blipFill>
        <p:spPr>
          <a:xfrm>
            <a:off x="304800" y="4191000"/>
            <a:ext cx="3631406" cy="2420937"/>
          </a:xfrm>
          <a:prstGeom prst="rect">
            <a:avLst/>
          </a:prstGeom>
        </p:spPr>
      </p:pic>
      <p:pic>
        <p:nvPicPr>
          <p:cNvPr id="20" name="Picture 19" descr="q(004).JPG"/>
          <p:cNvPicPr>
            <a:picLocks noChangeAspect="1"/>
          </p:cNvPicPr>
          <p:nvPr/>
        </p:nvPicPr>
        <p:blipFill>
          <a:blip r:embed="rId4" cstate="print"/>
          <a:stretch>
            <a:fillRect/>
          </a:stretch>
        </p:blipFill>
        <p:spPr>
          <a:xfrm>
            <a:off x="1600200" y="2819400"/>
            <a:ext cx="3276600" cy="2184400"/>
          </a:xfrm>
          <a:prstGeom prst="rect">
            <a:avLst/>
          </a:prstGeom>
        </p:spPr>
      </p:pic>
      <p:pic>
        <p:nvPicPr>
          <p:cNvPr id="22" name="Picture 21" descr="q(009).JPG"/>
          <p:cNvPicPr>
            <a:picLocks noChangeAspect="1"/>
          </p:cNvPicPr>
          <p:nvPr/>
        </p:nvPicPr>
        <p:blipFill>
          <a:blip r:embed="rId5" cstate="print"/>
          <a:stretch>
            <a:fillRect/>
          </a:stretch>
        </p:blipFill>
        <p:spPr>
          <a:xfrm rot="5400000">
            <a:off x="4245306" y="4157727"/>
            <a:ext cx="2874567" cy="1916378"/>
          </a:xfrm>
          <a:prstGeom prst="rect">
            <a:avLst/>
          </a:prstGeom>
        </p:spPr>
      </p:pic>
      <p:pic>
        <p:nvPicPr>
          <p:cNvPr id="23" name="Picture 22" descr="q(022).JPG"/>
          <p:cNvPicPr>
            <a:picLocks noChangeAspect="1"/>
          </p:cNvPicPr>
          <p:nvPr/>
        </p:nvPicPr>
        <p:blipFill>
          <a:blip r:embed="rId6" cstate="print"/>
          <a:stretch>
            <a:fillRect/>
          </a:stretch>
        </p:blipFill>
        <p:spPr>
          <a:xfrm>
            <a:off x="6324600" y="2438400"/>
            <a:ext cx="2540000" cy="1693333"/>
          </a:xfrm>
          <a:prstGeom prst="rect">
            <a:avLst/>
          </a:prstGeom>
        </p:spPr>
      </p:pic>
      <p:sp>
        <p:nvSpPr>
          <p:cNvPr id="8" name="Slide Number Placeholder 7"/>
          <p:cNvSpPr>
            <a:spLocks noGrp="1"/>
          </p:cNvSpPr>
          <p:nvPr>
            <p:ph type="sldNum" sz="quarter" idx="12"/>
          </p:nvPr>
        </p:nvSpPr>
        <p:spPr/>
        <p:txBody>
          <a:bodyPr/>
          <a:lstStyle/>
          <a:p>
            <a:fld id="{A30BBF04-7EDD-4BFA-A6A0-26D6E2AADC86}" type="slidenum">
              <a:rPr lang="en-US" smtClean="0"/>
              <a:pPr/>
              <a:t>9</a:t>
            </a:fld>
            <a:endParaRPr lang="en-US"/>
          </a:p>
        </p:txBody>
      </p:sp>
    </p:spTree>
    <p:extLst>
      <p:ext uri="{BB962C8B-B14F-4D97-AF65-F5344CB8AC3E}">
        <p14:creationId xmlns:p14="http://schemas.microsoft.com/office/powerpoint/2010/main" val="181827286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Earth">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Earth</Template>
  <TotalTime>2707</TotalTime>
  <Words>1505</Words>
  <Application>Microsoft Macintosh PowerPoint</Application>
  <PresentationFormat>On-screen Show (4:3)</PresentationFormat>
  <Paragraphs>245</Paragraphs>
  <Slides>28</Slides>
  <Notes>28</Notes>
  <HiddenSlides>0</HiddenSlides>
  <MMClips>6</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Earth</vt:lpstr>
      <vt:lpstr>PowerPoint Presentation</vt:lpstr>
      <vt:lpstr>Where in the world was I?</vt:lpstr>
      <vt:lpstr>Picture This...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Before we start…</vt:lpstr>
      <vt:lpstr>Before we start…</vt:lpstr>
      <vt:lpstr>SIFT points, WHAT?!</vt:lpstr>
      <vt:lpstr>Before we start…</vt:lpstr>
      <vt:lpstr>PowerPoint Presentation</vt:lpstr>
      <vt:lpstr>PowerPoint Presentation</vt:lpstr>
      <vt:lpstr>PowerPoint Presentation</vt:lpstr>
      <vt:lpstr>PowerPoint Presentation</vt:lpstr>
      <vt:lpstr>Using nearest neighbor  and assigning votes</vt:lpstr>
      <vt:lpstr>PowerPoint Presentation</vt:lpstr>
      <vt:lpstr>PowerPoint Presentation</vt:lpstr>
      <vt:lpstr>PowerPoint Presentation</vt:lpstr>
      <vt:lpstr>PowerPoint Presentation</vt:lpstr>
      <vt:lpstr>PowerPoint Presentation</vt:lpstr>
      <vt:lpstr>PowerPoint Presentation</vt:lpstr>
      <vt:lpstr>Your Favorite Question: “When could this be used?”</vt:lpstr>
      <vt:lpstr>Why am I learning about this in math class?</vt:lpstr>
      <vt:lpstr>What you should take away from this: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Accurate Image Localization Based on Google Maps Street View - Amir Roshan Zamir</dc:title>
  <dc:creator>amir.roshanzamir@gmail.com</dc:creator>
  <cp:keywords>Accurate Image Localization Based on Google Maps Street View - Amir Roshan Zamir</cp:keywords>
  <cp:lastModifiedBy>Stephanie Aaron</cp:lastModifiedBy>
  <cp:revision>303</cp:revision>
  <dcterms:created xsi:type="dcterms:W3CDTF">2012-04-07T11:40:43Z</dcterms:created>
  <dcterms:modified xsi:type="dcterms:W3CDTF">2012-04-07T15:55:26Z</dcterms:modified>
</cp:coreProperties>
</file>