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C1F7-88E1-4F0B-B07F-3E2F148DDB54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1DE21-709F-4EEB-8509-C15A5FB54F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Adaboost</a:t>
            </a:r>
            <a:r>
              <a:rPr lang="en-US" dirty="0" smtClean="0"/>
              <a:t> for faces.</a:t>
            </a:r>
            <a:br>
              <a:rPr lang="en-US" dirty="0" smtClean="0"/>
            </a:br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Gonzalo </a:t>
            </a:r>
            <a:r>
              <a:rPr lang="en-US" dirty="0" err="1" smtClean="0"/>
              <a:t>Vaca-Castano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172200" y="2971800"/>
            <a:ext cx="609600" cy="1752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124200" y="2895600"/>
            <a:ext cx="609600" cy="17526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828800" y="2895600"/>
            <a:ext cx="609600" cy="17526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1219200" y="3657600"/>
            <a:ext cx="67056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362200"/>
            <a:ext cx="7620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8600" y="198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2895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 - - - -  + + + + +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36576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 Filter Output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3954959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 + - + -  + + - + +</a:t>
            </a:r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8400" y="57912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2438400" y="4800600"/>
            <a:ext cx="304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895600" y="4800600"/>
            <a:ext cx="533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00400" y="4876800"/>
            <a:ext cx="28194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172200" y="2971800"/>
            <a:ext cx="609600" cy="1752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124200" y="2895600"/>
            <a:ext cx="609600" cy="17526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828800" y="2895600"/>
            <a:ext cx="609600" cy="17526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1219200" y="3657600"/>
            <a:ext cx="67056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362200"/>
            <a:ext cx="7620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8600" y="198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2895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 - - - -  + + + + +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36576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 Filter Output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3954959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 + - + -  + + - + +</a:t>
            </a:r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8400" y="57912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2438400" y="4800600"/>
            <a:ext cx="304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895600" y="4800600"/>
            <a:ext cx="533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00400" y="4876800"/>
            <a:ext cx="28194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 t="90636" r="1014"/>
          <a:stretch>
            <a:fillRect/>
          </a:stretch>
        </p:blipFill>
        <p:spPr bwMode="auto">
          <a:xfrm>
            <a:off x="1143000" y="6377790"/>
            <a:ext cx="7438209" cy="48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 l="33073" t="90636" r="49688" b="449"/>
          <a:stretch>
            <a:fillRect/>
          </a:stretch>
        </p:blipFill>
        <p:spPr bwMode="auto">
          <a:xfrm>
            <a:off x="6096000" y="2286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rcRect l="23324" t="90636" r="71606" b="449"/>
          <a:stretch>
            <a:fillRect/>
          </a:stretch>
        </p:blipFill>
        <p:spPr bwMode="auto">
          <a:xfrm>
            <a:off x="2590800" y="2362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" name="Straight Arrow Connector 22"/>
          <p:cNvCxnSpPr>
            <a:stCxn id="20" idx="1"/>
          </p:cNvCxnSpPr>
          <p:nvPr/>
        </p:nvCxnSpPr>
        <p:spPr>
          <a:xfrm flipH="1">
            <a:off x="2286000" y="25908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3"/>
          </p:cNvCxnSpPr>
          <p:nvPr/>
        </p:nvCxnSpPr>
        <p:spPr>
          <a:xfrm>
            <a:off x="2971800" y="2590800"/>
            <a:ext cx="152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553200" y="2667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7543800" y="2971800"/>
            <a:ext cx="609600" cy="1752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6934200" y="2971800"/>
            <a:ext cx="609600" cy="1752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876800" y="2971800"/>
            <a:ext cx="609600" cy="1752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514600" y="2895600"/>
            <a:ext cx="609600" cy="17526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562600" y="2971800"/>
            <a:ext cx="609600" cy="1752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886200" y="2895600"/>
            <a:ext cx="609600" cy="17526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143000" y="2895600"/>
            <a:ext cx="609600" cy="17526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1219200" y="3657600"/>
            <a:ext cx="67056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362200"/>
            <a:ext cx="7620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8600" y="198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2895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US" sz="4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36576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 Filter Output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3954959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 + - + -  + + - + +</a:t>
            </a:r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8400" y="57912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676400" y="4724400"/>
            <a:ext cx="1066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895600" y="4800600"/>
            <a:ext cx="76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00400" y="4876800"/>
            <a:ext cx="28194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 t="90636" r="1014"/>
          <a:stretch>
            <a:fillRect/>
          </a:stretch>
        </p:blipFill>
        <p:spPr bwMode="auto">
          <a:xfrm>
            <a:off x="1143000" y="6377790"/>
            <a:ext cx="7438209" cy="48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Arrow Connector 30"/>
          <p:cNvCxnSpPr/>
          <p:nvPr/>
        </p:nvCxnSpPr>
        <p:spPr>
          <a:xfrm flipV="1">
            <a:off x="3048000" y="4648200"/>
            <a:ext cx="9906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276600" y="4876800"/>
            <a:ext cx="44958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200400" y="4800600"/>
            <a:ext cx="3886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124200" y="4800600"/>
            <a:ext cx="2057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Adaboost</a:t>
            </a:r>
            <a:r>
              <a:rPr lang="en-US" dirty="0" smtClean="0"/>
              <a:t> for faces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David G. Lowe, "Distinctive image features from scale-invariant </a:t>
            </a:r>
            <a:r>
              <a:rPr lang="en-US" dirty="0" err="1" smtClean="0"/>
              <a:t>keypoints</a:t>
            </a:r>
            <a:r>
              <a:rPr lang="en-US" dirty="0" smtClean="0"/>
              <a:t>," International Journal of Computer Vision, 60, 2 (2004), pp. 91-110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638800" y="1981200"/>
            <a:ext cx="35052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181639"/>
            <a:ext cx="3928277" cy="5676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Brace 4"/>
          <p:cNvSpPr/>
          <p:nvPr/>
        </p:nvSpPr>
        <p:spPr>
          <a:xfrm>
            <a:off x="762000" y="1219200"/>
            <a:ext cx="685800" cy="3962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" y="297180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Train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4800600" y="5638800"/>
            <a:ext cx="4572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5867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4050" y="2133600"/>
            <a:ext cx="37147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Classifiers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4 types of rectangular filters (24x24 picture)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008022"/>
            <a:ext cx="5486400" cy="484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991" y="1371600"/>
            <a:ext cx="7514409" cy="512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1219200" y="3657600"/>
            <a:ext cx="67056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362200"/>
            <a:ext cx="7620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8600" y="198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2895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 - - - -  + + + + +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36576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 Filter Output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3954959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 + - + -  + + - + +</a:t>
            </a:r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1219200" y="3657600"/>
            <a:ext cx="67056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362200"/>
            <a:ext cx="7620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8600" y="198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2895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 - - - -  + + + + +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36576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 Filter Output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3954959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 + - + -  + + - + +</a:t>
            </a:r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67000" y="5181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S+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286000" y="4648200"/>
            <a:ext cx="457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95600" y="4648200"/>
            <a:ext cx="457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09800" y="6172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S-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1524000" y="4495800"/>
            <a:ext cx="762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438400" y="4343400"/>
            <a:ext cx="16764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362200" y="4419600"/>
            <a:ext cx="3810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1219200" y="3657600"/>
            <a:ext cx="67056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362200"/>
            <a:ext cx="7620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8600" y="198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2895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 - - - -  + + + + +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36576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 Filter Output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3954959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 + - + -  + + - + +</a:t>
            </a:r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09800" y="6172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1524000" y="4495800"/>
            <a:ext cx="762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438400" y="4343400"/>
            <a:ext cx="16764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362200" y="4419600"/>
            <a:ext cx="3810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1" idx="0"/>
          </p:cNvCxnSpPr>
          <p:nvPr/>
        </p:nvCxnSpPr>
        <p:spPr>
          <a:xfrm flipV="1">
            <a:off x="2628900" y="4419600"/>
            <a:ext cx="37719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1219200" y="3657600"/>
            <a:ext cx="67056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362200"/>
            <a:ext cx="7620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8600" y="198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2895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 - - - -  + + + + +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36576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Sorted Filter Output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3954959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 + - + -  + + - + +</a:t>
            </a:r>
            <a:r>
              <a:rPr lang="en-US" sz="4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US" sz="4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53200" y="5943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T+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1" idx="1"/>
          </p:cNvCxnSpPr>
          <p:nvPr/>
        </p:nvCxnSpPr>
        <p:spPr>
          <a:xfrm flipH="1" flipV="1">
            <a:off x="2133600" y="4419600"/>
            <a:ext cx="4419600" cy="1708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1" idx="1"/>
          </p:cNvCxnSpPr>
          <p:nvPr/>
        </p:nvCxnSpPr>
        <p:spPr>
          <a:xfrm flipH="1" flipV="1">
            <a:off x="5181600" y="4419600"/>
            <a:ext cx="1371600" cy="1708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1" idx="1"/>
          </p:cNvCxnSpPr>
          <p:nvPr/>
        </p:nvCxnSpPr>
        <p:spPr>
          <a:xfrm flipH="1" flipV="1">
            <a:off x="3505200" y="4419600"/>
            <a:ext cx="3048000" cy="1708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21" idx="1"/>
          </p:cNvCxnSpPr>
          <p:nvPr/>
        </p:nvCxnSpPr>
        <p:spPr>
          <a:xfrm flipH="1" flipV="1">
            <a:off x="5867400" y="4419600"/>
            <a:ext cx="685800" cy="1708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1" idx="1"/>
          </p:cNvCxnSpPr>
          <p:nvPr/>
        </p:nvCxnSpPr>
        <p:spPr>
          <a:xfrm flipV="1">
            <a:off x="6553200" y="4495800"/>
            <a:ext cx="533400" cy="1632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1"/>
          </p:cNvCxnSpPr>
          <p:nvPr/>
        </p:nvCxnSpPr>
        <p:spPr>
          <a:xfrm flipV="1">
            <a:off x="6553200" y="4495800"/>
            <a:ext cx="1219200" cy="1632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252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Adaboost for faces. Material</vt:lpstr>
      <vt:lpstr>Adaboost for faces paper</vt:lpstr>
      <vt:lpstr>Algorithm</vt:lpstr>
      <vt:lpstr>Weak Classifiers</vt:lpstr>
      <vt:lpstr>Step 2</vt:lpstr>
      <vt:lpstr>Step 2</vt:lpstr>
      <vt:lpstr>Step 2</vt:lpstr>
      <vt:lpstr>Step 2</vt:lpstr>
      <vt:lpstr>Step 2</vt:lpstr>
      <vt:lpstr>Step 2</vt:lpstr>
      <vt:lpstr>Step 2</vt:lpstr>
      <vt:lpstr>Step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Adaboost for faces. Material</dc:title>
  <dc:creator>Student</dc:creator>
  <cp:lastModifiedBy>Student</cp:lastModifiedBy>
  <cp:revision>7</cp:revision>
  <dcterms:created xsi:type="dcterms:W3CDTF">2012-05-16T12:13:13Z</dcterms:created>
  <dcterms:modified xsi:type="dcterms:W3CDTF">2012-05-16T18:37:02Z</dcterms:modified>
</cp:coreProperties>
</file>