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406C7-8B20-432C-B135-34A92DD98615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EC588-A967-4EBF-ABDC-9E67DC51B8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resolution of a </a:t>
            </a:r>
            <a:r>
              <a:rPr lang="en-US" dirty="0" err="1" smtClean="0"/>
              <a:t>pygame</a:t>
            </a:r>
            <a:r>
              <a:rPr lang="en-US" dirty="0" smtClean="0"/>
              <a:t> window is defined at</a:t>
            </a:r>
            <a:r>
              <a:rPr lang="en-US" baseline="0" dirty="0" smtClean="0"/>
              <a:t> the start of the program.  In </a:t>
            </a:r>
            <a:r>
              <a:rPr lang="en-US" baseline="0" dirty="0" err="1" smtClean="0"/>
              <a:t>pygame</a:t>
            </a:r>
            <a:r>
              <a:rPr lang="en-US" baseline="0" dirty="0" smtClean="0"/>
              <a:t>, the coordinate system starts at 0,0 in the upper </a:t>
            </a:r>
            <a:r>
              <a:rPr lang="en-US" baseline="0" dirty="0" err="1" smtClean="0"/>
              <a:t>lefthand</a:t>
            </a:r>
            <a:r>
              <a:rPr lang="en-US" baseline="0" dirty="0" smtClean="0"/>
              <a:t> corner and as you move down and right, X and Y increase.</a:t>
            </a:r>
          </a:p>
          <a:p>
            <a:r>
              <a:rPr lang="en-US" baseline="0" dirty="0" smtClean="0"/>
              <a:t>You have to pick your resolution at the start of the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EC588-A967-4EBF-ABDC-9E67DC51B8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Colors</a:t>
            </a:r>
            <a:r>
              <a:rPr lang="en-US" baseline="0" dirty="0" smtClean="0"/>
              <a:t> are done in R G B values, and you can use </a:t>
            </a:r>
            <a:r>
              <a:rPr lang="en-US" baseline="0" dirty="0" err="1" smtClean="0"/>
              <a:t>pygame.Color</a:t>
            </a:r>
            <a:r>
              <a:rPr lang="en-US" baseline="0" dirty="0" smtClean="0"/>
              <a:t> later in your program to have variable colors, but initializing constants at the start can be very convenient.  Especially for making your code more readable.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EC588-A967-4EBF-ABDC-9E67DC51B87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Knowing</a:t>
            </a:r>
            <a:r>
              <a:rPr lang="en-US" baseline="0" dirty="0" smtClean="0"/>
              <a:t> where to put each piece of code can save large headaches down the line.  These are quick references to where they should go, but taking a minute to think about it is always handy.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EC588-A967-4EBF-ABDC-9E67DC51B8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EC588-A967-4EBF-ABDC-9E67DC51B87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code that allows us</a:t>
            </a:r>
            <a:r>
              <a:rPr lang="en-US" baseline="0" dirty="0" smtClean="0"/>
              <a:t> to exit the game whenever we press the escape key down.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EC588-A967-4EBF-ABDC-9E67DC51B87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Pressing</a:t>
            </a:r>
            <a:r>
              <a:rPr lang="en-US" baseline="0" dirty="0" smtClean="0"/>
              <a:t> a key down, and releasing a key up are both different types of events in </a:t>
            </a:r>
            <a:r>
              <a:rPr lang="en-US" baseline="0" dirty="0" err="1" smtClean="0"/>
              <a:t>pygame</a:t>
            </a:r>
            <a:r>
              <a:rPr lang="en-US" baseline="0" dirty="0" smtClean="0"/>
              <a:t> and should be handled differently.  This simply sets a variable </a:t>
            </a:r>
            <a:r>
              <a:rPr lang="en-US" baseline="0" dirty="0" err="1" smtClean="0"/>
              <a:t>keyPressed</a:t>
            </a:r>
            <a:r>
              <a:rPr lang="en-US" baseline="0" dirty="0" smtClean="0"/>
              <a:t> to the string “yes” when a key is released.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DEC588-A967-4EBF-ABDC-9E67DC51B87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495DB-DC3E-47C4-8169-14D0B1A78042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E9269-1019-4881-8D18-E3274D446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ython.org/ftp/python/3.2.5/python-3.2.5.msi" TargetMode="External"/><Relationship Id="rId2" Type="http://schemas.openxmlformats.org/officeDocument/2006/relationships/hyperlink" Target="http://pygame.org/ftp/pygame-1.9.2a0.win32-py3.2.ms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hexadecimal-decimal-color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https://bitbucket.org/pygame/pygame/wiki/_static/pygame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6438900" cy="1905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362200" y="3733800"/>
            <a:ext cx="495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http://www.pygame.org/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Drawing a Rectangle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1752601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pygame.draw.rect</a:t>
            </a:r>
            <a:r>
              <a:rPr lang="en-US" dirty="0" smtClean="0"/>
              <a:t>(canvas, </a:t>
            </a:r>
            <a:r>
              <a:rPr lang="en-US" dirty="0" err="1" smtClean="0"/>
              <a:t>fireColor</a:t>
            </a:r>
            <a:r>
              <a:rPr lang="en-US" dirty="0" smtClean="0"/>
              <a:t>, (12, 20, 50, 100))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24200" y="1447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#Color, (X, Y, width, height)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971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 that X,Y represents the top left corner of the rectangle</a:t>
            </a:r>
          </a:p>
          <a:p>
            <a:r>
              <a:rPr lang="en-US" dirty="0" smtClean="0"/>
              <a:t>It would look something like this: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57600" y="4724400"/>
            <a:ext cx="685800" cy="1295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971800" y="39624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3962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76600" y="411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0" y="3657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4419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525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Different Base Program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http://inventwithpython.com/pygamecheatsheet.png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get it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https://www.python.org/downloads/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3"/>
              </a:rPr>
              <a:t>Windows x86 MSI Installer (3.2.5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://pygame.org/download.shtml</a:t>
            </a:r>
          </a:p>
          <a:p>
            <a:pPr lvl="1"/>
            <a:r>
              <a:rPr lang="en-US" dirty="0" smtClean="0">
                <a:hlinkClick r:id="rId2"/>
              </a:rPr>
              <a:t>pygame-1.9.2a0.win32-py3.2.msi</a:t>
            </a:r>
            <a:r>
              <a:rPr lang="en-US" dirty="0" smtClean="0"/>
              <a:t> 6.4MB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Resolution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990600" y="19050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90600" y="19050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526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2743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29000" y="1905000"/>
            <a:ext cx="5562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#X is the width of the window, Y is the height</a:t>
            </a:r>
          </a:p>
          <a:p>
            <a:r>
              <a:rPr lang="en-US" sz="2000" dirty="0" smtClean="0"/>
              <a:t>resolution = (X, Y)</a:t>
            </a:r>
          </a:p>
          <a:p>
            <a:r>
              <a:rPr lang="en-US" sz="2000" dirty="0" smtClean="0"/>
              <a:t>canvas = </a:t>
            </a:r>
            <a:r>
              <a:rPr lang="en-US" sz="2000" dirty="0" err="1" smtClean="0"/>
              <a:t>pygame.display.set_mode</a:t>
            </a:r>
            <a:r>
              <a:rPr lang="en-US" sz="2000" dirty="0" smtClean="0"/>
              <a:t>(resolution)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hlinkClick r:id="rId3"/>
              </a:rPr>
              <a:t>http://www.mathsisfun.com/hexadecimal-decimal-colors.html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1295400" y="2438400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#black color is stored in </a:t>
            </a:r>
            <a:r>
              <a:rPr lang="en-US" sz="2400" dirty="0" err="1" smtClean="0">
                <a:solidFill>
                  <a:srgbClr val="00B050"/>
                </a:solidFill>
              </a:rPr>
              <a:t>backgroundColor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err="1" smtClean="0"/>
              <a:t>backgroundColor</a:t>
            </a:r>
            <a:r>
              <a:rPr lang="en-US" sz="2400" dirty="0" smtClean="0"/>
              <a:t> = </a:t>
            </a:r>
            <a:r>
              <a:rPr lang="en-US" sz="2400" dirty="0" err="1" smtClean="0"/>
              <a:t>pygame.Color</a:t>
            </a:r>
            <a:r>
              <a:rPr lang="en-US" sz="2400" dirty="0" smtClean="0"/>
              <a:t>(255,255,255)</a:t>
            </a:r>
            <a:endParaRPr lang="en-US" sz="2400" i="1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#white color is stored in </a:t>
            </a:r>
            <a:r>
              <a:rPr lang="en-US" sz="2400" dirty="0" err="1" smtClean="0">
                <a:solidFill>
                  <a:srgbClr val="00B050"/>
                </a:solidFill>
              </a:rPr>
              <a:t>mouseCircleColor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err="1" smtClean="0"/>
              <a:t>mouseCircleColor</a:t>
            </a:r>
            <a:r>
              <a:rPr lang="en-US" sz="2400" dirty="0" smtClean="0"/>
              <a:t> = </a:t>
            </a:r>
            <a:r>
              <a:rPr lang="en-US" sz="2400" dirty="0" err="1" smtClean="0"/>
              <a:t>pygame.Color</a:t>
            </a:r>
            <a:r>
              <a:rPr lang="en-US" sz="2400" dirty="0" smtClean="0"/>
              <a:t>(0,0,0)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00B050"/>
                </a:solidFill>
              </a:rPr>
              <a:t>#red color is stored in </a:t>
            </a:r>
            <a:r>
              <a:rPr lang="en-US" sz="2400" dirty="0" err="1" smtClean="0">
                <a:solidFill>
                  <a:srgbClr val="00B050"/>
                </a:solidFill>
              </a:rPr>
              <a:t>colorFire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400" dirty="0" err="1" smtClean="0"/>
              <a:t>colorFire</a:t>
            </a:r>
            <a:r>
              <a:rPr lang="en-US" sz="2400" dirty="0" smtClean="0"/>
              <a:t> = </a:t>
            </a:r>
            <a:r>
              <a:rPr lang="en-US" sz="2400" dirty="0" err="1" smtClean="0"/>
              <a:t>pygame.Color</a:t>
            </a:r>
            <a:r>
              <a:rPr lang="en-US" sz="2400" dirty="0" smtClean="0"/>
              <a:t>(255,0,0)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066800"/>
            <a:ext cx="8458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def main():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00B050"/>
                </a:solidFill>
              </a:rPr>
              <a:t>#initialize everything once at the start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.</a:t>
            </a:r>
          </a:p>
          <a:p>
            <a:r>
              <a:rPr lang="en-US" sz="3200" dirty="0" smtClean="0"/>
              <a:t>     .</a:t>
            </a:r>
          </a:p>
          <a:p>
            <a:r>
              <a:rPr lang="en-US" sz="3200" dirty="0" smtClean="0"/>
              <a:t>     .</a:t>
            </a:r>
          </a:p>
          <a:p>
            <a:r>
              <a:rPr lang="en-US" sz="3200" dirty="0" smtClean="0"/>
              <a:t>    </a:t>
            </a:r>
            <a:r>
              <a:rPr lang="en-US" sz="3200" dirty="0" smtClean="0">
                <a:solidFill>
                  <a:srgbClr val="00B050"/>
                </a:solidFill>
              </a:rPr>
              <a:t>#for ever and ever, keep rendering a new frame</a:t>
            </a:r>
          </a:p>
          <a:p>
            <a:r>
              <a:rPr lang="en-US" sz="3200" dirty="0" smtClean="0">
                <a:solidFill>
                  <a:srgbClr val="00B050"/>
                </a:solidFill>
              </a:rPr>
              <a:t>    #this is run every single frame of the game</a:t>
            </a:r>
          </a:p>
          <a:p>
            <a:r>
              <a:rPr lang="en-US" sz="3200" dirty="0" smtClean="0"/>
              <a:t>    while True: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    .</a:t>
            </a:r>
          </a:p>
          <a:p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should it go?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3657600" cy="3763963"/>
          </a:xfrm>
        </p:spPr>
        <p:txBody>
          <a:bodyPr/>
          <a:lstStyle/>
          <a:p>
            <a:r>
              <a:rPr lang="en-US" dirty="0" smtClean="0"/>
              <a:t>Define constants</a:t>
            </a:r>
          </a:p>
          <a:p>
            <a:r>
              <a:rPr lang="en-US" dirty="0" smtClean="0"/>
              <a:t>Initialize variables</a:t>
            </a:r>
          </a:p>
          <a:p>
            <a:r>
              <a:rPr lang="en-US" dirty="0" smtClean="0"/>
              <a:t>Everything done once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2286000"/>
            <a:ext cx="365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user input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Do</a:t>
            </a:r>
            <a:r>
              <a:rPr lang="en-US" sz="3200" dirty="0" smtClean="0"/>
              <a:t> game physics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Draw background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Draw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objects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smtClean="0"/>
              <a:t>Update</a:t>
            </a:r>
            <a:r>
              <a:rPr lang="en-US" sz="3200" dirty="0" smtClean="0"/>
              <a:t> display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Everything done every frame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1676400"/>
            <a:ext cx="12192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8200" y="1676400"/>
            <a:ext cx="19812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 true: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Handling Events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event is something that happens in the game and is handled later.</a:t>
            </a:r>
          </a:p>
          <a:p>
            <a:r>
              <a:rPr lang="en-US" dirty="0" smtClean="0"/>
              <a:t>In our case:  User input</a:t>
            </a:r>
          </a:p>
          <a:p>
            <a:r>
              <a:rPr lang="en-US" dirty="0" smtClean="0"/>
              <a:t>Each frame, the game collects all the user input and then we process it to update our game.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Enabling Exiting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7772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for event in </a:t>
            </a:r>
            <a:r>
              <a:rPr lang="en-US" sz="3200" dirty="0" err="1" smtClean="0"/>
              <a:t>pygame.event.get</a:t>
            </a:r>
            <a:r>
              <a:rPr lang="en-US" sz="3200" dirty="0" smtClean="0"/>
              <a:t>():</a:t>
            </a:r>
          </a:p>
          <a:p>
            <a:endParaRPr lang="en-US" sz="3200" dirty="0" smtClean="0"/>
          </a:p>
          <a:p>
            <a:r>
              <a:rPr lang="en-US" sz="3200" dirty="0" smtClean="0"/>
              <a:t>            </a:t>
            </a:r>
            <a:r>
              <a:rPr lang="en-US" sz="3200" dirty="0" smtClean="0">
                <a:solidFill>
                  <a:srgbClr val="00B050"/>
                </a:solidFill>
              </a:rPr>
              <a:t>#deal with key presses</a:t>
            </a:r>
          </a:p>
          <a:p>
            <a:r>
              <a:rPr lang="en-US" sz="3200" dirty="0" smtClean="0"/>
              <a:t>            if </a:t>
            </a:r>
            <a:r>
              <a:rPr lang="en-US" sz="3200" dirty="0" err="1" smtClean="0"/>
              <a:t>event.type</a:t>
            </a:r>
            <a:r>
              <a:rPr lang="en-US" sz="3200" dirty="0" smtClean="0"/>
              <a:t> == KEYDOWN:</a:t>
            </a:r>
          </a:p>
          <a:p>
            <a:r>
              <a:rPr lang="en-US" sz="3200" dirty="0" smtClean="0"/>
              <a:t>                if </a:t>
            </a:r>
            <a:r>
              <a:rPr lang="en-US" sz="3200" dirty="0" err="1" smtClean="0"/>
              <a:t>event.key</a:t>
            </a:r>
            <a:r>
              <a:rPr lang="en-US" sz="3200" dirty="0" smtClean="0"/>
              <a:t> == K_ESCAPE:</a:t>
            </a:r>
          </a:p>
          <a:p>
            <a:r>
              <a:rPr lang="en-US" sz="3200" dirty="0" smtClean="0"/>
              <a:t>                    </a:t>
            </a:r>
            <a:r>
              <a:rPr lang="en-US" sz="3200" dirty="0" err="1" smtClean="0"/>
              <a:t>pygame.quit</a:t>
            </a:r>
            <a:r>
              <a:rPr lang="en-US" sz="3200" dirty="0" smtClean="0"/>
              <a:t>()</a:t>
            </a:r>
          </a:p>
          <a:p>
            <a:r>
              <a:rPr lang="en-US" sz="3200" dirty="0" smtClean="0"/>
              <a:t>                    return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presses or releases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905000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#deal with key releases</a:t>
            </a:r>
          </a:p>
          <a:p>
            <a:r>
              <a:rPr lang="en-US" sz="2800" dirty="0" smtClean="0"/>
              <a:t>            </a:t>
            </a:r>
            <a:r>
              <a:rPr lang="en-US" sz="2800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event.type</a:t>
            </a:r>
            <a:r>
              <a:rPr lang="en-US" sz="2800" dirty="0" smtClean="0"/>
              <a:t> == KEYUP:</a:t>
            </a:r>
          </a:p>
          <a:p>
            <a:r>
              <a:rPr lang="en-US" sz="2800" dirty="0" smtClean="0"/>
              <a:t>                if </a:t>
            </a:r>
            <a:r>
              <a:rPr lang="en-US" sz="2800" dirty="0" err="1" smtClean="0"/>
              <a:t>event.key</a:t>
            </a:r>
            <a:r>
              <a:rPr lang="en-US" sz="2800" dirty="0" smtClean="0"/>
              <a:t> in (K_LEFT, K_RIGHT):</a:t>
            </a:r>
          </a:p>
          <a:p>
            <a:r>
              <a:rPr lang="en-US" sz="2800" dirty="0" smtClean="0">
                <a:solidFill>
                  <a:srgbClr val="00B050"/>
                </a:solidFill>
              </a:rPr>
              <a:t>                    #Do something because we hit left or right</a:t>
            </a:r>
          </a:p>
          <a:p>
            <a:r>
              <a:rPr lang="en-US" sz="2800" dirty="0" smtClean="0"/>
              <a:t>                    </a:t>
            </a:r>
            <a:r>
              <a:rPr lang="en-US" sz="2800" dirty="0" err="1" smtClean="0"/>
              <a:t>keyPressed</a:t>
            </a:r>
            <a:r>
              <a:rPr lang="en-US" sz="2800" dirty="0" smtClean="0"/>
              <a:t> = "Yes"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538</Words>
  <Application>Microsoft Office PowerPoint</Application>
  <PresentationFormat>On-screen Show (4:3)</PresentationFormat>
  <Paragraphs>86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How to get it</vt:lpstr>
      <vt:lpstr>Resolution</vt:lpstr>
      <vt:lpstr>Colors</vt:lpstr>
      <vt:lpstr>Slide 5</vt:lpstr>
      <vt:lpstr>Where should it go?</vt:lpstr>
      <vt:lpstr>Handling Events</vt:lpstr>
      <vt:lpstr>Enabling Exiting</vt:lpstr>
      <vt:lpstr>Key presses or releases</vt:lpstr>
      <vt:lpstr>Drawing a Rectangle</vt:lpstr>
      <vt:lpstr>A Different Base Program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Train</dc:creator>
  <cp:lastModifiedBy>Train</cp:lastModifiedBy>
  <cp:revision>7</cp:revision>
  <dcterms:created xsi:type="dcterms:W3CDTF">2014-04-05T02:44:58Z</dcterms:created>
  <dcterms:modified xsi:type="dcterms:W3CDTF">2014-04-05T03:29:46Z</dcterms:modified>
</cp:coreProperties>
</file>