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2C46-07C3-40B4-A1ED-72C4EE16F6DF}" type="datetimeFigureOut">
              <a:rPr lang="en-US" smtClean="0"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BC58A-44C5-4661-B5F5-2D641C0C7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39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2C46-07C3-40B4-A1ED-72C4EE16F6DF}" type="datetimeFigureOut">
              <a:rPr lang="en-US" smtClean="0"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BC58A-44C5-4661-B5F5-2D641C0C7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897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2C46-07C3-40B4-A1ED-72C4EE16F6DF}" type="datetimeFigureOut">
              <a:rPr lang="en-US" smtClean="0"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BC58A-44C5-4661-B5F5-2D641C0C7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648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2C46-07C3-40B4-A1ED-72C4EE16F6DF}" type="datetimeFigureOut">
              <a:rPr lang="en-US" smtClean="0"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BC58A-44C5-4661-B5F5-2D641C0C7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93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2C46-07C3-40B4-A1ED-72C4EE16F6DF}" type="datetimeFigureOut">
              <a:rPr lang="en-US" smtClean="0"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BC58A-44C5-4661-B5F5-2D641C0C7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53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2C46-07C3-40B4-A1ED-72C4EE16F6DF}" type="datetimeFigureOut">
              <a:rPr lang="en-US" smtClean="0"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BC58A-44C5-4661-B5F5-2D641C0C7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11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2C46-07C3-40B4-A1ED-72C4EE16F6DF}" type="datetimeFigureOut">
              <a:rPr lang="en-US" smtClean="0"/>
              <a:t>3/15/2014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BC58A-44C5-4661-B5F5-2D641C0C7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983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2C46-07C3-40B4-A1ED-72C4EE16F6DF}" type="datetimeFigureOut">
              <a:rPr lang="en-US" smtClean="0"/>
              <a:t>3/15/2014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BC58A-44C5-4661-B5F5-2D641C0C7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938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2C46-07C3-40B4-A1ED-72C4EE16F6DF}" type="datetimeFigureOut">
              <a:rPr lang="en-US" smtClean="0"/>
              <a:t>3/15/2014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BC58A-44C5-4661-B5F5-2D641C0C7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013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2C46-07C3-40B4-A1ED-72C4EE16F6DF}" type="datetimeFigureOut">
              <a:rPr lang="en-US" smtClean="0"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BC58A-44C5-4661-B5F5-2D641C0C7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127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2C46-07C3-40B4-A1ED-72C4EE16F6DF}" type="datetimeFigureOut">
              <a:rPr lang="en-US" smtClean="0"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BC58A-44C5-4661-B5F5-2D641C0C7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245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02C46-07C3-40B4-A1ED-72C4EE16F6DF}" type="datetimeFigureOut">
              <a:rPr lang="en-US" smtClean="0"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BC58A-44C5-4661-B5F5-2D641C0C7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2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2014 </a:t>
            </a:r>
            <a:r>
              <a:rPr lang="en-US" dirty="0" err="1" smtClean="0"/>
              <a:t>FHSPS</a:t>
            </a:r>
            <a:r>
              <a:rPr lang="en-US" dirty="0" smtClean="0"/>
              <a:t> Playoff</a:t>
            </a:r>
            <a:br>
              <a:rPr lang="en-US" dirty="0" smtClean="0"/>
            </a:br>
            <a:r>
              <a:rPr lang="en-US" dirty="0" smtClean="0"/>
              <a:t>Problem Set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Arup </a:t>
            </a:r>
            <a:r>
              <a:rPr lang="en-US" sz="3000" dirty="0" err="1" smtClean="0"/>
              <a:t>Guha</a:t>
            </a:r>
            <a:r>
              <a:rPr lang="en-US" sz="3000" dirty="0" smtClean="0"/>
              <a:t> (</a:t>
            </a:r>
            <a:r>
              <a:rPr lang="en-US" sz="3000" dirty="0" err="1" smtClean="0"/>
              <a:t>UCF</a:t>
            </a:r>
            <a:r>
              <a:rPr lang="en-US" sz="3000" dirty="0" smtClean="0"/>
              <a:t> </a:t>
            </a:r>
            <a:r>
              <a:rPr lang="en-US" sz="3000" dirty="0" err="1" smtClean="0"/>
              <a:t>Prog</a:t>
            </a:r>
            <a:r>
              <a:rPr lang="en-US" sz="3000" dirty="0" smtClean="0"/>
              <a:t>. Team Coach)</a:t>
            </a:r>
          </a:p>
          <a:p>
            <a:r>
              <a:rPr lang="en-US" dirty="0" smtClean="0"/>
              <a:t>March 15, 2014</a:t>
            </a:r>
          </a:p>
          <a:p>
            <a:r>
              <a:rPr lang="en-US" dirty="0" err="1" smtClean="0"/>
              <a:t>dmarino@cs.ucf.edu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19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Hunger Games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Hardest Problem in Set</a:t>
            </a:r>
          </a:p>
          <a:p>
            <a:r>
              <a:rPr lang="en-US" dirty="0" smtClean="0"/>
              <a:t>Geometry</a:t>
            </a:r>
          </a:p>
          <a:p>
            <a:r>
              <a:rPr lang="en-US" dirty="0" smtClean="0"/>
              <a:t>Goal: To encourage students to learn about geometry techniques for programming contest questions, such as vectors, which have many practical uses.</a:t>
            </a:r>
          </a:p>
          <a:p>
            <a:r>
              <a:rPr lang="en-US" dirty="0" smtClean="0"/>
              <a:t>This problem requires finding the </a:t>
            </a:r>
            <a:r>
              <a:rPr lang="en-US" dirty="0" err="1" smtClean="0"/>
              <a:t>incenter</a:t>
            </a:r>
            <a:r>
              <a:rPr lang="en-US" dirty="0" smtClean="0"/>
              <a:t> of a triangle!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547349"/>
            <a:ext cx="3276600" cy="2138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57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Hunger Games: My Solution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295400"/>
            <a:ext cx="2628900" cy="1733550"/>
          </a:xfrm>
        </p:spPr>
      </p:pic>
      <p:sp>
        <p:nvSpPr>
          <p:cNvPr id="6" name="TextBox 5"/>
          <p:cNvSpPr txBox="1"/>
          <p:nvPr/>
        </p:nvSpPr>
        <p:spPr>
          <a:xfrm>
            <a:off x="1295400" y="1447800"/>
            <a:ext cx="4495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smtClean="0"/>
              <a:t>Find reference angles emanating from one vertex to the other two, via </a:t>
            </a:r>
            <a:r>
              <a:rPr lang="en-US" sz="2400" dirty="0" err="1" smtClean="0"/>
              <a:t>atan2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 marL="457200" indent="-457200">
              <a:buAutoNum type="arabicPeriod"/>
            </a:pPr>
            <a:r>
              <a:rPr lang="en-US" sz="2400" dirty="0" smtClean="0"/>
              <a:t>Use area and perimeter to calculate legs of right triangle with vertex and </a:t>
            </a:r>
            <a:r>
              <a:rPr lang="en-US" sz="2400" dirty="0" err="1" smtClean="0"/>
              <a:t>incenter</a:t>
            </a:r>
            <a:r>
              <a:rPr lang="en-US" sz="2400" dirty="0" smtClean="0"/>
              <a:t>.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Use definition of sin, cos to “move” from vertex to </a:t>
            </a:r>
            <a:r>
              <a:rPr lang="en-US" sz="2400" dirty="0" err="1" smtClean="0"/>
              <a:t>incenter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0893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Hunger Games: </a:t>
            </a:r>
            <a:r>
              <a:rPr lang="en-US" dirty="0" err="1" smtClean="0"/>
              <a:t>Galletti’s</a:t>
            </a:r>
            <a:r>
              <a:rPr lang="en-US" dirty="0" smtClean="0"/>
              <a:t>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two lines that are angle bisectors</a:t>
            </a:r>
          </a:p>
          <a:p>
            <a:r>
              <a:rPr lang="en-US" dirty="0" smtClean="0"/>
              <a:t>Find their intersection.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6576" y="2133600"/>
            <a:ext cx="2638425" cy="22193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895600"/>
            <a:ext cx="4724400" cy="2944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87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Twelve Years a Slave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shortest distances in a graph between any set of points</a:t>
            </a:r>
          </a:p>
          <a:p>
            <a:r>
              <a:rPr lang="en-US" dirty="0" smtClean="0"/>
              <a:t>Floyd-</a:t>
            </a:r>
            <a:r>
              <a:rPr lang="en-US" dirty="0" err="1" smtClean="0"/>
              <a:t>Warshall’s</a:t>
            </a:r>
            <a:r>
              <a:rPr lang="en-US" dirty="0" smtClean="0"/>
              <a:t> Algorithm</a:t>
            </a:r>
          </a:p>
          <a:p>
            <a:pPr lvl="1"/>
            <a:r>
              <a:rPr lang="en-US" dirty="0" smtClean="0"/>
              <a:t>Very easy to implement</a:t>
            </a:r>
          </a:p>
          <a:p>
            <a:pPr lvl="1"/>
            <a:r>
              <a:rPr lang="en-US" dirty="0" smtClean="0"/>
              <a:t>Run time O(</a:t>
            </a:r>
            <a:r>
              <a:rPr lang="en-US" dirty="0" err="1" smtClean="0"/>
              <a:t>V</a:t>
            </a:r>
            <a:r>
              <a:rPr lang="en-US" baseline="30000" dirty="0" err="1" smtClean="0"/>
              <a:t>3</a:t>
            </a:r>
            <a:r>
              <a:rPr lang="en-US" dirty="0" smtClean="0"/>
              <a:t>), okay if V ~ 400 or less.</a:t>
            </a:r>
          </a:p>
          <a:p>
            <a:r>
              <a:rPr lang="en-US" dirty="0" smtClean="0"/>
              <a:t>Problem Solution</a:t>
            </a:r>
          </a:p>
          <a:p>
            <a:pPr lvl="1"/>
            <a:r>
              <a:rPr lang="en-US" dirty="0" smtClean="0"/>
              <a:t>Count number of movie theaters for which d[start][theater]+d[theater][end] </a:t>
            </a:r>
            <a:r>
              <a:rPr lang="en-US" smtClean="0"/>
              <a:t>≤ time allotted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2133600"/>
            <a:ext cx="1943100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86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First and foremost: </a:t>
            </a:r>
            <a:r>
              <a:rPr lang="en-US" b="1" dirty="0" smtClean="0"/>
              <a:t>Kyle </a:t>
            </a:r>
            <a:r>
              <a:rPr lang="en-US" b="1" dirty="0" err="1" smtClean="0"/>
              <a:t>Dencker</a:t>
            </a:r>
            <a:r>
              <a:rPr lang="en-US" dirty="0" smtClean="0"/>
              <a:t>, for starting and running this wonderful series</a:t>
            </a:r>
          </a:p>
          <a:p>
            <a:r>
              <a:rPr lang="en-US" dirty="0" smtClean="0"/>
              <a:t>To all the </a:t>
            </a:r>
            <a:r>
              <a:rPr lang="en-US" b="1" dirty="0" smtClean="0"/>
              <a:t>teachers</a:t>
            </a:r>
            <a:r>
              <a:rPr lang="en-US" dirty="0" smtClean="0"/>
              <a:t>, for working with the students and getting them excited about contests</a:t>
            </a:r>
          </a:p>
          <a:p>
            <a:r>
              <a:rPr lang="en-US" dirty="0" smtClean="0"/>
              <a:t>To all the </a:t>
            </a:r>
            <a:r>
              <a:rPr lang="en-US" b="1" dirty="0" smtClean="0"/>
              <a:t>students</a:t>
            </a:r>
            <a:r>
              <a:rPr lang="en-US" dirty="0" smtClean="0"/>
              <a:t>, without whom, we wouldn’t have contests</a:t>
            </a:r>
          </a:p>
          <a:p>
            <a:r>
              <a:rPr lang="en-US" dirty="0" smtClean="0"/>
              <a:t>Judges: </a:t>
            </a:r>
            <a:r>
              <a:rPr lang="en-US" b="1" dirty="0" smtClean="0"/>
              <a:t>Glenn Martin</a:t>
            </a:r>
            <a:r>
              <a:rPr lang="en-US" dirty="0" smtClean="0"/>
              <a:t> and </a:t>
            </a:r>
            <a:r>
              <a:rPr lang="en-US" b="1" dirty="0" smtClean="0"/>
              <a:t>Chris Gouge</a:t>
            </a:r>
            <a:r>
              <a:rPr lang="en-US" dirty="0" smtClean="0"/>
              <a:t>, </a:t>
            </a:r>
            <a:r>
              <a:rPr lang="en-US" dirty="0" err="1" smtClean="0"/>
              <a:t>UCF</a:t>
            </a:r>
            <a:r>
              <a:rPr lang="en-US" dirty="0" smtClean="0"/>
              <a:t> Coaches, who </a:t>
            </a:r>
            <a:r>
              <a:rPr lang="en-US" dirty="0" smtClean="0"/>
              <a:t>actually hand judged today’s </a:t>
            </a:r>
            <a:r>
              <a:rPr lang="en-US" dirty="0" smtClean="0"/>
              <a:t>contest</a:t>
            </a:r>
          </a:p>
          <a:p>
            <a:r>
              <a:rPr lang="en-US" dirty="0" smtClean="0"/>
              <a:t>Alternate Solutions: </a:t>
            </a:r>
            <a:r>
              <a:rPr lang="en-US" b="1" dirty="0" smtClean="0"/>
              <a:t>Michael </a:t>
            </a:r>
            <a:r>
              <a:rPr lang="en-US" b="1" dirty="0" err="1" smtClean="0"/>
              <a:t>Galletti</a:t>
            </a:r>
            <a:r>
              <a:rPr lang="en-US" dirty="0" smtClean="0"/>
              <a:t>, </a:t>
            </a:r>
            <a:r>
              <a:rPr lang="en-US" dirty="0" err="1" smtClean="0"/>
              <a:t>UCF</a:t>
            </a:r>
            <a:r>
              <a:rPr lang="en-US" dirty="0" smtClean="0"/>
              <a:t> Team Member, helped me double check my solutions and data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889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Tests/ Contests Shape How Students Study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SAT makes exam changes in the hopes that high school students emphasize certain aspects of learning.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3241964"/>
            <a:ext cx="536428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42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My goals in shaping future Programming Contest Studying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Continue rewarding basic problem solving</a:t>
            </a:r>
          </a:p>
          <a:p>
            <a:pPr lvl="1"/>
            <a:r>
              <a:rPr lang="en-US" dirty="0" smtClean="0"/>
              <a:t>Movie Trip (trip)</a:t>
            </a:r>
          </a:p>
          <a:p>
            <a:pPr lvl="1"/>
            <a:r>
              <a:rPr lang="en-US" dirty="0" smtClean="0"/>
              <a:t>Building Olaf (frozen)</a:t>
            </a:r>
          </a:p>
          <a:p>
            <a:r>
              <a:rPr lang="en-US" dirty="0" smtClean="0"/>
              <a:t>Encourage problem analysis to discover when greedy solutions work</a:t>
            </a:r>
          </a:p>
          <a:p>
            <a:pPr lvl="1"/>
            <a:r>
              <a:rPr lang="en-US" dirty="0" smtClean="0"/>
              <a:t>Wolf of Wall </a:t>
            </a:r>
            <a:r>
              <a:rPr lang="en-US" dirty="0" err="1" smtClean="0"/>
              <a:t>Steet</a:t>
            </a:r>
            <a:r>
              <a:rPr lang="en-US" dirty="0" smtClean="0"/>
              <a:t> (wolf)</a:t>
            </a:r>
          </a:p>
          <a:p>
            <a:pPr lvl="1"/>
            <a:r>
              <a:rPr lang="en-US" dirty="0" smtClean="0"/>
              <a:t>Dallas Buyers’ Club (</a:t>
            </a:r>
            <a:r>
              <a:rPr lang="en-US" dirty="0" err="1" smtClean="0"/>
              <a:t>dallas</a:t>
            </a:r>
            <a:r>
              <a:rPr lang="en-US" dirty="0" smtClean="0"/>
              <a:t>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Encourage thinking about storing data</a:t>
            </a:r>
          </a:p>
          <a:p>
            <a:pPr lvl="1"/>
            <a:r>
              <a:rPr lang="en-US" dirty="0" smtClean="0"/>
              <a:t>Great Gatsby (</a:t>
            </a:r>
            <a:r>
              <a:rPr lang="en-US" dirty="0" err="1" smtClean="0"/>
              <a:t>gatsby</a:t>
            </a:r>
            <a:r>
              <a:rPr lang="en-US" dirty="0" smtClean="0"/>
              <a:t>)</a:t>
            </a:r>
          </a:p>
          <a:p>
            <a:r>
              <a:rPr lang="en-US" dirty="0" smtClean="0"/>
              <a:t>Encourage best students to go to the next level </a:t>
            </a:r>
            <a:endParaRPr lang="en-US" dirty="0"/>
          </a:p>
          <a:p>
            <a:pPr lvl="1"/>
            <a:r>
              <a:rPr lang="en-US" dirty="0" smtClean="0"/>
              <a:t>Seating Arrangement</a:t>
            </a:r>
          </a:p>
          <a:p>
            <a:pPr lvl="1"/>
            <a:r>
              <a:rPr lang="en-US" dirty="0" smtClean="0"/>
              <a:t>Hunger Games</a:t>
            </a:r>
          </a:p>
          <a:p>
            <a:pPr lvl="1"/>
            <a:r>
              <a:rPr lang="en-US" dirty="0" smtClean="0"/>
              <a:t>Twelve Years a Slave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1136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Problem Solving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Movie Trip</a:t>
            </a:r>
          </a:p>
          <a:p>
            <a:pPr lvl="1"/>
            <a:r>
              <a:rPr lang="en-US" dirty="0" smtClean="0"/>
              <a:t>Process multiple cases.</a:t>
            </a:r>
          </a:p>
          <a:p>
            <a:pPr lvl="1"/>
            <a:r>
              <a:rPr lang="en-US" dirty="0" smtClean="0"/>
              <a:t>Reading in data.</a:t>
            </a:r>
          </a:p>
          <a:p>
            <a:pPr lvl="1"/>
            <a:r>
              <a:rPr lang="en-US" dirty="0" smtClean="0"/>
              <a:t>Printing to specific # of decimals</a:t>
            </a:r>
          </a:p>
          <a:p>
            <a:pPr lvl="1"/>
            <a:r>
              <a:rPr lang="en-US" dirty="0" smtClean="0"/>
              <a:t>Basic problem most solve frequently.</a:t>
            </a:r>
          </a:p>
          <a:p>
            <a:r>
              <a:rPr lang="en-US" dirty="0" smtClean="0"/>
              <a:t>Building Olaf</a:t>
            </a:r>
          </a:p>
          <a:p>
            <a:pPr lvl="1"/>
            <a:r>
              <a:rPr lang="en-US" dirty="0" smtClean="0"/>
              <a:t>Manipulating given mathematics formula to solve for a variable.</a:t>
            </a:r>
          </a:p>
          <a:p>
            <a:pPr lvl="1"/>
            <a:r>
              <a:rPr lang="en-US" dirty="0" smtClean="0"/>
              <a:t>Use of math library (</a:t>
            </a:r>
            <a:r>
              <a:rPr lang="en-US" dirty="0" err="1" smtClean="0"/>
              <a:t>sqrt</a:t>
            </a:r>
            <a:r>
              <a:rPr lang="en-US" dirty="0" smtClean="0"/>
              <a:t>).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1371600"/>
            <a:ext cx="1809750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36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191000" cy="1143000"/>
          </a:xfrm>
        </p:spPr>
        <p:txBody>
          <a:bodyPr/>
          <a:lstStyle/>
          <a:p>
            <a:pPr algn="l"/>
            <a:r>
              <a:rPr lang="en-US" dirty="0" smtClean="0"/>
              <a:t>Greedy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39000" cy="4525963"/>
          </a:xfrm>
        </p:spPr>
        <p:txBody>
          <a:bodyPr/>
          <a:lstStyle/>
          <a:p>
            <a:r>
              <a:rPr lang="en-US" dirty="0" smtClean="0"/>
              <a:t>Dallas Buyers’ Club</a:t>
            </a:r>
          </a:p>
          <a:p>
            <a:pPr lvl="1"/>
            <a:r>
              <a:rPr lang="en-US" dirty="0" smtClean="0"/>
              <a:t>Key: In matching a subsequence, the greedy choice of matching a letter as soon as possible is best, because it maximizes future options.</a:t>
            </a:r>
          </a:p>
          <a:p>
            <a:r>
              <a:rPr lang="en-US" dirty="0" smtClean="0"/>
              <a:t>The Wolf of Wall Street</a:t>
            </a:r>
          </a:p>
          <a:p>
            <a:pPr lvl="1"/>
            <a:r>
              <a:rPr lang="en-US" dirty="0" smtClean="0"/>
              <a:t>Key: We want to bet more on the games we’re more likely to win. This tends to go along with peoples’ intuition.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228600"/>
            <a:ext cx="3671456" cy="1986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65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Representation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3600" b="0" dirty="0" smtClean="0"/>
              <a:t>The Great Gatsby</a:t>
            </a:r>
            <a:endParaRPr lang="en-US" sz="3600" b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Input is condensed</a:t>
            </a:r>
          </a:p>
          <a:p>
            <a:r>
              <a:rPr lang="en-US" dirty="0" smtClean="0"/>
              <a:t>Solving problem with input in this form requires careful consideration of corner cases.</a:t>
            </a:r>
          </a:p>
          <a:p>
            <a:r>
              <a:rPr lang="en-US" dirty="0" smtClean="0"/>
              <a:t>Expanding input to granular minute by minute view allows for a very simple solution</a:t>
            </a:r>
          </a:p>
          <a:p>
            <a:r>
              <a:rPr lang="en-US" dirty="0" smtClean="0"/>
              <a:t>Key: 1440 minutes in a day is easy to store.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600200"/>
            <a:ext cx="3302000" cy="4953000"/>
          </a:xfrm>
        </p:spPr>
      </p:pic>
    </p:spTree>
    <p:extLst>
      <p:ext uri="{BB962C8B-B14F-4D97-AF65-F5344CB8AC3E}">
        <p14:creationId xmlns:p14="http://schemas.microsoft.com/office/powerpoint/2010/main" val="349010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Seating Arrangement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Recursion – taught in high school, but at a basic level.</a:t>
            </a:r>
          </a:p>
          <a:p>
            <a:r>
              <a:rPr lang="en-US" dirty="0" smtClean="0"/>
              <a:t>This problem requires a slightly more sophisticated view of recursion.</a:t>
            </a:r>
          </a:p>
          <a:p>
            <a:r>
              <a:rPr lang="en-US" dirty="0" smtClean="0"/>
              <a:t>Key: Determining what recursive function should take in and return.</a:t>
            </a:r>
          </a:p>
          <a:p>
            <a:pPr lvl="1"/>
            <a:r>
              <a:rPr lang="en-US" dirty="0" smtClean="0"/>
              <a:t>Input: subset of seats already used.</a:t>
            </a:r>
          </a:p>
          <a:p>
            <a:pPr lvl="1"/>
            <a:r>
              <a:rPr lang="en-US" dirty="0" smtClean="0"/>
              <a:t>Output: number of ways we can place the remaining couples.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3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Seating Arrangement 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Recursive Solution</a:t>
            </a:r>
          </a:p>
          <a:p>
            <a:pPr lvl="1"/>
            <a:r>
              <a:rPr lang="en-US" dirty="0" smtClean="0"/>
              <a:t>Base case: if all seats are used, return 1.</a:t>
            </a:r>
          </a:p>
          <a:p>
            <a:pPr lvl="1"/>
            <a:r>
              <a:rPr lang="en-US" dirty="0" smtClean="0"/>
              <a:t>Recursive case</a:t>
            </a:r>
          </a:p>
          <a:p>
            <a:pPr lvl="2"/>
            <a:r>
              <a:rPr lang="en-US" dirty="0" smtClean="0"/>
              <a:t>Find the first unused seat. Place one person here.</a:t>
            </a:r>
          </a:p>
          <a:p>
            <a:pPr lvl="2"/>
            <a:r>
              <a:rPr lang="en-US" dirty="0" smtClean="0"/>
              <a:t>Loop through the rest of the unused seats not adjacent to this one.</a:t>
            </a:r>
          </a:p>
          <a:p>
            <a:pPr lvl="2"/>
            <a:r>
              <a:rPr lang="en-US" dirty="0" smtClean="0"/>
              <a:t>Place this person’s mate in this second seat and recursively call the function with these two seats used.</a:t>
            </a:r>
          </a:p>
          <a:p>
            <a:pPr lvl="2"/>
            <a:r>
              <a:rPr lang="en-US" dirty="0" smtClean="0"/>
              <a:t>Add up all of these totals for each placement of this next </a:t>
            </a:r>
            <a:r>
              <a:rPr lang="en-US" dirty="0" err="1" smtClean="0"/>
              <a:t>comple</a:t>
            </a:r>
            <a:r>
              <a:rPr lang="en-US" dirty="0" smtClean="0"/>
              <a:t>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33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Seating Arrangement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533400" y="1676400"/>
            <a:ext cx="6629400" cy="45259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public static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solve(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[] used) {</a:t>
            </a: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if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allUsed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(used)) return 1;</a:t>
            </a: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sum = 0;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 for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used.length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if (!used[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]) {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used[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= true;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for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j=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i+2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j&lt;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used.length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j++) {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        if (!used[j]) {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used[j] = true;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sum += solve(used);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used[j] = false;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}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used[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= false;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break;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}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}</a:t>
            </a: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return sum;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3657600"/>
            <a:ext cx="377877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12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649</Words>
  <Application>Microsoft Office PowerPoint</Application>
  <PresentationFormat>On-screen Show (4:3)</PresentationFormat>
  <Paragraphs>101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2014 FHSPS Playoff Problem Set Analysis</vt:lpstr>
      <vt:lpstr>Tests/ Contests Shape How Students Study</vt:lpstr>
      <vt:lpstr>My goals in shaping future Programming Contest Studying</vt:lpstr>
      <vt:lpstr>Basic Problem Solving</vt:lpstr>
      <vt:lpstr>Greedy Solutions</vt:lpstr>
      <vt:lpstr>Data Representation</vt:lpstr>
      <vt:lpstr>Seating Arrangement</vt:lpstr>
      <vt:lpstr>Seating Arrangement Con’t</vt:lpstr>
      <vt:lpstr>Seating Arrangement Code</vt:lpstr>
      <vt:lpstr>Hunger Games</vt:lpstr>
      <vt:lpstr>Hunger Games: My Solution</vt:lpstr>
      <vt:lpstr>Hunger Games: Galletti’s Solution</vt:lpstr>
      <vt:lpstr>Twelve Years a Slave</vt:lpstr>
      <vt:lpstr>Thank You!!!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2014 FHSPS Playoff Problem Set Analysis</dc:title>
  <dc:creator>dmarino</dc:creator>
  <cp:lastModifiedBy>dmarino</cp:lastModifiedBy>
  <cp:revision>10</cp:revision>
  <dcterms:created xsi:type="dcterms:W3CDTF">2014-03-15T12:17:16Z</dcterms:created>
  <dcterms:modified xsi:type="dcterms:W3CDTF">2014-03-15T15:33:58Z</dcterms:modified>
</cp:coreProperties>
</file>