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261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673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639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914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77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431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64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886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103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92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589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19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446" y="789854"/>
            <a:ext cx="7772400" cy="169703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lBattar" charset="0"/>
              </a:rPr>
              <a:t>Penetration Testing</a:t>
            </a:r>
            <a:r>
              <a:rPr lang="en-US" sz="4000" dirty="0">
                <a:latin typeface="AlBattar" charset="0"/>
                <a:sym typeface="Symbol"/>
              </a:rPr>
              <a:t></a:t>
            </a: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/>
            </a:r>
            <a:br>
              <a:rPr lang="en-US" sz="4000" dirty="0" smtClean="0">
                <a:latin typeface="AlBattar" charset="0"/>
              </a:rPr>
            </a:br>
            <a:r>
              <a:rPr lang="en-US" sz="4000" dirty="0">
                <a:latin typeface="AlBattar" charset="0"/>
              </a:rPr>
              <a:t> </a:t>
            </a:r>
            <a:r>
              <a:rPr lang="en-US" sz="4000" dirty="0" smtClean="0">
                <a:latin typeface="AlBattar" charset="0"/>
              </a:rPr>
              <a:t>    </a:t>
            </a:r>
            <a:r>
              <a:rPr lang="en-GB" altLang="en-US" sz="4400" dirty="0">
                <a:latin typeface="AlBattar" charset="0"/>
              </a:rPr>
              <a:t>Armitage: </a:t>
            </a:r>
            <a:r>
              <a:rPr lang="en-GB" altLang="en-US" sz="2800" dirty="0" err="1" smtClean="0">
                <a:latin typeface="AlBattar" charset="0"/>
              </a:rPr>
              <a:t>Metasploit</a:t>
            </a:r>
            <a:r>
              <a:rPr lang="en-GB" altLang="en-US" sz="2800" dirty="0" smtClean="0">
                <a:latin typeface="AlBattar" charset="0"/>
              </a:rPr>
              <a:t> </a:t>
            </a:r>
            <a:r>
              <a:rPr lang="en-GB" altLang="en-US" sz="2800" dirty="0">
                <a:latin typeface="AlBattar" charset="0"/>
              </a:rPr>
              <a:t>GUI and Machine-Gun Style Attack</a:t>
            </a:r>
            <a:r>
              <a:rPr lang="en-GB" altLang="en-US" sz="3600" dirty="0">
                <a:latin typeface="AlBattar" charset="0"/>
              </a:rPr>
              <a:t/>
            </a:r>
            <a:br>
              <a:rPr lang="en-GB" altLang="en-US" sz="3600" dirty="0">
                <a:latin typeface="AlBattar" charset="0"/>
              </a:rPr>
            </a:b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Individual target attack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Select a target, right click to show pop-up menu</a:t>
            </a: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You can choose one available attack module to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figure shows possible attack to SMB on the vulnerable WinXP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24200"/>
            <a:ext cx="75438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Successful Exploit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When selecting MS08-067_netapi bug, the vulnerable 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WinXP is successfully compromised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The WinXP becomes outlined in red lightning bolts! Yay!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55249"/>
            <a:ext cx="75628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69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Now you can choose any available payloads</a:t>
            </a:r>
            <a:r>
              <a:rPr lang="en-GB" altLang="en-US" sz="240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Right click the compromised target, you can see available payload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In this example, Meterpreter session is enabled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43200"/>
            <a:ext cx="7553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8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Easiest way: Hail Mary flooding attack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Click menu “Attacks” “Hail Mary”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Armitage will throw all available attacks to all targets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Very noisy, lots of attack </a:t>
            </a:r>
            <a:r>
              <a:rPr lang="en-GB" alt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traffic!!!</a:t>
            </a:r>
            <a:endParaRPr lang="en-GB" altLang="en-US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Both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WinXP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Metasploitable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VMs are compromised, 6 attack sessions have been created!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88963"/>
            <a:ext cx="6438900" cy="35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37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Some contents are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Metasploit Attack Style and Limitation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From what we learnt so far, we know that </a:t>
            </a:r>
            <a:r>
              <a:rPr lang="en-GB" altLang="en-US" sz="2400" dirty="0" err="1">
                <a:solidFill>
                  <a:srgbClr val="FF0000"/>
                </a:solidFill>
              </a:rPr>
              <a:t>Metasploit</a:t>
            </a:r>
            <a:r>
              <a:rPr lang="en-GB" altLang="en-US" sz="2400" dirty="0">
                <a:solidFill>
                  <a:srgbClr val="FF0000"/>
                </a:solidFill>
              </a:rPr>
              <a:t> has the following features</a:t>
            </a:r>
            <a:r>
              <a:rPr lang="en-GB" altLang="en-US" sz="2400" dirty="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You need to know what vulnerability to exploit to use </a:t>
            </a:r>
            <a:r>
              <a:rPr lang="en-GB" altLang="en-US" sz="2000" dirty="0" err="1"/>
              <a:t>metasploit</a:t>
            </a:r>
            <a:r>
              <a:rPr lang="en-GB" altLang="en-US" sz="2000" dirty="0"/>
              <a:t>  (attack after scanning/gathering stage)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a pin-point attack to a specific target (like a sniper </a:t>
            </a:r>
            <a:r>
              <a:rPr lang="en-GB" altLang="en-US" sz="2000" dirty="0" smtClean="0"/>
              <a:t>style </a:t>
            </a:r>
            <a:r>
              <a:rPr lang="en-GB" altLang="en-US" sz="2000" dirty="0"/>
              <a:t>attack)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It is command-line based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Stealthy: little attack traffic generated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Enable stepping stone attack initiated from multiple compromised hosts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Disadvantages: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Need to know vulnerability beforehand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/>
              <a:t>Command line operation requires experiences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32296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Armitage: User-friendly Attacking Tool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>
                <a:solidFill>
                  <a:srgbClr val="C00000"/>
                </a:solidFill>
              </a:rPr>
              <a:t>Pre-installed in Kali Linux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>
                <a:solidFill>
                  <a:srgbClr val="C00000"/>
                </a:solidFill>
              </a:rPr>
              <a:t>GUI front-end for metasploit for easy to use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>
                <a:solidFill>
                  <a:srgbClr val="C00000"/>
                </a:solidFill>
              </a:rPr>
              <a:t>Machine-gun style metasploit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No need to specify a detected vulnerability in target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After specifying a target, Armitage will: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Conduct port scanning to the target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Throw all known exploit modules to the target based on scanning results!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/>
              <a:t>Attacker can relax and wait for successful compromise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>
                <a:solidFill>
                  <a:srgbClr val="C00000"/>
                </a:solidFill>
              </a:rPr>
              <a:t>Disadvantages: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Noisy attack, easy to be detected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Hard to do stepping stone style attack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800"/>
          </a:p>
        </p:txBody>
      </p:sp>
    </p:spTree>
    <p:extLst>
      <p:ext uri="{BB962C8B-B14F-4D97-AF65-F5344CB8AC3E}">
        <p14:creationId xmlns:p14="http://schemas.microsoft.com/office/powerpoint/2010/main" val="728927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Click “Connect” when a pop-up window shows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Select “Yes” when asking to start metasploit RPC server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5530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5610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69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Starting Armitage in Kali Linux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C00000"/>
                </a:solidFill>
              </a:rPr>
              <a:t>If the following Message shows up, you need to run ‘msfdb init’ and then start the SQL service by “service postgresql start’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36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78100"/>
            <a:ext cx="5334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53038"/>
            <a:ext cx="72723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47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rgbClr val="C00000"/>
                </a:solidFill>
              </a:rPr>
              <a:t>Network scenario (all VMs runs in </a:t>
            </a:r>
            <a:r>
              <a:rPr lang="en-GB" altLang="en-US" sz="2000" dirty="0" smtClean="0">
                <a:solidFill>
                  <a:srgbClr val="C00000"/>
                </a:solidFill>
              </a:rPr>
              <a:t>‘NAT network’ </a:t>
            </a:r>
            <a:r>
              <a:rPr lang="en-GB" altLang="en-US" sz="2000" dirty="0">
                <a:solidFill>
                  <a:srgbClr val="C00000"/>
                </a:solidFill>
              </a:rPr>
              <a:t>network mode):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Kali Linux attack VM: 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10.0.2.5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solidFill>
                  <a:schemeClr val="tx1"/>
                </a:solidFill>
              </a:rPr>
              <a:t>Vulnerable </a:t>
            </a:r>
            <a:r>
              <a:rPr lang="en-GB" altLang="en-US" sz="1800" dirty="0" err="1">
                <a:solidFill>
                  <a:schemeClr val="tx1"/>
                </a:solidFill>
              </a:rPr>
              <a:t>WinXP</a:t>
            </a:r>
            <a:r>
              <a:rPr lang="en-GB" altLang="en-US" sz="1800" dirty="0">
                <a:solidFill>
                  <a:schemeClr val="tx1"/>
                </a:solidFill>
              </a:rPr>
              <a:t> VM: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10.0.2.6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1800" dirty="0">
                <a:solidFill>
                  <a:schemeClr val="tx1"/>
                </a:solidFill>
              </a:rPr>
              <a:t> Linux VM: </a:t>
            </a:r>
            <a:r>
              <a:rPr lang="en-GB" altLang="en-US" sz="1800" dirty="0" smtClean="0">
                <a:solidFill>
                  <a:schemeClr val="tx1"/>
                </a:solidFill>
              </a:rPr>
              <a:t>10.0.2.7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rgbClr val="C00000"/>
              </a:solidFill>
            </a:endParaRPr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540067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2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62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First, scan local subnet to find local targets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“Hosts”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Nmap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Scan”  “Quick Scan (OS Detect)”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Let it scan 10.0.2.0/24 subnet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2 target VMs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will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show up with their OS information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You can remove uninterested target from the target list to reduce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attack noise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3124200"/>
            <a:ext cx="6858000" cy="36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rgbClr val="0000CC"/>
                </a:solidFill>
                <a:latin typeface="AlBattar" charset="0"/>
              </a:rPr>
              <a:t>Use Armitage to Attack Vulnerable VMs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382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C00000"/>
                </a:solidFill>
              </a:rPr>
              <a:t>Then, build attack module lists</a:t>
            </a:r>
            <a:r>
              <a:rPr lang="en-GB" altLang="en-US" sz="2400" dirty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Select menu “Attacks”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“Find Attacks”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Only </a:t>
            </a:r>
            <a:r>
              <a:rPr lang="en-GB" alt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scannerble</a:t>
            </a: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 vulnerabilities found, not those ‘Drive-by Download’ browser </a:t>
            </a: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bugs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Generate a lot of scanning traffic!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possible attacks are added to each target 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machine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62661"/>
            <a:ext cx="6829424" cy="359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6771</TotalTime>
  <Words>358</Words>
  <Application>Microsoft Office PowerPoint</Application>
  <PresentationFormat>On-screen Show (4:3)</PresentationFormat>
  <Paragraphs>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AlBattar</vt:lpstr>
      <vt:lpstr>DejaVu Sans</vt:lpstr>
      <vt:lpstr>FreeSans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Penetration Testing       Armitage: Metasploit GUI and Machine-Gun Style Attack 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cliff zou</cp:lastModifiedBy>
  <cp:revision>227</cp:revision>
  <dcterms:created xsi:type="dcterms:W3CDTF">2012-08-21T01:52:40Z</dcterms:created>
  <dcterms:modified xsi:type="dcterms:W3CDTF">2016-11-28T17:23:30Z</dcterms:modified>
</cp:coreProperties>
</file>