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92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75"/>
          <p:cNvCxnSpPr>
            <a:endCxn id="85" idx="0"/>
          </p:cNvCxnSpPr>
          <p:nvPr/>
        </p:nvCxnSpPr>
        <p:spPr>
          <a:xfrm>
            <a:off x="7315200" y="1383565"/>
            <a:ext cx="0" cy="28836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endCxn id="84" idx="0"/>
          </p:cNvCxnSpPr>
          <p:nvPr/>
        </p:nvCxnSpPr>
        <p:spPr>
          <a:xfrm>
            <a:off x="6629400" y="1371600"/>
            <a:ext cx="0" cy="2895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83" idx="0"/>
          </p:cNvCxnSpPr>
          <p:nvPr/>
        </p:nvCxnSpPr>
        <p:spPr>
          <a:xfrm>
            <a:off x="5942970" y="1383565"/>
            <a:ext cx="630" cy="28836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82" idx="0"/>
          </p:cNvCxnSpPr>
          <p:nvPr/>
        </p:nvCxnSpPr>
        <p:spPr>
          <a:xfrm>
            <a:off x="5257800" y="1371600"/>
            <a:ext cx="0" cy="2895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81" idx="0"/>
          </p:cNvCxnSpPr>
          <p:nvPr/>
        </p:nvCxnSpPr>
        <p:spPr>
          <a:xfrm>
            <a:off x="4572000" y="1371600"/>
            <a:ext cx="0" cy="2895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endCxn id="80" idx="0"/>
          </p:cNvCxnSpPr>
          <p:nvPr/>
        </p:nvCxnSpPr>
        <p:spPr>
          <a:xfrm>
            <a:off x="3886200" y="1371600"/>
            <a:ext cx="0" cy="2895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>
            <a:endCxn id="79" idx="0"/>
          </p:cNvCxnSpPr>
          <p:nvPr/>
        </p:nvCxnSpPr>
        <p:spPr>
          <a:xfrm>
            <a:off x="3200400" y="1383565"/>
            <a:ext cx="0" cy="288363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" idx="4"/>
            <a:endCxn id="78" idx="0"/>
          </p:cNvCxnSpPr>
          <p:nvPr/>
        </p:nvCxnSpPr>
        <p:spPr>
          <a:xfrm>
            <a:off x="2514600" y="1371600"/>
            <a:ext cx="0" cy="2895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2590800" y="3723094"/>
            <a:ext cx="464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2590800" y="3128608"/>
            <a:ext cx="464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2590800" y="2526565"/>
            <a:ext cx="464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2590800" y="1905000"/>
            <a:ext cx="464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" idx="6"/>
            <a:endCxn id="13" idx="2"/>
          </p:cNvCxnSpPr>
          <p:nvPr/>
        </p:nvCxnSpPr>
        <p:spPr>
          <a:xfrm>
            <a:off x="2590800" y="1295400"/>
            <a:ext cx="464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val 3"/>
          <p:cNvSpPr/>
          <p:nvPr/>
        </p:nvSpPr>
        <p:spPr>
          <a:xfrm>
            <a:off x="2438400" y="1219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219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10000" y="1219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1219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181600" y="1219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67400" y="1219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553200" y="1219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239000" y="1219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38400" y="18288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124200" y="18288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3810000" y="18288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495800" y="18288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181600" y="18288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867400" y="18288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553200" y="18288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239000" y="18288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438400" y="24384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124200" y="24384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810000" y="24384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4495800" y="24384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5181600" y="24384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867400" y="24384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6553200" y="24384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239000" y="24384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2438400" y="30480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124200" y="30480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810000" y="30480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4495800" y="30480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181600" y="30480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5867400" y="30480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6553200" y="30480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7239000" y="30480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2438400" y="36576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124200" y="36576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810000" y="36576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4495800" y="36576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5181600" y="36576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5867400" y="36576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553200" y="36576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7239000" y="36576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7" name="Straight Connector 76"/>
          <p:cNvCxnSpPr/>
          <p:nvPr/>
        </p:nvCxnSpPr>
        <p:spPr>
          <a:xfrm>
            <a:off x="2590800" y="4332694"/>
            <a:ext cx="46482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 77"/>
          <p:cNvSpPr/>
          <p:nvPr/>
        </p:nvSpPr>
        <p:spPr>
          <a:xfrm>
            <a:off x="2438400" y="4267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3124200" y="4267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3810000" y="4267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4495800" y="4267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5181600" y="4267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5867400" y="4267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6553200" y="4267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7239000" y="4267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Box 93"/>
          <p:cNvSpPr txBox="1"/>
          <p:nvPr/>
        </p:nvSpPr>
        <p:spPr>
          <a:xfrm>
            <a:off x="2251547" y="917377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(1,1)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915706" y="9144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(1,2)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3601506" y="931277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(1,3)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287306" y="9144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(1,4)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4973106" y="917377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(1,5)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5658276" y="917377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(1,6)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344706" y="90352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(1,7)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7030506" y="91284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(1,8)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945213" y="17665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(2,1)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7315200" y="1748065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(2,8)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7315200" y="23622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(3,8)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7315200" y="29718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(4,8)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315200" y="3584594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(5,8)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315199" y="41910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(6,8)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950251" y="23622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(3,1)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967128" y="29718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(4,1)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945213" y="358401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(5,1)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945213" y="4191000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(6,1)</a:t>
            </a:r>
            <a:endParaRPr lang="en-US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558144" y="1955407"/>
            <a:ext cx="2025703" cy="1785228"/>
          </a:xfrm>
          <a:custGeom>
            <a:avLst/>
            <a:gdLst>
              <a:gd name="connsiteX0" fmla="*/ 0 w 2678546"/>
              <a:gd name="connsiteY0" fmla="*/ 0 h 2419927"/>
              <a:gd name="connsiteX1" fmla="*/ 1782618 w 2678546"/>
              <a:gd name="connsiteY1" fmla="*/ 923636 h 2419927"/>
              <a:gd name="connsiteX2" fmla="*/ 2678546 w 2678546"/>
              <a:gd name="connsiteY2" fmla="*/ 2419927 h 2419927"/>
              <a:gd name="connsiteX3" fmla="*/ 2678546 w 2678546"/>
              <a:gd name="connsiteY3" fmla="*/ 2419927 h 241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8546" h="2419927">
                <a:moveTo>
                  <a:pt x="0" y="0"/>
                </a:moveTo>
                <a:cubicBezTo>
                  <a:pt x="668097" y="260157"/>
                  <a:pt x="1336194" y="520315"/>
                  <a:pt x="1782618" y="923636"/>
                </a:cubicBezTo>
                <a:cubicBezTo>
                  <a:pt x="2229042" y="1326957"/>
                  <a:pt x="2678546" y="2419927"/>
                  <a:pt x="2678546" y="2419927"/>
                </a:cubicBezTo>
                <a:lnTo>
                  <a:pt x="2678546" y="2419927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Freeform 85"/>
          <p:cNvSpPr/>
          <p:nvPr/>
        </p:nvSpPr>
        <p:spPr>
          <a:xfrm rot="17412770">
            <a:off x="4140603" y="2455199"/>
            <a:ext cx="964390" cy="2459888"/>
          </a:xfrm>
          <a:custGeom>
            <a:avLst/>
            <a:gdLst>
              <a:gd name="connsiteX0" fmla="*/ 0 w 2678546"/>
              <a:gd name="connsiteY0" fmla="*/ 0 h 2419927"/>
              <a:gd name="connsiteX1" fmla="*/ 1782618 w 2678546"/>
              <a:gd name="connsiteY1" fmla="*/ 923636 h 2419927"/>
              <a:gd name="connsiteX2" fmla="*/ 2678546 w 2678546"/>
              <a:gd name="connsiteY2" fmla="*/ 2419927 h 2419927"/>
              <a:gd name="connsiteX3" fmla="*/ 2678546 w 2678546"/>
              <a:gd name="connsiteY3" fmla="*/ 2419927 h 2419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78546" h="2419927">
                <a:moveTo>
                  <a:pt x="0" y="0"/>
                </a:moveTo>
                <a:cubicBezTo>
                  <a:pt x="668097" y="260157"/>
                  <a:pt x="1336194" y="520315"/>
                  <a:pt x="1782618" y="923636"/>
                </a:cubicBezTo>
                <a:cubicBezTo>
                  <a:pt x="2229042" y="1326957"/>
                  <a:pt x="2678546" y="2419927"/>
                  <a:pt x="2678546" y="2419927"/>
                </a:cubicBezTo>
                <a:lnTo>
                  <a:pt x="2678546" y="2419927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2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3871" y="76200"/>
            <a:ext cx="2702954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ounded Rectangle 4"/>
          <p:cNvSpPr/>
          <p:nvPr/>
        </p:nvSpPr>
        <p:spPr>
          <a:xfrm>
            <a:off x="2514600" y="2362200"/>
            <a:ext cx="6096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124200" y="23622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27314" y="23230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2521527" y="3657600"/>
            <a:ext cx="6096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31127" y="36576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134241" y="361840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743200" y="23622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971800" y="2387539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673927" y="3657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814782" y="3657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978727" y="3657600"/>
            <a:ext cx="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5" idx="1"/>
          </p:cNvCxnSpPr>
          <p:nvPr/>
        </p:nvCxnSpPr>
        <p:spPr>
          <a:xfrm>
            <a:off x="1752600" y="2507673"/>
            <a:ext cx="762000" cy="6927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752600" y="3806536"/>
            <a:ext cx="762000" cy="6927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435927" y="2513446"/>
            <a:ext cx="1212273" cy="1154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435927" y="3812309"/>
            <a:ext cx="1212273" cy="1154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673927" y="2902527"/>
            <a:ext cx="1215388" cy="0"/>
          </a:xfrm>
          <a:prstGeom prst="straightConnector1">
            <a:avLst/>
          </a:prstGeom>
          <a:ln w="25400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934155" y="3429000"/>
            <a:ext cx="938995" cy="6927"/>
          </a:xfrm>
          <a:prstGeom prst="straightConnector1">
            <a:avLst/>
          </a:prstGeom>
          <a:ln w="25400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862409" y="3429000"/>
            <a:ext cx="10741" cy="369454"/>
          </a:xfrm>
          <a:prstGeom prst="straightConnector1">
            <a:avLst/>
          </a:prstGeom>
          <a:ln w="25400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53173" y="3290577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.25</a:t>
            </a:r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889314" y="2500990"/>
            <a:ext cx="1" cy="401537"/>
          </a:xfrm>
          <a:prstGeom prst="straightConnector1">
            <a:avLst/>
          </a:prstGeom>
          <a:ln w="25400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53173" y="2521527"/>
            <a:ext cx="7825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Even </a:t>
            </a:r>
          </a:p>
          <a:p>
            <a:r>
              <a:rPr lang="en-US" sz="1200" b="1" dirty="0" smtClean="0"/>
              <a:t>customer</a:t>
            </a:r>
            <a:endParaRPr lang="en-US" sz="1200" b="1" dirty="0"/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2094345" y="2902527"/>
            <a:ext cx="579582" cy="910936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2094345" y="2539939"/>
            <a:ext cx="839810" cy="889061"/>
          </a:xfrm>
          <a:prstGeom prst="straightConnector1">
            <a:avLst/>
          </a:prstGeom>
          <a:ln w="25400"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105387" y="3987739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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10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052852" y="1953675"/>
            <a:ext cx="734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</a:t>
            </a:r>
            <a:r>
              <a:rPr lang="en-US" baseline="-25000" dirty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8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071003" y="3621870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Symbol"/>
              </a:rPr>
              <a:t>r</a:t>
            </a:r>
            <a:r>
              <a:rPr lang="en-US" baseline="-25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= 5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1068694" y="2297668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r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=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85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74</Words>
  <Application>Microsoft Office PowerPoint</Application>
  <PresentationFormat>On-screen Show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Zou</cp:lastModifiedBy>
  <cp:revision>6</cp:revision>
  <dcterms:created xsi:type="dcterms:W3CDTF">2006-08-16T00:00:00Z</dcterms:created>
  <dcterms:modified xsi:type="dcterms:W3CDTF">2014-11-17T03:41:31Z</dcterms:modified>
</cp:coreProperties>
</file>