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68" r:id="rId3"/>
    <p:sldId id="267" r:id="rId4"/>
    <p:sldId id="265" r:id="rId5"/>
    <p:sldId id="266" r:id="rId6"/>
    <p:sldId id="290" r:id="rId7"/>
    <p:sldId id="285" r:id="rId8"/>
    <p:sldId id="284" r:id="rId9"/>
    <p:sldId id="292" r:id="rId10"/>
    <p:sldId id="286" r:id="rId11"/>
    <p:sldId id="291" r:id="rId12"/>
    <p:sldId id="271" r:id="rId13"/>
    <p:sldId id="293" r:id="rId14"/>
    <p:sldId id="270" r:id="rId15"/>
    <p:sldId id="272" r:id="rId16"/>
    <p:sldId id="273" r:id="rId17"/>
    <p:sldId id="274" r:id="rId18"/>
    <p:sldId id="294" r:id="rId19"/>
    <p:sldId id="275" r:id="rId20"/>
    <p:sldId id="288" r:id="rId21"/>
    <p:sldId id="276" r:id="rId22"/>
    <p:sldId id="279" r:id="rId23"/>
    <p:sldId id="277" r:id="rId24"/>
    <p:sldId id="289" r:id="rId25"/>
    <p:sldId id="295" r:id="rId26"/>
    <p:sldId id="278" r:id="rId27"/>
    <p:sldId id="287" r:id="rId28"/>
    <p:sldId id="257" r:id="rId29"/>
    <p:sldId id="258" r:id="rId30"/>
    <p:sldId id="259" r:id="rId31"/>
    <p:sldId id="281" r:id="rId32"/>
    <p:sldId id="262" r:id="rId33"/>
    <p:sldId id="261" r:id="rId34"/>
    <p:sldId id="26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A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0" autoAdjust="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B2F8-A7BE-4776-982F-73FFBAC22605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36A19-743F-481C-B370-3588D21F7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73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DOM</a:t>
            </a:r>
          </a:p>
          <a:p>
            <a:r>
              <a:rPr lang="en-US" dirty="0" smtClean="0"/>
              <a:t>XMLHTTPREQUEST</a:t>
            </a:r>
          </a:p>
          <a:p>
            <a:r>
              <a:rPr lang="en-US" dirty="0" smtClean="0"/>
              <a:t>NPAPI Interface</a:t>
            </a:r>
          </a:p>
          <a:p>
            <a:r>
              <a:rPr lang="en-US" dirty="0" smtClean="0"/>
              <a:t>Greatest privilege</a:t>
            </a:r>
            <a:r>
              <a:rPr lang="en-US" baseline="0" dirty="0" smtClean="0"/>
              <a:t> vs. least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36A19-743F-481C-B370-3588D21F7A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9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Covered</a:t>
            </a:r>
            <a:r>
              <a:rPr lang="en-US" baseline="0" dirty="0" smtClean="0"/>
              <a:t> in more detail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36A19-743F-481C-B370-3588D21F7A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24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Low?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36A19-743F-481C-B370-3588D21F7A5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33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Download managers</a:t>
            </a:r>
            <a:r>
              <a:rPr lang="en-US" baseline="0" dirty="0" smtClean="0"/>
              <a:t> actually need the ability to create new processes</a:t>
            </a:r>
          </a:p>
          <a:p>
            <a:r>
              <a:rPr lang="en-US" baseline="0" dirty="0" smtClean="0"/>
              <a:t>Problem again lies in Firefox APIs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36A19-743F-481C-B370-3588D21F7A5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57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Manifests provide</a:t>
            </a:r>
            <a:r>
              <a:rPr lang="en-US" baseline="0" dirty="0" smtClean="0"/>
              <a:t> easy to see descriptions of the extension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36A19-743F-481C-B370-3588D21F7A5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89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36A19-743F-481C-B370-3588D21F7A5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55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tables and worlds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36A19-743F-481C-B370-3588D21F7A5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27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Redundancy</a:t>
            </a:r>
            <a:r>
              <a:rPr lang="en-US" baseline="0" dirty="0" smtClean="0"/>
              <a:t> and a little disorganization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36A19-743F-481C-B370-3588D21F7A5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55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7B121-9D7B-4774-8589-FF2FD8B737EE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85357-42AB-44DA-BD1D-0EF0AA0BAA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a@google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 smtClean="0"/>
              <a:t>Protecting Browsers from Extension Vulnerabilities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124200"/>
            <a:ext cx="6934200" cy="3048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Paper by: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Adam Barth, Adrienne Porter Felt,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Prateek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Saxena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at University of California, Berkeley({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abarth,afelt,prateek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}@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eecs.berkeley.edu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), and Aaron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Boodman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at Google,  Inc.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aa@google.com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2010.</a:t>
            </a:r>
          </a:p>
          <a:p>
            <a:endParaRPr lang="en-US" dirty="0"/>
          </a:p>
          <a:p>
            <a:r>
              <a:rPr lang="en-US" sz="5800" dirty="0" smtClean="0">
                <a:solidFill>
                  <a:schemeClr val="bg2">
                    <a:lumMod val="10000"/>
                  </a:schemeClr>
                </a:solidFill>
              </a:rPr>
              <a:t>Presentation by:</a:t>
            </a:r>
          </a:p>
          <a:p>
            <a:r>
              <a:rPr lang="en-US" sz="5800" dirty="0" smtClean="0">
                <a:solidFill>
                  <a:schemeClr val="bg2">
                    <a:lumMod val="10000"/>
                  </a:schemeClr>
                </a:solidFill>
              </a:rPr>
              <a:t>Cody McMahon</a:t>
            </a:r>
          </a:p>
          <a:p>
            <a:r>
              <a:rPr lang="en-US" sz="5800" dirty="0" smtClean="0">
                <a:solidFill>
                  <a:schemeClr val="bg2">
                    <a:lumMod val="10000"/>
                  </a:schemeClr>
                </a:solidFill>
              </a:rPr>
              <a:t>CAP 6135 Dr. </a:t>
            </a:r>
            <a:r>
              <a:rPr lang="en-US" sz="5800" dirty="0" err="1" smtClean="0">
                <a:solidFill>
                  <a:schemeClr val="bg2">
                    <a:lumMod val="10000"/>
                  </a:schemeClr>
                </a:solidFill>
              </a:rPr>
              <a:t>Zou</a:t>
            </a:r>
            <a:endParaRPr lang="en-US" sz="5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Damage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Greasemonkey</a:t>
            </a:r>
            <a:r>
              <a:rPr lang="en-US" dirty="0" smtClean="0"/>
              <a:t> </a:t>
            </a:r>
            <a:r>
              <a:rPr lang="en-US" dirty="0"/>
              <a:t>exposed a privileged version of </a:t>
            </a:r>
            <a:r>
              <a:rPr lang="en-US" dirty="0" err="1"/>
              <a:t>XMLHttpRequest</a:t>
            </a:r>
            <a:r>
              <a:rPr lang="en-US" dirty="0"/>
              <a:t> to every web page [33], letting attackers circumvent the browser’s same-origin policy by issuing HTTP requests with the user’s cookies to arbitrary web sites and reading back the responses</a:t>
            </a:r>
            <a:r>
              <a:rPr lang="en-US" dirty="0" smtClean="0"/>
              <a:t>.”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“An </a:t>
            </a:r>
            <a:r>
              <a:rPr lang="en-US" dirty="0"/>
              <a:t>extension injects an HTTP script </a:t>
            </a:r>
            <a:r>
              <a:rPr lang="en-US" dirty="0" smtClean="0"/>
              <a:t>into an </a:t>
            </a:r>
            <a:r>
              <a:rPr lang="en-US" dirty="0"/>
              <a:t>HTTPS page. For example, we discovered that </a:t>
            </a:r>
            <a:r>
              <a:rPr lang="en-US" dirty="0" smtClean="0"/>
              <a:t>an extension </a:t>
            </a:r>
            <a:r>
              <a:rPr lang="en-US" dirty="0"/>
              <a:t>[6] injects an HTTP script into the </a:t>
            </a:r>
            <a:r>
              <a:rPr lang="en-US" dirty="0" smtClean="0"/>
              <a:t>HTTPS version </a:t>
            </a:r>
            <a:r>
              <a:rPr lang="en-US" dirty="0"/>
              <a:t>of Gmail</a:t>
            </a:r>
            <a:r>
              <a:rPr lang="en-US" dirty="0" smtClean="0"/>
              <a:t>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Separation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Content Script: </a:t>
            </a:r>
            <a:r>
              <a:rPr lang="en-US" dirty="0" smtClean="0"/>
              <a:t>composed of </a:t>
            </a:r>
            <a:r>
              <a:rPr lang="en-US" dirty="0" err="1" smtClean="0"/>
              <a:t>javascript</a:t>
            </a:r>
            <a:r>
              <a:rPr lang="en-US" dirty="0" smtClean="0"/>
              <a:t>, Interacts directly with the DOM, can send messages to extension core.</a:t>
            </a:r>
          </a:p>
          <a:p>
            <a:r>
              <a:rPr lang="en-US" b="1" dirty="0" smtClean="0"/>
              <a:t>Extension Core: </a:t>
            </a:r>
            <a:r>
              <a:rPr lang="en-US" dirty="0" smtClean="0"/>
              <a:t>does not interact with webpage directly but has access to APIs and is what the user interfaces with</a:t>
            </a:r>
          </a:p>
          <a:p>
            <a:r>
              <a:rPr lang="en-US" b="1" dirty="0" smtClean="0"/>
              <a:t>Native Binary: </a:t>
            </a:r>
            <a:r>
              <a:rPr lang="en-US" dirty="0" smtClean="0"/>
              <a:t>the only part that can execute code but is the farthest removed from the webpage.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8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1524000"/>
            <a:ext cx="8709519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Compare: </a:t>
            </a:r>
          </a:p>
          <a:p>
            <a:pPr marL="0" indent="0">
              <a:buNone/>
            </a:pPr>
            <a:r>
              <a:rPr lang="en-US" u="sng" dirty="0"/>
              <a:t>T</a:t>
            </a:r>
            <a:r>
              <a:rPr lang="en-US" u="sng" dirty="0" smtClean="0"/>
              <a:t>he most powerful functionality needed</a:t>
            </a:r>
          </a:p>
          <a:p>
            <a:pPr marL="0" indent="0">
              <a:buNone/>
            </a:pPr>
            <a:r>
              <a:rPr lang="en-US" u="sng" dirty="0"/>
              <a:t>T</a:t>
            </a:r>
            <a:r>
              <a:rPr lang="en-US" u="sng" dirty="0" smtClean="0"/>
              <a:t>he most powerful functionality received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Manually check interfaces in source code and rate by the Firefox Security Severity Ratings.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Least P</a:t>
            </a:r>
            <a:r>
              <a:rPr lang="en-US" dirty="0" smtClean="0"/>
              <a:t>rivilege </a:t>
            </a:r>
            <a:r>
              <a:rPr lang="en-US" dirty="0"/>
              <a:t>S</a:t>
            </a:r>
            <a:r>
              <a:rPr lang="en-US" dirty="0" smtClean="0"/>
              <a:t>ystem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Ratings </a:t>
            </a:r>
            <a:r>
              <a:rPr lang="en-US" dirty="0"/>
              <a:t>are based on the Firefox Security </a:t>
            </a:r>
            <a:r>
              <a:rPr lang="en-US" dirty="0" smtClean="0"/>
              <a:t>Severity Ratings: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Critical</a:t>
            </a:r>
            <a:r>
              <a:rPr lang="en-US" dirty="0"/>
              <a:t>: Can run arbitrary code on the user’s </a:t>
            </a:r>
            <a:r>
              <a:rPr lang="en-US" dirty="0" smtClean="0"/>
              <a:t>system (e.g</a:t>
            </a:r>
            <a:r>
              <a:rPr lang="en-US" dirty="0"/>
              <a:t>., arbitrary file access)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</a:t>
            </a:r>
            <a:r>
              <a:rPr lang="en-US" dirty="0"/>
              <a:t>: Can access site-specific confidential </a:t>
            </a:r>
            <a:r>
              <a:rPr lang="en-US" dirty="0" smtClean="0"/>
              <a:t>information (e.g</a:t>
            </a:r>
            <a:r>
              <a:rPr lang="en-US" dirty="0"/>
              <a:t>., cookies and password) or the Document </a:t>
            </a:r>
            <a:r>
              <a:rPr lang="en-US" dirty="0" smtClean="0"/>
              <a:t>Object Model </a:t>
            </a:r>
            <a:r>
              <a:rPr lang="en-US" dirty="0"/>
              <a:t>(DOM) of all web pages</a:t>
            </a:r>
          </a:p>
          <a:p>
            <a:pPr lvl="1"/>
            <a:r>
              <a:rPr lang="en-US" dirty="0" smtClean="0">
                <a:solidFill>
                  <a:srgbClr val="FFA953"/>
                </a:solidFill>
              </a:rPr>
              <a:t>Medium</a:t>
            </a:r>
            <a:r>
              <a:rPr lang="en-US" dirty="0"/>
              <a:t>: Can access private user data (e.g., recent </a:t>
            </a:r>
            <a:r>
              <a:rPr lang="en-US" dirty="0" smtClean="0"/>
              <a:t>history) or </a:t>
            </a:r>
            <a:r>
              <a:rPr lang="en-US" dirty="0"/>
              <a:t>the DOM of specific web pages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Low</a:t>
            </a:r>
            <a:r>
              <a:rPr lang="en-US" dirty="0">
                <a:solidFill>
                  <a:srgbClr val="FFFF00"/>
                </a:solidFill>
              </a:rPr>
              <a:t>:</a:t>
            </a:r>
            <a:r>
              <a:rPr lang="en-US" dirty="0"/>
              <a:t> Can annoy the user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None</a:t>
            </a:r>
            <a:r>
              <a:rPr lang="en-US" dirty="0"/>
              <a:t>: No security privileges (e.g., a string) or </a:t>
            </a:r>
            <a:r>
              <a:rPr lang="en-US" dirty="0" smtClean="0"/>
              <a:t>privileges limited </a:t>
            </a:r>
            <a:r>
              <a:rPr lang="en-US" dirty="0"/>
              <a:t>to the extension itself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vs. Privilege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16" y="1371600"/>
            <a:ext cx="908508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95400"/>
            <a:ext cx="8394456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vs. Privilege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Deductive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issue lies in privilege escalation in XPCOM interfaces.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“type foo has a method that accepts type bar as a parameter. Type bar has a method </a:t>
            </a:r>
            <a:r>
              <a:rPr lang="en-US" dirty="0" err="1" smtClean="0"/>
              <a:t>getFile</a:t>
            </a:r>
            <a:r>
              <a:rPr lang="en-US" dirty="0" smtClean="0"/>
              <a:t> that returns a file type. We do not know whether an implementation of foo actually ever calls </a:t>
            </a:r>
            <a:r>
              <a:rPr lang="en-US" dirty="0" err="1" smtClean="0"/>
              <a:t>bar.getFile</a:t>
            </a:r>
            <a:r>
              <a:rPr lang="en-US" dirty="0" smtClean="0"/>
              <a:t>, but we know it is possible.”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613 interfaces out of 1582</a:t>
            </a:r>
          </a:p>
          <a:p>
            <a:r>
              <a:rPr lang="en-US" dirty="0" smtClean="0"/>
              <a:t>Upward edges represented escalation</a:t>
            </a:r>
          </a:p>
          <a:p>
            <a:r>
              <a:rPr lang="en-US" dirty="0" smtClean="0"/>
              <a:t>Fix: add runtime access checks or taming the interface at design time</a:t>
            </a:r>
          </a:p>
          <a:p>
            <a:r>
              <a:rPr lang="en-US" dirty="0" smtClean="0"/>
              <a:t>Not really addressed in detail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22645"/>
            <a:ext cx="5924550" cy="55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dirty="0" smtClean="0"/>
              <a:t>your computers susceptible to attacks through the use of the extensions in your </a:t>
            </a:r>
            <a:r>
              <a:rPr lang="en-US" dirty="0" smtClean="0"/>
              <a:t>web-browser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Extension, extend the functionality of your browser providing both </a:t>
            </a:r>
            <a:r>
              <a:rPr lang="en-US" dirty="0" smtClean="0"/>
              <a:t>personalization </a:t>
            </a:r>
            <a:r>
              <a:rPr lang="en-US" dirty="0" smtClean="0"/>
              <a:t>and ease of </a:t>
            </a:r>
            <a:r>
              <a:rPr lang="en-US" dirty="0" smtClean="0"/>
              <a:t>use. How can they hur</a:t>
            </a:r>
            <a:r>
              <a:rPr lang="en-US" dirty="0" smtClean="0"/>
              <a:t>t you?</a:t>
            </a:r>
          </a:p>
          <a:p>
            <a:r>
              <a:rPr lang="en-US" dirty="0" smtClean="0"/>
              <a:t>Problem: majority of Firefox extensions are running at a critically insecure level.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Privilege (Manifests)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Executing arbitrary code: </a:t>
            </a:r>
            <a:r>
              <a:rPr lang="en-US" dirty="0" smtClean="0"/>
              <a:t>The only way to do this is to list a native binary in the manifest.</a:t>
            </a:r>
          </a:p>
          <a:p>
            <a:r>
              <a:rPr lang="en-US" b="1" dirty="0" smtClean="0"/>
              <a:t>Web site access: </a:t>
            </a:r>
            <a:r>
              <a:rPr lang="en-US" dirty="0" smtClean="0"/>
              <a:t>In order to access a website, it must be listed in the manifest under the permissions category.</a:t>
            </a:r>
          </a:p>
          <a:p>
            <a:r>
              <a:rPr lang="en-US" b="1" dirty="0" smtClean="0"/>
              <a:t>API access: </a:t>
            </a:r>
            <a:r>
              <a:rPr lang="en-US" dirty="0" smtClean="0"/>
              <a:t>similar to the web site access, it must be listed in the manifest under the permissions.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77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1628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Gmail </a:t>
            </a:r>
            <a:r>
              <a:rPr lang="en-US" sz="3200" dirty="0"/>
              <a:t>Checker </a:t>
            </a:r>
            <a:r>
              <a:rPr lang="en-US" sz="3200" dirty="0"/>
              <a:t>E</a:t>
            </a:r>
            <a:r>
              <a:rPr lang="en-US" sz="3200" dirty="0" smtClean="0"/>
              <a:t>xtension Manifest </a:t>
            </a:r>
            <a:r>
              <a:rPr lang="en-US" sz="3200" dirty="0"/>
              <a:t>[13</a:t>
            </a:r>
            <a:r>
              <a:rPr lang="en-US" sz="3200" dirty="0" smtClean="0"/>
              <a:t>]</a:t>
            </a:r>
            <a:endParaRPr 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20581"/>
            <a:ext cx="6324600" cy="487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Reward for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would extension creators bother asking for less?</a:t>
            </a:r>
          </a:p>
          <a:p>
            <a:pPr lvl="1"/>
            <a:r>
              <a:rPr lang="en-US" dirty="0" smtClean="0"/>
              <a:t>The user decides which permissions to allow at installation time, possibly preventing use of extension.</a:t>
            </a:r>
          </a:p>
          <a:p>
            <a:pPr lvl="1"/>
            <a:r>
              <a:rPr lang="en-US" dirty="0" smtClean="0"/>
              <a:t>The galleries (Chrome and Firefox) need contract for code execution</a:t>
            </a:r>
          </a:p>
          <a:p>
            <a:pPr lvl="1"/>
            <a:r>
              <a:rPr lang="en-US" dirty="0" smtClean="0"/>
              <a:t>The user can review the manifest manually.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Least Privilege Model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85" y="1600200"/>
            <a:ext cx="8423915" cy="393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1437503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Chrome: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Origin:</a:t>
            </a:r>
            <a:r>
              <a:rPr lang="en-US" dirty="0" smtClean="0"/>
              <a:t> The power of am extension script comes from the location. Public key added to URL.</a:t>
            </a:r>
          </a:p>
          <a:p>
            <a:pPr marL="0" indent="0">
              <a:buNone/>
            </a:pPr>
            <a:r>
              <a:rPr lang="en-US" dirty="0" smtClean="0"/>
              <a:t>	Ex: </a:t>
            </a:r>
            <a:r>
              <a:rPr lang="en-US" dirty="0"/>
              <a:t>chrome-extension</a:t>
            </a:r>
            <a:r>
              <a:rPr lang="en-US" dirty="0" smtClean="0"/>
              <a:t>:// 	</a:t>
            </a:r>
            <a:r>
              <a:rPr lang="en-US" dirty="0" err="1" smtClean="0"/>
              <a:t>ilpnegfhimflflifcnmgpeihglhedbnn</a:t>
            </a:r>
            <a:r>
              <a:rPr lang="en-US" dirty="0" smtClean="0"/>
              <a:t>/</a:t>
            </a:r>
          </a:p>
          <a:p>
            <a:r>
              <a:rPr lang="en-US" b="1" dirty="0" smtClean="0"/>
              <a:t>Process Isolation: </a:t>
            </a:r>
            <a:r>
              <a:rPr lang="en-US" dirty="0" smtClean="0"/>
              <a:t>each component has a separate process. Content script is in webpage process. Protects from simple crashes and hacks.</a:t>
            </a:r>
            <a:endParaRPr lang="en-US" b="1" dirty="0" smtClean="0"/>
          </a:p>
          <a:p>
            <a:r>
              <a:rPr lang="en-US" b="1" dirty="0" smtClean="0"/>
              <a:t>Isolate Worlds: </a:t>
            </a:r>
            <a:r>
              <a:rPr lang="en-US" dirty="0" smtClean="0"/>
              <a:t>each content script uses its own </a:t>
            </a:r>
            <a:r>
              <a:rPr lang="en-US" dirty="0" err="1" smtClean="0"/>
              <a:t>Javascript</a:t>
            </a:r>
            <a:r>
              <a:rPr lang="en-US" dirty="0" smtClean="0"/>
              <a:t> heap instead of the webpages.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3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653" y="1676888"/>
            <a:ext cx="6220694" cy="4372586"/>
          </a:xfrm>
        </p:spPr>
      </p:pic>
    </p:spTree>
    <p:extLst>
      <p:ext uri="{BB962C8B-B14F-4D97-AF65-F5344CB8AC3E}">
        <p14:creationId xmlns:p14="http://schemas.microsoft.com/office/powerpoint/2010/main" val="7987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57300"/>
            <a:ext cx="477695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219200"/>
            <a:ext cx="4876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of Worlds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Initial Concern</a:t>
            </a:r>
            <a:r>
              <a:rPr lang="en-US" dirty="0" smtClean="0"/>
              <a:t>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Three parts  now communicate with one another. 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 difference is trivial, .8ms, for </a:t>
            </a:r>
            <a:r>
              <a:rPr lang="en-US" dirty="0" err="1" smtClean="0"/>
              <a:t>interprocess</a:t>
            </a:r>
            <a:r>
              <a:rPr lang="en-US" dirty="0" smtClean="0"/>
              <a:t> communication.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Real area for concern</a:t>
            </a:r>
            <a:r>
              <a:rPr lang="en-US" dirty="0" smtClean="0"/>
              <a:t>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DOM access in separate world model.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33.3% to access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The system </a:t>
            </a:r>
            <a:r>
              <a:rPr lang="en-US" dirty="0" smtClean="0"/>
              <a:t>currently </a:t>
            </a:r>
            <a:r>
              <a:rPr lang="en-US" dirty="0" smtClean="0"/>
              <a:t>used by </a:t>
            </a:r>
            <a:r>
              <a:rPr lang="en-US" dirty="0" smtClean="0"/>
              <a:t>Chrome as of Chrome 4 </a:t>
            </a:r>
            <a:r>
              <a:rPr lang="en-US" dirty="0" smtClean="0"/>
              <a:t>for its extensions</a:t>
            </a:r>
            <a:r>
              <a:rPr lang="en-US" dirty="0" smtClean="0"/>
              <a:t>.</a:t>
            </a:r>
          </a:p>
          <a:p>
            <a:r>
              <a:rPr lang="en-US" dirty="0"/>
              <a:t>I</a:t>
            </a:r>
            <a:r>
              <a:rPr lang="en-US" dirty="0" smtClean="0"/>
              <a:t>dentifying more secure extensions easier with the reward system </a:t>
            </a:r>
          </a:p>
          <a:p>
            <a:r>
              <a:rPr lang="en-US" dirty="0"/>
              <a:t>T</a:t>
            </a:r>
            <a:r>
              <a:rPr lang="en-US" dirty="0" smtClean="0"/>
              <a:t>he surface of attack smaller for extension exploitation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user still has to do work during installation determining which privileges to accept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creator of the extension still has the ability to try to include more privileges than necessary.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Firefox extensions and their system of implementation</a:t>
            </a:r>
          </a:p>
          <a:p>
            <a:r>
              <a:rPr lang="en-US" dirty="0" smtClean="0"/>
              <a:t>Popular tools that are not developed with security in mind. “</a:t>
            </a:r>
            <a:r>
              <a:rPr lang="en-US" dirty="0"/>
              <a:t>R</a:t>
            </a:r>
            <a:r>
              <a:rPr lang="en-US" dirty="0" smtClean="0"/>
              <a:t>oughly </a:t>
            </a:r>
            <a:r>
              <a:rPr lang="en-US" dirty="0"/>
              <a:t>one third of Firefox users have at least </a:t>
            </a:r>
            <a:r>
              <a:rPr lang="en-US" dirty="0" smtClean="0"/>
              <a:t>one browser extension.”</a:t>
            </a:r>
            <a:endParaRPr lang="en-US" dirty="0" smtClean="0"/>
          </a:p>
          <a:p>
            <a:r>
              <a:rPr lang="en-US" dirty="0" smtClean="0"/>
              <a:t>Firefox extensions born with all rights that the browser and user have.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work with </a:t>
            </a:r>
            <a:r>
              <a:rPr lang="en-US" dirty="0" smtClean="0"/>
              <a:t>browsers like Opera or Internet Explorer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Explicitly fixing or creating new tighter interfaces for the extension to </a:t>
            </a:r>
            <a:r>
              <a:rPr lang="en-US" dirty="0" smtClean="0"/>
              <a:t>use.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another extension system for Firefox called </a:t>
            </a:r>
            <a:r>
              <a:rPr lang="en-US" dirty="0" err="1" smtClean="0"/>
              <a:t>JetPack</a:t>
            </a:r>
            <a:r>
              <a:rPr lang="en-US" dirty="0" smtClean="0"/>
              <a:t> which proposes narrow interfaces for browser functionality. </a:t>
            </a:r>
            <a:endParaRPr lang="en-US" dirty="0" smtClean="0"/>
          </a:p>
          <a:p>
            <a:r>
              <a:rPr lang="en-US" dirty="0" smtClean="0"/>
              <a:t>Other papers look into the problem of dealing specifically with running code in the native plug-in.</a:t>
            </a:r>
            <a:endParaRPr lang="en-US" dirty="0"/>
          </a:p>
          <a:p>
            <a:r>
              <a:rPr lang="en-US" dirty="0" smtClean="0"/>
              <a:t>Pulls from the </a:t>
            </a:r>
            <a:r>
              <a:rPr lang="en-US" dirty="0" err="1" smtClean="0"/>
              <a:t>MashupOs</a:t>
            </a:r>
            <a:r>
              <a:rPr lang="en-US" dirty="0" smtClean="0"/>
              <a:t> and JAR </a:t>
            </a:r>
            <a:r>
              <a:rPr lang="en-US" dirty="0" err="1" smtClean="0"/>
              <a:t>publickey</a:t>
            </a:r>
            <a:r>
              <a:rPr lang="en-US" dirty="0" smtClean="0"/>
              <a:t> signing work; Browser is </a:t>
            </a:r>
            <a:r>
              <a:rPr lang="en-US" dirty="0" err="1" smtClean="0"/>
              <a:t>mashup</a:t>
            </a:r>
            <a:r>
              <a:rPr lang="en-US" dirty="0" smtClean="0"/>
              <a:t> of extension code and </a:t>
            </a:r>
            <a:r>
              <a:rPr lang="en-US" dirty="0" err="1" smtClean="0"/>
              <a:t>webcontent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Nick Baum, Erik Kay, </a:t>
            </a:r>
            <a:r>
              <a:rPr lang="de-DE" dirty="0" smtClean="0"/>
              <a:t>Collin </a:t>
            </a:r>
            <a:r>
              <a:rPr lang="en-US" dirty="0" smtClean="0"/>
              <a:t>Jackson</a:t>
            </a:r>
            <a:r>
              <a:rPr lang="en-US" dirty="0"/>
              <a:t>, Matt Perry, Dawn Song, David Wagner, and </a:t>
            </a:r>
            <a:r>
              <a:rPr lang="en-US" dirty="0" smtClean="0"/>
              <a:t>the Google </a:t>
            </a:r>
            <a:r>
              <a:rPr lang="en-US" dirty="0"/>
              <a:t>Chrome Team.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work is partially </a:t>
            </a:r>
            <a:r>
              <a:rPr lang="en-US" dirty="0" smtClean="0"/>
              <a:t>supported by </a:t>
            </a:r>
            <a:r>
              <a:rPr lang="en-US" dirty="0"/>
              <a:t>the Air Force Office of Scientific Research under </a:t>
            </a:r>
            <a:r>
              <a:rPr lang="en-US" dirty="0" smtClean="0"/>
              <a:t>MURI Grant </a:t>
            </a:r>
            <a:r>
              <a:rPr lang="en-US" dirty="0"/>
              <a:t>No. 22178970-4170.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Used(Appendix 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724400"/>
          </a:xfrm>
        </p:spPr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8000" b="1" dirty="0" smtClean="0"/>
              <a:t>25 Extensions:</a:t>
            </a:r>
          </a:p>
          <a:p>
            <a:pPr marL="0" indent="0">
              <a:buNone/>
            </a:pPr>
            <a:r>
              <a:rPr lang="en-US" dirty="0" smtClean="0"/>
              <a:t>“Our </a:t>
            </a:r>
            <a:r>
              <a:rPr lang="en-US" dirty="0"/>
              <a:t>extension survey (Section 3.1) examines extensions</a:t>
            </a:r>
          </a:p>
          <a:p>
            <a:pPr marL="0" indent="0">
              <a:buNone/>
            </a:pPr>
            <a:r>
              <a:rPr lang="en-US" dirty="0"/>
              <a:t>from the Firefox Add-on “recommended” directory.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selected two </a:t>
            </a:r>
            <a:r>
              <a:rPr lang="en-US" dirty="0"/>
              <a:t>from each category in the directory. The </a:t>
            </a:r>
            <a:r>
              <a:rPr lang="en-US" dirty="0" smtClean="0"/>
              <a:t>thirteen categories </a:t>
            </a:r>
            <a:r>
              <a:rPr lang="en-US" dirty="0"/>
              <a:t>are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i="1" dirty="0" smtClean="0"/>
              <a:t>Alerts </a:t>
            </a:r>
            <a:r>
              <a:rPr lang="en-US" i="1" dirty="0"/>
              <a:t>&amp; Updates, Appearance, Bookmarks,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i="1" dirty="0"/>
              <a:t>Download Management, Feeds News &amp; Blogging,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i="1" dirty="0"/>
              <a:t>Language Support, Photos Music &amp; Videos, Privacy &amp; </a:t>
            </a:r>
            <a:r>
              <a:rPr lang="en-US" i="1" dirty="0" smtClean="0"/>
              <a:t>Security, Search </a:t>
            </a:r>
            <a:r>
              <a:rPr lang="en-US" i="1" dirty="0"/>
              <a:t>Tools, Social &amp; Communication, Tabs, </a:t>
            </a:r>
            <a:r>
              <a:rPr lang="en-US" i="1" dirty="0" smtClean="0"/>
              <a:t>Toolbars, and </a:t>
            </a:r>
            <a:r>
              <a:rPr lang="en-US" i="1" dirty="0"/>
              <a:t>Web Development.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500" dirty="0" smtClean="0"/>
              <a:t>The </a:t>
            </a:r>
            <a:r>
              <a:rPr lang="en-US" sz="3500" dirty="0"/>
              <a:t>twenty-five extensions in our extension survey are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3500" i="1" dirty="0" err="1"/>
              <a:t>Adblock</a:t>
            </a:r>
            <a:r>
              <a:rPr lang="en-US" sz="3500" i="1" dirty="0"/>
              <a:t> Plus 1.0.2, Answers 2.2.48, </a:t>
            </a:r>
            <a:r>
              <a:rPr lang="en-US" sz="3500" i="1" dirty="0" err="1"/>
              <a:t>AutoPager</a:t>
            </a:r>
            <a:r>
              <a:rPr lang="en-US" sz="3500" i="1" dirty="0"/>
              <a:t> 0.5.0.1,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500" i="1" dirty="0"/>
              <a:t>Auto Shutdown (</a:t>
            </a:r>
            <a:r>
              <a:rPr lang="en-US" sz="3500" i="1" dirty="0" err="1"/>
              <a:t>InBasic</a:t>
            </a:r>
            <a:r>
              <a:rPr lang="en-US" sz="3500" i="1" dirty="0"/>
              <a:t>) 3.1.1B, Babel Fish 1.84, Cool-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500" i="1" dirty="0"/>
              <a:t>Previews 2.7.4, Delicious Bookmarks 4.3, docked </a:t>
            </a:r>
            <a:r>
              <a:rPr lang="en-US" sz="3500" i="1" dirty="0" err="1" smtClean="0"/>
              <a:t>JSConsole</a:t>
            </a:r>
            <a:r>
              <a:rPr lang="en-US" sz="3500" i="1" dirty="0"/>
              <a:t> </a:t>
            </a:r>
            <a:r>
              <a:rPr lang="en-US" sz="3500" i="1" dirty="0" smtClean="0"/>
              <a:t>0.1.1</a:t>
            </a:r>
            <a:r>
              <a:rPr lang="en-US" sz="3500" i="1" dirty="0"/>
              <a:t>, </a:t>
            </a:r>
            <a:r>
              <a:rPr lang="en-US" sz="3500" i="1" dirty="0" err="1"/>
              <a:t>DownloadHelper</a:t>
            </a:r>
            <a:r>
              <a:rPr lang="en-US" sz="3500" i="1" dirty="0"/>
              <a:t> 4.3, Download </a:t>
            </a:r>
            <a:r>
              <a:rPr lang="en-US" sz="3500" i="1" dirty="0" err="1" smtClean="0"/>
              <a:t>Statusbar</a:t>
            </a:r>
            <a:r>
              <a:rPr lang="en-US" sz="3500" i="1" dirty="0" smtClean="0"/>
              <a:t> 2.1.018</a:t>
            </a:r>
            <a:r>
              <a:rPr lang="en-US" sz="3500" i="1" dirty="0"/>
              <a:t>, File and Folder Shortcuts 1.3, Firefox </a:t>
            </a:r>
            <a:r>
              <a:rPr lang="en-US" sz="3500" i="1" dirty="0" smtClean="0"/>
              <a:t>Showcase </a:t>
            </a:r>
            <a:r>
              <a:rPr lang="fr-FR" sz="3500" i="1" dirty="0" smtClean="0"/>
              <a:t>0.3.2009040901</a:t>
            </a:r>
            <a:r>
              <a:rPr lang="fr-FR" sz="3500" i="1" dirty="0"/>
              <a:t>, Fission 1.3, Glue 4.2.18, </a:t>
            </a:r>
            <a:r>
              <a:rPr lang="fr-FR" sz="3500" i="1" dirty="0" err="1" smtClean="0"/>
              <a:t>GoogleEnhancer</a:t>
            </a:r>
            <a:r>
              <a:rPr lang="fr-FR" sz="3500" i="1" dirty="0"/>
              <a:t> </a:t>
            </a:r>
            <a:r>
              <a:rPr lang="en-US" sz="3500" i="1" dirty="0" smtClean="0"/>
              <a:t>1.70</a:t>
            </a:r>
            <a:r>
              <a:rPr lang="en-US" sz="3500" i="1" dirty="0"/>
              <a:t>, Image Tweak 0.18.1, Lazarus: Form Recovery </a:t>
            </a:r>
            <a:r>
              <a:rPr lang="en-US" sz="3500" i="1" dirty="0" smtClean="0"/>
              <a:t>1.0.5, </a:t>
            </a:r>
            <a:r>
              <a:rPr lang="en-US" sz="3500" i="1" dirty="0" err="1" smtClean="0"/>
              <a:t>Mouseless</a:t>
            </a:r>
            <a:r>
              <a:rPr lang="en-US" sz="3500" i="1" dirty="0" smtClean="0"/>
              <a:t> </a:t>
            </a:r>
            <a:r>
              <a:rPr lang="en-US" sz="3500" i="1" dirty="0"/>
              <a:t>Browsing 0.5.2.1, Multiple Tab Handler </a:t>
            </a:r>
            <a:r>
              <a:rPr lang="en-US" sz="3500" i="1" dirty="0" smtClean="0"/>
              <a:t>0.9.5, Quick </a:t>
            </a:r>
            <a:r>
              <a:rPr lang="en-US" sz="3500" i="1" dirty="0"/>
              <a:t>Locale Switcher 1.6.9, </a:t>
            </a:r>
            <a:r>
              <a:rPr lang="en-US" sz="3500" i="1" dirty="0" err="1"/>
              <a:t>Shareaholic</a:t>
            </a:r>
            <a:r>
              <a:rPr lang="en-US" sz="3500" i="1" dirty="0"/>
              <a:t> 1.7, </a:t>
            </a:r>
            <a:r>
              <a:rPr lang="en-US" sz="3500" i="1" dirty="0" smtClean="0"/>
              <a:t>Status-bar Scientific </a:t>
            </a:r>
            <a:r>
              <a:rPr lang="en-US" sz="3500" i="1" dirty="0"/>
              <a:t>Calculator 4.5, </a:t>
            </a:r>
            <a:r>
              <a:rPr lang="en-US" sz="3500" i="1" dirty="0" err="1"/>
              <a:t>TwitterFox</a:t>
            </a:r>
            <a:r>
              <a:rPr lang="en-US" sz="3500" i="1" dirty="0"/>
              <a:t> 1.7.7.1, </a:t>
            </a:r>
            <a:r>
              <a:rPr lang="en-US" sz="3500" i="1" dirty="0" smtClean="0"/>
              <a:t>WeatherBug 2.0.0.4</a:t>
            </a:r>
            <a:r>
              <a:rPr lang="en-US" sz="3500" i="1" dirty="0"/>
              <a:t>, and </a:t>
            </a:r>
            <a:r>
              <a:rPr lang="en-US" sz="3500" i="1" dirty="0" err="1"/>
              <a:t>Zemanta</a:t>
            </a:r>
            <a:r>
              <a:rPr lang="en-US" sz="3500" i="1" dirty="0"/>
              <a:t> 0.5.4</a:t>
            </a:r>
            <a:r>
              <a:rPr lang="en-US" i="1" dirty="0" smtClean="0"/>
              <a:t>.</a:t>
            </a:r>
            <a:r>
              <a:rPr lang="en-US" dirty="0" smtClean="0"/>
              <a:t>”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353697" y="1143000"/>
            <a:ext cx="0" cy="472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Questions?????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400" b="1" u="sng" dirty="0" smtClean="0"/>
          </a:p>
          <a:p>
            <a:pPr marL="0" indent="0">
              <a:buNone/>
            </a:pPr>
            <a:r>
              <a:rPr lang="en-US" sz="4400" b="1" u="sng" dirty="0" smtClean="0"/>
              <a:t>Security note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Pay attention to what you install and all the permissions asked for during installation.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vs. Plug-ins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Extensions: third party software to extend functionality of a browser, very popular one being </a:t>
            </a:r>
            <a:r>
              <a:rPr lang="en-US" dirty="0" err="1" smtClean="0"/>
              <a:t>adblock</a:t>
            </a:r>
            <a:r>
              <a:rPr lang="en-US" dirty="0" smtClean="0"/>
              <a:t> plus. The webpage does not ask for these</a:t>
            </a:r>
          </a:p>
          <a:p>
            <a:r>
              <a:rPr lang="en-US" dirty="0" smtClean="0"/>
              <a:t>Plug-in: used to interact with a specific MIME type. It is requested by the webpage. Think </a:t>
            </a:r>
            <a:r>
              <a:rPr lang="en-US" dirty="0" smtClean="0"/>
              <a:t>Flash.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25 popular Firefox extensions examined(Appendix A)</a:t>
            </a:r>
          </a:p>
          <a:p>
            <a:r>
              <a:rPr lang="en-US" dirty="0" smtClean="0"/>
              <a:t>2 randomly picked from the 13 categories on the recommended page(Appendix A)</a:t>
            </a:r>
            <a:endParaRPr lang="en-US" dirty="0" smtClean="0"/>
          </a:p>
          <a:p>
            <a:r>
              <a:rPr lang="en-US" dirty="0" smtClean="0"/>
              <a:t>88% of the Extensions need less permissions than given.</a:t>
            </a:r>
          </a:p>
          <a:p>
            <a:r>
              <a:rPr lang="en-US" dirty="0" smtClean="0"/>
              <a:t>76% of the Extensions permission issue comes from overpowered APIs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Multi-part System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Least Privilege </a:t>
            </a:r>
            <a:r>
              <a:rPr lang="en-US" dirty="0" smtClean="0"/>
              <a:t>– lists privileges needed at installation</a:t>
            </a:r>
          </a:p>
          <a:p>
            <a:r>
              <a:rPr lang="en-US" b="1" dirty="0" smtClean="0"/>
              <a:t>Privilege Separation </a:t>
            </a:r>
            <a:r>
              <a:rPr lang="en-US" dirty="0" smtClean="0"/>
              <a:t>– break up extension into three main parts: content script, extension core, and native binary</a:t>
            </a:r>
          </a:p>
          <a:p>
            <a:r>
              <a:rPr lang="en-US" b="1" dirty="0" smtClean="0"/>
              <a:t>Strong isolation </a:t>
            </a:r>
            <a:r>
              <a:rPr lang="en-US" dirty="0" smtClean="0"/>
              <a:t>– each part of the extension is isolated beyond just being separate components.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3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Threat Models Covered: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Webpage</a:t>
            </a:r>
            <a:r>
              <a:rPr lang="en-US" dirty="0" smtClean="0"/>
              <a:t>: </a:t>
            </a:r>
            <a:r>
              <a:rPr lang="en-US" dirty="0"/>
              <a:t>Attacker can host a malicious </a:t>
            </a:r>
            <a:r>
              <a:rPr lang="en-US" dirty="0" smtClean="0"/>
              <a:t>webpage. Can </a:t>
            </a:r>
            <a:r>
              <a:rPr lang="en-US" dirty="0" smtClean="0"/>
              <a:t>have bad </a:t>
            </a:r>
            <a:r>
              <a:rPr lang="en-US" dirty="0" smtClean="0"/>
              <a:t>JavaScript </a:t>
            </a:r>
            <a:r>
              <a:rPr lang="en-US" dirty="0" smtClean="0"/>
              <a:t>to try and mix up the pointers of the objects and inject a malicious 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Network: man-in-the-middle http request </a:t>
            </a:r>
            <a:r>
              <a:rPr lang="en-US" dirty="0" smtClean="0"/>
              <a:t>response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Exploitation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Cross-Site Scripting(XSS</a:t>
            </a:r>
            <a:r>
              <a:rPr lang="en-US" b="1" dirty="0" smtClean="0"/>
              <a:t>): </a:t>
            </a:r>
            <a:r>
              <a:rPr lang="en-US" dirty="0" smtClean="0"/>
              <a:t>eval</a:t>
            </a:r>
            <a:r>
              <a:rPr lang="en-US" dirty="0" smtClean="0"/>
              <a:t>uating webpage info without proper sanitization. </a:t>
            </a:r>
            <a:endParaRPr lang="en-US" dirty="0" smtClean="0"/>
          </a:p>
          <a:p>
            <a:r>
              <a:rPr lang="en-US" b="1" dirty="0" smtClean="0"/>
              <a:t>Replacing Native APIs</a:t>
            </a:r>
            <a:r>
              <a:rPr lang="en-US" b="1" dirty="0" smtClean="0"/>
              <a:t>: </a:t>
            </a:r>
            <a:r>
              <a:rPr lang="en-US" dirty="0" smtClean="0"/>
              <a:t>webpage replace DOM APIs with its own method definitions.</a:t>
            </a:r>
            <a:endParaRPr lang="en-US" dirty="0" smtClean="0"/>
          </a:p>
          <a:p>
            <a:r>
              <a:rPr lang="en-US" b="1" dirty="0" err="1" smtClean="0"/>
              <a:t>Javascript</a:t>
            </a:r>
            <a:r>
              <a:rPr lang="en-US" b="1" dirty="0" smtClean="0"/>
              <a:t> Capability Leaks</a:t>
            </a:r>
            <a:r>
              <a:rPr lang="en-US" b="1" dirty="0" smtClean="0"/>
              <a:t>: </a:t>
            </a:r>
            <a:r>
              <a:rPr lang="en-US" dirty="0" smtClean="0"/>
              <a:t>an extension leaks a </a:t>
            </a:r>
            <a:r>
              <a:rPr lang="en-US" dirty="0" err="1" smtClean="0"/>
              <a:t>javascript</a:t>
            </a:r>
            <a:r>
              <a:rPr lang="en-US" dirty="0" smtClean="0"/>
              <a:t> object and a webpage can use that object to access other ones.</a:t>
            </a:r>
            <a:endParaRPr lang="en-US" dirty="0" smtClean="0"/>
          </a:p>
          <a:p>
            <a:r>
              <a:rPr lang="en-US" b="1" dirty="0" smtClean="0"/>
              <a:t>Mixed Content</a:t>
            </a:r>
            <a:r>
              <a:rPr lang="en-US" b="1" dirty="0" smtClean="0"/>
              <a:t>:</a:t>
            </a:r>
            <a:r>
              <a:rPr lang="en-US" dirty="0" smtClean="0"/>
              <a:t> a network attacker can load a script to be run when an extension makes an http request.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Counter-Measure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XSS: </a:t>
            </a:r>
            <a:r>
              <a:rPr lang="en-US" dirty="0" err="1" smtClean="0"/>
              <a:t>evalInSandox</a:t>
            </a:r>
            <a:r>
              <a:rPr lang="en-US" dirty="0" smtClean="0"/>
              <a:t> API which does not give extension privileges to script. (not comprehensive)</a:t>
            </a:r>
          </a:p>
          <a:p>
            <a:r>
              <a:rPr lang="en-US" b="1" dirty="0" smtClean="0"/>
              <a:t>Replacing Native APIs: </a:t>
            </a:r>
            <a:r>
              <a:rPr lang="en-US" dirty="0" err="1" smtClean="0"/>
              <a:t>XCPNativeWrapper</a:t>
            </a:r>
            <a:r>
              <a:rPr lang="en-US" dirty="0" smtClean="0"/>
              <a:t> shows the </a:t>
            </a:r>
            <a:r>
              <a:rPr lang="en-US" dirty="0" err="1" smtClean="0"/>
              <a:t>javascript</a:t>
            </a:r>
            <a:r>
              <a:rPr lang="en-US" dirty="0" smtClean="0"/>
              <a:t> object at its base ignoring webpage modifications. (known to be buggy)</a:t>
            </a:r>
          </a:p>
          <a:p>
            <a:r>
              <a:rPr lang="en-US" dirty="0" smtClean="0"/>
              <a:t>The problem remains that the extensions still have more access than they need.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1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1482</Words>
  <Application>Microsoft Office PowerPoint</Application>
  <PresentationFormat>On-screen Show (4:3)</PresentationFormat>
  <Paragraphs>167</Paragraphs>
  <Slides>34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Protecting Browsers from Extension Vulnerabilities</vt:lpstr>
      <vt:lpstr>Briefing</vt:lpstr>
      <vt:lpstr>Introduction</vt:lpstr>
      <vt:lpstr>Extensions vs. Plug-ins</vt:lpstr>
      <vt:lpstr>Observations</vt:lpstr>
      <vt:lpstr>Multi-part System Solution</vt:lpstr>
      <vt:lpstr>Threat Models</vt:lpstr>
      <vt:lpstr>4 Exploitation Techniques</vt:lpstr>
      <vt:lpstr>Counter-Measure</vt:lpstr>
      <vt:lpstr>Examples of Damage</vt:lpstr>
      <vt:lpstr>Privilege Separation </vt:lpstr>
      <vt:lpstr>PowerPoint Presentation</vt:lpstr>
      <vt:lpstr>Methodology</vt:lpstr>
      <vt:lpstr>Least Privilege System </vt:lpstr>
      <vt:lpstr>Purpose vs. Privilege</vt:lpstr>
      <vt:lpstr>Purpose vs. Privilege</vt:lpstr>
      <vt:lpstr>Deductive System</vt:lpstr>
      <vt:lpstr>Analysis</vt:lpstr>
      <vt:lpstr>PowerPoint Presentation</vt:lpstr>
      <vt:lpstr>Least Privilege (Manifests)</vt:lpstr>
      <vt:lpstr>Gmail Checker Extension Manifest [13]</vt:lpstr>
      <vt:lpstr>Reward for Security</vt:lpstr>
      <vt:lpstr>Proposed Least Privilege Model</vt:lpstr>
      <vt:lpstr>Isolation Mechanics</vt:lpstr>
      <vt:lpstr>Processes</vt:lpstr>
      <vt:lpstr>Isolation of Worlds</vt:lpstr>
      <vt:lpstr>Performance</vt:lpstr>
      <vt:lpstr>Contribution</vt:lpstr>
      <vt:lpstr>Weakness</vt:lpstr>
      <vt:lpstr>Improvement</vt:lpstr>
      <vt:lpstr>Related Work</vt:lpstr>
      <vt:lpstr>Acknowledgements</vt:lpstr>
      <vt:lpstr>Extensions Used(Appendix A)</vt:lpstr>
      <vt:lpstr>Questions?????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Browsers from Extension Vulnerabilities</dc:title>
  <dc:creator>Mike</dc:creator>
  <cp:lastModifiedBy>Cody</cp:lastModifiedBy>
  <cp:revision>79</cp:revision>
  <dcterms:created xsi:type="dcterms:W3CDTF">2013-03-24T20:19:21Z</dcterms:created>
  <dcterms:modified xsi:type="dcterms:W3CDTF">2013-03-25T13:06:09Z</dcterms:modified>
</cp:coreProperties>
</file>