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03"/>
    <p:restoredTop sz="94627"/>
  </p:normalViewPr>
  <p:slideViewPr>
    <p:cSldViewPr snapToGrid="0" snapToObjects="1">
      <p:cViewPr varScale="1">
        <p:scale>
          <a:sx n="75" d="100"/>
          <a:sy n="75" d="100"/>
        </p:scale>
        <p:origin x="168" y="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743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544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596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584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65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86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727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04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421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242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636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97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ounded Rectangle 25"/>
          <p:cNvSpPr/>
          <p:nvPr/>
        </p:nvSpPr>
        <p:spPr>
          <a:xfrm>
            <a:off x="660400" y="944953"/>
            <a:ext cx="10668000" cy="5760647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066799" y="1084997"/>
            <a:ext cx="9719733" cy="5298869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420529" y="1047776"/>
            <a:ext cx="4944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AUTOMATA </a:t>
            </a:r>
          </a:p>
          <a:p>
            <a:pPr algn="ctr"/>
            <a:r>
              <a:rPr lang="en-US" sz="2400" b="1" dirty="0" smtClean="0"/>
              <a:t>Recognizers that use State &amp; Tape</a:t>
            </a:r>
            <a:endParaRPr 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929467" y="1839101"/>
            <a:ext cx="5825065" cy="523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Turing Machines (DTM = NDTM)</a:t>
            </a:r>
            <a:endParaRPr lang="en-US" sz="2800" b="1" dirty="0"/>
          </a:p>
        </p:txBody>
      </p:sp>
      <p:sp>
        <p:nvSpPr>
          <p:cNvPr id="16" name="Oval 15"/>
          <p:cNvSpPr/>
          <p:nvPr/>
        </p:nvSpPr>
        <p:spPr>
          <a:xfrm>
            <a:off x="2048933" y="2371053"/>
            <a:ext cx="7569199" cy="4000925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928539" y="2551014"/>
            <a:ext cx="3945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LBA (DLBA = NDLBA)</a:t>
            </a:r>
            <a:endParaRPr lang="en-US" sz="2800" b="1" dirty="0"/>
          </a:p>
        </p:txBody>
      </p:sp>
      <p:sp>
        <p:nvSpPr>
          <p:cNvPr id="18" name="Oval 17"/>
          <p:cNvSpPr/>
          <p:nvPr/>
        </p:nvSpPr>
        <p:spPr>
          <a:xfrm>
            <a:off x="2929467" y="3074235"/>
            <a:ext cx="5825065" cy="329774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216399" y="3214041"/>
            <a:ext cx="3403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NPDA</a:t>
            </a:r>
            <a:endParaRPr lang="en-US" sz="2200" b="1" dirty="0"/>
          </a:p>
        </p:txBody>
      </p:sp>
      <p:sp>
        <p:nvSpPr>
          <p:cNvPr id="23" name="Oval 22"/>
          <p:cNvSpPr/>
          <p:nvPr/>
        </p:nvSpPr>
        <p:spPr>
          <a:xfrm>
            <a:off x="3318933" y="3703395"/>
            <a:ext cx="5063067" cy="264635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4216399" y="4522587"/>
            <a:ext cx="3115733" cy="1827162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DFA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= NDFA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250263" y="3917223"/>
            <a:ext cx="32850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DPDA</a:t>
            </a:r>
            <a:endParaRPr lang="en-US" sz="28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2048933" y="237067"/>
            <a:ext cx="77893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MODELS OF COMPUTATION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190183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2"/>
      <p:bldP spid="16" grpId="0" animBg="1"/>
      <p:bldP spid="17" grpId="0"/>
      <p:bldP spid="18" grpId="0" animBg="1"/>
      <p:bldP spid="19" grpId="0"/>
      <p:bldP spid="23" grpId="0" animBg="1"/>
      <p:bldP spid="22" grpId="0" animBg="1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28</Words>
  <Application>Microsoft Macintosh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charles.e.hughes</dc:creator>
  <cp:lastModifiedBy>charles.e.hughes</cp:lastModifiedBy>
  <cp:revision>20</cp:revision>
  <dcterms:created xsi:type="dcterms:W3CDTF">2016-12-08T13:08:50Z</dcterms:created>
  <dcterms:modified xsi:type="dcterms:W3CDTF">2017-01-08T21:52:02Z</dcterms:modified>
</cp:coreProperties>
</file>