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056" r:id="rId2"/>
    <p:sldId id="2055" r:id="rId3"/>
    <p:sldId id="2058" r:id="rId4"/>
    <p:sldId id="2059" r:id="rId5"/>
    <p:sldId id="20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1"/>
    <p:restoredTop sz="94444"/>
  </p:normalViewPr>
  <p:slideViewPr>
    <p:cSldViewPr snapToGrid="0" snapToObjects="1">
      <p:cViewPr varScale="1">
        <p:scale>
          <a:sx n="82" d="100"/>
          <a:sy n="82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7DBAE-B2A9-EB48-BC60-96DE9D4A8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4152A-5F75-994A-883C-ADAB211DC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CD865-823B-A141-B87D-8976EC0D9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DB800-97A1-7140-B28B-78ABB1CC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81BA8-74AD-AC42-BA2A-9104A1C7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A0428-B04D-4640-B526-5498B003E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4D631-B4C3-E246-8432-7B2E064B2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B308A-909C-B548-8F2D-6BA1590B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84570-C79D-0347-8074-CBC2328B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96069-700C-8249-BAB4-A78664F6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9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D93B7C-19EF-4846-B61D-1E3FE726A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CCB3FF-4D6A-5341-A83B-D15FB6D3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DE84-4C8E-9446-B943-6E1A4E96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7C345-AA71-4F45-BF27-ABCF3CBA0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D866E-F473-844B-BED8-FD4A9535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9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E566B-9D45-3444-AF1D-5F73BAA1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879CE-EE63-4E49-BB63-083E33452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1DA59-531D-754A-91D1-4CA4F3C9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5E175-CF2B-E043-BD8D-2D9323EC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01460-5686-3F47-9254-6293D1D85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3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D85AE-1D48-E841-8EA8-F8857AF38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655E3-9A8A-054B-AF20-00B1CA325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C0279-18E0-684D-BBBE-03F7FC94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6C770-563F-8C46-8E97-48A40963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0F9B2-0AAF-A74A-A043-803712B8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7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631BB-F7EF-DB4B-8092-0FB239AAA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2615B-A695-8640-88BE-5BBD54C14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7DAF0-5631-8541-A6B9-F292EF72C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8928-6F16-5D4D-8AF6-A180C124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70818-694C-374E-A1A7-3F2AD98A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64F49-BA38-BC43-8690-D595FC43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3E509-4F17-0648-B621-230746071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59AC5-D262-F447-B2C6-6AB164983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609B5-EE3C-E246-8A82-F662B06E6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0D38C-7896-BB48-92BC-CF90387C4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F98CF-4F82-4245-B729-4F38BED1A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16FC9E-42F9-3A4F-9F02-0F52D5ED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E556F-EB1A-4740-BBF7-A2561BF9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B15051-BFB2-4647-883B-9DE549A8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488C-D57E-C44C-83EE-6014DC48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630937-61C2-A747-9371-C264695A4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73380-7CE1-7642-98F0-0DC11233B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C51950-7386-3745-963B-6C1E33F1A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8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BEFC5-22E9-4040-A4CB-6CF1D8BF1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8FA38-7838-2D4B-B931-BEA6BBD3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9391F-8C2B-7942-AA77-9BC716A7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C0305-FE9B-894A-AE92-E0B1D2B32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5F21E-A548-2B49-9C0B-0F2810F3D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1FC1D-3442-6A48-903D-EDA3AE93D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E89AE-F5D7-3846-8528-72A654E2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32519-0087-E646-A8A2-B4D69830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DCBFE-5A57-CC4B-B02E-506C7469A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9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237ED-5398-0E40-9BDF-ED4C4B22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1B1741-A490-EA4D-A6CC-F4C4C7F60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22D512-54CA-C54C-8873-ED32FAB8D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3241A-C8D8-5148-9566-3F433908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C81B6-12CD-AA4A-B466-A05D8787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7FC66-03D2-E442-B17E-631CE8AD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9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72B9A-F6F1-9E43-A17F-E0428ECD9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BF059-879E-B243-A2F0-EA73D1506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AC7BA-25FC-354F-95BA-15308A506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B8E-9AA9-4A40-9263-6A9A48DE1EE4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3C2E5-8A1E-C244-8AD0-BF3765026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F6228-27AA-854E-B89E-EA5BA0496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89350-E127-BE45-8266-BDD13214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4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28800" y="2819401"/>
            <a:ext cx="86106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Review of Decision Problems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570A6-22D1-1847-8AD4-60FDC16D1F0F}" type="datetime1">
              <a:rPr lang="en-US" smtClean="0">
                <a:solidFill>
                  <a:srgbClr val="000000"/>
                </a:solidFill>
              </a:rPr>
              <a:t>11/15/18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COT 4210 © UCF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7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a typeface="ＭＳ Ｐゴシック" pitchFamily="-111" charset="-128"/>
                <a:cs typeface="ＭＳ Ｐゴシック" pitchFamily="-111" charset="-128"/>
              </a:rPr>
              <a:t>What is a Decision Problem?</a:t>
            </a:r>
          </a:p>
        </p:txBody>
      </p:sp>
      <p:sp>
        <p:nvSpPr>
          <p:cNvPr id="885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 decision problem is a defined by a property S about some discrete universe of discourse, e.g., Natural Numbers, Graphs, Programs. We will call this universe U.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Given S, our goal is to determine which elements of U have property S and which do not.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 property S is decidable (recursive, solvable) if there is a algorithmic predicate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such that for any element x of U,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(x) is true if x has property S and false otherwise.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is called the characteristic function of S</a:t>
            </a: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1600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B6CCF43-E4D3-DE47-B301-98C3670F4066}" type="datetime1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11/15/18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COT 4210 © UCF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F62D3-A1BB-E34E-94B1-47454C2D597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2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189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a typeface="ＭＳ Ｐゴシック" pitchFamily="-111" charset="-128"/>
                <a:cs typeface="ＭＳ Ｐゴシック" pitchFamily="-111" charset="-128"/>
              </a:rPr>
              <a:t>What are P and NP?</a:t>
            </a:r>
          </a:p>
        </p:txBody>
      </p:sp>
      <p:sp>
        <p:nvSpPr>
          <p:cNvPr id="885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Abstractly, if a predicate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that decides property S can be written to run in polynomial time on a single processor, then S is in P.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Concretely, if a predicate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that decides property S can be written to run in polynomial time on a deterministic Turing machine, then S is in P.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Abstractly, if a predicate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that decides property S can be written to run in polynomial time using an arbitrary number of processors, then S is in NP.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Concretely, if a predicate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that decides property S can be written to run in polynomial time on a non-deterministic Turing machine, then S is in NP.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It is typically more useful to employ the following for NP</a:t>
            </a:r>
            <a:b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if a predicate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χ</a:t>
            </a:r>
            <a:r>
              <a:rPr lang="en-US" sz="2400" b="1" baseline="-25000" dirty="0" err="1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can be written to check a proposed solution to any instance of P in polynomial time on a deterministic Turing machine, then S is in NP.</a:t>
            </a: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1600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B6CCF43-E4D3-DE47-B301-98C3670F4066}" type="datetime1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11/15/18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COT 4210 © UCF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F62D3-A1BB-E34E-94B1-47454C2D597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3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55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a typeface="ＭＳ Ｐゴシック" pitchFamily="-111" charset="-128"/>
                <a:cs typeface="ＭＳ Ｐゴシック" pitchFamily="-111" charset="-128"/>
              </a:rPr>
              <a:t>What is NP-Complete (NPC) and Why is SAT NPC?</a:t>
            </a:r>
          </a:p>
        </p:txBody>
      </p:sp>
      <p:sp>
        <p:nvSpPr>
          <p:cNvPr id="8857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S is NP-Complete if all NP problems can be reduced to S is polynomial time.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Given a non-deterministic Turing Machine, M</a:t>
            </a:r>
            <a:r>
              <a:rPr lang="en-US" sz="2400" b="1" baseline="-25000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that decides some S in NP and an instance, x, of S’s universe, we can show that there is a tableau that describes all traces of computations in M</a:t>
            </a:r>
            <a:r>
              <a:rPr lang="en-US" sz="2400" b="1" baseline="-25000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and that each trace can easily be inspected to see if it represents an acceptance or rejection of S.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The traces described above are all of polynomial length since they are describing a polynomial time machine computation.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Given M</a:t>
            </a:r>
            <a:r>
              <a:rPr lang="en-US" sz="2400" b="1" baseline="-25000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a polynomial time deterministic algorithm can be presented that produces an instance of SAT which is satisfiable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iff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there is an accepting trace of M</a:t>
            </a:r>
            <a:r>
              <a:rPr lang="en-US" sz="2400" b="1" baseline="-25000" dirty="0">
                <a:ea typeface="ＭＳ Ｐゴシック" pitchFamily="-111" charset="-128"/>
                <a:cs typeface="ＭＳ Ｐゴシック" pitchFamily="-111" charset="-128"/>
              </a:rPr>
              <a:t>S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’s computation when it is presented the instance x. 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Thus, any arbitrary instance of NP, S, is polynomial time reducible to SAT.</a:t>
            </a: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1600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B6CCF43-E4D3-DE47-B301-98C3670F4066}" type="datetime1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11/15/18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COT 4210 © UCF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F62D3-A1BB-E34E-94B1-47454C2D597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4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05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ea typeface="ＭＳ Ｐゴシック" pitchFamily="-111" charset="-128"/>
                <a:cs typeface="ＭＳ Ｐゴシック" pitchFamily="-111" charset="-128"/>
              </a:rPr>
              <a:t>What are some other problems in NP-C?</a:t>
            </a:r>
          </a:p>
        </p:txBody>
      </p:sp>
      <p:sp>
        <p:nvSpPr>
          <p:cNvPr id="8857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SAT is reducible in polynomial time to 3-SAT, so 3-SAT is in NP-Hard.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As 3-SAT is in NP and is NP-Hard, it is in NP-C.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3-SAT is polynomial time reducible to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SubsetSum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, so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SubsetSum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is in NP-Hard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As </a:t>
            </a:r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SubsetSum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is in NP and is NP-Hard, it is in NP-C.</a:t>
            </a:r>
          </a:p>
          <a:p>
            <a:r>
              <a:rPr lang="en-US" sz="2400" b="1" dirty="0" err="1">
                <a:ea typeface="ＭＳ Ｐゴシック" pitchFamily="-111" charset="-128"/>
                <a:cs typeface="ＭＳ Ｐゴシック" pitchFamily="-111" charset="-128"/>
              </a:rPr>
              <a:t>SubsetSum</a:t>
            </a: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 is polynomial time reducible to Partition, so Partition is in NP-Hard</a:t>
            </a:r>
          </a:p>
          <a:p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As Partition is in NP and is NP-Hard, it is in NP-C.</a:t>
            </a:r>
          </a:p>
          <a:p>
            <a:r>
              <a:rPr lang="en-US" sz="2400" b="1">
                <a:ea typeface="ＭＳ Ｐゴシック" pitchFamily="-111" charset="-128"/>
                <a:cs typeface="ＭＳ Ｐゴシック" pitchFamily="-111" charset="-128"/>
              </a:rPr>
              <a:t>More to come …</a:t>
            </a: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sz="1600" b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B6CCF43-E4D3-DE47-B301-98C3670F4066}" type="datetime1"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11/15/18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COT 4210 © UCF</a:t>
            </a:r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857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F62D3-A1BB-E34E-94B1-47454C2D5976}" type="slidenum">
              <a: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5</a:t>
            </a:fld>
            <a:endParaRPr lang="en-US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724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539</Words>
  <Application>Microsoft Macintosh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Review of Decision Problems</vt:lpstr>
      <vt:lpstr>What is a Decision Problem?</vt:lpstr>
      <vt:lpstr>What are P and NP?</vt:lpstr>
      <vt:lpstr>What is NP-Complete (NPC) and Why is SAT NPC?</vt:lpstr>
      <vt:lpstr>What are some other problems in NP-C?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Decision Problems</dc:title>
  <dc:creator>Microsoft Office User</dc:creator>
  <cp:lastModifiedBy>Microsoft Office User</cp:lastModifiedBy>
  <cp:revision>6</cp:revision>
  <dcterms:created xsi:type="dcterms:W3CDTF">2018-11-15T14:51:31Z</dcterms:created>
  <dcterms:modified xsi:type="dcterms:W3CDTF">2018-11-15T15:41:44Z</dcterms:modified>
</cp:coreProperties>
</file>