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528"/>
    <p:restoredTop sz="94627"/>
  </p:normalViewPr>
  <p:slideViewPr>
    <p:cSldViewPr snapToGrid="0" snapToObjects="1">
      <p:cViewPr varScale="1">
        <p:scale>
          <a:sx n="43" d="100"/>
          <a:sy n="43" d="100"/>
        </p:scale>
        <p:origin x="240" y="1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434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54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96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5841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265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86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2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0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421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24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636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EDCF-3127-0A4F-A1B0-5E07B48B3B16}" type="datetimeFigureOut">
              <a:rPr lang="en-US" smtClean="0"/>
              <a:t>1/8/17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0B17CB-7534-424F-A93F-963ADE31E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97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394847" y="960895"/>
            <a:ext cx="8896028" cy="5005952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2717800" y="1701800"/>
            <a:ext cx="3683861" cy="3146371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5334860" y="1701800"/>
            <a:ext cx="3758339" cy="3146371"/>
          </a:xfrm>
          <a:prstGeom prst="ellipse">
            <a:avLst/>
          </a:prstGeom>
          <a:solidFill>
            <a:srgbClr val="FF0000">
              <a:alpha val="3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431" y="2946400"/>
            <a:ext cx="1041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RE</a:t>
            </a:r>
            <a:endParaRPr lang="en-US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6376261" y="2946399"/>
            <a:ext cx="2057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Co-RE</a:t>
            </a:r>
            <a:endParaRPr lang="en-US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5588001" y="2082800"/>
            <a:ext cx="355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REC</a:t>
            </a:r>
            <a:endParaRPr lang="en-US" sz="4800" dirty="0"/>
          </a:p>
        </p:txBody>
      </p:sp>
      <p:sp>
        <p:nvSpPr>
          <p:cNvPr id="9" name="TextBox 8"/>
          <p:cNvSpPr txBox="1"/>
          <p:nvPr/>
        </p:nvSpPr>
        <p:spPr>
          <a:xfrm>
            <a:off x="3352799" y="254000"/>
            <a:ext cx="5334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UNIVERSE OF SETS</a:t>
            </a:r>
            <a:endParaRPr lang="en-US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5080000" y="5003800"/>
            <a:ext cx="19050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NRNC</a:t>
            </a:r>
            <a:endParaRPr lang="en-US" sz="4800" dirty="0"/>
          </a:p>
        </p:txBody>
      </p:sp>
      <p:sp>
        <p:nvSpPr>
          <p:cNvPr id="11" name="TextBox 10"/>
          <p:cNvSpPr txBox="1"/>
          <p:nvPr/>
        </p:nvSpPr>
        <p:spPr>
          <a:xfrm>
            <a:off x="1651861" y="6017738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/>
              <a:t>NonRE</a:t>
            </a:r>
            <a:r>
              <a:rPr lang="en-US" sz="4800" dirty="0" smtClean="0"/>
              <a:t> </a:t>
            </a:r>
            <a:r>
              <a:rPr lang="en-US" sz="4800" dirty="0" smtClean="0"/>
              <a:t>= (NRNC ∪ Co-RE) - REC</a:t>
            </a:r>
            <a:endParaRPr lang="en-US" sz="4800" dirty="0"/>
          </a:p>
        </p:txBody>
      </p:sp>
      <p:sp>
        <p:nvSpPr>
          <p:cNvPr id="12" name="Oval 11"/>
          <p:cNvSpPr/>
          <p:nvPr/>
        </p:nvSpPr>
        <p:spPr bwMode="auto">
          <a:xfrm>
            <a:off x="2717801" y="2590800"/>
            <a:ext cx="1771974" cy="1447800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latin typeface="Arial" pitchFamily="-107" charset="0"/>
              </a:rPr>
              <a:t>RE-Complete</a:t>
            </a:r>
          </a:p>
        </p:txBody>
      </p:sp>
    </p:spTree>
    <p:extLst>
      <p:ext uri="{BB962C8B-B14F-4D97-AF65-F5344CB8AC3E}">
        <p14:creationId xmlns:p14="http://schemas.microsoft.com/office/powerpoint/2010/main" val="1190183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6" grpId="0"/>
      <p:bldP spid="7" grpId="0"/>
      <p:bldP spid="8" grpId="0"/>
      <p:bldP spid="10" grpId="0"/>
      <p:bldP spid="11" grpId="0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17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15.0029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charles.e.hughes</dc:creator>
  <cp:lastModifiedBy>charles.e.hughes</cp:lastModifiedBy>
  <cp:revision>6</cp:revision>
  <dcterms:created xsi:type="dcterms:W3CDTF">2016-12-08T13:08:50Z</dcterms:created>
  <dcterms:modified xsi:type="dcterms:W3CDTF">2017-01-08T19:53:24Z</dcterms:modified>
</cp:coreProperties>
</file>