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96"/>
    <p:restoredTop sz="94627"/>
  </p:normalViewPr>
  <p:slideViewPr>
    <p:cSldViewPr snapToGrid="0" snapToObjects="1">
      <p:cViewPr varScale="1">
        <p:scale>
          <a:sx n="50" d="100"/>
          <a:sy n="50" d="100"/>
        </p:scale>
        <p:origin x="192" y="1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77C60-978C-3445-942D-C55226C88DAC}" type="datetimeFigureOut">
              <a:rPr lang="en-US" smtClean="0"/>
              <a:t>1/8/17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B123BE-A964-AF4B-8678-9D1B2784DF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5563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EDCF-3127-0A4F-A1B0-5E07B48B3B16}" type="datetimeFigureOut">
              <a:rPr lang="en-US" smtClean="0"/>
              <a:t>1/8/17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B17CB-7534-424F-A93F-963ADE31E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743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EDCF-3127-0A4F-A1B0-5E07B48B3B16}" type="datetimeFigureOut">
              <a:rPr lang="en-US" smtClean="0"/>
              <a:t>1/8/17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B17CB-7534-424F-A93F-963ADE31E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544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EDCF-3127-0A4F-A1B0-5E07B48B3B16}" type="datetimeFigureOut">
              <a:rPr lang="en-US" smtClean="0"/>
              <a:t>1/8/17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B17CB-7534-424F-A93F-963ADE31E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596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EDCF-3127-0A4F-A1B0-5E07B48B3B16}" type="datetimeFigureOut">
              <a:rPr lang="en-US" smtClean="0"/>
              <a:t>1/8/17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B17CB-7534-424F-A93F-963ADE31E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584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EDCF-3127-0A4F-A1B0-5E07B48B3B16}" type="datetimeFigureOut">
              <a:rPr lang="en-US" smtClean="0"/>
              <a:t>1/8/17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B17CB-7534-424F-A93F-963ADE31E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265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EDCF-3127-0A4F-A1B0-5E07B48B3B16}" type="datetimeFigureOut">
              <a:rPr lang="en-US" smtClean="0"/>
              <a:t>1/8/17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B17CB-7534-424F-A93F-963ADE31E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86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EDCF-3127-0A4F-A1B0-5E07B48B3B16}" type="datetimeFigureOut">
              <a:rPr lang="en-US" smtClean="0"/>
              <a:t>1/8/17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B17CB-7534-424F-A93F-963ADE31E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727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EDCF-3127-0A4F-A1B0-5E07B48B3B16}" type="datetimeFigureOut">
              <a:rPr lang="en-US" smtClean="0"/>
              <a:t>1/8/17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B17CB-7534-424F-A93F-963ADE31E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504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EDCF-3127-0A4F-A1B0-5E07B48B3B16}" type="datetimeFigureOut">
              <a:rPr lang="en-US" smtClean="0"/>
              <a:t>1/8/17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B17CB-7534-424F-A93F-963ADE31E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421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EDCF-3127-0A4F-A1B0-5E07B48B3B16}" type="datetimeFigureOut">
              <a:rPr lang="en-US" smtClean="0"/>
              <a:t>1/8/17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B17CB-7534-424F-A93F-963ADE31E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242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EDCF-3127-0A4F-A1B0-5E07B48B3B16}" type="datetimeFigureOut">
              <a:rPr lang="en-US" smtClean="0"/>
              <a:t>1/8/17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B17CB-7534-424F-A93F-963ADE31E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636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EEDCF-3127-0A4F-A1B0-5E07B48B3B16}" type="datetimeFigureOut">
              <a:rPr lang="en-US" smtClean="0"/>
              <a:t>1/8/17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0B17CB-7534-424F-A93F-963ADE31E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97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389767" y="960895"/>
            <a:ext cx="8896028" cy="5005952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/>
          <p:cNvSpPr/>
          <p:nvPr/>
        </p:nvSpPr>
        <p:spPr>
          <a:xfrm>
            <a:off x="2418080" y="1701800"/>
            <a:ext cx="3983581" cy="3146371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5334860" y="1701800"/>
            <a:ext cx="3931059" cy="3146371"/>
          </a:xfrm>
          <a:prstGeom prst="ellipse">
            <a:avLst/>
          </a:prstGeom>
          <a:solidFill>
            <a:srgbClr val="FF000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265952" y="2855246"/>
            <a:ext cx="1041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/>
              <a:t>NP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540976" y="2855245"/>
            <a:ext cx="2057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/>
              <a:t>Co-NP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352799" y="254000"/>
            <a:ext cx="53340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/>
              <a:t>UNIVERSE OF SETS</a:t>
            </a:r>
          </a:p>
        </p:txBody>
      </p:sp>
      <p:sp>
        <p:nvSpPr>
          <p:cNvPr id="4" name="Oval 3"/>
          <p:cNvSpPr/>
          <p:nvPr/>
        </p:nvSpPr>
        <p:spPr>
          <a:xfrm>
            <a:off x="5389880" y="2791043"/>
            <a:ext cx="934720" cy="11002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12" name="Oval 11"/>
          <p:cNvSpPr/>
          <p:nvPr/>
        </p:nvSpPr>
        <p:spPr>
          <a:xfrm>
            <a:off x="2418080" y="2348723"/>
            <a:ext cx="1896904" cy="184404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</a:rPr>
              <a:t>NP-Complete</a:t>
            </a:r>
          </a:p>
        </p:txBody>
      </p:sp>
    </p:spTree>
    <p:extLst>
      <p:ext uri="{BB962C8B-B14F-4D97-AF65-F5344CB8AC3E}">
        <p14:creationId xmlns:p14="http://schemas.microsoft.com/office/powerpoint/2010/main" val="1190183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/>
      <p:bldP spid="7" grpId="0"/>
      <p:bldP spid="4" grpId="0" animBg="1"/>
      <p:bldP spid="1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1196</TotalTime>
  <Words>7</Words>
  <Application>Microsoft Macintosh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charles.e.hughes</dc:creator>
  <cp:lastModifiedBy>charles.e.hughes</cp:lastModifiedBy>
  <cp:revision>7</cp:revision>
  <dcterms:created xsi:type="dcterms:W3CDTF">2016-12-08T13:08:50Z</dcterms:created>
  <dcterms:modified xsi:type="dcterms:W3CDTF">2017-01-08T23:29:35Z</dcterms:modified>
</cp:coreProperties>
</file>