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6"/>
    <p:restoredTop sz="94627"/>
  </p:normalViewPr>
  <p:slideViewPr>
    <p:cSldViewPr snapToGrid="0" snapToObjects="1">
      <p:cViewPr varScale="1">
        <p:scale>
          <a:sx n="50" d="100"/>
          <a:sy n="50" d="100"/>
        </p:scale>
        <p:origin x="192" y="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77C60-978C-3445-942D-C55226C88DAC}" type="datetimeFigureOut">
              <a:rPr lang="en-US" smtClean="0"/>
              <a:t>1/8/17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B123BE-A964-AF4B-8678-9D1B2784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56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743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44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96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8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65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6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27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04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421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4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3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9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89767" y="960895"/>
            <a:ext cx="8896028" cy="5005952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418080" y="1701800"/>
            <a:ext cx="3983581" cy="314637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334860" y="1701800"/>
            <a:ext cx="3931059" cy="3146371"/>
          </a:xfrm>
          <a:prstGeom prst="ellipse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65952" y="2855246"/>
            <a:ext cx="104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NP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40976" y="2855245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Co-NP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2799" y="254000"/>
            <a:ext cx="5334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UNIVERSE OF SETS</a:t>
            </a:r>
          </a:p>
        </p:txBody>
      </p:sp>
      <p:sp>
        <p:nvSpPr>
          <p:cNvPr id="4" name="Oval 3"/>
          <p:cNvSpPr/>
          <p:nvPr/>
        </p:nvSpPr>
        <p:spPr>
          <a:xfrm>
            <a:off x="5389880" y="2791043"/>
            <a:ext cx="934720" cy="11002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2" name="Oval 11"/>
          <p:cNvSpPr/>
          <p:nvPr/>
        </p:nvSpPr>
        <p:spPr>
          <a:xfrm>
            <a:off x="2418080" y="2348723"/>
            <a:ext cx="1896904" cy="184404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NP-Complete</a:t>
            </a:r>
          </a:p>
        </p:txBody>
      </p:sp>
    </p:spTree>
    <p:extLst>
      <p:ext uri="{BB962C8B-B14F-4D97-AF65-F5344CB8AC3E}">
        <p14:creationId xmlns:p14="http://schemas.microsoft.com/office/powerpoint/2010/main" val="119018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/>
      <p:bldP spid="7" grpId="0"/>
      <p:bldP spid="4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7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charles.e.hughes</dc:creator>
  <cp:lastModifiedBy>charles.e.hughes</cp:lastModifiedBy>
  <cp:revision>7</cp:revision>
  <dcterms:created xsi:type="dcterms:W3CDTF">2016-12-08T13:08:50Z</dcterms:created>
  <dcterms:modified xsi:type="dcterms:W3CDTF">2017-01-08T23:29:35Z</dcterms:modified>
</cp:coreProperties>
</file>