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3"/>
    <p:restoredTop sz="94627"/>
  </p:normalViewPr>
  <p:slideViewPr>
    <p:cSldViewPr snapToGrid="0" snapToObjects="1">
      <p:cViewPr varScale="1">
        <p:scale>
          <a:sx n="75" d="100"/>
          <a:sy n="75" d="100"/>
        </p:scale>
        <p:origin x="16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660400" y="944953"/>
            <a:ext cx="10668000" cy="576064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66799" y="1084997"/>
            <a:ext cx="9719733" cy="529886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0529" y="1047776"/>
            <a:ext cx="494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AUTOMATA </a:t>
            </a:r>
          </a:p>
          <a:p>
            <a:pPr algn="ctr"/>
            <a:r>
              <a:rPr lang="en-US" sz="2400" b="1" dirty="0" smtClean="0"/>
              <a:t>Recognizers that use State &amp; Tape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29467" y="1839101"/>
            <a:ext cx="582506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Turing Machines (DTM = NDTM)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2048933" y="2371053"/>
            <a:ext cx="7569199" cy="40009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28539" y="2551014"/>
            <a:ext cx="394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LBA (DLBA = NDLBA)</a:t>
            </a:r>
            <a:endParaRPr lang="en-US" sz="2800" b="1" dirty="0"/>
          </a:p>
        </p:txBody>
      </p:sp>
      <p:sp>
        <p:nvSpPr>
          <p:cNvPr id="18" name="Oval 17"/>
          <p:cNvSpPr/>
          <p:nvPr/>
        </p:nvSpPr>
        <p:spPr>
          <a:xfrm>
            <a:off x="2929467" y="3074235"/>
            <a:ext cx="5825065" cy="32977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16399" y="3214041"/>
            <a:ext cx="340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NPDA</a:t>
            </a:r>
            <a:endParaRPr lang="en-US" sz="2200" b="1" dirty="0"/>
          </a:p>
        </p:txBody>
      </p:sp>
      <p:sp>
        <p:nvSpPr>
          <p:cNvPr id="23" name="Oval 22"/>
          <p:cNvSpPr/>
          <p:nvPr/>
        </p:nvSpPr>
        <p:spPr>
          <a:xfrm>
            <a:off x="3318933" y="3703395"/>
            <a:ext cx="5063067" cy="264635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16399" y="4522587"/>
            <a:ext cx="3115733" cy="182716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DFA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= NDFA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50263" y="3917223"/>
            <a:ext cx="328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DPDA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048933" y="237067"/>
            <a:ext cx="7789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MODELS OF COMPUTATION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901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2"/>
      <p:bldP spid="16" grpId="0" animBg="1"/>
      <p:bldP spid="17" grpId="0"/>
      <p:bldP spid="18" grpId="0" animBg="1"/>
      <p:bldP spid="19" grpId="0"/>
      <p:bldP spid="23" grpId="0" animBg="1"/>
      <p:bldP spid="22" grpId="0" animBg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charles.e.hughes</dc:creator>
  <cp:lastModifiedBy>charles.e.hughes</cp:lastModifiedBy>
  <cp:revision>20</cp:revision>
  <dcterms:created xsi:type="dcterms:W3CDTF">2016-12-08T13:08:50Z</dcterms:created>
  <dcterms:modified xsi:type="dcterms:W3CDTF">2017-01-08T21:50:45Z</dcterms:modified>
</cp:coreProperties>
</file>