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01"/>
    <p:restoredTop sz="94627"/>
  </p:normalViewPr>
  <p:slideViewPr>
    <p:cSldViewPr snapToGrid="0" snapToObjects="1">
      <p:cViewPr varScale="1">
        <p:scale>
          <a:sx n="81" d="100"/>
          <a:sy n="81" d="100"/>
        </p:scale>
        <p:origin x="184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743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544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596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584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65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86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727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04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421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42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636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97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394847" y="960895"/>
            <a:ext cx="8896028" cy="5005952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472266" y="254000"/>
            <a:ext cx="71628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UNIVERSE </a:t>
            </a:r>
            <a:r>
              <a:rPr lang="en-US" sz="4800" b="1" smtClean="0"/>
              <a:t>OF LANGUAGES</a:t>
            </a:r>
            <a:endParaRPr lang="en-US" sz="4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724400" y="5135850"/>
            <a:ext cx="218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mtClean="0">
                <a:solidFill>
                  <a:schemeClr val="bg1"/>
                </a:solidFill>
              </a:rPr>
              <a:t>Non-RE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2286000" y="1320800"/>
            <a:ext cx="7086600" cy="381505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780369" y="1655045"/>
            <a:ext cx="42127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RE = Semi-Dec </a:t>
            </a:r>
            <a:r>
              <a:rPr lang="en-US" sz="2200" b="1" smtClean="0"/>
              <a:t>= </a:t>
            </a:r>
            <a:r>
              <a:rPr lang="en-US" sz="2200" b="1" smtClean="0"/>
              <a:t>Phrase-Structured</a:t>
            </a:r>
            <a:endParaRPr lang="en-US" sz="2200" b="1" dirty="0"/>
          </a:p>
        </p:txBody>
      </p:sp>
      <p:sp>
        <p:nvSpPr>
          <p:cNvPr id="14" name="Oval 13"/>
          <p:cNvSpPr/>
          <p:nvPr/>
        </p:nvSpPr>
        <p:spPr>
          <a:xfrm>
            <a:off x="2514600" y="2038113"/>
            <a:ext cx="6553199" cy="309773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398433" y="2268945"/>
            <a:ext cx="28321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Recursive = Decidable</a:t>
            </a:r>
            <a:endParaRPr lang="en-US" sz="2200" b="1" dirty="0"/>
          </a:p>
        </p:txBody>
      </p:sp>
      <p:sp>
        <p:nvSpPr>
          <p:cNvPr id="16" name="Oval 15"/>
          <p:cNvSpPr/>
          <p:nvPr/>
        </p:nvSpPr>
        <p:spPr>
          <a:xfrm>
            <a:off x="3124200" y="2669055"/>
            <a:ext cx="5283199" cy="246679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656666" y="2669055"/>
            <a:ext cx="25061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Context-Sensitive</a:t>
            </a:r>
            <a:endParaRPr lang="en-US" sz="2200" b="1" dirty="0"/>
          </a:p>
        </p:txBody>
      </p:sp>
      <p:sp>
        <p:nvSpPr>
          <p:cNvPr id="18" name="Oval 17"/>
          <p:cNvSpPr/>
          <p:nvPr/>
        </p:nvSpPr>
        <p:spPr>
          <a:xfrm>
            <a:off x="3911600" y="3066076"/>
            <a:ext cx="3877733" cy="206977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978398" y="3079759"/>
            <a:ext cx="17441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Context-Free</a:t>
            </a:r>
            <a:endParaRPr lang="en-US" sz="2200" b="1" dirty="0"/>
          </a:p>
        </p:txBody>
      </p:sp>
      <p:sp>
        <p:nvSpPr>
          <p:cNvPr id="20" name="Oval 19"/>
          <p:cNvSpPr/>
          <p:nvPr/>
        </p:nvSpPr>
        <p:spPr>
          <a:xfrm>
            <a:off x="4250267" y="3466186"/>
            <a:ext cx="3200400" cy="166966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410197" y="3404688"/>
            <a:ext cx="8297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DCFL</a:t>
            </a:r>
            <a:endParaRPr lang="en-US" sz="2200" b="1" dirty="0"/>
          </a:p>
        </p:txBody>
      </p:sp>
      <p:sp>
        <p:nvSpPr>
          <p:cNvPr id="22" name="Oval 21"/>
          <p:cNvSpPr/>
          <p:nvPr/>
        </p:nvSpPr>
        <p:spPr>
          <a:xfrm>
            <a:off x="4656666" y="3806837"/>
            <a:ext cx="2506136" cy="1306783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REGULAR =  Right Linear</a:t>
            </a:r>
            <a:endParaRPr lang="en-US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18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" grpId="0" animBg="1"/>
      <p:bldP spid="13" grpId="1"/>
      <p:bldP spid="14" grpId="0" animBg="1"/>
      <p:bldP spid="15" grpId="0"/>
      <p:bldP spid="16" grpId="0" animBg="1"/>
      <p:bldP spid="17" grpId="0"/>
      <p:bldP spid="18" grpId="0" animBg="1"/>
      <p:bldP spid="19" grpId="0"/>
      <p:bldP spid="20" grpId="0" animBg="1"/>
      <p:bldP spid="21" grpId="0"/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19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charles.e.hughes</dc:creator>
  <cp:lastModifiedBy>charles.e.hughes</cp:lastModifiedBy>
  <cp:revision>12</cp:revision>
  <dcterms:created xsi:type="dcterms:W3CDTF">2016-12-08T13:08:50Z</dcterms:created>
  <dcterms:modified xsi:type="dcterms:W3CDTF">2017-01-08T21:18:57Z</dcterms:modified>
</cp:coreProperties>
</file>