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701"/>
    <p:restoredTop sz="94627"/>
  </p:normalViewPr>
  <p:slideViewPr>
    <p:cSldViewPr snapToGrid="0" snapToObjects="1">
      <p:cViewPr varScale="1">
        <p:scale>
          <a:sx n="81" d="100"/>
          <a:sy n="81" d="100"/>
        </p:scale>
        <p:origin x="184" y="5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EEDCF-3127-0A4F-A1B0-5E07B48B3B16}" type="datetimeFigureOut">
              <a:rPr lang="en-US" smtClean="0"/>
              <a:t>1/8/17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B17CB-7534-424F-A93F-963ADE31E7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57434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EEDCF-3127-0A4F-A1B0-5E07B48B3B16}" type="datetimeFigureOut">
              <a:rPr lang="en-US" smtClean="0"/>
              <a:t>1/8/17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B17CB-7534-424F-A93F-963ADE31E7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5441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EEDCF-3127-0A4F-A1B0-5E07B48B3B16}" type="datetimeFigureOut">
              <a:rPr lang="en-US" smtClean="0"/>
              <a:t>1/8/17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B17CB-7534-424F-A93F-963ADE31E7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5966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EEDCF-3127-0A4F-A1B0-5E07B48B3B16}" type="datetimeFigureOut">
              <a:rPr lang="en-US" smtClean="0"/>
              <a:t>1/8/17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B17CB-7534-424F-A93F-963ADE31E7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5841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EEDCF-3127-0A4F-A1B0-5E07B48B3B16}" type="datetimeFigureOut">
              <a:rPr lang="en-US" smtClean="0"/>
              <a:t>1/8/17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B17CB-7534-424F-A93F-963ADE31E7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6265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EEDCF-3127-0A4F-A1B0-5E07B48B3B16}" type="datetimeFigureOut">
              <a:rPr lang="en-US" smtClean="0"/>
              <a:t>1/8/17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B17CB-7534-424F-A93F-963ADE31E7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7860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EEDCF-3127-0A4F-A1B0-5E07B48B3B16}" type="datetimeFigureOut">
              <a:rPr lang="en-US" smtClean="0"/>
              <a:t>1/8/17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B17CB-7534-424F-A93F-963ADE31E7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67271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EEDCF-3127-0A4F-A1B0-5E07B48B3B16}" type="datetimeFigureOut">
              <a:rPr lang="en-US" smtClean="0"/>
              <a:t>1/8/17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B17CB-7534-424F-A93F-963ADE31E7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85043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EEDCF-3127-0A4F-A1B0-5E07B48B3B16}" type="datetimeFigureOut">
              <a:rPr lang="en-US" smtClean="0"/>
              <a:t>1/8/17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B17CB-7534-424F-A93F-963ADE31E7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64218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EEDCF-3127-0A4F-A1B0-5E07B48B3B16}" type="datetimeFigureOut">
              <a:rPr lang="en-US" smtClean="0"/>
              <a:t>1/8/17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B17CB-7534-424F-A93F-963ADE31E7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2429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EEDCF-3127-0A4F-A1B0-5E07B48B3B16}" type="datetimeFigureOut">
              <a:rPr lang="en-US" smtClean="0"/>
              <a:t>1/8/17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B17CB-7534-424F-A93F-963ADE31E7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6361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CEEDCF-3127-0A4F-A1B0-5E07B48B3B16}" type="datetimeFigureOut">
              <a:rPr lang="en-US" smtClean="0"/>
              <a:t>1/8/17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0B17CB-7534-424F-A93F-963ADE31E7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8973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394847" y="960895"/>
            <a:ext cx="8896028" cy="5005952"/>
          </a:xfrm>
          <a:prstGeom prst="round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472266" y="254000"/>
            <a:ext cx="716280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/>
              <a:t>UNIVERSE </a:t>
            </a:r>
            <a:r>
              <a:rPr lang="en-US" sz="4800" b="1" smtClean="0"/>
              <a:t>OF LANGUAGES</a:t>
            </a:r>
            <a:endParaRPr lang="en-US" sz="48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4724400" y="5135850"/>
            <a:ext cx="2184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smtClean="0">
                <a:solidFill>
                  <a:schemeClr val="bg1"/>
                </a:solidFill>
              </a:rPr>
              <a:t>Non-RE</a:t>
            </a:r>
            <a:endParaRPr lang="en-US" sz="4800" b="1" dirty="0">
              <a:solidFill>
                <a:schemeClr val="bg1"/>
              </a:solidFill>
            </a:endParaRPr>
          </a:p>
        </p:txBody>
      </p:sp>
      <p:sp>
        <p:nvSpPr>
          <p:cNvPr id="4" name="Oval 3"/>
          <p:cNvSpPr/>
          <p:nvPr/>
        </p:nvSpPr>
        <p:spPr>
          <a:xfrm>
            <a:off x="2286000" y="1320800"/>
            <a:ext cx="7086600" cy="3815050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3780369" y="1655045"/>
            <a:ext cx="421274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/>
              <a:t>RE = Semi-Dec </a:t>
            </a:r>
            <a:r>
              <a:rPr lang="en-US" sz="2200" b="1" smtClean="0"/>
              <a:t>= </a:t>
            </a:r>
            <a:r>
              <a:rPr lang="en-US" sz="2200" b="1" smtClean="0"/>
              <a:t>Phrase-Structured</a:t>
            </a:r>
            <a:endParaRPr lang="en-US" sz="2200" b="1" dirty="0"/>
          </a:p>
        </p:txBody>
      </p:sp>
      <p:sp>
        <p:nvSpPr>
          <p:cNvPr id="14" name="Oval 13"/>
          <p:cNvSpPr/>
          <p:nvPr/>
        </p:nvSpPr>
        <p:spPr>
          <a:xfrm>
            <a:off x="2514600" y="2038113"/>
            <a:ext cx="6553199" cy="3097737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4398433" y="2268945"/>
            <a:ext cx="283210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/>
              <a:t>Recursive = Decidable</a:t>
            </a:r>
            <a:endParaRPr lang="en-US" sz="2200" b="1" dirty="0"/>
          </a:p>
        </p:txBody>
      </p:sp>
      <p:sp>
        <p:nvSpPr>
          <p:cNvPr id="16" name="Oval 15"/>
          <p:cNvSpPr/>
          <p:nvPr/>
        </p:nvSpPr>
        <p:spPr>
          <a:xfrm>
            <a:off x="3124200" y="2669055"/>
            <a:ext cx="5283199" cy="2466795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4656666" y="2669055"/>
            <a:ext cx="250613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/>
              <a:t>Context-Sensitive</a:t>
            </a:r>
            <a:endParaRPr lang="en-US" sz="2200" b="1" dirty="0"/>
          </a:p>
        </p:txBody>
      </p:sp>
      <p:sp>
        <p:nvSpPr>
          <p:cNvPr id="18" name="Oval 17"/>
          <p:cNvSpPr/>
          <p:nvPr/>
        </p:nvSpPr>
        <p:spPr>
          <a:xfrm>
            <a:off x="3911600" y="3066076"/>
            <a:ext cx="3877733" cy="2069774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4978398" y="3079759"/>
            <a:ext cx="174413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/>
              <a:t>Context-Free</a:t>
            </a:r>
            <a:endParaRPr lang="en-US" sz="2200" b="1" dirty="0"/>
          </a:p>
        </p:txBody>
      </p:sp>
      <p:sp>
        <p:nvSpPr>
          <p:cNvPr id="20" name="Oval 19"/>
          <p:cNvSpPr/>
          <p:nvPr/>
        </p:nvSpPr>
        <p:spPr>
          <a:xfrm>
            <a:off x="4250267" y="3466186"/>
            <a:ext cx="3200400" cy="1669664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5410197" y="3404688"/>
            <a:ext cx="82973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/>
              <a:t>DCFL</a:t>
            </a:r>
            <a:endParaRPr lang="en-US" sz="2200" b="1" dirty="0"/>
          </a:p>
        </p:txBody>
      </p:sp>
      <p:sp>
        <p:nvSpPr>
          <p:cNvPr id="22" name="Oval 21"/>
          <p:cNvSpPr/>
          <p:nvPr/>
        </p:nvSpPr>
        <p:spPr>
          <a:xfrm>
            <a:off x="4656666" y="3806837"/>
            <a:ext cx="2506136" cy="1306783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 smtClean="0">
                <a:solidFill>
                  <a:schemeClr val="tx1"/>
                </a:solidFill>
              </a:rPr>
              <a:t>REGULAR =  Right Linear</a:t>
            </a:r>
            <a:endParaRPr lang="en-US" sz="2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01836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4" grpId="0" animBg="1"/>
      <p:bldP spid="13" grpId="1"/>
      <p:bldP spid="14" grpId="0" animBg="1"/>
      <p:bldP spid="15" grpId="0"/>
      <p:bldP spid="16" grpId="0" animBg="1"/>
      <p:bldP spid="17" grpId="0"/>
      <p:bldP spid="18" grpId="0" animBg="1"/>
      <p:bldP spid="19" grpId="0"/>
      <p:bldP spid="20" grpId="0" animBg="1"/>
      <p:bldP spid="21" grpId="0"/>
      <p:bldP spid="2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</TotalTime>
  <Words>19</Words>
  <Application>Microsoft Macintosh PowerPoint</Application>
  <PresentationFormat>Widescreen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Calibri</vt:lpstr>
      <vt:lpstr>Calibri Light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15.0029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charles.e.hughes</dc:creator>
  <cp:lastModifiedBy>charles.e.hughes</cp:lastModifiedBy>
  <cp:revision>12</cp:revision>
  <dcterms:created xsi:type="dcterms:W3CDTF">2016-12-08T13:08:50Z</dcterms:created>
  <dcterms:modified xsi:type="dcterms:W3CDTF">2017-01-08T21:18:57Z</dcterms:modified>
</cp:coreProperties>
</file>