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03"/>
    <p:restoredTop sz="94627"/>
  </p:normalViewPr>
  <p:slideViewPr>
    <p:cSldViewPr snapToGrid="0" snapToObjects="1">
      <p:cViewPr varScale="1">
        <p:scale>
          <a:sx n="75" d="100"/>
          <a:sy n="75" d="100"/>
        </p:scale>
        <p:origin x="168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43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4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9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8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6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2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0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2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4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3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EEDCF-3127-0A4F-A1B0-5E07B48B3B16}" type="datetimeFigureOut">
              <a:rPr lang="en-US" smtClean="0"/>
              <a:t>1/8/17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B17CB-7534-424F-A93F-963ADE31E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660400" y="944953"/>
            <a:ext cx="10668000" cy="5760647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066799" y="1084997"/>
            <a:ext cx="9719733" cy="5298869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20529" y="1250972"/>
            <a:ext cx="494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GRAMMARS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676649" y="1603504"/>
            <a:ext cx="4178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Type 0=Phrase-Structured</a:t>
            </a:r>
            <a:endParaRPr lang="en-US" sz="2800" b="1" dirty="0"/>
          </a:p>
        </p:txBody>
      </p:sp>
      <p:sp>
        <p:nvSpPr>
          <p:cNvPr id="16" name="Oval 15"/>
          <p:cNvSpPr/>
          <p:nvPr/>
        </p:nvSpPr>
        <p:spPr>
          <a:xfrm>
            <a:off x="2048933" y="2270193"/>
            <a:ext cx="7569199" cy="410178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928539" y="2551014"/>
            <a:ext cx="3945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Type 1=Context-Sensitive</a:t>
            </a:r>
            <a:endParaRPr lang="en-US" sz="2800" b="1" dirty="0"/>
          </a:p>
        </p:txBody>
      </p:sp>
      <p:sp>
        <p:nvSpPr>
          <p:cNvPr id="18" name="Oval 17"/>
          <p:cNvSpPr/>
          <p:nvPr/>
        </p:nvSpPr>
        <p:spPr>
          <a:xfrm>
            <a:off x="2929467" y="3074235"/>
            <a:ext cx="5825065" cy="329774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16399" y="3214041"/>
            <a:ext cx="3403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Type 2=Context-Free</a:t>
            </a:r>
            <a:endParaRPr lang="en-US" sz="2200" b="1" dirty="0"/>
          </a:p>
        </p:txBody>
      </p:sp>
      <p:sp>
        <p:nvSpPr>
          <p:cNvPr id="23" name="Oval 22"/>
          <p:cNvSpPr/>
          <p:nvPr/>
        </p:nvSpPr>
        <p:spPr>
          <a:xfrm>
            <a:off x="3318933" y="3703396"/>
            <a:ext cx="5063067" cy="24942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676649" y="4352950"/>
            <a:ext cx="4178300" cy="2019027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927601" y="4352951"/>
            <a:ext cx="177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LR(k)</a:t>
            </a:r>
            <a:endParaRPr lang="en-US" sz="2800" b="1" dirty="0"/>
          </a:p>
        </p:txBody>
      </p:sp>
      <p:sp>
        <p:nvSpPr>
          <p:cNvPr id="22" name="Oval 21"/>
          <p:cNvSpPr/>
          <p:nvPr/>
        </p:nvSpPr>
        <p:spPr>
          <a:xfrm>
            <a:off x="4216399" y="4897233"/>
            <a:ext cx="3115733" cy="145251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Type 3=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Regular = 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Right Linear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70400" y="3905231"/>
            <a:ext cx="2861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Deterministic CFG</a:t>
            </a:r>
            <a:endParaRPr lang="en-US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048933" y="237067"/>
            <a:ext cx="77893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REWRITING SYSTEMS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9018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2"/>
      <p:bldP spid="16" grpId="0" animBg="1"/>
      <p:bldP spid="17" grpId="0"/>
      <p:bldP spid="18" grpId="0" animBg="1"/>
      <p:bldP spid="19" grpId="0"/>
      <p:bldP spid="23" grpId="0" animBg="1"/>
      <p:bldP spid="20" grpId="0" animBg="1"/>
      <p:bldP spid="21" grpId="0"/>
      <p:bldP spid="22" grpId="0" animBg="1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16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charles.e.hughes</dc:creator>
  <cp:lastModifiedBy>charles.e.hughes</cp:lastModifiedBy>
  <cp:revision>17</cp:revision>
  <dcterms:created xsi:type="dcterms:W3CDTF">2016-12-08T13:08:50Z</dcterms:created>
  <dcterms:modified xsi:type="dcterms:W3CDTF">2017-01-08T21:34:48Z</dcterms:modified>
</cp:coreProperties>
</file>