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3"/>
    <p:restoredTop sz="94627"/>
  </p:normalViewPr>
  <p:slideViewPr>
    <p:cSldViewPr snapToGrid="0" snapToObjects="1">
      <p:cViewPr varScale="1">
        <p:scale>
          <a:sx n="75" d="100"/>
          <a:sy n="75" d="100"/>
        </p:scale>
        <p:origin x="16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60400" y="944953"/>
            <a:ext cx="10668000" cy="576064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66799" y="1084997"/>
            <a:ext cx="9719733" cy="52988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0529" y="1250972"/>
            <a:ext cx="494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GRAMMARS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76649" y="1603504"/>
            <a:ext cx="417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Type 0=Phrase-Structured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2048933" y="2270193"/>
            <a:ext cx="7569199" cy="410178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28539" y="2551014"/>
            <a:ext cx="394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Type 1=Context-Sensitive</a:t>
            </a:r>
            <a:endParaRPr lang="en-US" sz="2800" b="1" dirty="0"/>
          </a:p>
        </p:txBody>
      </p:sp>
      <p:sp>
        <p:nvSpPr>
          <p:cNvPr id="18" name="Oval 17"/>
          <p:cNvSpPr/>
          <p:nvPr/>
        </p:nvSpPr>
        <p:spPr>
          <a:xfrm>
            <a:off x="2929467" y="3074235"/>
            <a:ext cx="5825065" cy="32977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16399" y="3214041"/>
            <a:ext cx="340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Type 2=Context-Free</a:t>
            </a:r>
            <a:endParaRPr lang="en-US" sz="2200" b="1" dirty="0"/>
          </a:p>
        </p:txBody>
      </p:sp>
      <p:sp>
        <p:nvSpPr>
          <p:cNvPr id="23" name="Oval 22"/>
          <p:cNvSpPr/>
          <p:nvPr/>
        </p:nvSpPr>
        <p:spPr>
          <a:xfrm>
            <a:off x="3318933" y="3703396"/>
            <a:ext cx="5063067" cy="24942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676649" y="4352950"/>
            <a:ext cx="4178300" cy="201902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927601" y="4352951"/>
            <a:ext cx="177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LR(k)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4216399" y="4897233"/>
            <a:ext cx="3115733" cy="145251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Type 3=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Regular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Right Linear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70400" y="3905231"/>
            <a:ext cx="2861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Deterministic CFG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048933" y="237067"/>
            <a:ext cx="7789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REWRITING SYSTEMS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2"/>
      <p:bldP spid="16" grpId="0" animBg="1"/>
      <p:bldP spid="17" grpId="0"/>
      <p:bldP spid="18" grpId="0" animBg="1"/>
      <p:bldP spid="19" grpId="0"/>
      <p:bldP spid="23" grpId="0" animBg="1"/>
      <p:bldP spid="20" grpId="0" animBg="1"/>
      <p:bldP spid="21" grpId="0"/>
      <p:bldP spid="22" grpId="0" animBg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17</cp:revision>
  <dcterms:created xsi:type="dcterms:W3CDTF">2016-12-08T13:08:50Z</dcterms:created>
  <dcterms:modified xsi:type="dcterms:W3CDTF">2017-01-08T21:34:48Z</dcterms:modified>
</cp:coreProperties>
</file>