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es.e.hughes" initials="c" lastIdx="1" clrIdx="0">
    <p:extLst>
      <p:ext uri="{19B8F6BF-5375-455C-9EA6-DF929625EA0E}">
        <p15:presenceInfo xmlns:p15="http://schemas.microsoft.com/office/powerpoint/2012/main" userId="" providerId="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03"/>
    <p:restoredTop sz="94627"/>
  </p:normalViewPr>
  <p:slideViewPr>
    <p:cSldViewPr snapToGrid="0" snapToObjects="1">
      <p:cViewPr varScale="1">
        <p:scale>
          <a:sx n="75" d="100"/>
          <a:sy n="75" d="100"/>
        </p:scale>
        <p:origin x="168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commentAuthors" Target="commentAuthor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1-08T17:20:10.902" idx="1">
    <p:pos x="7136" y="905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08A5C-B6C3-1342-896A-733446FBA6A3}" type="datetimeFigureOut">
              <a:rPr lang="en-US" smtClean="0"/>
              <a:t>1/8/17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7C4A7-F000-3F4F-95CD-67FD7B6D7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04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9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8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6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2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0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2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660400" y="1437396"/>
            <a:ext cx="10668000" cy="5268204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999066" y="2145282"/>
            <a:ext cx="6637867" cy="248793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S</a:t>
            </a: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Subset of interest,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maybe </a:t>
            </a:r>
            <a:r>
              <a:rPr lang="en-US" sz="2800" b="1" smtClean="0">
                <a:solidFill>
                  <a:schemeClr val="tx1"/>
                </a:solidFill>
              </a:rPr>
              <a:t>with ordered elements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48933" y="237067"/>
            <a:ext cx="7789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UNIVERSE OF DISCOURSE</a:t>
            </a:r>
          </a:p>
          <a:p>
            <a:pPr algn="ctr"/>
            <a:r>
              <a:rPr lang="en-US" sz="3200" b="1" dirty="0" smtClean="0"/>
              <a:t>USUALLY STRINGS OR NATURAL NUMBERS</a:t>
            </a:r>
            <a:endParaRPr lang="en-US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7518400" y="2222226"/>
            <a:ext cx="294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For some element, x, is x in S? 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285067" y="1591733"/>
            <a:ext cx="5249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DECISION PROBLEMS</a:t>
            </a:r>
            <a:endParaRPr lang="en-US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63596" y="5046161"/>
            <a:ext cx="1066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Example 1: S is set of Primes and x is a natural number, is x in S (is x a prime)?</a:t>
            </a:r>
          </a:p>
          <a:p>
            <a:r>
              <a:rPr lang="en-US" sz="2400" b="1" dirty="0" smtClean="0"/>
              <a:t>Example 2: S is an undirected graph (number pairs for neighbors), is S 3-colorable?</a:t>
            </a:r>
          </a:p>
          <a:p>
            <a:r>
              <a:rPr lang="en-US" sz="2400" b="1" dirty="0" smtClean="0"/>
              <a:t>Example 3: S is a program in C, is S syntactically correct?</a:t>
            </a:r>
          </a:p>
          <a:p>
            <a:r>
              <a:rPr lang="en-US" sz="2400" b="1" dirty="0" smtClean="0"/>
              <a:t>Example 4: S is program in C, does S halt on all input?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8195733" y="3176333"/>
            <a:ext cx="28363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Question: How many subsets of Natural Numbers are there?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8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107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charles.e.hughes</dc:creator>
  <cp:lastModifiedBy>charles.e.hughes</cp:lastModifiedBy>
  <cp:revision>26</cp:revision>
  <dcterms:created xsi:type="dcterms:W3CDTF">2016-12-08T13:08:50Z</dcterms:created>
  <dcterms:modified xsi:type="dcterms:W3CDTF">2017-01-08T22:37:19Z</dcterms:modified>
</cp:coreProperties>
</file>