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6"/>
    <p:restoredTop sz="94627"/>
  </p:normalViewPr>
  <p:slideViewPr>
    <p:cSldViewPr snapToGrid="0" snapToObjects="1">
      <p:cViewPr varScale="1">
        <p:scale>
          <a:sx n="82" d="100"/>
          <a:sy n="82" d="100"/>
        </p:scale>
        <p:origin x="168" y="5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EDCF-3127-0A4F-A1B0-5E07B48B3B16}" type="datetimeFigureOut">
              <a:rPr lang="en-US" smtClean="0"/>
              <a:t>12/8/16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17CB-7534-424F-A93F-963ADE31E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743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EDCF-3127-0A4F-A1B0-5E07B48B3B16}" type="datetimeFigureOut">
              <a:rPr lang="en-US" smtClean="0"/>
              <a:t>12/8/16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17CB-7534-424F-A93F-963ADE31E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544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EDCF-3127-0A4F-A1B0-5E07B48B3B16}" type="datetimeFigureOut">
              <a:rPr lang="en-US" smtClean="0"/>
              <a:t>12/8/16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17CB-7534-424F-A93F-963ADE31E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596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EDCF-3127-0A4F-A1B0-5E07B48B3B16}" type="datetimeFigureOut">
              <a:rPr lang="en-US" smtClean="0"/>
              <a:t>12/8/16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17CB-7534-424F-A93F-963ADE31E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584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EDCF-3127-0A4F-A1B0-5E07B48B3B16}" type="datetimeFigureOut">
              <a:rPr lang="en-US" smtClean="0"/>
              <a:t>12/8/16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17CB-7534-424F-A93F-963ADE31E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265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EDCF-3127-0A4F-A1B0-5E07B48B3B16}" type="datetimeFigureOut">
              <a:rPr lang="en-US" smtClean="0"/>
              <a:t>12/8/16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17CB-7534-424F-A93F-963ADE31E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86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EDCF-3127-0A4F-A1B0-5E07B48B3B16}" type="datetimeFigureOut">
              <a:rPr lang="en-US" smtClean="0"/>
              <a:t>12/8/16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17CB-7534-424F-A93F-963ADE31E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727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EDCF-3127-0A4F-A1B0-5E07B48B3B16}" type="datetimeFigureOut">
              <a:rPr lang="en-US" smtClean="0"/>
              <a:t>12/8/16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17CB-7534-424F-A93F-963ADE31E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504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EDCF-3127-0A4F-A1B0-5E07B48B3B16}" type="datetimeFigureOut">
              <a:rPr lang="en-US" smtClean="0"/>
              <a:t>12/8/16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17CB-7534-424F-A93F-963ADE31E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421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EDCF-3127-0A4F-A1B0-5E07B48B3B16}" type="datetimeFigureOut">
              <a:rPr lang="en-US" smtClean="0"/>
              <a:t>12/8/16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17CB-7534-424F-A93F-963ADE31E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242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EDCF-3127-0A4F-A1B0-5E07B48B3B16}" type="datetimeFigureOut">
              <a:rPr lang="en-US" smtClean="0"/>
              <a:t>12/8/16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17CB-7534-424F-A93F-963ADE31E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636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EEDCF-3127-0A4F-A1B0-5E07B48B3B16}" type="datetimeFigureOut">
              <a:rPr lang="en-US" smtClean="0"/>
              <a:t>12/8/16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B17CB-7534-424F-A93F-963ADE31E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97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394847" y="960895"/>
            <a:ext cx="8896028" cy="5005952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3048000" y="1701800"/>
            <a:ext cx="3353661" cy="3146371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334861" y="1701800"/>
            <a:ext cx="3351940" cy="3146371"/>
          </a:xfrm>
          <a:prstGeom prst="ellipse">
            <a:avLst/>
          </a:prstGeom>
          <a:solidFill>
            <a:srgbClr val="FF00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530600" y="2946400"/>
            <a:ext cx="104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RE</a:t>
            </a:r>
            <a:endParaRPr lang="en-US" sz="4800" dirty="0"/>
          </a:p>
        </p:txBody>
      </p:sp>
      <p:sp>
        <p:nvSpPr>
          <p:cNvPr id="7" name="TextBox 6"/>
          <p:cNvSpPr txBox="1"/>
          <p:nvPr/>
        </p:nvSpPr>
        <p:spPr>
          <a:xfrm>
            <a:off x="6934200" y="2946400"/>
            <a:ext cx="205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Co-RE</a:t>
            </a:r>
            <a:endParaRPr lang="en-US" sz="4800" dirty="0"/>
          </a:p>
        </p:txBody>
      </p:sp>
      <p:sp>
        <p:nvSpPr>
          <p:cNvPr id="8" name="TextBox 7"/>
          <p:cNvSpPr txBox="1"/>
          <p:nvPr/>
        </p:nvSpPr>
        <p:spPr>
          <a:xfrm>
            <a:off x="5588001" y="2082800"/>
            <a:ext cx="355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smtClean="0"/>
              <a:t>REC</a:t>
            </a:r>
            <a:endParaRPr lang="en-US" sz="4800"/>
          </a:p>
        </p:txBody>
      </p:sp>
      <p:sp>
        <p:nvSpPr>
          <p:cNvPr id="9" name="TextBox 8"/>
          <p:cNvSpPr txBox="1"/>
          <p:nvPr/>
        </p:nvSpPr>
        <p:spPr>
          <a:xfrm>
            <a:off x="3352799" y="254000"/>
            <a:ext cx="53340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UNIVERSE OF SETS</a:t>
            </a:r>
            <a:endParaRPr lang="en-US" sz="4800" dirty="0"/>
          </a:p>
        </p:txBody>
      </p:sp>
      <p:sp>
        <p:nvSpPr>
          <p:cNvPr id="10" name="TextBox 9"/>
          <p:cNvSpPr txBox="1"/>
          <p:nvPr/>
        </p:nvSpPr>
        <p:spPr>
          <a:xfrm>
            <a:off x="5080000" y="5003800"/>
            <a:ext cx="19050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NRNC</a:t>
            </a:r>
            <a:endParaRPr lang="en-US" sz="4800" dirty="0"/>
          </a:p>
        </p:txBody>
      </p:sp>
      <p:sp>
        <p:nvSpPr>
          <p:cNvPr id="11" name="TextBox 10"/>
          <p:cNvSpPr txBox="1"/>
          <p:nvPr/>
        </p:nvSpPr>
        <p:spPr>
          <a:xfrm>
            <a:off x="1651861" y="6017738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smtClean="0"/>
              <a:t>NR = (NRNC ∪ Co-RE) - REC</a:t>
            </a:r>
            <a:endParaRPr lang="en-US" sz="4800"/>
          </a:p>
        </p:txBody>
      </p:sp>
    </p:spTree>
    <p:extLst>
      <p:ext uri="{BB962C8B-B14F-4D97-AF65-F5344CB8AC3E}">
        <p14:creationId xmlns:p14="http://schemas.microsoft.com/office/powerpoint/2010/main" val="11901836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16</Words>
  <Application>Microsoft Macintosh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charles.e.hughes</dc:creator>
  <cp:lastModifiedBy>charles.e.hughes</cp:lastModifiedBy>
  <cp:revision>2</cp:revision>
  <dcterms:created xsi:type="dcterms:W3CDTF">2016-12-08T13:08:50Z</dcterms:created>
  <dcterms:modified xsi:type="dcterms:W3CDTF">2016-12-08T13:23:28Z</dcterms:modified>
</cp:coreProperties>
</file>