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6"/>
    <p:restoredTop sz="94627"/>
  </p:normalViewPr>
  <p:slideViewPr>
    <p:cSldViewPr snapToGrid="0" snapToObjects="1">
      <p:cViewPr varScale="1">
        <p:scale>
          <a:sx n="82" d="100"/>
          <a:sy n="82" d="100"/>
        </p:scale>
        <p:origin x="16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94847" y="960895"/>
            <a:ext cx="8896028" cy="500595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048000" y="1701800"/>
            <a:ext cx="3353661" cy="3146371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861" y="1701800"/>
            <a:ext cx="3351940" cy="3146371"/>
          </a:xfrm>
          <a:prstGeom prst="ellipse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30600" y="2946400"/>
            <a:ext cx="104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6934200" y="29464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Co-RE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5588001" y="2082800"/>
            <a:ext cx="35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/>
              <a:t>REC</a:t>
            </a:r>
            <a:endParaRPr lang="en-US" sz="4800"/>
          </a:p>
        </p:txBody>
      </p:sp>
      <p:sp>
        <p:nvSpPr>
          <p:cNvPr id="9" name="TextBox 8"/>
          <p:cNvSpPr txBox="1"/>
          <p:nvPr/>
        </p:nvSpPr>
        <p:spPr>
          <a:xfrm>
            <a:off x="3352799" y="254000"/>
            <a:ext cx="533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UNIVERSE OF SETS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080000" y="5003800"/>
            <a:ext cx="1905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NRNC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1651861" y="6017738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/>
              <a:t>NR = (NRNC ∪ Co-RE) - REC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2</cp:revision>
  <dcterms:created xsi:type="dcterms:W3CDTF">2016-12-08T13:08:50Z</dcterms:created>
  <dcterms:modified xsi:type="dcterms:W3CDTF">2016-12-08T13:23:28Z</dcterms:modified>
</cp:coreProperties>
</file>