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1231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>
      <p:cViewPr varScale="1">
        <p:scale>
          <a:sx n="120" d="100"/>
          <a:sy n="12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0275D69-DC3D-4D70-A67A-5A21B8754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02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09C340A-49B2-4A69-BDC5-2C3BB17CF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5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239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36EF2-67BC-4FAE-BAF7-F34EC5EEB9FC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A44BD-950B-4A92-9F41-D483BC3CAF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8B2BB-C45D-4A56-80EB-B466B1C4948D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203A5-1DDA-4534-A187-3041DEAD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3DADE-4E5F-408F-88BB-F6BB81CEC3C4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1AF16-B821-42B6-8CA7-F3CD5CCD4A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2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45E92-AD68-4A5D-8475-ED9FB6DDB9B2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5ACB1-89C1-4936-80E6-B202206BB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5A9DB-ABDC-4706-8422-75E2271FC894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8AF7B-5947-47F9-9518-4A3FB476B0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D96A7-C04C-4A07-BEC8-99C094EA8487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5981D-E733-4BDD-AF55-97F5571F1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9D1F6-B237-4155-90D4-3A86B35E171D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D3D65-107B-4AC0-B366-D2122A74E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0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39618-5F71-4128-82B0-F8FD6049AEA7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E2EA8-DB78-4DEA-BB0A-8E60244B93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5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A7916-ED7C-4119-B25F-685D7537575F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F9524-2A8F-485A-880F-8EFEAFBBCE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0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C1469-89C5-4F85-9C6F-4A660DDC6FD7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15D67-9DF2-41DF-AC22-64D550C5E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565FF-F80F-428F-B621-E756F7D0E219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D30B6-3B9B-4777-95EB-5F93A5C15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6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2F871-1019-47F0-88C7-B9AC0E6CFC77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656F2-E5CF-4F0E-A94F-110F2C999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1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3E5519CA-DE62-4059-A528-99E45723D310}" type="datetime1">
              <a:rPr lang="en-US"/>
              <a:pPr/>
              <a:t>8/26/2016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DF967779-5250-4966-B431-2B8F448B78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2B9965-E0D1-48E4-B57E-3390FFC39C66}" type="datetime1">
              <a:rPr lang="en-US" sz="1400"/>
              <a:pPr/>
              <a:t>8/26/2016</a:t>
            </a:fld>
            <a:endParaRPr lang="en-US" sz="1400"/>
          </a:p>
        </p:txBody>
      </p:sp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4C34DD9-CDE6-4E11-9ADB-394610421C77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ea typeface="ＭＳ Ｐゴシック" pitchFamily="34" charset="-128"/>
              </a:rPr>
              <a:t>Assignment # 1.1 Key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1816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1.	</a:t>
            </a:r>
            <a:r>
              <a:rPr lang="en-US" sz="2000" dirty="0">
                <a:latin typeface="Arial" charset="0"/>
                <a:ea typeface="MS PGothic" charset="0"/>
              </a:rPr>
              <a:t>Prove or disprove the following: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/>
              <a:t>For non-empty sets A and B, (A</a:t>
            </a:r>
            <a:r>
              <a:rPr lang="en-US" sz="2000" dirty="0">
                <a:sym typeface="Symbol" pitchFamily="-107" charset="2"/>
              </a:rPr>
              <a:t>U</a:t>
            </a:r>
            <a:r>
              <a:rPr lang="en-US" sz="2000" dirty="0"/>
              <a:t>B)=(A∩B) if and only if A=B</a:t>
            </a:r>
            <a:br>
              <a:rPr lang="en-US" sz="2000" dirty="0"/>
            </a:br>
            <a:br>
              <a:rPr lang="en-US" sz="2000" dirty="0"/>
            </a:b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Part 1)  Prove if </a:t>
            </a:r>
            <a:r>
              <a:rPr lang="en-US" sz="1800" dirty="0">
                <a:ea typeface="ＭＳ Ｐゴシック" pitchFamily="34" charset="-128"/>
              </a:rPr>
              <a:t>A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>
                <a:ea typeface="ＭＳ Ｐゴシック" pitchFamily="34" charset="-128"/>
              </a:rPr>
              <a:t>B, then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 </a:t>
            </a:r>
            <a:endParaRPr lang="en-US" sz="1800" dirty="0">
              <a:ea typeface="ＭＳ Ｐゴシック" pitchFamily="34" charset="-128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Assume A=B then showing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 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is equivalent to showing 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</a:t>
            </a:r>
            <a:r>
              <a:rPr lang="en-US" sz="1800" dirty="0">
                <a:sym typeface="Symbol" pitchFamily="-107" charset="2"/>
              </a:rPr>
              <a:t>=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/>
              <a:t>∩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A).</a:t>
            </a:r>
            <a:r>
              <a:rPr lang="en-US" altLang="ja-JP" sz="1800" dirty="0">
                <a:ea typeface="ＭＳ Ｐゴシック" pitchFamily="34" charset="-128"/>
                <a:sym typeface="Symbol" charset="0"/>
              </a:rPr>
              <a:t> </a:t>
            </a:r>
            <a:r>
              <a:rPr lang="en-US" sz="1800" dirty="0">
                <a:ea typeface="ＭＳ Ｐゴシック" pitchFamily="34" charset="-128"/>
              </a:rPr>
              <a:t>Now, any set </a:t>
            </a:r>
            <a:r>
              <a:rPr lang="en-US" sz="1800" dirty="0" err="1">
                <a:ea typeface="ＭＳ Ｐゴシック" pitchFamily="34" charset="-128"/>
              </a:rPr>
              <a:t>unioned</a:t>
            </a:r>
            <a:r>
              <a:rPr lang="en-US" sz="1800" dirty="0">
                <a:ea typeface="ＭＳ Ｐゴシック" pitchFamily="34" charset="-128"/>
              </a:rPr>
              <a:t> or intersected with itself is that set. Thus, 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 = A and (A</a:t>
            </a:r>
            <a:r>
              <a:rPr lang="en-US" sz="1800" dirty="0"/>
              <a:t>∩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 = A and so 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=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/>
              <a:t>∩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A)</a:t>
            </a:r>
            <a:r>
              <a:rPr lang="en-US" sz="1800" dirty="0">
                <a:latin typeface="Arial" charset="0"/>
                <a:ea typeface="MS PGothic" charset="0"/>
              </a:rPr>
              <a:t>, proving that </a:t>
            </a:r>
            <a:r>
              <a:rPr lang="en-US" sz="1800" dirty="0">
                <a:ea typeface="ＭＳ Ｐゴシック" pitchFamily="34" charset="-128"/>
              </a:rPr>
              <a:t>A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>
                <a:ea typeface="ＭＳ Ｐゴシック" pitchFamily="34" charset="-128"/>
              </a:rPr>
              <a:t>B implies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18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Note: This is true even if both are empty.</a:t>
            </a:r>
            <a:endParaRPr lang="en-US" sz="18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      Part 2) Prove if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</a:t>
            </a:r>
            <a:r>
              <a:rPr lang="en-US" sz="1800" dirty="0">
                <a:latin typeface="Arial" charset="0"/>
                <a:ea typeface="MS PGothic" charset="0"/>
              </a:rPr>
              <a:t>,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 then </a:t>
            </a:r>
            <a:r>
              <a:rPr lang="en-US" sz="1800" dirty="0">
                <a:ea typeface="ＭＳ Ｐゴシック" pitchFamily="34" charset="-128"/>
              </a:rPr>
              <a:t>A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>
                <a:ea typeface="ＭＳ Ｐゴシック" pitchFamily="34" charset="-128"/>
              </a:rPr>
              <a:t>B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Assume 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otherwise, then there is some case where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</a:t>
            </a:r>
            <a:r>
              <a:rPr lang="en-US" sz="1800" dirty="0">
                <a:latin typeface="Arial" charset="0"/>
                <a:ea typeface="MS PGothic" charset="0"/>
              </a:rPr>
              <a:t>, but A≠B. This means one set must have an element that is missing from the other. As A’s and B’s roles are symmetric and each is non-empty, we can choose to say that there is some x in A that is not in B.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 As x is in A, it is in (</a:t>
            </a:r>
            <a:r>
              <a:rPr lang="en-US" sz="1800" dirty="0"/>
              <a:t>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B), but since it is not in B then it is not in (A∩B)</a:t>
            </a:r>
            <a:r>
              <a:rPr lang="en-US" sz="1800" dirty="0">
                <a:latin typeface="Arial" charset="0"/>
                <a:ea typeface="MS PGothic" charset="0"/>
              </a:rPr>
              <a:t>,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 and hence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</a:t>
            </a:r>
            <a:r>
              <a:rPr lang="en-US" sz="1800" dirty="0">
                <a:sym typeface="Symbol" panose="05050102010706020507" pitchFamily="18" charset="2"/>
              </a:rPr>
              <a:t></a:t>
            </a:r>
            <a:r>
              <a:rPr lang="en-US" sz="1800" dirty="0"/>
              <a:t>(A∩B)</a:t>
            </a:r>
            <a:r>
              <a:rPr lang="en-US" sz="1800" dirty="0">
                <a:latin typeface="Arial" charset="0"/>
                <a:ea typeface="MS PGothic" charset="0"/>
              </a:rPr>
              <a:t>,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 but that contradicts our original assumption. Thus, </a:t>
            </a: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 implies </a:t>
            </a:r>
            <a:r>
              <a:rPr lang="en-US" sz="1800" dirty="0">
                <a:ea typeface="ＭＳ Ｐゴシック" pitchFamily="34" charset="-128"/>
              </a:rPr>
              <a:t>A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>
                <a:ea typeface="ＭＳ Ｐゴシック" pitchFamily="34" charset="-128"/>
              </a:rPr>
              <a:t>B.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</a:rPr>
              <a:t>Together Parts 1 and 2 show that, for non-empty A and B, 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/>
              <a:t>(A</a:t>
            </a:r>
            <a:r>
              <a:rPr lang="en-US" sz="1800" dirty="0">
                <a:sym typeface="Symbol" pitchFamily="-107" charset="2"/>
              </a:rPr>
              <a:t>U</a:t>
            </a:r>
            <a:r>
              <a:rPr lang="en-US" sz="1800" dirty="0"/>
              <a:t>B)=(A∩B) if and only if A=B</a:t>
            </a:r>
            <a:r>
              <a:rPr lang="en-US" sz="1800" dirty="0">
                <a:latin typeface="Arial" charset="0"/>
                <a:ea typeface="MS PGothic" charset="0"/>
              </a:rPr>
              <a:t>. </a:t>
            </a:r>
            <a:r>
              <a:rPr lang="en-US" sz="1800" dirty="0">
                <a:solidFill>
                  <a:srgbClr val="FF0000"/>
                </a:solidFill>
                <a:latin typeface="Arial" charset="0"/>
                <a:ea typeface="MS PGothic" charset="0"/>
              </a:rPr>
              <a:t>Note: even here, the non-empty condition is superfluous as A≠B implies one has an element and we can just choose that one </a:t>
            </a:r>
            <a:r>
              <a:rPr lang="en-US" sz="1800">
                <a:solidFill>
                  <a:srgbClr val="FF0000"/>
                </a:solidFill>
                <a:latin typeface="Arial" charset="0"/>
                <a:ea typeface="MS PGothic" charset="0"/>
              </a:rPr>
              <a:t>without worrying </a:t>
            </a:r>
            <a:r>
              <a:rPr lang="en-US" sz="1800" dirty="0">
                <a:solidFill>
                  <a:srgbClr val="FF0000"/>
                </a:solidFill>
                <a:latin typeface="Arial" charset="0"/>
                <a:ea typeface="MS PGothic" charset="0"/>
              </a:rPr>
              <a:t>if the other is empty or not.</a:t>
            </a: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9434</TotalTime>
  <Words>12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Symbol</vt:lpstr>
      <vt:lpstr>Custom Design</vt:lpstr>
      <vt:lpstr>Assignment # 1.1 Key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244</cp:revision>
  <dcterms:modified xsi:type="dcterms:W3CDTF">2016-08-27T00:15:31Z</dcterms:modified>
</cp:coreProperties>
</file>