
<file path=[Content_Types].xml><?xml version="1.0" encoding="utf-8"?>
<Types xmlns="http://schemas.openxmlformats.org/package/2006/content-types">
  <Default Extension="wmv" ContentType="video/unknown"/>
  <Default Extension="xml" ContentType="application/xml"/>
  <Default Extension="jpeg" ContentType="image/jpeg"/>
  <Default Extension="wdp" ContentType="image/vnd.ms-photo"/>
  <Default Extension="gif" ContentType="image/gif"/>
  <Default Extension="mov" ContentType="video/unknown"/>
  <Default Extension="png" ContentType="image/pn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2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3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981" r:id="rId4"/>
  </p:sldMasterIdLst>
  <p:notesMasterIdLst>
    <p:notesMasterId r:id="rId23"/>
  </p:notesMasterIdLst>
  <p:handoutMasterIdLst>
    <p:handoutMasterId r:id="rId24"/>
  </p:handoutMasterIdLst>
  <p:sldIdLst>
    <p:sldId id="294" r:id="rId5"/>
    <p:sldId id="298" r:id="rId6"/>
    <p:sldId id="275" r:id="rId7"/>
    <p:sldId id="264" r:id="rId8"/>
    <p:sldId id="300" r:id="rId9"/>
    <p:sldId id="265" r:id="rId10"/>
    <p:sldId id="289" r:id="rId11"/>
    <p:sldId id="292" r:id="rId12"/>
    <p:sldId id="295" r:id="rId13"/>
    <p:sldId id="305" r:id="rId14"/>
    <p:sldId id="304" r:id="rId15"/>
    <p:sldId id="301" r:id="rId16"/>
    <p:sldId id="303" r:id="rId17"/>
    <p:sldId id="309" r:id="rId18"/>
    <p:sldId id="310" r:id="rId19"/>
    <p:sldId id="311" r:id="rId20"/>
    <p:sldId id="312" r:id="rId21"/>
    <p:sldId id="313" r:id="rId22"/>
  </p:sldIdLst>
  <p:sldSz cx="9144000" cy="6858000" type="screen4x3"/>
  <p:notesSz cx="7019925" cy="930592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39966"/>
    <a:srgbClr val="A67D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24" autoAdjust="0"/>
    <p:restoredTop sz="94664" autoAdjust="0"/>
  </p:normalViewPr>
  <p:slideViewPr>
    <p:cSldViewPr snapToGrid="0" snapToObjects="1">
      <p:cViewPr>
        <p:scale>
          <a:sx n="78" d="100"/>
          <a:sy n="78" d="100"/>
        </p:scale>
        <p:origin x="-1280" y="-1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0" d="100"/>
          <a:sy n="100" d="100"/>
        </p:scale>
        <p:origin x="-3570" y="-90"/>
      </p:cViewPr>
      <p:guideLst>
        <p:guide orient="horz" pos="2931"/>
        <p:guide pos="221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3.xml"/><Relationship Id="rId1" Type="http://schemas.openxmlformats.org/officeDocument/2006/relationships/slideMaster" Target="slideMasters/slide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0" Type="http://schemas.openxmlformats.org/officeDocument/2006/relationships/slide" Target="slides/slide6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9" Type="http://schemas.openxmlformats.org/officeDocument/2006/relationships/slide" Target="slides/slide5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7" Type="http://schemas.openxmlformats.org/officeDocument/2006/relationships/viewProps" Target="viewProps.xml"/><Relationship Id="rId14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28" Type="http://schemas.openxmlformats.org/officeDocument/2006/relationships/theme" Target="theme/theme1.xml"/><Relationship Id="rId26" Type="http://schemas.openxmlformats.org/officeDocument/2006/relationships/presProps" Target="presProps.xml"/><Relationship Id="rId11" Type="http://schemas.openxmlformats.org/officeDocument/2006/relationships/slide" Target="slides/slide7.xml"/><Relationship Id="rId29" Type="http://schemas.openxmlformats.org/officeDocument/2006/relationships/tableStyles" Target="tableStyles.xml"/><Relationship Id="rId6" Type="http://schemas.openxmlformats.org/officeDocument/2006/relationships/slide" Target="slides/slide2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" Type="http://schemas.openxmlformats.org/officeDocument/2006/relationships/slideMaster" Target="slideMasters/slideMaster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754" cy="465457"/>
          </a:xfrm>
          <a:prstGeom prst="rect">
            <a:avLst/>
          </a:prstGeom>
        </p:spPr>
        <p:txBody>
          <a:bodyPr vert="horz" lIns="92226" tIns="46113" rIns="92226" bIns="46113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568" y="0"/>
            <a:ext cx="3041754" cy="465457"/>
          </a:xfrm>
          <a:prstGeom prst="rect">
            <a:avLst/>
          </a:prstGeom>
        </p:spPr>
        <p:txBody>
          <a:bodyPr vert="horz" lIns="92226" tIns="46113" rIns="92226" bIns="46113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AD719D6-D234-4085-9910-5AA9EA7484C7}" type="datetimeFigureOut">
              <a:rPr lang="en-US"/>
              <a:pPr>
                <a:defRPr/>
              </a:pPr>
              <a:t>9/19/13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8870"/>
            <a:ext cx="3041754" cy="465457"/>
          </a:xfrm>
          <a:prstGeom prst="rect">
            <a:avLst/>
          </a:prstGeom>
        </p:spPr>
        <p:txBody>
          <a:bodyPr vert="horz" lIns="92226" tIns="46113" rIns="92226" bIns="46113" rtlCol="0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568" y="8838870"/>
            <a:ext cx="3041754" cy="465457"/>
          </a:xfrm>
          <a:prstGeom prst="rect">
            <a:avLst/>
          </a:prstGeom>
        </p:spPr>
        <p:txBody>
          <a:bodyPr vert="horz" lIns="92226" tIns="46113" rIns="92226" bIns="46113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8AFD2AF-B422-4F86-9B65-05FE415BB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864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357" cy="465457"/>
          </a:xfrm>
          <a:prstGeom prst="rect">
            <a:avLst/>
          </a:prstGeom>
        </p:spPr>
        <p:txBody>
          <a:bodyPr vert="horz" lIns="93282" tIns="46642" rIns="93282" bIns="46642" rtlCol="0"/>
          <a:lstStyle>
            <a:lvl1pPr algn="l">
              <a:defRPr sz="1200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4965" y="0"/>
            <a:ext cx="3043357" cy="465457"/>
          </a:xfrm>
          <a:prstGeom prst="rect">
            <a:avLst/>
          </a:prstGeom>
        </p:spPr>
        <p:txBody>
          <a:bodyPr vert="horz" lIns="93282" tIns="46642" rIns="93282" bIns="46642" rtlCol="0"/>
          <a:lstStyle>
            <a:lvl1pPr algn="r">
              <a:defRPr sz="1200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E143FCEA-7CBA-4AA8-A6B4-687DED9B6605}" type="datetimeFigureOut">
              <a:rPr lang="en-US"/>
              <a:pPr>
                <a:defRPr/>
              </a:pPr>
              <a:t>9/19/13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4550" cy="34909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2" tIns="46642" rIns="93282" bIns="46642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4" y="4421035"/>
            <a:ext cx="5615299" cy="4187506"/>
          </a:xfrm>
          <a:prstGeom prst="rect">
            <a:avLst/>
          </a:prstGeom>
        </p:spPr>
        <p:txBody>
          <a:bodyPr vert="horz" lIns="93282" tIns="46642" rIns="93282" bIns="46642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8870"/>
            <a:ext cx="3043357" cy="465457"/>
          </a:xfrm>
          <a:prstGeom prst="rect">
            <a:avLst/>
          </a:prstGeom>
        </p:spPr>
        <p:txBody>
          <a:bodyPr vert="horz" lIns="93282" tIns="46642" rIns="93282" bIns="46642" rtlCol="0" anchor="b"/>
          <a:lstStyle>
            <a:lvl1pPr algn="l">
              <a:defRPr sz="1200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4965" y="8838870"/>
            <a:ext cx="3043357" cy="465457"/>
          </a:xfrm>
          <a:prstGeom prst="rect">
            <a:avLst/>
          </a:prstGeom>
        </p:spPr>
        <p:txBody>
          <a:bodyPr vert="horz" lIns="93282" tIns="46642" rIns="93282" bIns="46642" rtlCol="0" anchor="b"/>
          <a:lstStyle>
            <a:lvl1pPr algn="r">
              <a:defRPr sz="1200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D4132B5E-890E-4800-8CD0-32FD679D1A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786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32B5E-890E-4800-8CD0-32FD679D1A6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57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32B5E-890E-4800-8CD0-32FD679D1A6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32B5E-890E-4800-8CD0-32FD679D1A6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42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4" Type="http://schemas.openxmlformats.org/officeDocument/2006/relationships/slideMaster" Target="../slideMasters/slideMaster4.xml"/><Relationship Id="rId1" Type="http://schemas.openxmlformats.org/officeDocument/2006/relationships/tags" Target="../tags/tag7.xml"/><Relationship Id="rId2" Type="http://schemas.openxmlformats.org/officeDocument/2006/relationships/tags" Target="../tags/tag8.xml"/><Relationship Id="rId3" Type="http://schemas.openxmlformats.org/officeDocument/2006/relationships/tags" Target="../tags/tag9.xml"/><Relationship Id="rId5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4" Type="http://schemas.openxmlformats.org/officeDocument/2006/relationships/slideMaster" Target="../slideMasters/slideMaster4.xml"/><Relationship Id="rId1" Type="http://schemas.openxmlformats.org/officeDocument/2006/relationships/tags" Target="../tags/tag10.xml"/><Relationship Id="rId2" Type="http://schemas.openxmlformats.org/officeDocument/2006/relationships/tags" Target="../tags/tag11.xml"/><Relationship Id="rId3" Type="http://schemas.openxmlformats.org/officeDocument/2006/relationships/tags" Target="../tags/tag12.xml"/><Relationship Id="rId5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tags" Target="../tags/tag14.xml"/><Relationship Id="rId3" Type="http://schemas.openxmlformats.org/officeDocument/2006/relationships/slideMaster" Target="../slideMasters/slideMaster4.xml"/><Relationship Id="rId1" Type="http://schemas.openxmlformats.org/officeDocument/2006/relationships/tags" Target="../tags/tag13.xml"/></Relationships>
</file>

<file path=ppt/slideLayouts/_rels/slideLayout37.xml.rels><?xml version="1.0" encoding="UTF-8" standalone="yes"?>
<Relationships xmlns="http://schemas.openxmlformats.org/package/2006/relationships"><Relationship Id="rId4" Type="http://schemas.openxmlformats.org/officeDocument/2006/relationships/slideMaster" Target="../slideMasters/slideMaster4.xml"/><Relationship Id="rId1" Type="http://schemas.openxmlformats.org/officeDocument/2006/relationships/tags" Target="../tags/tag15.xml"/><Relationship Id="rId2" Type="http://schemas.openxmlformats.org/officeDocument/2006/relationships/tags" Target="../tags/tag16.xml"/><Relationship Id="rId3" Type="http://schemas.openxmlformats.org/officeDocument/2006/relationships/tags" Target="../tags/tag17.xml"/></Relationships>
</file>

<file path=ppt/slideLayouts/_rels/slideLayout38.xml.rels><?xml version="1.0" encoding="UTF-8" standalone="yes"?>
<Relationships xmlns="http://schemas.openxmlformats.org/package/2006/relationships"><Relationship Id="rId6" Type="http://schemas.openxmlformats.org/officeDocument/2006/relationships/slideMaster" Target="../slideMasters/slideMaster4.xml"/><Relationship Id="rId4" Type="http://schemas.openxmlformats.org/officeDocument/2006/relationships/tags" Target="../tags/tag21.xml"/><Relationship Id="rId1" Type="http://schemas.openxmlformats.org/officeDocument/2006/relationships/tags" Target="../tags/tag18.xml"/><Relationship Id="rId2" Type="http://schemas.openxmlformats.org/officeDocument/2006/relationships/tags" Target="../tags/tag19.xml"/><Relationship Id="rId3" Type="http://schemas.openxmlformats.org/officeDocument/2006/relationships/tags" Target="../tags/tag20.xml"/><Relationship Id="rId5" Type="http://schemas.openxmlformats.org/officeDocument/2006/relationships/tags" Target="../tags/tag2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4" Type="http://schemas.openxmlformats.org/officeDocument/2006/relationships/slideMaster" Target="../slideMasters/slideMaster4.xml"/><Relationship Id="rId1" Type="http://schemas.openxmlformats.org/officeDocument/2006/relationships/tags" Target="../tags/tag24.xml"/><Relationship Id="rId2" Type="http://schemas.openxmlformats.org/officeDocument/2006/relationships/tags" Target="../tags/tag25.xml"/><Relationship Id="rId3" Type="http://schemas.openxmlformats.org/officeDocument/2006/relationships/tags" Target="../tags/tag26.xml"/></Relationships>
</file>

<file path=ppt/slideLayouts/_rels/slideLayout42.xml.rels><?xml version="1.0" encoding="UTF-8" standalone="yes"?>
<Relationships xmlns="http://schemas.openxmlformats.org/package/2006/relationships"><Relationship Id="rId4" Type="http://schemas.openxmlformats.org/officeDocument/2006/relationships/slideMaster" Target="../slideMasters/slideMaster4.xml"/><Relationship Id="rId1" Type="http://schemas.openxmlformats.org/officeDocument/2006/relationships/tags" Target="../tags/tag27.xml"/><Relationship Id="rId2" Type="http://schemas.openxmlformats.org/officeDocument/2006/relationships/tags" Target="../tags/tag28.xml"/><Relationship Id="rId3" Type="http://schemas.openxmlformats.org/officeDocument/2006/relationships/tags" Target="../tags/tag29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tags" Target="../tags/tag31.xml"/><Relationship Id="rId3" Type="http://schemas.openxmlformats.org/officeDocument/2006/relationships/slideMaster" Target="../slideMasters/slideMaster4.xml"/><Relationship Id="rId1" Type="http://schemas.openxmlformats.org/officeDocument/2006/relationships/tags" Target="../tags/tag30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tags" Target="../tags/tag33.xml"/><Relationship Id="rId3" Type="http://schemas.openxmlformats.org/officeDocument/2006/relationships/slideMaster" Target="../slideMasters/slideMaster4.xml"/><Relationship Id="rId1" Type="http://schemas.openxmlformats.org/officeDocument/2006/relationships/tags" Target="../tags/tag32.xml"/></Relationships>
</file>

<file path=ppt/slideLayouts/_rels/slideLayout45.xml.rels><?xml version="1.0" encoding="UTF-8" standalone="yes"?>
<Relationships xmlns="http://schemas.openxmlformats.org/package/2006/relationships"><Relationship Id="rId4" Type="http://schemas.openxmlformats.org/officeDocument/2006/relationships/slideMaster" Target="../slideMasters/slideMaster4.xml"/><Relationship Id="rId1" Type="http://schemas.openxmlformats.org/officeDocument/2006/relationships/tags" Target="../tags/tag34.xml"/><Relationship Id="rId2" Type="http://schemas.openxmlformats.org/officeDocument/2006/relationships/tags" Target="../tags/tag35.xml"/><Relationship Id="rId3" Type="http://schemas.openxmlformats.org/officeDocument/2006/relationships/tags" Target="../tags/tag36.xml"/></Relationships>
</file>

<file path=ppt/slideLayouts/_rels/slideLayout46.xml.rels><?xml version="1.0" encoding="UTF-8" standalone="yes"?>
<Relationships xmlns="http://schemas.openxmlformats.org/package/2006/relationships"><Relationship Id="rId4" Type="http://schemas.openxmlformats.org/officeDocument/2006/relationships/slideMaster" Target="../slideMasters/slideMaster4.xml"/><Relationship Id="rId1" Type="http://schemas.openxmlformats.org/officeDocument/2006/relationships/tags" Target="../tags/tag37.xml"/><Relationship Id="rId2" Type="http://schemas.openxmlformats.org/officeDocument/2006/relationships/tags" Target="../tags/tag38.xml"/><Relationship Id="rId3" Type="http://schemas.openxmlformats.org/officeDocument/2006/relationships/tags" Target="../tags/tag3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C29D6-2655-4DCE-9F11-C64D2F5A792E}" type="datetime1">
              <a:rPr lang="en-US"/>
              <a:pPr>
                <a:defRPr/>
              </a:pPr>
              <a:t>9/19/13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50588ECA-3FFC-474C-9592-C5B24AADF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90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03F7C-E4DE-4414-A772-60C8A440494D}" type="datetime1">
              <a:rPr lang="en-US"/>
              <a:pPr>
                <a:defRPr/>
              </a:pPr>
              <a:t>9/19/13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2CCC110D-9B50-4F21-AAC0-4DCE63E6A3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14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A9259-D0FC-4011-B4D6-FBDEC5865EF0}" type="datetime1">
              <a:rPr lang="en-US"/>
              <a:pPr>
                <a:defRPr/>
              </a:pPr>
              <a:t>9/19/13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A93F679B-FB1C-4508-B6EE-D1BDED53BC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055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8FE6C-D96A-447A-8964-03850952FAB2}" type="datetimeFigureOut">
              <a:rPr lang="en-US"/>
              <a:pPr>
                <a:defRPr/>
              </a:pPr>
              <a:t>9/19/13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8CF61-E0D8-43FC-AF98-0EC7837927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20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8FE6C-D96A-447A-8964-03850952FAB2}" type="datetimeFigureOut">
              <a:rPr lang="en-US"/>
              <a:pPr>
                <a:defRPr/>
              </a:pPr>
              <a:t>9/19/13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4FD01-7DE1-447B-9EFD-70240A60ED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783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8FE6C-D96A-447A-8964-03850952FAB2}" type="datetimeFigureOut">
              <a:rPr lang="en-US"/>
              <a:pPr>
                <a:defRPr/>
              </a:pPr>
              <a:t>9/19/13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4EF85-FE5C-41D6-AE97-095C42AF8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161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8FE6C-D96A-447A-8964-03850952FAB2}" type="datetimeFigureOut">
              <a:rPr lang="en-US"/>
              <a:pPr>
                <a:defRPr/>
              </a:pPr>
              <a:t>9/19/13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DDE9D-A443-4059-8CE9-EC70D2089F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38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8FE6C-D96A-447A-8964-03850952FAB2}" type="datetimeFigureOut">
              <a:rPr lang="en-US"/>
              <a:pPr>
                <a:defRPr/>
              </a:pPr>
              <a:t>9/19/13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F0505-978F-48F4-98BE-49FE8F5AC1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783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8FE6C-D96A-447A-8964-03850952FAB2}" type="datetimeFigureOut">
              <a:rPr lang="en-US"/>
              <a:pPr>
                <a:defRPr/>
              </a:pPr>
              <a:t>9/19/13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9E167-29A9-43AE-BD0B-28D5D8D33B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753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8FE6C-D96A-447A-8964-03850952FAB2}" type="datetimeFigureOut">
              <a:rPr lang="en-US"/>
              <a:pPr>
                <a:defRPr/>
              </a:pPr>
              <a:t>9/19/13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B3636-7E73-41EE-894B-ABC2D4623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91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8FE6C-D96A-447A-8964-03850952FAB2}" type="datetimeFigureOut">
              <a:rPr lang="en-US"/>
              <a:pPr>
                <a:defRPr/>
              </a:pPr>
              <a:t>9/19/13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B9BD1-2973-4473-86E8-42DA226F17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2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54FBA-0772-4207-A70B-63919C4CA343}" type="datetime1">
              <a:rPr lang="en-US"/>
              <a:pPr>
                <a:defRPr/>
              </a:pPr>
              <a:t>9/19/13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DA4B84B-9C42-459C-824B-804AB5CADB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888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8FE6C-D96A-447A-8964-03850952FAB2}" type="datetimeFigureOut">
              <a:rPr lang="en-US"/>
              <a:pPr>
                <a:defRPr/>
              </a:pPr>
              <a:t>9/19/13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EA2EA-5100-49B0-B41A-BC67377B8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34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8FE6C-D96A-447A-8964-03850952FAB2}" type="datetimeFigureOut">
              <a:rPr lang="en-US"/>
              <a:pPr>
                <a:defRPr/>
              </a:pPr>
              <a:t>9/19/13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98588-8561-4DB9-ABE7-18631E9C37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01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8FE6C-D96A-447A-8964-03850952FAB2}" type="datetimeFigureOut">
              <a:rPr lang="en-US"/>
              <a:pPr>
                <a:defRPr/>
              </a:pPr>
              <a:t>9/19/13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F8EFD-2958-4642-B28B-C5C47E965C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901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2F4FD-829C-4DBA-A0BF-63043BF11EBD}" type="datetimeFigureOut">
              <a:rPr lang="en-US"/>
              <a:pPr>
                <a:defRPr/>
              </a:pPr>
              <a:t>9/19/13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ADEBC-5B03-4ED1-BD40-3D5CB16E11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177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2F4FD-829C-4DBA-A0BF-63043BF11EBD}" type="datetimeFigureOut">
              <a:rPr lang="en-US"/>
              <a:pPr>
                <a:defRPr/>
              </a:pPr>
              <a:t>9/19/13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6ABE1-0A1B-4E12-9C34-E2BC71990C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527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2F4FD-829C-4DBA-A0BF-63043BF11EBD}" type="datetimeFigureOut">
              <a:rPr lang="en-US"/>
              <a:pPr>
                <a:defRPr/>
              </a:pPr>
              <a:t>9/19/13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00A43-ACD7-4958-BAC2-F70B169ACD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0010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2F4FD-829C-4DBA-A0BF-63043BF11EBD}" type="datetimeFigureOut">
              <a:rPr lang="en-US"/>
              <a:pPr>
                <a:defRPr/>
              </a:pPr>
              <a:t>9/19/13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BEAE7-4B0C-4780-AB2D-CBCABCEFB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419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2F4FD-829C-4DBA-A0BF-63043BF11EBD}" type="datetimeFigureOut">
              <a:rPr lang="en-US"/>
              <a:pPr>
                <a:defRPr/>
              </a:pPr>
              <a:t>9/19/13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5CB6C-418E-4E75-B686-5CCC93611A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293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2F4FD-829C-4DBA-A0BF-63043BF11EBD}" type="datetimeFigureOut">
              <a:rPr lang="en-US"/>
              <a:pPr>
                <a:defRPr/>
              </a:pPr>
              <a:t>9/19/13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9E57D-2BF7-4FA0-8344-EDBE061698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217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2F4FD-829C-4DBA-A0BF-63043BF11EBD}" type="datetimeFigureOut">
              <a:rPr lang="en-US"/>
              <a:pPr>
                <a:defRPr/>
              </a:pPr>
              <a:t>9/19/13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264CD-DAAE-4E3E-9B6F-AB96D080A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13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4D9AE-96E4-46A1-A40D-E01191E644D3}" type="datetime1">
              <a:rPr lang="en-US"/>
              <a:pPr>
                <a:defRPr/>
              </a:pPr>
              <a:t>9/19/13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5D5E450B-AFEC-45F7-A046-E40B962995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02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2F4FD-829C-4DBA-A0BF-63043BF11EBD}" type="datetimeFigureOut">
              <a:rPr lang="en-US"/>
              <a:pPr>
                <a:defRPr/>
              </a:pPr>
              <a:t>9/19/13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74324-9FD1-4546-9847-2B94589C0D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381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2F4FD-829C-4DBA-A0BF-63043BF11EBD}" type="datetimeFigureOut">
              <a:rPr lang="en-US"/>
              <a:pPr>
                <a:defRPr/>
              </a:pPr>
              <a:t>9/19/13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122F6-09A6-4F96-AADD-562F8F27C0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093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2F4FD-829C-4DBA-A0BF-63043BF11EBD}" type="datetimeFigureOut">
              <a:rPr lang="en-US"/>
              <a:pPr>
                <a:defRPr/>
              </a:pPr>
              <a:t>9/19/13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7BB8C-3ADF-43F3-8D28-06690497AC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9768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2F4FD-829C-4DBA-A0BF-63043BF11EBD}" type="datetimeFigureOut">
              <a:rPr lang="en-US"/>
              <a:pPr>
                <a:defRPr/>
              </a:pPr>
              <a:t>9/19/13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CF4E0-929E-4498-84A9-C69FDE9D68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2426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d-logoHeader-gif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26" b="24161"/>
          <a:stretch>
            <a:fillRect/>
          </a:stretch>
        </p:blipFill>
        <p:spPr bwMode="auto">
          <a:xfrm>
            <a:off x="0" y="0"/>
            <a:ext cx="9144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0322" name="Rectangle 2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>
          <a:xfrm>
            <a:off x="838200" y="2057400"/>
            <a:ext cx="7467600" cy="1219200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80323" name="Rectangle 3"/>
          <p:cNvSpPr>
            <a:spLocks noGrp="1" noChangeArrowheads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295400" y="3505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stylelkjlkj</a:t>
            </a:r>
          </a:p>
        </p:txBody>
      </p:sp>
    </p:spTree>
    <p:extLst>
      <p:ext uri="{BB962C8B-B14F-4D97-AF65-F5344CB8AC3E}">
        <p14:creationId xmlns:p14="http://schemas.microsoft.com/office/powerpoint/2010/main" val="20680007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54628" name="Picture 4" descr="File:UCF horizontal logo.png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6252924"/>
            <a:ext cx="1524000" cy="5762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84617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13407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524000"/>
            <a:ext cx="34671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076700" y="1524000"/>
            <a:ext cx="34671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6231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95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21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32D81-0C12-4B97-AF62-00E2EF18C17A}" type="datetime1">
              <a:rPr lang="en-US"/>
              <a:pPr>
                <a:defRPr/>
              </a:pPr>
              <a:t>9/19/13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AB7F83F2-8E5B-4A3E-A750-30330C5EEB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578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2516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68619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00908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562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5886450" y="0"/>
            <a:ext cx="180975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0"/>
            <a:ext cx="527685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297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0"/>
            <a:ext cx="72390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  <p:custDataLst>
              <p:tags r:id="rId2"/>
            </p:custDataLst>
          </p:nvPr>
        </p:nvSpPr>
        <p:spPr>
          <a:xfrm>
            <a:off x="457200" y="1524000"/>
            <a:ext cx="34671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076700" y="1524000"/>
            <a:ext cx="34671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985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3400" y="3810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  <p:custDataLst>
              <p:tags r:id="rId2"/>
            </p:custDataLst>
          </p:nvPr>
        </p:nvSpPr>
        <p:spPr>
          <a:xfrm>
            <a:off x="457200" y="1447800"/>
            <a:ext cx="40386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648200" y="14478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071601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25F7A-C28D-48AE-A1F9-372084D07FA9}" type="datetime1">
              <a:rPr lang="en-US"/>
              <a:pPr>
                <a:defRPr/>
              </a:pPr>
              <a:t>9/19/13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F7FF3C9E-3733-48EB-903E-D0FD04DFCA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17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3A789-BF98-4A96-8AA6-DF3D3967F93B}" type="datetime1">
              <a:rPr lang="en-US"/>
              <a:pPr>
                <a:defRPr/>
              </a:pPr>
              <a:t>9/19/13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C81D0BC2-BA48-4319-BDA9-9455B17C4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986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BB349-7FF8-4D50-A079-6D9D147ECFF0}" type="datetime1">
              <a:rPr lang="en-US"/>
              <a:pPr>
                <a:defRPr/>
              </a:pPr>
              <a:t>9/19/13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B4E971A-38B6-4CB1-8E1C-2CD2D668B8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94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0B707-D84B-47A3-A977-A0ACAD9C36CC}" type="datetime1">
              <a:rPr lang="en-US"/>
              <a:pPr>
                <a:defRPr/>
              </a:pPr>
              <a:t>9/19/13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BC202FA-10B8-4833-A551-5448F2C34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705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7F1F3-46ED-4B3B-BD10-E1002280A289}" type="datetime1">
              <a:rPr lang="en-US"/>
              <a:pPr>
                <a:defRPr/>
              </a:pPr>
              <a:t>9/19/13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0F5743B6-79AD-42A8-8304-AD0C00ED56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58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9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9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14" Type="http://schemas.openxmlformats.org/officeDocument/2006/relationships/theme" Target="../theme/theme4.xml"/><Relationship Id="rId20" Type="http://schemas.openxmlformats.org/officeDocument/2006/relationships/tags" Target="../tags/tag6.xml"/><Relationship Id="rId4" Type="http://schemas.openxmlformats.org/officeDocument/2006/relationships/slideLayout" Target="../slideLayouts/slideLayout37.xml"/><Relationship Id="rId21" Type="http://schemas.openxmlformats.org/officeDocument/2006/relationships/image" Target="../media/image1.jpeg"/><Relationship Id="rId22" Type="http://schemas.openxmlformats.org/officeDocument/2006/relationships/image" Target="../media/image2.jpeg"/><Relationship Id="rId23" Type="http://schemas.openxmlformats.org/officeDocument/2006/relationships/image" Target="../media/image3.jpeg"/><Relationship Id="rId7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6" Type="http://schemas.openxmlformats.org/officeDocument/2006/relationships/tags" Target="../tags/tag2.xml"/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8.xml"/><Relationship Id="rId15" Type="http://schemas.openxmlformats.org/officeDocument/2006/relationships/tags" Target="../tags/tag1.xml"/><Relationship Id="rId12" Type="http://schemas.openxmlformats.org/officeDocument/2006/relationships/slideLayout" Target="../slideLayouts/slideLayout45.xml"/><Relationship Id="rId17" Type="http://schemas.openxmlformats.org/officeDocument/2006/relationships/tags" Target="../tags/tag3.xml"/><Relationship Id="rId19" Type="http://schemas.openxmlformats.org/officeDocument/2006/relationships/tags" Target="../tags/tag5.xml"/><Relationship Id="rId2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6.xml"/><Relationship Id="rId18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-105" charset="-128"/>
                <a:cs typeface="+mn-cs"/>
              </a:defRPr>
            </a:lvl1pPr>
          </a:lstStyle>
          <a:p>
            <a:pPr>
              <a:defRPr/>
            </a:pPr>
            <a:fld id="{3B3B6447-FFF6-4E76-8104-BB4012CB5B00}" type="datetime1">
              <a:rPr lang="en-US"/>
              <a:pPr>
                <a:defRPr/>
              </a:pPr>
              <a:t>9/19/13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MS PGothic" pitchFamily="34" charset="-128"/>
          <a:cs typeface="ＭＳ Ｐゴシック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MS PGothic" pitchFamily="34" charset="-128"/>
          <a:cs typeface="ＭＳ Ｐゴシック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MS PGothic" pitchFamily="34" charset="-128"/>
          <a:cs typeface="ＭＳ Ｐゴシック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MS PGothic" pitchFamily="34" charset="-128"/>
          <a:cs typeface="ＭＳ Ｐゴシック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8E48FE6C-D96A-447A-8964-03850952FAB2}" type="datetimeFigureOut">
              <a:rPr lang="en-US"/>
              <a:pPr>
                <a:defRPr/>
              </a:pPr>
              <a:t>9/19/13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AC27B8FE-1089-4A6F-A550-3CD5A0DFB9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6A62F4FD-829C-4DBA-A0BF-63043BF11EBD}" type="datetimeFigureOut">
              <a:rPr lang="en-US"/>
              <a:pPr>
                <a:defRPr/>
              </a:pPr>
              <a:t>9/19/13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1AF08A99-6D21-4BEA-888B-BDB4BBA0D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invGray">
      <p:bgPr>
        <a:blipFill dpi="0" rotWithShape="0">
          <a:blip r:embed="rId21" cstate="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63500" dist="107763" dir="2700000" algn="ctr" rotWithShape="0">
            <a:srgbClr val="000000">
              <a:alpha val="74998"/>
            </a:srgbClr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logo-bgColor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3" descr="logo-bg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4"/>
          <p:cNvSpPr>
            <a:spLocks noGrp="1" noChangeArrowheads="1"/>
          </p:cNvSpPr>
          <p:nvPr>
            <p:ph type="title"/>
            <p:custDataLst>
              <p:tags r:id="rId17"/>
            </p:custDataLst>
          </p:nvPr>
        </p:nvSpPr>
        <p:spPr bwMode="auto">
          <a:xfrm>
            <a:off x="457200" y="0"/>
            <a:ext cx="7239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body" idx="1"/>
            <p:custDataLst>
              <p:tags r:id="rId18"/>
            </p:custDataLst>
          </p:nvPr>
        </p:nvSpPr>
        <p:spPr bwMode="auto">
          <a:xfrm>
            <a:off x="457200" y="1524000"/>
            <a:ext cx="7086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79302" name="Line 6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1066800" y="6248400"/>
            <a:ext cx="0" cy="609600"/>
          </a:xfrm>
          <a:prstGeom prst="line">
            <a:avLst/>
          </a:prstGeom>
          <a:noFill/>
          <a:ln w="9525">
            <a:solidFill>
              <a:srgbClr val="CC9900"/>
            </a:solidFill>
            <a:prstDash val="sysDot"/>
            <a:round/>
            <a:headEnd/>
            <a:tailEnd/>
          </a:ln>
          <a:effectLst/>
        </p:spPr>
        <p:txBody>
          <a:bodyPr wrap="none"/>
          <a:lstStyle/>
          <a:p>
            <a:pPr algn="ctr" defTabSz="914400" eaLnBrk="0" hangingPunct="0">
              <a:defRPr/>
            </a:pPr>
            <a:endParaRPr lang="en-US">
              <a:solidFill>
                <a:srgbClr val="FFFFCC"/>
              </a:solidFill>
              <a:latin typeface="Arial" pitchFamily="-112" charset="0"/>
              <a:ea typeface="ＭＳ Ｐゴシック" pitchFamily="-112" charset="-128"/>
            </a:endParaRPr>
          </a:p>
        </p:txBody>
      </p:sp>
      <p:sp>
        <p:nvSpPr>
          <p:cNvPr id="1079303" name="Text Box 7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9661525" y="2174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endParaRPr lang="en-US" sz="2400">
              <a:solidFill>
                <a:srgbClr val="FFFFCC"/>
              </a:solidFill>
              <a:latin typeface="Times New Roman" pitchFamily="48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234752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993" r:id="rId12"/>
    <p:sldLayoutId id="2147483994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+mj-lt"/>
          <a:ea typeface="ＭＳ Ｐゴシック" pitchFamily="-112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pitchFamily="-112" charset="0"/>
          <a:ea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pitchFamily="-112" charset="0"/>
          <a:ea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pitchFamily="-112" charset="0"/>
          <a:ea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pitchFamily="-112" charset="0"/>
          <a:ea typeface="ＭＳ Ｐゴシック" pitchFamily="-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pitchFamily="-11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pitchFamily="-11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pitchFamily="-11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400" b="1">
          <a:solidFill>
            <a:schemeClr val="bg2"/>
          </a:solidFill>
          <a:latin typeface="+mn-lt"/>
          <a:ea typeface="ＭＳ Ｐゴシック" pitchFamily="-112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2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2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2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bg2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bg2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bg2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bg2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bg2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1" Type="http://schemas.openxmlformats.org/officeDocument/2006/relationships/tags" Target="../tags/tag54.xml"/><Relationship Id="rId2" Type="http://schemas.openxmlformats.org/officeDocument/2006/relationships/tags" Target="../tags/tag55.xml"/><Relationship Id="rId3" Type="http://schemas.openxmlformats.org/officeDocument/2006/relationships/tags" Target="../tags/tag56.xml"/><Relationship Id="rId5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0.png"/><Relationship Id="rId1" Type="http://schemas.microsoft.com/office/2007/relationships/media" Target="../media/media2.wmv"/><Relationship Id="rId2" Type="http://schemas.openxmlformats.org/officeDocument/2006/relationships/video" Target="../media/media2.wmv"/><Relationship Id="rId3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1" Type="http://schemas.microsoft.com/office/2007/relationships/media" Target="../media/media3.mov"/><Relationship Id="rId2" Type="http://schemas.openxmlformats.org/officeDocument/2006/relationships/video" Target="../media/media3.mov"/><Relationship Id="rId3" Type="http://schemas.openxmlformats.org/officeDocument/2006/relationships/slideLayout" Target="../slideLayouts/slideLayout6.xml"/><Relationship Id="rId5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image" Target="../media/image17.gif"/><Relationship Id="rId4" Type="http://schemas.openxmlformats.org/officeDocument/2006/relationships/slideLayout" Target="../slideLayouts/slideLayout1.xml"/><Relationship Id="rId1" Type="http://schemas.openxmlformats.org/officeDocument/2006/relationships/tags" Target="../tags/tag57.xml"/><Relationship Id="rId2" Type="http://schemas.openxmlformats.org/officeDocument/2006/relationships/tags" Target="../tags/tag58.xml"/><Relationship Id="rId3" Type="http://schemas.openxmlformats.org/officeDocument/2006/relationships/tags" Target="../tags/tag59.xml"/><Relationship Id="rId5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1" Type="http://schemas.openxmlformats.org/officeDocument/2006/relationships/tags" Target="../tags/tag60.xml"/><Relationship Id="rId2" Type="http://schemas.openxmlformats.org/officeDocument/2006/relationships/tags" Target="../tags/tag61.xml"/><Relationship Id="rId3" Type="http://schemas.openxmlformats.org/officeDocument/2006/relationships/tags" Target="../tags/tag62.xml"/><Relationship Id="rId5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tags" Target="../tags/tag66.xml"/><Relationship Id="rId5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" Type="http://schemas.openxmlformats.org/officeDocument/2006/relationships/tags" Target="../tags/tag63.xml"/><Relationship Id="rId2" Type="http://schemas.openxmlformats.org/officeDocument/2006/relationships/tags" Target="../tags/tag64.xml"/><Relationship Id="rId3" Type="http://schemas.openxmlformats.org/officeDocument/2006/relationships/tags" Target="../tags/tag65.xml"/><Relationship Id="rId6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4" Type="http://schemas.openxmlformats.org/officeDocument/2006/relationships/hyperlink" Target="LisaTalkingToKids.divx" TargetMode="External"/><Relationship Id="rId10" Type="http://schemas.microsoft.com/office/2007/relationships/hdphoto" Target="../media/hdphoto1.wdp"/><Relationship Id="rId5" Type="http://schemas.openxmlformats.org/officeDocument/2006/relationships/image" Target="../media/image10.png"/><Relationship Id="rId7" Type="http://schemas.openxmlformats.org/officeDocument/2006/relationships/image" Target="../media/image12.jpeg"/><Relationship Id="rId11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9" Type="http://schemas.openxmlformats.org/officeDocument/2006/relationships/image" Target="../media/image14.jpeg"/><Relationship Id="rId3" Type="http://schemas.openxmlformats.org/officeDocument/2006/relationships/image" Target="../media/image9.png"/><Relationship Id="rId6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4" Type="http://schemas.openxmlformats.org/officeDocument/2006/relationships/tags" Target="../tags/tag43.xml"/><Relationship Id="rId5" Type="http://schemas.openxmlformats.org/officeDocument/2006/relationships/slideLayout" Target="../slideLayouts/slideLayout1.xml"/><Relationship Id="rId7" Type="http://schemas.openxmlformats.org/officeDocument/2006/relationships/image" Target="../media/image17.gif"/><Relationship Id="rId1" Type="http://schemas.openxmlformats.org/officeDocument/2006/relationships/tags" Target="../tags/tag40.xml"/><Relationship Id="rId2" Type="http://schemas.openxmlformats.org/officeDocument/2006/relationships/tags" Target="../tags/tag41.xml"/><Relationship Id="rId3" Type="http://schemas.openxmlformats.org/officeDocument/2006/relationships/tags" Target="../tags/tag42.xml"/><Relationship Id="rId6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2012_TeachLivE%20Puppetry%20Demo.divx" TargetMode="External"/><Relationship Id="rId3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1" Type="http://schemas.microsoft.com/office/2007/relationships/media" Target="../media/media1.mov"/><Relationship Id="rId2" Type="http://schemas.openxmlformats.org/officeDocument/2006/relationships/video" Target="../media/media1.mov"/><Relationship Id="rId3" Type="http://schemas.openxmlformats.org/officeDocument/2006/relationships/slideLayout" Target="../slideLayouts/slideLayout6.xml"/><Relationship Id="rId5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image" Target="../media/image21.jpeg"/><Relationship Id="rId4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2" Type="http://schemas.openxmlformats.org/officeDocument/2006/relationships/tags" Target="../tags/tag45.xml"/><Relationship Id="rId3" Type="http://schemas.openxmlformats.org/officeDocument/2006/relationships/tags" Target="../tags/tag46.xml"/><Relationship Id="rId5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tags" Target="../tags/tag50.xml"/><Relationship Id="rId5" Type="http://schemas.openxmlformats.org/officeDocument/2006/relationships/slideLayout" Target="../slideLayouts/slideLayout1.xml"/><Relationship Id="rId7" Type="http://schemas.openxmlformats.org/officeDocument/2006/relationships/image" Target="../media/image17.gif"/><Relationship Id="rId1" Type="http://schemas.openxmlformats.org/officeDocument/2006/relationships/tags" Target="../tags/tag47.xml"/><Relationship Id="rId2" Type="http://schemas.openxmlformats.org/officeDocument/2006/relationships/tags" Target="../tags/tag48.xml"/><Relationship Id="rId3" Type="http://schemas.openxmlformats.org/officeDocument/2006/relationships/tags" Target="../tags/tag49.xml"/><Relationship Id="rId6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1" Type="http://schemas.openxmlformats.org/officeDocument/2006/relationships/tags" Target="../tags/tag51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gif"/><Relationship Id="rId1" Type="http://schemas.openxmlformats.org/officeDocument/2006/relationships/tags" Target="../tags/tag52.xml"/><Relationship Id="rId2" Type="http://schemas.openxmlformats.org/officeDocument/2006/relationships/tags" Target="../tags/tag53.xml"/><Relationship Id="rId3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b="1" dirty="0" smtClean="0">
                <a:solidFill>
                  <a:schemeClr val="bg2">
                    <a:lumMod val="50000"/>
                  </a:schemeClr>
                </a:solidFill>
              </a:rPr>
              <a:t>Synthetic Reality Lab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University </a:t>
            </a:r>
            <a:r>
              <a:rPr lang="en-US" b="1" dirty="0"/>
              <a:t>of Central </a:t>
            </a:r>
            <a:r>
              <a:rPr lang="en-US" b="1" dirty="0" smtClean="0"/>
              <a:t>Florida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60384" y="124199"/>
            <a:ext cx="1590956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" y="90861"/>
            <a:ext cx="146208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9175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Debriefing Rehearsal</a:t>
            </a:r>
            <a:endParaRPr lang="en-US" b="1" dirty="0"/>
          </a:p>
        </p:txBody>
      </p:sp>
      <p:sp>
        <p:nvSpPr>
          <p:cNvPr id="3" name="AutoShape 2" descr="Inline image 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Inline image 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68" y="1417638"/>
            <a:ext cx="8988425" cy="465605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56712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838200" y="2514600"/>
            <a:ext cx="7467600" cy="2895600"/>
          </a:xfrm>
        </p:spPr>
        <p:txBody>
          <a:bodyPr/>
          <a:lstStyle/>
          <a:p>
            <a:r>
              <a:rPr lang="en-US" sz="3600" b="1" dirty="0" smtClean="0">
                <a:latin typeface="Arial Black" pitchFamily="34" charset="0"/>
              </a:rPr>
              <a:t>Physical-Virtual Avatars</a:t>
            </a:r>
            <a:br>
              <a:rPr lang="en-US" sz="3600" b="1" dirty="0" smtClean="0">
                <a:latin typeface="Arial Black" pitchFamily="34" charset="0"/>
              </a:rPr>
            </a:br>
            <a:r>
              <a:rPr lang="en-US" sz="3600" b="1" dirty="0">
                <a:latin typeface="Arial Black" pitchFamily="34" charset="0"/>
              </a:rPr>
              <a:t/>
            </a:r>
            <a:br>
              <a:rPr lang="en-US" sz="3600" b="1" dirty="0">
                <a:latin typeface="Arial Black" pitchFamily="34" charset="0"/>
              </a:rPr>
            </a:br>
            <a:r>
              <a:rPr lang="en-US" sz="3200" b="1" dirty="0" smtClean="0">
                <a:latin typeface="Arial Black" pitchFamily="34" charset="0"/>
              </a:rPr>
              <a:t>Led  by Greg Welch with </a:t>
            </a:r>
            <a:br>
              <a:rPr lang="en-US" sz="3200" b="1" dirty="0" smtClean="0">
                <a:latin typeface="Arial Black" pitchFamily="34" charset="0"/>
              </a:rPr>
            </a:br>
            <a:r>
              <a:rPr lang="en-US" sz="3200" b="1" dirty="0" err="1" smtClean="0">
                <a:latin typeface="Arial Black" pitchFamily="34" charset="0"/>
              </a:rPr>
              <a:t>Arjun</a:t>
            </a:r>
            <a:r>
              <a:rPr lang="en-US" sz="3200" b="1" dirty="0" smtClean="0">
                <a:latin typeface="Arial Black" pitchFamily="34" charset="0"/>
              </a:rPr>
              <a:t> </a:t>
            </a:r>
            <a:r>
              <a:rPr lang="en-US" sz="3200" b="1" dirty="0" err="1" smtClean="0">
                <a:latin typeface="Arial Black" pitchFamily="34" charset="0"/>
              </a:rPr>
              <a:t>Nagendran</a:t>
            </a:r>
            <a:r>
              <a:rPr lang="en-US" sz="3200" b="1" dirty="0" smtClean="0">
                <a:latin typeface="Arial Black" pitchFamily="34" charset="0"/>
              </a:rPr>
              <a:t>, Remo </a:t>
            </a:r>
            <a:r>
              <a:rPr lang="en-US" sz="3200" b="1" dirty="0" err="1" smtClean="0">
                <a:latin typeface="Arial Black" pitchFamily="34" charset="0"/>
              </a:rPr>
              <a:t>Pillat</a:t>
            </a:r>
            <a:endParaRPr lang="en-US" sz="1800" b="1" dirty="0">
              <a:latin typeface="Arial Black" pitchFamily="34" charset="0"/>
            </a:endParaRPr>
          </a:p>
        </p:txBody>
      </p:sp>
      <p:pic>
        <p:nvPicPr>
          <p:cNvPr id="7" name="Picture 2" descr="http://upload.wikimedia.org/wikipedia/commons/thumb/1/1d/Office_of_Naval_Research_%28U.S._Navy%29_-_web_banner.jpg/250px-Office_of_Naval_Research_%28U.S._Navy%29_-_web_banner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0068" y="278549"/>
            <a:ext cx="2323978" cy="69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3853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64" y="1207514"/>
            <a:ext cx="9113799" cy="5613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Physical Virtual Patient</a:t>
            </a:r>
            <a:endParaRPr lang="en-US" b="1" dirty="0"/>
          </a:p>
        </p:txBody>
      </p:sp>
      <p:pic>
        <p:nvPicPr>
          <p:cNvPr id="4" name="Picture 2" descr="C:\Users\Arjun\Downloads\IMG_0008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73757" y="5098459"/>
            <a:ext cx="1366263" cy="1421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1888278" y="4787594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Robothespian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707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Patient Bed (Prototype)</a:t>
            </a:r>
            <a:endParaRPr lang="en-US" b="1" dirty="0"/>
          </a:p>
        </p:txBody>
      </p:sp>
      <p:sp>
        <p:nvSpPr>
          <p:cNvPr id="3" name="Slide Number Placeholder 3"/>
          <p:cNvSpPr>
            <a:spLocks noGrp="1"/>
          </p:cNvSpPr>
          <p:nvPr/>
        </p:nvSpPr>
        <p:spPr bwMode="auto">
          <a:xfrm>
            <a:off x="10107613" y="6742906"/>
            <a:ext cx="317500" cy="3429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800" kern="1200" smtClean="0">
                <a:solidFill>
                  <a:schemeClr val="tx1"/>
                </a:solidFill>
                <a:latin typeface="+mn-lt"/>
                <a:ea typeface="Gill Sans" charset="0"/>
                <a:cs typeface="Gill Sans" charset="0"/>
                <a:sym typeface="Gill Sans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2860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743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200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657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>
              <a:defRPr/>
            </a:pPr>
            <a:fld id="{DC50FB21-3062-4BDC-A0B8-E89C289538B3}" type="slidenum">
              <a:rPr lang="en-US"/>
              <a:pPr>
                <a:defRPr/>
              </a:pPr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738" y="1233628"/>
            <a:ext cx="7230212" cy="5423553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127000" dist="76199" dir="54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192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Virtual Patient</a:t>
            </a:r>
            <a:endParaRPr lang="en-US" b="1" dirty="0"/>
          </a:p>
        </p:txBody>
      </p:sp>
      <p:pic>
        <p:nvPicPr>
          <p:cNvPr id="3" name="SeanInBe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66" y="1122555"/>
            <a:ext cx="9103103" cy="51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57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PVA and 2D Avatars</a:t>
            </a:r>
            <a:endParaRPr lang="en-US" b="1" dirty="0"/>
          </a:p>
        </p:txBody>
      </p:sp>
      <p:pic>
        <p:nvPicPr>
          <p:cNvPr id="3" name="Indian Lor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545" y="1277707"/>
            <a:ext cx="9053566" cy="509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90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838200" y="2514600"/>
            <a:ext cx="7467600" cy="2895600"/>
          </a:xfrm>
        </p:spPr>
        <p:txBody>
          <a:bodyPr/>
          <a:lstStyle/>
          <a:p>
            <a:r>
              <a:rPr lang="en-US" b="1" dirty="0" err="1" smtClean="0">
                <a:latin typeface="Arial Black" pitchFamily="34" charset="0"/>
              </a:rPr>
              <a:t>DigitalHeritage</a:t>
            </a:r>
            <a:r>
              <a:rPr lang="en-US" b="1" dirty="0" smtClean="0">
                <a:latin typeface="Arial Black" pitchFamily="34" charset="0"/>
              </a:rPr>
              <a:t> &amp;  STEM Education</a:t>
            </a:r>
            <a:endParaRPr lang="en-US" sz="2800" b="1" dirty="0">
              <a:latin typeface="Arial Black" pitchFamily="34" charset="0"/>
            </a:endParaRPr>
          </a:p>
        </p:txBody>
      </p:sp>
      <p:pic>
        <p:nvPicPr>
          <p:cNvPr id="5" name="Picture 6" descr="National Endowment for the Humanities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2112" y="183234"/>
            <a:ext cx="26670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thumbnail of small NSF logo in color 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007" y="12755"/>
            <a:ext cx="964069" cy="97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0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0"/>
            <a:ext cx="7924800" cy="1219200"/>
          </a:xfrm>
        </p:spPr>
        <p:txBody>
          <a:bodyPr/>
          <a:lstStyle/>
          <a:p>
            <a:r>
              <a:rPr lang="en-US" b="1" dirty="0" smtClean="0"/>
              <a:t>1964/65 NY World’s Fair</a:t>
            </a:r>
            <a:endParaRPr lang="en-US" b="1" dirty="0"/>
          </a:p>
        </p:txBody>
      </p:sp>
      <p:sp>
        <p:nvSpPr>
          <p:cNvPr id="7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615650" y="5793449"/>
            <a:ext cx="3103516" cy="852752"/>
          </a:xfrm>
          <a:prstGeom prst="rect">
            <a:avLst/>
          </a:prstGeom>
        </p:spPr>
        <p:txBody>
          <a:bodyPr numCol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400" b="1">
                <a:solidFill>
                  <a:schemeClr val="bg2"/>
                </a:solidFill>
                <a:latin typeface="+mn-lt"/>
                <a:ea typeface="ＭＳ Ｐゴシック" pitchFamily="-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2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2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2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2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2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2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2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2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3074" name="Picture 2" descr="new_york_stat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073" y="1428750"/>
            <a:ext cx="8331199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2800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b="1" dirty="0" smtClean="0"/>
              <a:t>Connecting STEM</a:t>
            </a:r>
            <a:endParaRPr lang="en-US" b="1" dirty="0"/>
          </a:p>
        </p:txBody>
      </p:sp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1533625" y="5575867"/>
            <a:ext cx="6134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WV Coal Mine Entered from WV Pavilion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1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243" y="1258614"/>
            <a:ext cx="7762991" cy="4366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6251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4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56476" y="127000"/>
            <a:ext cx="1593850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5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88" y="127000"/>
            <a:ext cx="146208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Inline image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nline image 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11741" y="242857"/>
            <a:ext cx="5727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Co-Directors: Charlie Hughes, Greg Welch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79650" y="3189923"/>
            <a:ext cx="428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600" b="1" dirty="0" smtClean="0"/>
              <a:t>Avatar mediated interaction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b="1" dirty="0" err="1" smtClean="0"/>
              <a:t>Microposes</a:t>
            </a:r>
            <a:endParaRPr lang="en-US" sz="1600" b="1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b="1" dirty="0" smtClean="0"/>
              <a:t>Manifestations of surrogates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b="1" dirty="0" smtClean="0"/>
              <a:t>Applications to teacher practice, train the trainer, serious social issues, …</a:t>
            </a:r>
            <a:endParaRPr lang="en-US" sz="1600" b="1" dirty="0"/>
          </a:p>
        </p:txBody>
      </p:sp>
      <p:pic>
        <p:nvPicPr>
          <p:cNvPr id="40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9650" y="4952530"/>
            <a:ext cx="2558490" cy="1479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4" descr="C:\Users\ceh\Dropbox\Papers\2012_iED Boston\Figure4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827" y="1167905"/>
            <a:ext cx="2804823" cy="1644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Sean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479" y="4952530"/>
            <a:ext cx="2447925" cy="151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 descr="C:\Users\arjun\Documents\VRST2013\figures\source\microposes_sean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9438" y="2708647"/>
            <a:ext cx="2830888" cy="118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arjun\Documents\VRST2013\figures\source\virtual_class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9066" y="1154024"/>
            <a:ext cx="5777813" cy="155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rjun\Downloads\IMG_0008.JPG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0375" y="3894060"/>
            <a:ext cx="1574389" cy="1637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79902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838200" y="2514600"/>
            <a:ext cx="7467600" cy="2895600"/>
          </a:xfrm>
        </p:spPr>
        <p:txBody>
          <a:bodyPr/>
          <a:lstStyle/>
          <a:p>
            <a:r>
              <a:rPr lang="en-US" sz="3600" b="1" dirty="0" smtClean="0">
                <a:latin typeface="Arial Black" pitchFamily="34" charset="0"/>
              </a:rPr>
              <a:t>Avatar-Mediated Interaction &amp; Teacher Practice</a:t>
            </a:r>
            <a:br>
              <a:rPr lang="en-US" sz="3600" b="1" dirty="0" smtClean="0">
                <a:latin typeface="Arial Black" pitchFamily="34" charset="0"/>
              </a:rPr>
            </a:br>
            <a:r>
              <a:rPr lang="en-US" sz="3600" b="1" dirty="0">
                <a:latin typeface="Arial Black" pitchFamily="34" charset="0"/>
              </a:rPr>
              <a:t/>
            </a:r>
            <a:br>
              <a:rPr lang="en-US" sz="3600" b="1" dirty="0">
                <a:latin typeface="Arial Black" pitchFamily="34" charset="0"/>
              </a:rPr>
            </a:br>
            <a:r>
              <a:rPr lang="en-US" sz="3200" b="1" dirty="0" smtClean="0">
                <a:latin typeface="Arial Black" pitchFamily="34" charset="0"/>
              </a:rPr>
              <a:t>with Lisa </a:t>
            </a:r>
            <a:r>
              <a:rPr lang="en-US" sz="3200" b="1" dirty="0" err="1" smtClean="0">
                <a:latin typeface="Arial Black" pitchFamily="34" charset="0"/>
              </a:rPr>
              <a:t>Dieker</a:t>
            </a:r>
            <a:r>
              <a:rPr lang="en-US" sz="3200" b="1" dirty="0" smtClean="0">
                <a:latin typeface="Arial Black" pitchFamily="34" charset="0"/>
              </a:rPr>
              <a:t>, Mike Hynes, </a:t>
            </a:r>
            <a:r>
              <a:rPr lang="en-US" sz="3200" b="1" dirty="0" err="1" smtClean="0">
                <a:latin typeface="Arial Black" pitchFamily="34" charset="0"/>
              </a:rPr>
              <a:t>Arjun</a:t>
            </a:r>
            <a:r>
              <a:rPr lang="en-US" sz="3200" b="1" dirty="0" smtClean="0">
                <a:latin typeface="Arial Black" pitchFamily="34" charset="0"/>
              </a:rPr>
              <a:t> </a:t>
            </a:r>
            <a:r>
              <a:rPr lang="en-US" sz="3200" b="1" dirty="0" err="1" smtClean="0">
                <a:latin typeface="Arial Black" pitchFamily="34" charset="0"/>
              </a:rPr>
              <a:t>Nagendran</a:t>
            </a:r>
            <a:r>
              <a:rPr lang="en-US" sz="3200" b="1" dirty="0" smtClean="0">
                <a:latin typeface="Arial Black" pitchFamily="34" charset="0"/>
              </a:rPr>
              <a:t>, Carrie Straub and a host of others</a:t>
            </a:r>
            <a:endParaRPr lang="en-US" sz="1800" b="1" dirty="0">
              <a:latin typeface="Arial Black" pitchFamily="34" charset="0"/>
            </a:endParaRPr>
          </a:p>
        </p:txBody>
      </p:sp>
      <p:pic>
        <p:nvPicPr>
          <p:cNvPr id="5" name="Picture 8" descr="Bill &amp; Melinda Gates Foundation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8643" y="171187"/>
            <a:ext cx="2088262" cy="41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thumbnail of small NSF logo in color 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21" y="100886"/>
            <a:ext cx="964069" cy="97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educationnews.org/wp-content/uploads/2011/10/Image-for-NewSchools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1089" y="0"/>
            <a:ext cx="2593278" cy="151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3940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Teacher Rehearsal</a:t>
            </a:r>
            <a:endParaRPr lang="en-US" b="1" dirty="0"/>
          </a:p>
        </p:txBody>
      </p:sp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902289"/>
              </p:ext>
            </p:extLst>
          </p:nvPr>
        </p:nvGraphicFramePr>
        <p:xfrm>
          <a:off x="1219200" y="5105400"/>
          <a:ext cx="6400800" cy="1107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2000"/>
                <a:gridCol w="2387600"/>
                <a:gridCol w="1981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Personalities: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Dependent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Independent</a:t>
                      </a:r>
                      <a:endParaRPr 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Aggressive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Attention-Grabber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Leader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Passive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Follower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Withdrawn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2906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 Math Lesson</a:t>
            </a:r>
            <a:endParaRPr lang="en-US" b="1" dirty="0"/>
          </a:p>
        </p:txBody>
      </p:sp>
      <p:pic>
        <p:nvPicPr>
          <p:cNvPr id="2" name="TeachLive Math Lesson Shor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33101"/>
            <a:ext cx="9144000" cy="514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79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b="1" dirty="0" smtClean="0"/>
              <a:t>Reflection – tag, browse, export</a:t>
            </a:r>
            <a:endParaRPr lang="en-US" b="1" dirty="0"/>
          </a:p>
        </p:txBody>
      </p:sp>
      <p:pic>
        <p:nvPicPr>
          <p:cNvPr id="1026" name="Picture 2" descr="C:\Users\arjun\Dropbox\TLE TeachLivE\TLE Awards\2012NCCI\Tagging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68" y="1314988"/>
            <a:ext cx="9117496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9086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838200" y="2514600"/>
            <a:ext cx="7467600" cy="2895600"/>
          </a:xfrm>
        </p:spPr>
        <p:txBody>
          <a:bodyPr/>
          <a:lstStyle/>
          <a:p>
            <a:r>
              <a:rPr lang="en-US" sz="3600" b="1" dirty="0" smtClean="0">
                <a:latin typeface="Arial Black" pitchFamily="34" charset="0"/>
              </a:rPr>
              <a:t>Avatar-Mediated Interaction &amp; Protective Strategies</a:t>
            </a:r>
            <a:endParaRPr lang="en-US" sz="2000" b="1" dirty="0">
              <a:latin typeface="Arial Black" pitchFamily="34" charset="0"/>
            </a:endParaRPr>
          </a:p>
        </p:txBody>
      </p:sp>
      <p:pic>
        <p:nvPicPr>
          <p:cNvPr id="5" name="Picture 2" descr="File:NIH logo.sv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0535" y="198830"/>
            <a:ext cx="766422" cy="76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thumbnail of small NSF logo in color 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007" y="12755"/>
            <a:ext cx="964069" cy="97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0891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Peer Pressure on Middle </a:t>
            </a:r>
            <a:r>
              <a:rPr lang="en-US" b="1" dirty="0" err="1" smtClean="0"/>
              <a:t>Schoolers</a:t>
            </a:r>
            <a:endParaRPr lang="en-US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8037" y="1149750"/>
            <a:ext cx="7025800" cy="52706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97254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838200" y="2514600"/>
            <a:ext cx="7467600" cy="2895600"/>
          </a:xfrm>
        </p:spPr>
        <p:txBody>
          <a:bodyPr/>
          <a:lstStyle/>
          <a:p>
            <a:r>
              <a:rPr lang="en-US" sz="3600" b="1" dirty="0" smtClean="0">
                <a:latin typeface="Arial Black" pitchFamily="34" charset="0"/>
              </a:rPr>
              <a:t>Avatar-Mediated Interaction &amp; Debriefing Trainers</a:t>
            </a:r>
            <a:endParaRPr lang="en-US" sz="2000" b="1" dirty="0">
              <a:latin typeface="Arial Black" pitchFamily="34" charset="0"/>
            </a:endParaRPr>
          </a:p>
        </p:txBody>
      </p:sp>
      <p:pic>
        <p:nvPicPr>
          <p:cNvPr id="5" name="Picture 2" descr="United States Department of Veterans Affairs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714"/>
          <a:stretch/>
        </p:blipFill>
        <p:spPr bwMode="auto">
          <a:xfrm>
            <a:off x="215433" y="167995"/>
            <a:ext cx="885825" cy="89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9356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jqimise71AltAb0vqNe6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cgGR3lkBsSN8xRhC2J7Y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SxFw8k3Ler7gOtkmLVMT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OuXCSCGd8RXJo8cwd0yG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1h2NiGYcbG2eIbzwrq50i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j55bafHLlKZrsGz5k0fWF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G9p1XGz7BD3LXWH6wJuq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fgISWl64LmB3pWM8i1ce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oGJDneuwrfVoT8i4Jd0wS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aUxLknrsd79US19jXSAfU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702DQdiYdCtHwO5CU65Z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iyQyaGVk0t0g69VwENCDu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eZggVpf8VCMOMwIHwdaeT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qavkelXuaVkjM3mAiSI4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VH2zTdzROMUHz5KAbUars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tsKFkWViwPQzfNiFrKUi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p4tgPHHNTeo3ezOeSCWw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QZQXiwtqx9KV3Fb37eAI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bbzIQdRhmzhkeuqRobktH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jiw82OvHVx8eOEnzFfyfN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EIrHDfPpnsUWShcHa3MED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c0GMuOv4Usr8DOHlbfRw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QeLxkgmKuVvq7JwJixbG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jRL6nX5vs8xUvr1RL1Tiy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vKDn0PRxM7zwGP0nqyZpZ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BJigkktQCR7Rl1sZWfDV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kZKbQoAki8sc9T5Kvw3Wu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oOtYUqBKL4Xbpjv8t5ghy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p8SzUcJ6RoVCAWIRt9Jym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fXuLen3YGc9pok6lwo0Ec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gMIzpBB6y0C1TU48Ym3SI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tbxnL7DkxIbGHI3FXrmzD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NnrbhnqEAjQxix12Qutes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tk5RAU8rtipTHCMCmFYfZ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aseD4dmRVmq405Rn9Sd45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qjfRo4mjqeUw9RPUyOYNM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6bcFHpiVIs1YQrHS7HYsV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MwMcbbW5t4hDwOtlJIZ4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iHWW9u6UREcHEA4QkUvaBt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vC6S4BDNHEPTklzcxqwLM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CYUndpTDIYOVqj2B2jdRv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aseD4dmRVmq405Rn9Sd45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qjfRo4mjqeUw9RPUyOYNM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YfkY8CfC4shIfYr47UyF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KG2bZUu5sNOYKrrtFsC3s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MwMcbbW5t4hDwOtlJIZ4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p7JDxdOw5oeo3bA8PCw8t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aseD4dmRVmq405Rn9Sd45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qjfRo4mjqeUw9RPUyOYNM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aseD4dmRVmq405Rn9Sd45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qjfRo4mjqeUw9RPUyOYNM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dRjBzisYGsHDxlmZ3Usp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aseD4dmRVmq405Rn9Sd45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qjfRo4mjqeUw9RPUyOYNM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MwMcbbW5t4hDwOtlJIZ4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0d1UXFbvIkSpzpPoUeWoQ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VCVUXnXXLCqePRzFIHlCDd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L11qiEeMa3OGtZhV36Rh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o19u33t4aQ950ZESoQI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fDViRTw1Nh1KcU7aFH9AV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opL0IGcI77PTyuPZTy8st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UimClGNBsslG9cu6bDxkB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yl9IgsJRpOAjGCKk6BWB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5IRlbT0vDWByFOa5XOTX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5lS1Dgyn64mo8i2Buiuc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1K0eOg7uTwBDvt9fJXfP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GS_PowerPoint_template">
  <a:themeElements>
    <a:clrScheme name="GS_PowerPoint_template 1">
      <a:dk1>
        <a:srgbClr val="220011"/>
      </a:dk1>
      <a:lt1>
        <a:srgbClr val="FFFFCC"/>
      </a:lt1>
      <a:dk2>
        <a:srgbClr val="660033"/>
      </a:dk2>
      <a:lt2>
        <a:srgbClr val="FFCC00"/>
      </a:lt2>
      <a:accent1>
        <a:srgbClr val="CC0099"/>
      </a:accent1>
      <a:accent2>
        <a:srgbClr val="56002B"/>
      </a:accent2>
      <a:accent3>
        <a:srgbClr val="B8AAAD"/>
      </a:accent3>
      <a:accent4>
        <a:srgbClr val="DADAAE"/>
      </a:accent4>
      <a:accent5>
        <a:srgbClr val="E2AACA"/>
      </a:accent5>
      <a:accent6>
        <a:srgbClr val="4D0026"/>
      </a:accent6>
      <a:hlink>
        <a:srgbClr val="9C004E"/>
      </a:hlink>
      <a:folHlink>
        <a:srgbClr val="FF6600"/>
      </a:folHlink>
    </a:clrScheme>
    <a:fontScheme name="GS_PowerPoint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GS_PowerPoint_template 1">
        <a:dk1>
          <a:srgbClr val="220011"/>
        </a:dk1>
        <a:lt1>
          <a:srgbClr val="FFFFCC"/>
        </a:lt1>
        <a:dk2>
          <a:srgbClr val="660033"/>
        </a:dk2>
        <a:lt2>
          <a:srgbClr val="FFCC00"/>
        </a:lt2>
        <a:accent1>
          <a:srgbClr val="CC0099"/>
        </a:accent1>
        <a:accent2>
          <a:srgbClr val="56002B"/>
        </a:accent2>
        <a:accent3>
          <a:srgbClr val="B8AAAD"/>
        </a:accent3>
        <a:accent4>
          <a:srgbClr val="DADAAE"/>
        </a:accent4>
        <a:accent5>
          <a:srgbClr val="E2AACA"/>
        </a:accent5>
        <a:accent6>
          <a:srgbClr val="4D0026"/>
        </a:accent6>
        <a:hlink>
          <a:srgbClr val="9C004E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_PowerPoint_template 2">
        <a:dk1>
          <a:srgbClr val="001600"/>
        </a:dk1>
        <a:lt1>
          <a:srgbClr val="669900"/>
        </a:lt1>
        <a:dk2>
          <a:srgbClr val="000000"/>
        </a:dk2>
        <a:lt2>
          <a:srgbClr val="006600"/>
        </a:lt2>
        <a:accent1>
          <a:srgbClr val="336600"/>
        </a:accent1>
        <a:accent2>
          <a:srgbClr val="89BA00"/>
        </a:accent2>
        <a:accent3>
          <a:srgbClr val="B8CAAA"/>
        </a:accent3>
        <a:accent4>
          <a:srgbClr val="001100"/>
        </a:accent4>
        <a:accent5>
          <a:srgbClr val="ADB8AA"/>
        </a:accent5>
        <a:accent6>
          <a:srgbClr val="7CA800"/>
        </a:accent6>
        <a:hlink>
          <a:srgbClr val="FFCC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_PowerPoint_template 3">
        <a:dk1>
          <a:srgbClr val="000000"/>
        </a:dk1>
        <a:lt1>
          <a:srgbClr val="B2B2B2"/>
        </a:lt1>
        <a:dk2>
          <a:srgbClr val="000000"/>
        </a:dk2>
        <a:lt2>
          <a:srgbClr val="777777"/>
        </a:lt2>
        <a:accent1>
          <a:srgbClr val="CBCBCB"/>
        </a:accent1>
        <a:accent2>
          <a:srgbClr val="969696"/>
        </a:accent2>
        <a:accent3>
          <a:srgbClr val="D5D5D5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333333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_PowerPoint_template 4">
        <a:dk1>
          <a:srgbClr val="000F1E"/>
        </a:dk1>
        <a:lt1>
          <a:srgbClr val="FFFFFF"/>
        </a:lt1>
        <a:dk2>
          <a:srgbClr val="003366"/>
        </a:dk2>
        <a:lt2>
          <a:srgbClr val="33CCCC"/>
        </a:lt2>
        <a:accent1>
          <a:srgbClr val="006699"/>
        </a:accent1>
        <a:accent2>
          <a:srgbClr val="003366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2D5C"/>
        </a:accent6>
        <a:hlink>
          <a:srgbClr val="0099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_PowerPoint_template 5">
        <a:dk1>
          <a:srgbClr val="002F2E"/>
        </a:dk1>
        <a:lt1>
          <a:srgbClr val="FFFFFF"/>
        </a:lt1>
        <a:dk2>
          <a:srgbClr val="008080"/>
        </a:dk2>
        <a:lt2>
          <a:srgbClr val="66FFCC"/>
        </a:lt2>
        <a:accent1>
          <a:srgbClr val="0099CC"/>
        </a:accent1>
        <a:accent2>
          <a:srgbClr val="00525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4948"/>
        </a:accent6>
        <a:hlink>
          <a:srgbClr val="00CC99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_PowerPoint_template 6">
        <a:dk1>
          <a:srgbClr val="000022"/>
        </a:dk1>
        <a:lt1>
          <a:srgbClr val="FFFFFF"/>
        </a:lt1>
        <a:dk2>
          <a:srgbClr val="000066"/>
        </a:dk2>
        <a:lt2>
          <a:srgbClr val="FFCC00"/>
        </a:lt2>
        <a:accent1>
          <a:srgbClr val="666699"/>
        </a:accent1>
        <a:accent2>
          <a:srgbClr val="000048"/>
        </a:accent2>
        <a:accent3>
          <a:srgbClr val="AAAAB8"/>
        </a:accent3>
        <a:accent4>
          <a:srgbClr val="DADADA"/>
        </a:accent4>
        <a:accent5>
          <a:srgbClr val="B8B8CA"/>
        </a:accent5>
        <a:accent6>
          <a:srgbClr val="000040"/>
        </a:accent6>
        <a:hlink>
          <a:srgbClr val="9999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9415</TotalTime>
  <Words>127</Words>
  <Application>Microsoft Macintosh PowerPoint</Application>
  <PresentationFormat>On-screen Show (4:3)</PresentationFormat>
  <Paragraphs>37</Paragraphs>
  <Slides>18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Office Theme</vt:lpstr>
      <vt:lpstr>Custom Design</vt:lpstr>
      <vt:lpstr>1_Office Theme</vt:lpstr>
      <vt:lpstr>GS_PowerPoint_template</vt:lpstr>
      <vt:lpstr>Synthetic Reality Lab  University of Central Florida </vt:lpstr>
      <vt:lpstr>PowerPoint Presentation</vt:lpstr>
      <vt:lpstr>Avatar-Mediated Interaction &amp; Teacher Practice  with Lisa Dieker, Mike Hynes, Arjun Nagendran, Carrie Straub and a host of others</vt:lpstr>
      <vt:lpstr>Teacher Rehearsal</vt:lpstr>
      <vt:lpstr>A Math Lesson</vt:lpstr>
      <vt:lpstr>Reflection – tag, browse, export</vt:lpstr>
      <vt:lpstr>Avatar-Mediated Interaction &amp; Protective Strategies</vt:lpstr>
      <vt:lpstr>Peer Pressure on Middle Schoolers</vt:lpstr>
      <vt:lpstr>Avatar-Mediated Interaction &amp; Debriefing Trainers</vt:lpstr>
      <vt:lpstr>Debriefing Rehearsal</vt:lpstr>
      <vt:lpstr>Physical-Virtual Avatars  Led  by Greg Welch with  Arjun Nagendran, Remo Pillat</vt:lpstr>
      <vt:lpstr>Physical Virtual Patient</vt:lpstr>
      <vt:lpstr>Patient Bed (Prototype)</vt:lpstr>
      <vt:lpstr>Virtual Patient</vt:lpstr>
      <vt:lpstr>PVA and 2D Avatars</vt:lpstr>
      <vt:lpstr>DigitalHeritage &amp;  STEM Education</vt:lpstr>
      <vt:lpstr>1964/65 NY World’s Fair</vt:lpstr>
      <vt:lpstr>Connecting STEM</vt:lpstr>
    </vt:vector>
  </TitlesOfParts>
  <Company>NACHC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Hugo Cubias</dc:creator>
  <cp:lastModifiedBy>Charles Hughes</cp:lastModifiedBy>
  <cp:revision>321</cp:revision>
  <cp:lastPrinted>2012-01-10T15:41:57Z</cp:lastPrinted>
  <dcterms:created xsi:type="dcterms:W3CDTF">2010-08-16T17:30:53Z</dcterms:created>
  <dcterms:modified xsi:type="dcterms:W3CDTF">2013-09-19T20:04:13Z</dcterms:modified>
</cp:coreProperties>
</file>