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0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B4BAC-AC40-4D0F-9F50-70312B56DF3D}" type="datetimeFigureOut">
              <a:rPr lang="en-US" smtClean="0"/>
              <a:t>11/6/14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664B5-3DCB-4C3C-9FB0-5E74C10D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4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1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2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3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4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5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6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5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9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2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7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7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9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4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5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6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0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ED12-CD28-4F37-9C43-652B063051DE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4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11/6/14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1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Sample Assignment </a:t>
            </a:r>
            <a:r>
              <a:rPr lang="en-US" dirty="0" smtClean="0"/>
              <a:t># 7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Known Results: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Halt = {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| f(x)</a:t>
            </a:r>
            <a:r>
              <a:rPr lang="en-US" sz="1800" b="1" dirty="0" smtClean="0">
                <a:sym typeface="Symbol" charset="0"/>
              </a:rPr>
              <a:t> } is re (semi-decidable) but </a:t>
            </a:r>
            <a:r>
              <a:rPr lang="en-US" sz="1800" b="1" dirty="0" err="1" smtClean="0">
                <a:sym typeface="Symbol" charset="0"/>
              </a:rPr>
              <a:t>undecidable</a:t>
            </a:r>
            <a:endParaRPr lang="en-US" sz="1800" b="1" dirty="0" smtClean="0">
              <a:sym typeface="Symbol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= { f | </a:t>
            </a:r>
            <a:r>
              <a:rPr lang="en-US" sz="1800" dirty="0" smtClean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f(x)</a:t>
            </a:r>
            <a:r>
              <a:rPr lang="en-US" sz="1800" b="1" dirty="0" smtClean="0">
                <a:sym typeface="Symbol" charset="0"/>
              </a:rPr>
              <a:t> } is non-re (not even semi-decidable)</a:t>
            </a: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Halt to show that one cannot decide { f | </a:t>
            </a:r>
            <a:r>
              <a:rPr lang="en-US" sz="20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0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0 } is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undecidable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that { f | </a:t>
            </a:r>
            <a:r>
              <a:rPr lang="en-US" sz="20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0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0 } reduces to Halt. (1 plus 2 show they are equally hard)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Halt to show that one cannot decide  { f | </a:t>
            </a:r>
            <a:r>
              <a:rPr lang="en-US" sz="20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f(x+1)=f(x)+1} </a:t>
            </a:r>
            <a:b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Note that f(0) can be any value.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Total to show that { f | </a:t>
            </a:r>
            <a:r>
              <a:rPr lang="en-US" sz="18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f(x+1)=f(x)+1} is not even re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{ f | </a:t>
            </a:r>
            <a:r>
              <a:rPr lang="en-US" sz="20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f(x+1)=f(x)+1}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reduces to Total. (4 plus 5 show they are equally hard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solidFill>
                <a:srgbClr val="CC3300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24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11/6/14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dirty="0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2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7.1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Halt to show that one cannot decide { f | </a:t>
            </a:r>
            <a:r>
              <a:rPr lang="en-US" sz="2200" b="1" dirty="0" smtClean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0 } is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undecidable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be an arbitrary pair of natural numbers. &lt;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-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), for all y.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0, for all y,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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(y), for all y, otherwise.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|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x) = 0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and so </a:t>
            </a:r>
          </a:p>
          <a:p>
            <a:pPr marL="0" indent="0">
              <a:buNone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Halt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{ 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|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0 }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as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we were to show.</a:t>
            </a:r>
          </a:p>
          <a:p>
            <a:pPr marL="0" indent="0">
              <a:buNone/>
              <a:defRPr/>
            </a:pP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Note: I have not overloaded the index of a function with the function in my proof, but I do not mind if you do such overloading.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57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11/6/14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3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7.2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lnSpcReduction="10000"/>
          </a:bodyPr>
          <a:lstStyle/>
          <a:p>
            <a:pPr marL="609600" indent="-609600">
              <a:buFont typeface="+mj-lt"/>
              <a:buAutoNum type="arabicPeriod" startAt="2"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that 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| </a:t>
            </a:r>
            <a:r>
              <a:rPr lang="en-US" sz="2200" b="1" dirty="0" smtClean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f(x) = 0 } reduces to Halt. (1 plus 2 show they are equally hard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natural number. f, is in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| </a:t>
            </a:r>
            <a:r>
              <a:rPr lang="en-US" sz="2200" b="1" dirty="0" smtClean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0 }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(x)=0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&lt;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 [STP(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&amp; (VALUE(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= 0)], for all y.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Here &lt;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&gt;[P] means the least &lt;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 having this property, P. The pairing allows us to search all possible pairs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until we find one that verifies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0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. If no such pair exists, this runs forever.</a:t>
            </a: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)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for all y,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some some x,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)=0 and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(y), for all y, otherwise.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Thus,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(0)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0</a:t>
            </a: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in 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|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0 }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&lt;g,0&gt; is in Halt,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and so </a:t>
            </a:r>
          </a:p>
          <a:p>
            <a:pPr marL="0" indent="0">
              <a:buNone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|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0 }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Halt as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we were to show.</a:t>
            </a:r>
          </a:p>
          <a:p>
            <a:pPr marL="0" indent="0">
              <a:buNone/>
              <a:defRPr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034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11/6/14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4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7.3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/>
          </a:bodyPr>
          <a:lstStyle/>
          <a:p>
            <a:pPr marL="609600" indent="-609600">
              <a:buFont typeface="+mj-lt"/>
              <a:buAutoNum type="arabicPeriod" startAt="3"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Halt to show that one cannot decide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| 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f(x+1)=f(x)+1} </a:t>
            </a:r>
            <a:b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Note that f(0) can be any value</a:t>
            </a:r>
          </a:p>
          <a:p>
            <a:pPr marL="0" indent="0" eaLnBrk="1" hangingPunct="1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be an arbitrary pair of natural numbers. &lt;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-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+ y, for all y.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y, for all y,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 and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), for all y, otherwise. 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Thus,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the identity function, and hence has the property that 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</a:br>
            <a:r>
              <a:rPr lang="en-US" sz="24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x+1)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=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x)+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1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when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or is undefined everywhere when &lt;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f.x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 is not in Halt.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f| </a:t>
            </a:r>
            <a:r>
              <a:rPr lang="en-US" sz="24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(x+1) 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+ 1 } and so 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Halt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f | 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x+1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 } as we were to show.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4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7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11/6/14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5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7.4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609600" indent="-609600">
              <a:buFont typeface="+mj-lt"/>
              <a:buAutoNum type="arabicPeriod" startAt="4"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Total to show that { f 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is not even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re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natural number. f is in Total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x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-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+ x.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 and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(x)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).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Thus,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the identity function, when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Total,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is undefined on at least one input, otherwise.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in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f|</a:t>
            </a:r>
            <a:r>
              <a:rPr lang="en-US" sz="22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(x+1) =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+1} and so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f 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+ 1 } as we were to show.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2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36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11/6/14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6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7.5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/>
          </a:bodyPr>
          <a:lstStyle/>
          <a:p>
            <a:pPr marL="609600" indent="-609600">
              <a:buFont typeface="+mj-lt"/>
              <a:buAutoNum type="arabicPeriod" startAt="5"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{ f 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reduces to Total. (4 plus 5 show they are equally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hard)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natural number. f is in our target set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(x)+1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 =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 ;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= y [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=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+ 1] +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 = 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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yx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[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(y+1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+ 1 ].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This means that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cannot be in Total if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diverges anywhere or if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not monotonically increasing by 1. Otherwise 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another implementation of 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Thus,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in Total, when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Total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is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monotonically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increasing by 1 . Otherwise,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undefined starting at the first value where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either diverges or fails to be incrementing by 1 for each increment of 1 in its input.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in { f|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=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+ 1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and so </a:t>
            </a:r>
          </a:p>
          <a:p>
            <a:pPr marL="0" indent="0">
              <a:buNone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f 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1)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+ 1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as we were to show.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2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43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1180</Words>
  <Application>Microsoft Macintosh PowerPoint</Application>
  <PresentationFormat>On-screen Show (4:3)</PresentationFormat>
  <Paragraphs>80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Sample Assignment # 7</vt:lpstr>
      <vt:lpstr>Assignment # 7.1</vt:lpstr>
      <vt:lpstr>Assignment # 7.2</vt:lpstr>
      <vt:lpstr>Assignment # 7.3</vt:lpstr>
      <vt:lpstr>Assignment # 7.4</vt:lpstr>
      <vt:lpstr>Assignment # 7.5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 7</dc:title>
  <dc:creator>Charles E. Hughes</dc:creator>
  <cp:lastModifiedBy>Charles Hughes</cp:lastModifiedBy>
  <cp:revision>18</cp:revision>
  <dcterms:created xsi:type="dcterms:W3CDTF">2012-12-01T17:38:49Z</dcterms:created>
  <dcterms:modified xsi:type="dcterms:W3CDTF">2014-11-06T21:00:42Z</dcterms:modified>
</cp:coreProperties>
</file>