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1236" r:id="rId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38" autoAdjust="0"/>
  </p:normalViewPr>
  <p:slideViewPr>
    <p:cSldViewPr>
      <p:cViewPr>
        <p:scale>
          <a:sx n="125" d="100"/>
          <a:sy n="125" d="100"/>
        </p:scale>
        <p:origin x="1219" y="20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8/16/2014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2.2</a:t>
            </a:r>
            <a:b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</a:b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(I have </a:t>
            </a:r>
            <a:r>
              <a:rPr lang="en-US" smtClean="0">
                <a:solidFill>
                  <a:srgbClr val="CC3300"/>
                </a:solidFill>
                <a:ea typeface="ＭＳ Ｐゴシック" pitchFamily="-106" charset="-128"/>
              </a:rPr>
              <a:t>no sample for 2.1)</a:t>
            </a:r>
            <a:endParaRPr lang="en-US" dirty="0" smtClean="0">
              <a:solidFill>
                <a:srgbClr val="CC3300"/>
              </a:solidFill>
              <a:ea typeface="ＭＳ Ｐゴシック" pitchFamily="-106" charset="-128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Present a language L over  = {a} where 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= 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4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but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≠ 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and 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≠ 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= { x</a:t>
            </a:r>
            <a:r>
              <a:rPr lang="en-US" sz="1800" baseline="-25000" dirty="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1800" baseline="-25000" dirty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…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1800" baseline="-25000" dirty="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| x</a:t>
            </a:r>
            <a:r>
              <a:rPr lang="en-US" sz="1800" baseline="-25000" dirty="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,x</a:t>
            </a:r>
            <a:r>
              <a:rPr lang="en-US" sz="1800" baseline="-25000" dirty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,…,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1800" baseline="-25000" dirty="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 L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800" dirty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Proof:</a:t>
            </a: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Consider L = {a}* - {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}</a:t>
            </a:r>
          </a:p>
          <a:p>
            <a:pPr marL="233363" indent="0" eaLnBrk="1" hangingPunct="1">
              <a:lnSpc>
                <a:spcPct val="90000"/>
              </a:lnSpc>
              <a:buNone/>
            </a:pPr>
            <a:endParaRPr lang="en-US" sz="1800" dirty="0">
              <a:latin typeface="Arial" charset="0"/>
              <a:ea typeface="MS PGothic" charset="0"/>
              <a:sym typeface="Symbol" charset="0"/>
            </a:endParaRP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=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{a}* -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{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} since the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presence of the empty string in {a}* means all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strings in L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are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. Additionally,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= a ° a and so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is in 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but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is not since it cannot be formed from any pair of members in L</a:t>
            </a:r>
          </a:p>
          <a:p>
            <a:pPr marL="233363" indent="0" eaLnBrk="1" hangingPunct="1">
              <a:lnSpc>
                <a:spcPct val="90000"/>
              </a:lnSpc>
              <a:buNone/>
            </a:pPr>
            <a:endParaRPr lang="en-US" sz="1800" dirty="0">
              <a:latin typeface="Arial" charset="0"/>
              <a:ea typeface="MS PGothic" charset="0"/>
              <a:sym typeface="Symbol" charset="0"/>
            </a:endParaRP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= {a}* since the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presence of the empty string in {a}* means all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strings in 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are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3</a:t>
            </a:r>
            <a:endParaRPr lang="en-US" sz="1800" dirty="0">
              <a:latin typeface="Arial" charset="0"/>
              <a:ea typeface="MS PGothic" charset="0"/>
              <a:sym typeface="Symbol" charset="0"/>
            </a:endParaRP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Additionally,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°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a and so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is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</a:p>
          <a:p>
            <a:pPr marL="233363" indent="0" eaLnBrk="1" hangingPunct="1">
              <a:lnSpc>
                <a:spcPct val="90000"/>
              </a:lnSpc>
              <a:buNone/>
            </a:pPr>
            <a:endParaRPr lang="en-US" sz="1800" dirty="0" smtClean="0">
              <a:latin typeface="Arial" charset="0"/>
              <a:ea typeface="MS PGothic" charset="0"/>
              <a:sym typeface="Symbol" charset="0"/>
            </a:endParaRP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= 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4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since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is already {a}* and so nothing new can be created and the presence of the empty string in {a}* means all in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are in 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4</a:t>
            </a:r>
            <a:endParaRPr lang="en-US" sz="1800" dirty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 smtClean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>
              <a:buFontTx/>
              <a:buNone/>
              <a:defRPr/>
            </a:pPr>
            <a:endParaRPr lang="en-US" sz="1600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n-US" sz="1600" dirty="0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8/16/2014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8323</TotalTime>
  <Words>32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Sample Assignment # 2.2 (I have no sample for 2.1)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Charlie Hughes</cp:lastModifiedBy>
  <cp:revision>237</cp:revision>
  <dcterms:modified xsi:type="dcterms:W3CDTF">2014-08-16T18:48:29Z</dcterms:modified>
</cp:coreProperties>
</file>