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1236" r:id="rId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009900"/>
    <a:srgbClr val="0000FF"/>
    <a:srgbClr val="CC33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638" autoAdjust="0"/>
  </p:normalViewPr>
  <p:slideViewPr>
    <p:cSldViewPr>
      <p:cViewPr>
        <p:scale>
          <a:sx n="125" d="100"/>
          <a:sy n="125" d="100"/>
        </p:scale>
        <p:origin x="1219" y="20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29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ea typeface="ＭＳ Ｐゴシック" pitchFamily="-107" charset="-128"/>
              </a:defRPr>
            </a:lvl1pPr>
          </a:lstStyle>
          <a:p>
            <a:pPr>
              <a:defRPr/>
            </a:pPr>
            <a:fld id="{44B2E829-2EC1-43EB-9482-D586CFC7F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390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ea typeface="ＭＳ Ｐゴシック" pitchFamily="-107" charset="-128"/>
              </a:defRPr>
            </a:lvl1pPr>
          </a:lstStyle>
          <a:p>
            <a:pPr>
              <a:defRPr/>
            </a:pPr>
            <a:fld id="{9367711E-F6E9-4E0E-A74D-6073014A6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598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DE36F-16DD-476F-B831-243A5678B290}" type="datetime1">
              <a:rPr lang="en-US"/>
              <a:pPr>
                <a:defRPr/>
              </a:pPr>
              <a:t>8/16/2014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993AC-485B-4FB4-B594-1796F7894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3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05870-014D-4E8F-B526-97B85405D568}" type="datetime1">
              <a:rPr lang="en-US"/>
              <a:pPr>
                <a:defRPr/>
              </a:pPr>
              <a:t>8/16/2014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26155-A5E8-4723-852E-F5926A295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8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4E21A-C5F3-475E-994C-875F86B4B51A}" type="datetime1">
              <a:rPr lang="en-US"/>
              <a:pPr>
                <a:defRPr/>
              </a:pPr>
              <a:t>8/16/2014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CA172-7540-4F46-80C4-957065D9B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47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F6C56-AE2C-4DD9-A976-4239FD1CA630}" type="datetime1">
              <a:rPr lang="en-US"/>
              <a:pPr>
                <a:defRPr/>
              </a:pPr>
              <a:t>8/16/2014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9A703-0EE7-4630-8497-798D11891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9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F4328-D8DC-4607-B2FE-95136B92D27B}" type="datetime1">
              <a:rPr lang="en-US"/>
              <a:pPr>
                <a:defRPr/>
              </a:pPr>
              <a:t>8/16/2014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4E251-7184-4CB2-8310-F060C703D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5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A2C85-D7E9-4C62-AB65-9C4CC95BE49D}" type="datetime1">
              <a:rPr lang="en-US"/>
              <a:pPr>
                <a:defRPr/>
              </a:pPr>
              <a:t>8/16/2014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DABAE-3030-4EB4-BD39-9AB8B4ED9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4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5E8BB-DFAD-40AF-A115-2B9134C093F5}" type="datetime1">
              <a:rPr lang="en-US"/>
              <a:pPr>
                <a:defRPr/>
              </a:pPr>
              <a:t>8/16/2014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AD28C-56EE-4901-B0EB-128F18308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5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8CAB-4EFD-45F6-A79C-8F80D14CE46A}" type="datetime1">
              <a:rPr lang="en-US"/>
              <a:pPr>
                <a:defRPr/>
              </a:pPr>
              <a:t>8/16/2014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6A8A4-6A83-45A4-ABF7-CE41BF415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8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12E21-1C1B-4B5B-B910-28F17B01B5A5}" type="datetime1">
              <a:rPr lang="en-US"/>
              <a:pPr>
                <a:defRPr/>
              </a:pPr>
              <a:t>8/16/2014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9E7D6-77BD-42AA-85AE-C14801607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8D8D5-6DA7-417A-A09C-DF0B91A33392}" type="datetime1">
              <a:rPr lang="en-US"/>
              <a:pPr>
                <a:defRPr/>
              </a:pPr>
              <a:t>8/16/2014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60754-DA78-4B0A-9E04-059DD09D6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8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CC989-2A38-4A58-A7C0-7CCBDA875006}" type="datetime1">
              <a:rPr lang="en-US"/>
              <a:pPr>
                <a:defRPr/>
              </a:pPr>
              <a:t>8/16/2014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C375B-24F1-42A5-9D34-CAB5283DE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7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6F279-987E-4CD5-B38D-C61CC266D86C}" type="datetime1">
              <a:rPr lang="en-US"/>
              <a:pPr>
                <a:defRPr/>
              </a:pPr>
              <a:t>8/16/2014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6993-C3B4-4168-909A-EC6E2DC88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6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fld id="{F394DFE3-7896-494F-A2D9-963208567FE6}" type="datetime1">
              <a:rPr lang="en-US"/>
              <a:pPr>
                <a:defRPr/>
              </a:pPr>
              <a:t>8/16/2014</a:t>
            </a:fld>
            <a:endParaRPr lang="en-US"/>
          </a:p>
        </p:txBody>
      </p:sp>
      <p:sp>
        <p:nvSpPr>
          <p:cNvPr id="1034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1034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fld id="{87E0BE99-442E-417C-B346-0E793BEFF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Sample Assignment </a:t>
            </a:r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# </a:t>
            </a:r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2.2</a:t>
            </a:r>
            <a:b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</a:br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(I have </a:t>
            </a:r>
            <a:r>
              <a:rPr lang="en-US" smtClean="0">
                <a:solidFill>
                  <a:srgbClr val="CC3300"/>
                </a:solidFill>
                <a:ea typeface="ＭＳ Ｐゴシック" pitchFamily="-106" charset="-128"/>
              </a:rPr>
              <a:t>no sample for 2.1)</a:t>
            </a:r>
            <a:endParaRPr lang="en-US" dirty="0" smtClean="0">
              <a:solidFill>
                <a:srgbClr val="CC3300"/>
              </a:solidFill>
              <a:ea typeface="ＭＳ Ｐゴシック" pitchFamily="-106" charset="-128"/>
            </a:endParaRP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Present a language L over  = {a} where L</a:t>
            </a:r>
            <a:r>
              <a:rPr lang="en-US" sz="1800" baseline="30000" dirty="0">
                <a:latin typeface="Arial" charset="0"/>
                <a:ea typeface="MS PGothic" charset="0"/>
                <a:sym typeface="Symbol" charset="0"/>
              </a:rPr>
              <a:t>3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= L</a:t>
            </a:r>
            <a:r>
              <a:rPr lang="en-US" sz="1800" baseline="30000" dirty="0">
                <a:latin typeface="Arial" charset="0"/>
                <a:ea typeface="MS PGothic" charset="0"/>
                <a:sym typeface="Symbol" charset="0"/>
              </a:rPr>
              <a:t>4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but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L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≠ L</a:t>
            </a:r>
            <a:r>
              <a:rPr lang="en-US" sz="1800" baseline="30000" dirty="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and L</a:t>
            </a:r>
            <a:r>
              <a:rPr lang="en-US" sz="1800" baseline="30000" dirty="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≠ L</a:t>
            </a:r>
            <a:r>
              <a:rPr lang="en-US" sz="1800" baseline="30000" dirty="0">
                <a:latin typeface="Arial" charset="0"/>
                <a:ea typeface="MS PGothic" charset="0"/>
                <a:sym typeface="Symbol" charset="0"/>
              </a:rPr>
              <a:t>3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</a:t>
            </a:r>
            <a:br>
              <a:rPr lang="en-US" sz="18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Note: </a:t>
            </a:r>
            <a:r>
              <a:rPr lang="en-US" sz="1800" dirty="0" err="1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 err="1">
                <a:latin typeface="Arial" charset="0"/>
                <a:ea typeface="MS PGothic" charset="0"/>
                <a:sym typeface="Symbol" charset="0"/>
              </a:rPr>
              <a:t>k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= { x</a:t>
            </a:r>
            <a:r>
              <a:rPr lang="en-US" sz="1800" baseline="-25000" dirty="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x</a:t>
            </a:r>
            <a:r>
              <a:rPr lang="en-US" sz="1800" baseline="-25000" dirty="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…</a:t>
            </a:r>
            <a:r>
              <a:rPr lang="en-US" sz="1800" dirty="0" err="1">
                <a:latin typeface="Arial" charset="0"/>
                <a:ea typeface="MS PGothic" charset="0"/>
                <a:sym typeface="Symbol" charset="0"/>
              </a:rPr>
              <a:t>x</a:t>
            </a:r>
            <a:r>
              <a:rPr lang="en-US" sz="1800" baseline="-25000" dirty="0" err="1">
                <a:latin typeface="Arial" charset="0"/>
                <a:ea typeface="MS PGothic" charset="0"/>
                <a:sym typeface="Symbol" charset="0"/>
              </a:rPr>
              <a:t>k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| x</a:t>
            </a:r>
            <a:r>
              <a:rPr lang="en-US" sz="1800" baseline="-25000" dirty="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,x</a:t>
            </a:r>
            <a:r>
              <a:rPr lang="en-US" sz="1800" baseline="-25000" dirty="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,…,</a:t>
            </a:r>
            <a:r>
              <a:rPr lang="en-US" sz="1800" dirty="0" err="1">
                <a:latin typeface="Arial" charset="0"/>
                <a:ea typeface="MS PGothic" charset="0"/>
                <a:sym typeface="Symbol" charset="0"/>
              </a:rPr>
              <a:t>x</a:t>
            </a:r>
            <a:r>
              <a:rPr lang="en-US" sz="1800" baseline="-25000" dirty="0" err="1">
                <a:latin typeface="Arial" charset="0"/>
                <a:ea typeface="MS PGothic" charset="0"/>
                <a:sym typeface="Symbol" charset="0"/>
              </a:rPr>
              <a:t>k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 L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}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800" dirty="0">
              <a:latin typeface="Arial" charset="0"/>
              <a:ea typeface="MS PGothic" charset="0"/>
              <a:sym typeface="Symbo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Proof:</a:t>
            </a:r>
          </a:p>
          <a:p>
            <a:pPr marL="233363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Consider L = {a}* - {</a:t>
            </a:r>
            <a:r>
              <a:rPr lang="en-US" sz="1800" dirty="0" err="1" smtClean="0">
                <a:latin typeface="Arial" charset="0"/>
                <a:ea typeface="MS PGothic" charset="0"/>
                <a:sym typeface="Symbol" charset="0"/>
              </a:rPr>
              <a:t>aa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, </a:t>
            </a:r>
            <a:r>
              <a:rPr lang="en-US" sz="1800" dirty="0" err="1" smtClean="0">
                <a:latin typeface="Arial" charset="0"/>
                <a:ea typeface="MS PGothic" charset="0"/>
                <a:sym typeface="Symbol" charset="0"/>
              </a:rPr>
              <a:t>aaa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}</a:t>
            </a:r>
          </a:p>
          <a:p>
            <a:pPr marL="233363" indent="0" eaLnBrk="1" hangingPunct="1">
              <a:lnSpc>
                <a:spcPct val="90000"/>
              </a:lnSpc>
              <a:buNone/>
            </a:pPr>
            <a:endParaRPr lang="en-US" sz="1800" dirty="0">
              <a:latin typeface="Arial" charset="0"/>
              <a:ea typeface="MS PGothic" charset="0"/>
              <a:sym typeface="Symbol" charset="0"/>
            </a:endParaRPr>
          </a:p>
          <a:p>
            <a:pPr marL="233363" indent="0" eaLnBrk="1" hangingPunct="1">
              <a:lnSpc>
                <a:spcPct val="90000"/>
              </a:lnSpc>
              <a:buNone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=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{a}* -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{</a:t>
            </a:r>
            <a:r>
              <a:rPr lang="en-US" sz="1800" dirty="0" err="1" smtClean="0">
                <a:latin typeface="Arial" charset="0"/>
                <a:ea typeface="MS PGothic" charset="0"/>
                <a:sym typeface="Symbol" charset="0"/>
              </a:rPr>
              <a:t>aaa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} since the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presence of the empty string in {a}* means all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strings in L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are in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 smtClean="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. Additionally, </a:t>
            </a:r>
            <a:r>
              <a:rPr lang="en-US" sz="1800" dirty="0" err="1" smtClean="0">
                <a:latin typeface="Arial" charset="0"/>
                <a:ea typeface="MS PGothic" charset="0"/>
                <a:sym typeface="Symbol" charset="0"/>
              </a:rPr>
              <a:t>aa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= a ° a and so </a:t>
            </a:r>
            <a:r>
              <a:rPr lang="en-US" sz="1800" dirty="0" err="1" smtClean="0">
                <a:latin typeface="Arial" charset="0"/>
                <a:ea typeface="MS PGothic" charset="0"/>
                <a:sym typeface="Symbol" charset="0"/>
              </a:rPr>
              <a:t>aa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is in L</a:t>
            </a:r>
            <a:r>
              <a:rPr lang="en-US" sz="1800" baseline="30000" dirty="0" smtClean="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but </a:t>
            </a:r>
            <a:r>
              <a:rPr lang="en-US" sz="1800" dirty="0" err="1" smtClean="0">
                <a:latin typeface="Arial" charset="0"/>
                <a:ea typeface="MS PGothic" charset="0"/>
                <a:sym typeface="Symbol" charset="0"/>
              </a:rPr>
              <a:t>aaa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is not since it cannot be formed from any pair of members in L</a:t>
            </a:r>
          </a:p>
          <a:p>
            <a:pPr marL="233363" indent="0" eaLnBrk="1" hangingPunct="1">
              <a:lnSpc>
                <a:spcPct val="90000"/>
              </a:lnSpc>
              <a:buNone/>
            </a:pPr>
            <a:endParaRPr lang="en-US" sz="1800" dirty="0">
              <a:latin typeface="Arial" charset="0"/>
              <a:ea typeface="MS PGothic" charset="0"/>
              <a:sym typeface="Symbol" charset="0"/>
            </a:endParaRPr>
          </a:p>
          <a:p>
            <a:pPr marL="233363" indent="0" eaLnBrk="1" hangingPunct="1">
              <a:lnSpc>
                <a:spcPct val="90000"/>
              </a:lnSpc>
              <a:buNone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>
                <a:latin typeface="Arial" charset="0"/>
                <a:ea typeface="MS PGothic" charset="0"/>
                <a:sym typeface="Symbol" charset="0"/>
              </a:rPr>
              <a:t>3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= {a}* since the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presence of the empty string in {a}* means all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strings in L</a:t>
            </a:r>
            <a:r>
              <a:rPr lang="en-US" sz="1800" baseline="30000" dirty="0" smtClean="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are in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 smtClean="0">
                <a:latin typeface="Arial" charset="0"/>
                <a:ea typeface="MS PGothic" charset="0"/>
                <a:sym typeface="Symbol" charset="0"/>
              </a:rPr>
              <a:t>3</a:t>
            </a:r>
            <a:endParaRPr lang="en-US" sz="1800" dirty="0">
              <a:latin typeface="Arial" charset="0"/>
              <a:ea typeface="MS PGothic" charset="0"/>
              <a:sym typeface="Symbol" charset="0"/>
            </a:endParaRPr>
          </a:p>
          <a:p>
            <a:pPr marL="233363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Additionally, </a:t>
            </a:r>
            <a:r>
              <a:rPr lang="en-US" sz="1800" dirty="0" err="1" smtClean="0">
                <a:latin typeface="Arial" charset="0"/>
                <a:ea typeface="MS PGothic" charset="0"/>
                <a:sym typeface="Symbol" charset="0"/>
              </a:rPr>
              <a:t>aaa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= </a:t>
            </a:r>
            <a:r>
              <a:rPr lang="en-US" sz="1800" dirty="0" err="1" smtClean="0">
                <a:latin typeface="Arial" charset="0"/>
                <a:ea typeface="MS PGothic" charset="0"/>
                <a:sym typeface="Symbol" charset="0"/>
              </a:rPr>
              <a:t>aa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°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a and so </a:t>
            </a:r>
            <a:r>
              <a:rPr lang="en-US" sz="1800" dirty="0" err="1" smtClean="0">
                <a:latin typeface="Arial" charset="0"/>
                <a:ea typeface="MS PGothic" charset="0"/>
                <a:sym typeface="Symbol" charset="0"/>
              </a:rPr>
              <a:t>aaa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is in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 smtClean="0">
                <a:latin typeface="Arial" charset="0"/>
                <a:ea typeface="MS PGothic" charset="0"/>
                <a:sym typeface="Symbol" charset="0"/>
              </a:rPr>
              <a:t>3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</a:p>
          <a:p>
            <a:pPr marL="233363" indent="0" eaLnBrk="1" hangingPunct="1">
              <a:lnSpc>
                <a:spcPct val="90000"/>
              </a:lnSpc>
              <a:buNone/>
            </a:pPr>
            <a:endParaRPr lang="en-US" sz="1800" dirty="0" smtClean="0">
              <a:latin typeface="Arial" charset="0"/>
              <a:ea typeface="MS PGothic" charset="0"/>
              <a:sym typeface="Symbol" charset="0"/>
            </a:endParaRPr>
          </a:p>
          <a:p>
            <a:pPr marL="233363" indent="0" eaLnBrk="1" hangingPunct="1">
              <a:lnSpc>
                <a:spcPct val="90000"/>
              </a:lnSpc>
              <a:buNone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>
                <a:latin typeface="Arial" charset="0"/>
                <a:ea typeface="MS PGothic" charset="0"/>
                <a:sym typeface="Symbol" charset="0"/>
              </a:rPr>
              <a:t>3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= L</a:t>
            </a:r>
            <a:r>
              <a:rPr lang="en-US" sz="1800" baseline="30000" dirty="0">
                <a:latin typeface="Arial" charset="0"/>
                <a:ea typeface="MS PGothic" charset="0"/>
                <a:sym typeface="Symbol" charset="0"/>
              </a:rPr>
              <a:t>4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since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>
                <a:latin typeface="Arial" charset="0"/>
                <a:ea typeface="MS PGothic" charset="0"/>
                <a:sym typeface="Symbol" charset="0"/>
              </a:rPr>
              <a:t>3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is already {a}* and so nothing new can be created and the presence of the empty string in {a}* means all in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>
                <a:latin typeface="Arial" charset="0"/>
                <a:ea typeface="MS PGothic" charset="0"/>
                <a:sym typeface="Symbol" charset="0"/>
              </a:rPr>
              <a:t>3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are in L</a:t>
            </a:r>
            <a:r>
              <a:rPr lang="en-US" sz="1800" baseline="30000" dirty="0" smtClean="0">
                <a:latin typeface="Arial" charset="0"/>
                <a:ea typeface="MS PGothic" charset="0"/>
                <a:sym typeface="Symbol" charset="0"/>
              </a:rPr>
              <a:t>4</a:t>
            </a:r>
            <a:endParaRPr lang="en-US" sz="1800" dirty="0">
              <a:latin typeface="Arial" charset="0"/>
              <a:ea typeface="MS PGothic" charset="0"/>
              <a:sym typeface="Symbo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600" dirty="0">
              <a:latin typeface="Arial" charset="0"/>
              <a:ea typeface="MS PGothic" charset="0"/>
              <a:sym typeface="Symbo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600" dirty="0" smtClean="0">
              <a:latin typeface="Arial" charset="0"/>
              <a:ea typeface="MS PGothic" charset="0"/>
              <a:sym typeface="Symbo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600" dirty="0">
              <a:latin typeface="Arial" charset="0"/>
              <a:ea typeface="MS PGothic" charset="0"/>
              <a:sym typeface="Symbol" charset="0"/>
            </a:endParaRPr>
          </a:p>
          <a:p>
            <a:pPr>
              <a:buFontTx/>
              <a:buNone/>
              <a:defRPr/>
            </a:pPr>
            <a:endParaRPr lang="en-US" sz="16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1600" dirty="0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58353E3-E780-4025-9C79-2EC442E1A067}" type="datetime1">
              <a:rPr lang="en-US" sz="1400"/>
              <a:pPr/>
              <a:t>8/16/2014</a:t>
            </a:fld>
            <a:endParaRPr lang="en-US" sz="14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FFE9ADF-F6F9-4B5D-AD34-474C83BDC9B1}" type="slidenum">
              <a:rPr lang="en-US" sz="1400"/>
              <a:pPr/>
              <a:t>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66483854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8323</TotalTime>
  <Words>32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Sample Assignment # 2.2 (I have no sample for 2.1)</vt:lpstr>
    </vt:vector>
  </TitlesOfParts>
  <Company>University of Central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Languages and Automata Theory</dc:title>
  <dc:creator>ceh</dc:creator>
  <cp:lastModifiedBy>Charlie Hughes</cp:lastModifiedBy>
  <cp:revision>237</cp:revision>
  <dcterms:modified xsi:type="dcterms:W3CDTF">2014-08-16T18:48:29Z</dcterms:modified>
</cp:coreProperties>
</file>