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4BAC-AC40-4D0F-9F50-70312B56DF3D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664B5-3DCB-4C3C-9FB0-5E74C10D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4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1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2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3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4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5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6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5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ED12-CD28-4F37-9C43-652B063051DE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1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Known Results: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= {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| f(x)</a:t>
            </a:r>
            <a:r>
              <a:rPr lang="en-US" sz="1800" b="1" dirty="0" smtClean="0">
                <a:sym typeface="Symbol" charset="0"/>
              </a:rPr>
              <a:t> } is re (semi-decidable) but </a:t>
            </a:r>
            <a:r>
              <a:rPr lang="en-US" sz="1800" b="1" dirty="0" err="1" smtClean="0">
                <a:sym typeface="Symbol" charset="0"/>
              </a:rPr>
              <a:t>undecidable</a:t>
            </a:r>
            <a:endParaRPr lang="en-US" sz="1800" b="1" dirty="0" smtClean="0">
              <a:sym typeface="Symbol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= { f | </a:t>
            </a:r>
            <a:r>
              <a:rPr lang="en-US" sz="1800" dirty="0" smtClean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f(x)</a:t>
            </a:r>
            <a:r>
              <a:rPr lang="en-US" sz="1800" b="1" dirty="0" smtClean="0">
                <a:sym typeface="Symbol" charset="0"/>
              </a:rPr>
              <a:t> } is non-re (not even semi-decidable)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{ f | </a:t>
            </a:r>
            <a:r>
              <a:rPr lang="en-US" sz="20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0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is undecidable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that { f | </a:t>
            </a:r>
            <a:r>
              <a:rPr lang="en-US" sz="20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0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reduces to Halt. (1 plus 2 show they are equally hard)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0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)+1} 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Note that f(0) can be any value.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Total to show that { f |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)+1} is not even re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{ f | </a:t>
            </a:r>
            <a:r>
              <a:rPr lang="en-US" sz="20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)+1}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reduces to Total. (4 plus 5 show they are equally hard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CC33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4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2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7.1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{ 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is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undecidable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be an arbitrary pair of natural numbers. 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+ y, for all y.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y, for all y,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(y), for all y, otherwise.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}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{ 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we were to show.</a:t>
            </a:r>
          </a:p>
          <a:p>
            <a:pPr marL="0" indent="0">
              <a:buNone/>
              <a:defRPr/>
            </a:pP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Note: I have not overloaded the index of a function with the function in my proof, but I do not mind if you do such overloading.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7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3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7.2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+mj-lt"/>
              <a:buAutoNum type="arabicPeriod" startAt="2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that 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reduces to Halt. (1 plus 2 show they are equally hard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b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(x)=x.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&lt;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[STP(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&amp; (VALUE(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z)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], for all y.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Here &lt;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&gt;[P] means the least &lt;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having this property, P. The pairing allows us to search all possible pairs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z,t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until we find one that verifies </a:t>
            </a:r>
            <a:b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</a:br>
            <a:r>
              <a:rPr lang="en-US" sz="2200" b="1" dirty="0" smtClean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z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(z)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z . If no such pair exists, this runs forever.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)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for all y,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some some x,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)=x and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(y), for all y, otherwise.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(0)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 smtClean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&lt;g,0&gt; is in Halt,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| </a:t>
            </a:r>
            <a:r>
              <a:rPr lang="en-US" sz="22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2200" b="1" dirty="0">
                <a:ea typeface="MS PGothic" charset="0"/>
                <a:cs typeface="Arial"/>
                <a:sym typeface="Symbol" charset="0"/>
              </a:rPr>
              <a:t>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=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Halt as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we were to show.</a:t>
            </a:r>
          </a:p>
          <a:p>
            <a:pPr marL="0" indent="0">
              <a:buNone/>
              <a:defRPr/>
            </a:pP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3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4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7.3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pPr marL="609600" indent="-60960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Halt to show that one cannot decide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| 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)+1} 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Note that f(0) can be any value</a:t>
            </a:r>
          </a:p>
          <a:p>
            <a:pPr marL="0" indent="0" eaLnBrk="1" hangingPunct="1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be an arbitrary pair of natural numbers. &lt;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+ 2^y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-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1, for all y.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2^y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-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1, for all y,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and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), for all y, otherwise.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(0)=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0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</a:t>
            </a:r>
            <a:r>
              <a:rPr lang="en-US" sz="24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2^(x+1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)-1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2*2^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x-1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2*(2^x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+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1 =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2*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and hence has the property that </a:t>
            </a:r>
            <a:r>
              <a:rPr lang="en-US" sz="24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x+1)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=2*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x)+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1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when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or is undefined everywhere when &lt;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f.x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is not in Halt.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f| </a:t>
            </a:r>
            <a:r>
              <a:rPr lang="en-US" sz="24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(x+1) 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2*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+ 1 } and so Halt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4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 } as we were to show.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4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7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5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7.4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4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Total to show that 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)=2*f(x)+1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is not even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Total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x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-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+ 2^x - 1.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 from analysis in 7.3,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2*</a:t>
            </a:r>
            <a:r>
              <a:rPr lang="en-US" sz="20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 and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(x)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).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has property that </a:t>
            </a:r>
            <a:r>
              <a:rPr lang="en-US" sz="22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(x+1)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=2*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when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is undefined everywhere, otherwise.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f|</a:t>
            </a:r>
            <a:r>
              <a:rPr lang="en-US" sz="22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(x+1) =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2*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 +1} and so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 2*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} as we were to show.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6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12/1/14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6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7.5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 typeface="+mj-lt"/>
              <a:buAutoNum type="arabicPeriod" startAt="5"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)=2*f(x)+1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reduces to Total. (4 plus 5 show they are equally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hard)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our target set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b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200" b="1" dirty="0" smtClean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)=2*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(x)+1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=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;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y [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2*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+ 1] +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=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(0)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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yx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[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(y+1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2*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+ 1 ]. 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This means that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cannot be in Total if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diverges anywhere or if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not increasing by 2 times the previous value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plus 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. Otherwise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another implementation of 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Thus,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Total, when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is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monotonically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increasing by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2 times the previous value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plus 1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.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Otherwise,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undefined starting at the first value where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either diverges or fails to be double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plus 1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for each increment of 1 in its input.</a:t>
            </a: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in { f|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2*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so </a:t>
            </a:r>
          </a:p>
          <a:p>
            <a:pPr marL="0" indent="0">
              <a:buNone/>
              <a:defRPr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22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1) = 2*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2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+ 1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}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2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Total as we were to show.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baseline="-25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4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708</Words>
  <Application>Microsoft Macintosh PowerPoint</Application>
  <PresentationFormat>On-screen Show (4:3)</PresentationFormat>
  <Paragraphs>79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Assignment # 7</vt:lpstr>
      <vt:lpstr>Assignment # 7.1</vt:lpstr>
      <vt:lpstr>Assignment # 7.2</vt:lpstr>
      <vt:lpstr>Assignment # 7.3</vt:lpstr>
      <vt:lpstr>Assignment # 7.4</vt:lpstr>
      <vt:lpstr>Assignment # 7.5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7</dc:title>
  <dc:creator>Charles E. Hughes</dc:creator>
  <cp:lastModifiedBy>Charlie Hughes</cp:lastModifiedBy>
  <cp:revision>28</cp:revision>
  <dcterms:created xsi:type="dcterms:W3CDTF">2012-12-01T17:38:49Z</dcterms:created>
  <dcterms:modified xsi:type="dcterms:W3CDTF">2014-12-03T00:47:47Z</dcterms:modified>
</cp:coreProperties>
</file>