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4"/>
  </p:notesMasterIdLst>
  <p:handoutMasterIdLst>
    <p:handoutMasterId r:id="rId5"/>
  </p:handoutMasterIdLst>
  <p:sldIdLst>
    <p:sldId id="1237" r:id="rId2"/>
    <p:sldId id="1236" r:id="rId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38" autoAdjust="0"/>
  </p:normalViewPr>
  <p:slideViewPr>
    <p:cSldViewPr>
      <p:cViewPr>
        <p:scale>
          <a:sx n="100" d="100"/>
          <a:sy n="100" d="100"/>
        </p:scale>
        <p:origin x="-139" y="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44B2E829-2EC1-43EB-9482-D586CFC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9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9367711E-F6E9-4E0E-A74D-6073014A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59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DE36F-16DD-476F-B831-243A5678B290}" type="datetime1">
              <a:rPr lang="en-US"/>
              <a:pPr>
                <a:defRPr/>
              </a:pPr>
              <a:t>8/31/2014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3AC-485B-4FB4-B594-1796F7894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3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870-014D-4E8F-B526-97B85405D568}" type="datetime1">
              <a:rPr lang="en-US"/>
              <a:pPr>
                <a:defRPr/>
              </a:pPr>
              <a:t>8/31/2014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26155-A5E8-4723-852E-F5926A295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21A-C5F3-475E-994C-875F86B4B51A}" type="datetime1">
              <a:rPr lang="en-US"/>
              <a:pPr>
                <a:defRPr/>
              </a:pPr>
              <a:t>8/31/2014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A172-7540-4F46-80C4-957065D9B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F6C56-AE2C-4DD9-A976-4239FD1CA630}" type="datetime1">
              <a:rPr lang="en-US"/>
              <a:pPr>
                <a:defRPr/>
              </a:pPr>
              <a:t>8/31/2014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9A703-0EE7-4630-8497-798D11891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4328-D8DC-4607-B2FE-95136B92D27B}" type="datetime1">
              <a:rPr lang="en-US"/>
              <a:pPr>
                <a:defRPr/>
              </a:pPr>
              <a:t>8/31/2014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E251-7184-4CB2-8310-F060C703D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5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A2C85-D7E9-4C62-AB65-9C4CC95BE49D}" type="datetime1">
              <a:rPr lang="en-US"/>
              <a:pPr>
                <a:defRPr/>
              </a:pPr>
              <a:t>8/31/2014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DABAE-3030-4EB4-BD39-9AB8B4ED9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5E8BB-DFAD-40AF-A115-2B9134C093F5}" type="datetime1">
              <a:rPr lang="en-US"/>
              <a:pPr>
                <a:defRPr/>
              </a:pPr>
              <a:t>8/31/2014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D28C-56EE-4901-B0EB-128F1830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8CAB-4EFD-45F6-A79C-8F80D14CE46A}" type="datetime1">
              <a:rPr lang="en-US"/>
              <a:pPr>
                <a:defRPr/>
              </a:pPr>
              <a:t>8/31/2014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A8A4-6A83-45A4-ABF7-CE41BF415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12E21-1C1B-4B5B-B910-28F17B01B5A5}" type="datetime1">
              <a:rPr lang="en-US"/>
              <a:pPr>
                <a:defRPr/>
              </a:pPr>
              <a:t>8/31/2014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E7D6-77BD-42AA-85AE-C14801607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D8D5-6DA7-417A-A09C-DF0B91A33392}" type="datetime1">
              <a:rPr lang="en-US"/>
              <a:pPr>
                <a:defRPr/>
              </a:pPr>
              <a:t>8/31/2014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0754-DA78-4B0A-9E04-059DD09D6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CC989-2A38-4A58-A7C0-7CCBDA875006}" type="datetime1">
              <a:rPr lang="en-US"/>
              <a:pPr>
                <a:defRPr/>
              </a:pPr>
              <a:t>8/31/2014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C375B-24F1-42A5-9D34-CAB5283DE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6F279-987E-4CD5-B38D-C61CC266D86C}" type="datetime1">
              <a:rPr lang="en-US"/>
              <a:pPr>
                <a:defRPr/>
              </a:pPr>
              <a:t>8/31/2014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6993-C3B4-4168-909A-EC6E2DC8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F394DFE3-7896-494F-A2D9-963208567FE6}" type="datetime1">
              <a:rPr lang="en-US"/>
              <a:pPr>
                <a:defRPr/>
              </a:pPr>
              <a:t>8/31/2014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87E0BE99-442E-417C-B346-0E793BEF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#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2.1 Key</a:t>
            </a:r>
            <a:endParaRPr lang="en-US" dirty="0" smtClean="0">
              <a:solidFill>
                <a:srgbClr val="CC3300"/>
              </a:solidFill>
              <a:ea typeface="ＭＳ Ｐゴシック" pitchFamily="-106" charset="-128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800" dirty="0">
                <a:latin typeface="Arial" charset="0"/>
                <a:ea typeface="MS PGothic" charset="0"/>
              </a:rPr>
              <a:t>Let L be a language over {</a:t>
            </a:r>
            <a:r>
              <a:rPr lang="en-US" sz="1800" dirty="0" err="1">
                <a:latin typeface="Arial" charset="0"/>
                <a:ea typeface="MS PGothic" charset="0"/>
              </a:rPr>
              <a:t>a,b</a:t>
            </a:r>
            <a:r>
              <a:rPr lang="en-US" sz="1800" dirty="0">
                <a:latin typeface="Arial" charset="0"/>
                <a:ea typeface="MS PGothic" charset="0"/>
              </a:rPr>
              <a:t>} where every string is of even length and is of the form WX, where |W|=|X| but W≠X. Design and present an algorithm that recognized strings in L using no unbounded amount of storage (no stacks, no queues). This means that any memory required must be of a fixed size independent of the length of an input string. Note: You cannot play the game of using unbounded recursion, as each call consumes stack space</a:t>
            </a:r>
            <a:r>
              <a:rPr lang="en-US" sz="1800" dirty="0" smtClean="0">
                <a:latin typeface="Arial" charset="0"/>
                <a:ea typeface="MS PGothic" charset="0"/>
              </a:rPr>
              <a:t>.</a:t>
            </a:r>
            <a:endParaRPr lang="en-US" sz="1800" dirty="0">
              <a:latin typeface="Arial" charset="0"/>
              <a:ea typeface="MS PGothic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Proof: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You can attack this deterministically or non-deterministically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. I will do deterministically. Consider any string z=WX, |W|=|X| </a:t>
            </a:r>
            <a:r>
              <a:rPr lang="en-US" sz="1600" dirty="0">
                <a:latin typeface="Arial" charset="0"/>
                <a:ea typeface="MS PGothic" charset="0"/>
              </a:rPr>
              <a:t>but W≠</a:t>
            </a:r>
            <a:r>
              <a:rPr lang="en-US" sz="1600" dirty="0" smtClean="0">
                <a:latin typeface="Arial" charset="0"/>
                <a:ea typeface="MS PGothic" charset="0"/>
              </a:rPr>
              <a:t>X. Such a string need only have one transcription error when copying W as X to be in L. check fits the bill.</a:t>
            </a:r>
            <a:endParaRPr lang="en-US" sz="1600" dirty="0">
              <a:latin typeface="Arial" charset="0"/>
              <a:ea typeface="MS PGothic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int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check(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const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char *z){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int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p = -1;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int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odd = 0;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int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mid;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   while (z[++p]) { odd = 1-odd; 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   if ( odd ) return 0;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   mid = p/2;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   for (p=0; p&lt;mid; p++) if (z[p] != z[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mid+p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]) return 1;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   return 0;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}    </a:t>
            </a:r>
            <a:endParaRPr lang="en-US" sz="1600" dirty="0" smtClean="0">
              <a:latin typeface="Arial" charset="0"/>
              <a:ea typeface="MS PGothic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600" dirty="0">
              <a:latin typeface="Arial" charset="0"/>
              <a:ea typeface="MS PGothic" charset="0"/>
              <a:sym typeface="Symbol" charset="0"/>
            </a:endParaRPr>
          </a:p>
          <a:p>
            <a:pPr>
              <a:buFontTx/>
              <a:buNone/>
              <a:defRPr/>
            </a:pPr>
            <a:endParaRPr lang="en-US" sz="1600" dirty="0"/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endParaRPr lang="en-US" sz="1600" dirty="0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8/31/2014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58884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#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2.2 Key</a:t>
            </a:r>
            <a:endParaRPr lang="en-US" dirty="0" smtClean="0">
              <a:solidFill>
                <a:srgbClr val="CC3300"/>
              </a:solidFill>
              <a:ea typeface="ＭＳ Ｐゴシック" pitchFamily="-106" charset="-128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Present a language L over  = {a} where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4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=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5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but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≠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, 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≠ 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and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≠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34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/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Note: 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= { x</a:t>
            </a:r>
            <a:r>
              <a:rPr lang="en-US" sz="1800" baseline="-25000" dirty="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x</a:t>
            </a:r>
            <a:r>
              <a:rPr lang="en-US" sz="1800" baseline="-25000" dirty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…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x</a:t>
            </a:r>
            <a:r>
              <a:rPr lang="en-US" sz="1800" baseline="-25000" dirty="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| x</a:t>
            </a:r>
            <a:r>
              <a:rPr lang="en-US" sz="1800" baseline="-25000" dirty="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,x</a:t>
            </a:r>
            <a:r>
              <a:rPr lang="en-US" sz="1800" baseline="-25000" dirty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,…,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x</a:t>
            </a:r>
            <a:r>
              <a:rPr lang="en-US" sz="1800" baseline="-25000" dirty="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 L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}. This is basically a giveaway, since I showed exactly how to do it.</a:t>
            </a:r>
            <a:endParaRPr lang="en-US" sz="1800" dirty="0" smtClean="0">
              <a:latin typeface="Arial" charset="0"/>
              <a:ea typeface="MS PGothic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800" dirty="0">
              <a:latin typeface="Arial" charset="0"/>
              <a:ea typeface="MS PGothic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Proof:</a:t>
            </a:r>
          </a:p>
          <a:p>
            <a:pPr marL="233363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Consider L = {a}* - {aa,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}</a:t>
            </a:r>
          </a:p>
          <a:p>
            <a:pPr marL="233363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=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{a}* -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{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}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since the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presence of the empty string in {a}* means all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strings in L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are in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. Additionally, aa = a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 a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and so aa is in 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but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and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are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not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since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they cannot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be formed from any pair of members in L</a:t>
            </a:r>
          </a:p>
          <a:p>
            <a:pPr marL="233363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= {a}* -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{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} since the presence of the empty string in {a}* means all strings in L are in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.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Additionally,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=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aa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 a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and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so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is in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but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is not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since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it cannot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be formed from any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triple of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members in L</a:t>
            </a:r>
          </a:p>
          <a:p>
            <a:pPr marL="233363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4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= {a}* since the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presence of the empty string in {a}* means all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strings in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are in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3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.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Additionally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=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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a and so </a:t>
            </a:r>
            <a:r>
              <a:rPr lang="en-US" sz="1800" dirty="0" err="1" smtClean="0">
                <a:latin typeface="Arial" charset="0"/>
                <a:ea typeface="MS PGothic" charset="0"/>
                <a:sym typeface="Symbol" charset="0"/>
              </a:rPr>
              <a:t>aaaa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is in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4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endParaRPr lang="en-US" sz="1800" dirty="0" smtClean="0">
              <a:latin typeface="Arial" charset="0"/>
              <a:ea typeface="MS PGothic" charset="0"/>
              <a:sym typeface="Symbol" charset="0"/>
            </a:endParaRPr>
          </a:p>
          <a:p>
            <a:pPr marL="233363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4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=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5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since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4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is already {a}* and so nothing new can be created and the presence of the empty string in {a}* means all in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 smtClean="0">
                <a:latin typeface="Arial" charset="0"/>
                <a:ea typeface="MS PGothic" charset="0"/>
                <a:sym typeface="Symbol" charset="0"/>
              </a:rPr>
              <a:t>4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are in 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L</a:t>
            </a:r>
            <a:r>
              <a:rPr lang="en-US" sz="1800" baseline="30000" dirty="0">
                <a:latin typeface="Arial" charset="0"/>
                <a:ea typeface="MS PGothic" charset="0"/>
                <a:sym typeface="Symbol" charset="0"/>
              </a:rPr>
              <a:t>5</a:t>
            </a:r>
            <a:endParaRPr lang="en-US" sz="1800" dirty="0">
              <a:latin typeface="Arial" charset="0"/>
              <a:ea typeface="MS PGothic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600" dirty="0">
              <a:latin typeface="Arial" charset="0"/>
              <a:ea typeface="MS PGothic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600" dirty="0" smtClean="0">
              <a:latin typeface="Arial" charset="0"/>
              <a:ea typeface="MS PGothic" charset="0"/>
              <a:sym typeface="Symbo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600" dirty="0">
              <a:latin typeface="Arial" charset="0"/>
              <a:ea typeface="MS PGothic" charset="0"/>
              <a:sym typeface="Symbol" charset="0"/>
            </a:endParaRPr>
          </a:p>
          <a:p>
            <a:pPr>
              <a:buFontTx/>
              <a:buNone/>
              <a:defRPr/>
            </a:pPr>
            <a:endParaRPr lang="en-US" sz="1600" dirty="0"/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endParaRPr lang="en-US" sz="1600" dirty="0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8/31/2014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6648385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8495</TotalTime>
  <Words>267</Words>
  <Application>Microsoft Office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Custom Design</vt:lpstr>
      <vt:lpstr>Assignment # 2.1 Key</vt:lpstr>
      <vt:lpstr>Assignment # 2.2 Key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Charlie Hughes</cp:lastModifiedBy>
  <cp:revision>246</cp:revision>
  <dcterms:modified xsi:type="dcterms:W3CDTF">2014-08-31T19:30:20Z</dcterms:modified>
</cp:coreProperties>
</file>