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71" r:id="rId4"/>
    <p:sldId id="270" r:id="rId5"/>
    <p:sldId id="258" r:id="rId6"/>
    <p:sldId id="259" r:id="rId7"/>
    <p:sldId id="260" r:id="rId8"/>
    <p:sldId id="261" r:id="rId9"/>
    <p:sldId id="262" r:id="rId10"/>
    <p:sldId id="264" r:id="rId11"/>
    <p:sldId id="265" r:id="rId12"/>
    <p:sldId id="266" r:id="rId13"/>
    <p:sldId id="267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3" r:id="rId24"/>
    <p:sldId id="281" r:id="rId25"/>
    <p:sldId id="282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9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2A509-4B2B-493E-9F78-DFAFDE0B33E8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DB09-761C-4764-9AD6-9C37C5A572B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2A509-4B2B-493E-9F78-DFAFDE0B33E8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DB09-761C-4764-9AD6-9C37C5A572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2A509-4B2B-493E-9F78-DFAFDE0B33E8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DB09-761C-4764-9AD6-9C37C5A572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2A509-4B2B-493E-9F78-DFAFDE0B33E8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DB09-761C-4764-9AD6-9C37C5A572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2A509-4B2B-493E-9F78-DFAFDE0B33E8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DB09-761C-4764-9AD6-9C37C5A572B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2A509-4B2B-493E-9F78-DFAFDE0B33E8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DB09-761C-4764-9AD6-9C37C5A572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2A509-4B2B-493E-9F78-DFAFDE0B33E8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DB09-761C-4764-9AD6-9C37C5A572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2A509-4B2B-493E-9F78-DFAFDE0B33E8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DB09-761C-4764-9AD6-9C37C5A572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2A509-4B2B-493E-9F78-DFAFDE0B33E8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DB09-761C-4764-9AD6-9C37C5A572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2A509-4B2B-493E-9F78-DFAFDE0B33E8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DB09-761C-4764-9AD6-9C37C5A572B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8912A509-4B2B-493E-9F78-DFAFDE0B33E8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D0EDB09-761C-4764-9AD6-9C37C5A572B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912A509-4B2B-493E-9F78-DFAFDE0B33E8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D0EDB09-761C-4764-9AD6-9C37C5A572B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90600"/>
            <a:ext cx="8077200" cy="1673352"/>
          </a:xfrm>
        </p:spPr>
        <p:txBody>
          <a:bodyPr/>
          <a:lstStyle/>
          <a:p>
            <a:r>
              <a:rPr lang="en-US" dirty="0" smtClean="0"/>
              <a:t>Mobile First Person Shooter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286000"/>
            <a:ext cx="7406640" cy="2667000"/>
          </a:xfrm>
        </p:spPr>
        <p:txBody>
          <a:bodyPr>
            <a:normAutofit/>
          </a:bodyPr>
          <a:lstStyle/>
          <a:p>
            <a:r>
              <a:rPr lang="en-US" dirty="0" smtClean="0"/>
              <a:t>By</a:t>
            </a:r>
          </a:p>
          <a:p>
            <a:r>
              <a:rPr lang="en-US" dirty="0" smtClean="0"/>
              <a:t>Jonathan </a:t>
            </a:r>
            <a:r>
              <a:rPr lang="en-US" dirty="0" err="1" smtClean="0"/>
              <a:t>Coole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Alexander Mena</a:t>
            </a:r>
            <a:br>
              <a:rPr lang="en-US" dirty="0" smtClean="0"/>
            </a:br>
            <a:r>
              <a:rPr lang="en-US" dirty="0" smtClean="0"/>
              <a:t>Michael </a:t>
            </a:r>
            <a:r>
              <a:rPr lang="en-US" dirty="0" err="1" smtClean="0"/>
              <a:t>Chisolm</a:t>
            </a:r>
            <a:endParaRPr lang="en-US" dirty="0" smtClean="0"/>
          </a:p>
          <a:p>
            <a:r>
              <a:rPr lang="en-US" dirty="0" smtClean="0"/>
              <a:t>Raymond </a:t>
            </a:r>
            <a:r>
              <a:rPr lang="en-US" dirty="0" err="1" smtClean="0"/>
              <a:t>Cload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Zachary </a:t>
            </a:r>
            <a:r>
              <a:rPr lang="en-US" dirty="0" err="1" smtClean="0"/>
              <a:t>Duckett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Seiji Uchiyama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Physical Environment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application should be able to run on an </a:t>
            </a:r>
            <a:r>
              <a:rPr lang="en-US" dirty="0" err="1" smtClean="0"/>
              <a:t>iPad</a:t>
            </a:r>
            <a:r>
              <a:rPr lang="en-US" dirty="0" smtClean="0"/>
              <a:t> and </a:t>
            </a:r>
            <a:r>
              <a:rPr lang="en-US" dirty="0" err="1" smtClean="0"/>
              <a:t>iPad</a:t>
            </a:r>
            <a:r>
              <a:rPr lang="en-US" dirty="0" smtClean="0"/>
              <a:t> mini device</a:t>
            </a:r>
          </a:p>
          <a:p>
            <a:r>
              <a:rPr lang="en-US" dirty="0" smtClean="0"/>
              <a:t>The development environment should have a minimum specification of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Windows </a:t>
            </a:r>
            <a:r>
              <a:rPr lang="en-US" dirty="0" smtClean="0"/>
              <a:t>XP SP3</a:t>
            </a:r>
          </a:p>
          <a:p>
            <a:pPr lvl="1"/>
            <a:r>
              <a:rPr lang="en-US" dirty="0" smtClean="0"/>
              <a:t>2GHz </a:t>
            </a:r>
            <a:r>
              <a:rPr lang="en-US" dirty="0" smtClean="0"/>
              <a:t>or better CPU</a:t>
            </a:r>
          </a:p>
          <a:p>
            <a:pPr lvl="1"/>
            <a:r>
              <a:rPr lang="en-US" dirty="0" smtClean="0"/>
              <a:t>2</a:t>
            </a:r>
            <a:r>
              <a:rPr lang="en-US" dirty="0" smtClean="0"/>
              <a:t>+ GB of RAM</a:t>
            </a:r>
          </a:p>
          <a:p>
            <a:pPr lvl="1"/>
            <a:r>
              <a:rPr lang="en-US" dirty="0" smtClean="0"/>
              <a:t>A </a:t>
            </a:r>
            <a:r>
              <a:rPr lang="en-US" dirty="0" smtClean="0"/>
              <a:t>graphics card with </a:t>
            </a:r>
            <a:r>
              <a:rPr lang="en-US" dirty="0" err="1" smtClean="0"/>
              <a:t>Shader</a:t>
            </a:r>
            <a:r>
              <a:rPr lang="en-US" dirty="0" smtClean="0"/>
              <a:t> Model 3.0 </a:t>
            </a:r>
            <a:r>
              <a:rPr lang="en-US" dirty="0" smtClean="0"/>
              <a:t>support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Physical Environment Requirements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software will support larger text sizes for the visually impaired</a:t>
            </a:r>
          </a:p>
          <a:p>
            <a:r>
              <a:rPr lang="en-US" dirty="0" smtClean="0"/>
              <a:t>The software will prevent unauthorized access to game servers and sessions</a:t>
            </a:r>
          </a:p>
          <a:p>
            <a:r>
              <a:rPr lang="en-US" dirty="0" smtClean="0"/>
              <a:t>The software will ensure that the users are using the same data as the host</a:t>
            </a:r>
          </a:p>
          <a:p>
            <a:r>
              <a:rPr lang="en-US" dirty="0" smtClean="0"/>
              <a:t>The software will have a tutorial mode to explain the rules for each game type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Data Requirements &amp;Security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software shall track the score and other various statistics of each of the players</a:t>
            </a:r>
          </a:p>
          <a:p>
            <a:r>
              <a:rPr lang="en-US" dirty="0" smtClean="0"/>
              <a:t>The software shall ensure a fair and competitive </a:t>
            </a:r>
            <a:r>
              <a:rPr lang="en-US" dirty="0" err="1" smtClean="0"/>
              <a:t>gameplay</a:t>
            </a:r>
            <a:r>
              <a:rPr lang="en-US" dirty="0" smtClean="0"/>
              <a:t> experience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Resource Requirements &amp; Quality Assurance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little to no physical resource requirements for the software after development, all hosting will be done on the device running the game.</a:t>
            </a:r>
          </a:p>
          <a:p>
            <a:r>
              <a:rPr lang="en-US" dirty="0" smtClean="0"/>
              <a:t>Unreal Development Kit</a:t>
            </a:r>
          </a:p>
          <a:p>
            <a:r>
              <a:rPr lang="en-US" dirty="0" smtClean="0"/>
              <a:t>The software shall strive for a high level of uptime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Reusability</a:t>
            </a:r>
          </a:p>
          <a:p>
            <a:r>
              <a:rPr lang="en-US" dirty="0" smtClean="0"/>
              <a:t>Maintainability</a:t>
            </a:r>
          </a:p>
          <a:p>
            <a:r>
              <a:rPr lang="en-US" dirty="0" smtClean="0"/>
              <a:t>Prototypes</a:t>
            </a:r>
          </a:p>
          <a:p>
            <a:r>
              <a:rPr lang="en-US" dirty="0" smtClean="0"/>
              <a:t>Testability</a:t>
            </a:r>
          </a:p>
          <a:p>
            <a:r>
              <a:rPr lang="en-US" dirty="0" smtClean="0"/>
              <a:t>Performance</a:t>
            </a:r>
          </a:p>
          <a:p>
            <a:r>
              <a:rPr lang="en-US" dirty="0" smtClean="0"/>
              <a:t>Difficulties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Reusability &amp; </a:t>
            </a:r>
            <a:r>
              <a:rPr lang="en-US" dirty="0" smtClean="0"/>
              <a:t>Maintainability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software can be renewed through expansions or addition of content like new weapons, and maps to make the system more reusable.</a:t>
            </a:r>
          </a:p>
          <a:p>
            <a:r>
              <a:rPr lang="en-US" dirty="0" smtClean="0"/>
              <a:t>Patches and updates can be implemented thought the app store in </a:t>
            </a:r>
            <a:r>
              <a:rPr lang="en-US" dirty="0" err="1" smtClean="0"/>
              <a:t>iOS</a:t>
            </a:r>
            <a:r>
              <a:rPr lang="en-US" dirty="0" smtClean="0"/>
              <a:t> devices.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Prototypes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will go through various prototype stages. The initial prototype will run on windows and will implement the basic functionality of the game. Second a prototype to test the multiplayer functionality running on windows. Third and final prototype will run on </a:t>
            </a:r>
            <a:r>
              <a:rPr lang="en-US" dirty="0" err="1" smtClean="0"/>
              <a:t>iOS</a:t>
            </a:r>
            <a:r>
              <a:rPr lang="en-US" dirty="0" smtClean="0"/>
              <a:t> to test the controls and multiplayer functionality on </a:t>
            </a:r>
            <a:r>
              <a:rPr lang="en-US" dirty="0" err="1" smtClean="0"/>
              <a:t>iOS</a:t>
            </a:r>
            <a:r>
              <a:rPr lang="en-US" dirty="0" smtClean="0"/>
              <a:t>. This will let us find strategies on to how to implement the controls on </a:t>
            </a:r>
            <a:r>
              <a:rPr lang="en-US" dirty="0" err="1" smtClean="0"/>
              <a:t>iOS</a:t>
            </a:r>
            <a:r>
              <a:rPr lang="en-US" dirty="0" smtClean="0"/>
              <a:t> devices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Testability, Performance, &amp; Difficulties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game will be tested through different stages from the prototype stage all the way to the beta stage of the game then testing will be done in platform (</a:t>
            </a:r>
            <a:r>
              <a:rPr lang="en-US" dirty="0" err="1" smtClean="0"/>
              <a:t>iOS</a:t>
            </a:r>
            <a:r>
              <a:rPr lang="en-US" dirty="0" smtClean="0"/>
              <a:t>) for final testing.</a:t>
            </a:r>
          </a:p>
          <a:p>
            <a:r>
              <a:rPr lang="en-US" dirty="0" smtClean="0"/>
              <a:t>The game is expected to perform at 30FPS.</a:t>
            </a:r>
          </a:p>
          <a:p>
            <a:r>
              <a:rPr lang="en-US" dirty="0" smtClean="0"/>
              <a:t>We expect difficulties with the design of the control scheme on </a:t>
            </a:r>
            <a:r>
              <a:rPr lang="en-US" dirty="0" err="1" smtClean="0"/>
              <a:t>iOS</a:t>
            </a:r>
            <a:r>
              <a:rPr lang="en-US" dirty="0" smtClean="0"/>
              <a:t> devices.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Tests to run on our game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Connectivity Testing </a:t>
            </a:r>
          </a:p>
          <a:p>
            <a:r>
              <a:rPr lang="en-US" dirty="0" smtClean="0"/>
              <a:t>Collision Detection testing</a:t>
            </a:r>
          </a:p>
          <a:p>
            <a:r>
              <a:rPr lang="en-US" dirty="0" smtClean="0"/>
              <a:t>Stage limit testing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Connectivity Testing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Test Description: Testing the amount of users that can play in one session at a time. </a:t>
            </a:r>
          </a:p>
          <a:p>
            <a:pPr lvl="0"/>
            <a:r>
              <a:rPr lang="en-US" dirty="0" smtClean="0"/>
              <a:t>Test Conditions: Testing will be done in an IOS environment.</a:t>
            </a:r>
          </a:p>
          <a:p>
            <a:pPr lvl="0"/>
            <a:r>
              <a:rPr lang="en-US" dirty="0" smtClean="0"/>
              <a:t>Expected Results: Smooth play with minimum delay.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being produced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first-person shooter style game for the </a:t>
            </a:r>
            <a:r>
              <a:rPr lang="en-US" dirty="0" err="1" smtClean="0"/>
              <a:t>iPad</a:t>
            </a:r>
            <a:r>
              <a:rPr lang="en-US" dirty="0" smtClean="0"/>
              <a:t> and </a:t>
            </a:r>
            <a:r>
              <a:rPr lang="en-US" dirty="0" err="1" smtClean="0"/>
              <a:t>iPad</a:t>
            </a:r>
            <a:r>
              <a:rPr lang="en-US" dirty="0" smtClean="0"/>
              <a:t> mini platforms. </a:t>
            </a:r>
          </a:p>
          <a:p>
            <a:r>
              <a:rPr lang="en-US" dirty="0" smtClean="0"/>
              <a:t> Game will allow a user to host or join a game session, and each game session can have different modes.</a:t>
            </a:r>
          </a:p>
          <a:p>
            <a:r>
              <a:rPr lang="en-US" dirty="0" smtClean="0"/>
              <a:t> Game will be based on the Unreal Engine.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Collision Detection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Test Description: Check character and object collision detection to check for character/object, character/character overlapping when in close proximity of one another.</a:t>
            </a:r>
          </a:p>
          <a:p>
            <a:pPr lvl="0"/>
            <a:r>
              <a:rPr lang="en-US" dirty="0" smtClean="0"/>
              <a:t>Test Conditions: Initial testing will be done In engine, Secondary in a windows environment, and final testing will be done in an </a:t>
            </a:r>
            <a:r>
              <a:rPr lang="en-US" dirty="0" err="1" smtClean="0"/>
              <a:t>iOS</a:t>
            </a:r>
            <a:r>
              <a:rPr lang="en-US" dirty="0" smtClean="0"/>
              <a:t> environment.</a:t>
            </a:r>
          </a:p>
          <a:p>
            <a:pPr lvl="0"/>
            <a:r>
              <a:rPr lang="en-US" dirty="0" smtClean="0"/>
              <a:t>Expected Results: Smooth navigation of the stages between users and users and users and objects.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 limit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Test Description: Check that areas of the stage that are off limits are not accessible by users during play.</a:t>
            </a:r>
          </a:p>
          <a:p>
            <a:pPr lvl="0"/>
            <a:r>
              <a:rPr lang="en-US" dirty="0" smtClean="0"/>
              <a:t>Test Conditions: Initial testing will be done In engine, Secondary in a windows environment, and final testing will be done in an </a:t>
            </a:r>
            <a:r>
              <a:rPr lang="en-US" dirty="0" err="1" smtClean="0"/>
              <a:t>iOS</a:t>
            </a:r>
            <a:r>
              <a:rPr lang="en-US" dirty="0" smtClean="0"/>
              <a:t> environment.</a:t>
            </a:r>
          </a:p>
          <a:p>
            <a:pPr lvl="0"/>
            <a:r>
              <a:rPr lang="en-US" dirty="0" smtClean="0"/>
              <a:t>Expected Results: Clear defined boundaries in the stages.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Game creation/hosting:</a:t>
            </a:r>
          </a:p>
          <a:p>
            <a:pPr marL="118872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363" y="2540644"/>
            <a:ext cx="4814259" cy="4317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21898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Joining game:</a:t>
            </a:r>
          </a:p>
          <a:p>
            <a:pPr marL="118872" indent="0">
              <a:buNone/>
            </a:pPr>
            <a:endParaRPr lang="en-US" dirty="0"/>
          </a:p>
        </p:txBody>
      </p:sp>
      <p:pic>
        <p:nvPicPr>
          <p:cNvPr id="4098" name="Picture 2" descr="C:\Users\SPECIA~1\AppData\Local\Temp\join gam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327065"/>
            <a:ext cx="5486400" cy="4599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74187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6189" y="2286000"/>
            <a:ext cx="5370786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Playing the game</a:t>
            </a:r>
          </a:p>
          <a:p>
            <a:pPr marL="11887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1959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520022"/>
            <a:ext cx="5784502" cy="5334930"/>
          </a:xfrm>
        </p:spPr>
      </p:pic>
      <p:sp>
        <p:nvSpPr>
          <p:cNvPr id="5" name="Rectangle 4"/>
          <p:cNvSpPr/>
          <p:nvPr/>
        </p:nvSpPr>
        <p:spPr>
          <a:xfrm>
            <a:off x="5791200" y="6172200"/>
            <a:ext cx="2209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631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Users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Hosting user: A hosting user can pick the rules of the game he is hosting. These rules are as follows: (Round time, Number of rounds, Round score limit, Game mode).</a:t>
            </a:r>
          </a:p>
          <a:p>
            <a:r>
              <a:rPr lang="en-US" dirty="0" smtClean="0"/>
              <a:t>Joining player: This user joins a game hosted by a hosting player and plays with the rules set by the hosting player.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Modes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Team play: In this mode of operation players are put into teams play against the opposite team.</a:t>
            </a:r>
          </a:p>
          <a:p>
            <a:r>
              <a:rPr lang="en-US" dirty="0" smtClean="0"/>
              <a:t>Free for all: In this mode all users fight against one another.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 we made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The software will be operating on an </a:t>
            </a:r>
            <a:r>
              <a:rPr lang="en-US" dirty="0" err="1" smtClean="0"/>
              <a:t>iPad</a:t>
            </a:r>
            <a:r>
              <a:rPr lang="en-US" dirty="0" smtClean="0"/>
              <a:t> and/or </a:t>
            </a:r>
            <a:r>
              <a:rPr lang="en-US" dirty="0" err="1" smtClean="0"/>
              <a:t>iPad</a:t>
            </a:r>
            <a:r>
              <a:rPr lang="en-US" dirty="0" smtClean="0"/>
              <a:t> mini</a:t>
            </a:r>
          </a:p>
          <a:p>
            <a:r>
              <a:rPr lang="en-US" dirty="0" smtClean="0"/>
              <a:t>The processor will be a 1GHz Apple A4 on the </a:t>
            </a:r>
            <a:r>
              <a:rPr lang="en-US" dirty="0" err="1" smtClean="0"/>
              <a:t>iPad</a:t>
            </a:r>
            <a:r>
              <a:rPr lang="en-US" dirty="0" smtClean="0"/>
              <a:t> and </a:t>
            </a:r>
            <a:r>
              <a:rPr lang="en-US" dirty="0" err="1" smtClean="0"/>
              <a:t>iPad</a:t>
            </a:r>
            <a:r>
              <a:rPr lang="en-US" dirty="0" smtClean="0"/>
              <a:t> Mini</a:t>
            </a:r>
          </a:p>
          <a:p>
            <a:r>
              <a:rPr lang="en-US" dirty="0" smtClean="0"/>
              <a:t>The amount of memory assumed is anywhere from 256 MB to 1024 MB depending on the model version</a:t>
            </a:r>
          </a:p>
          <a:p>
            <a:r>
              <a:rPr lang="en-US" dirty="0" smtClean="0"/>
              <a:t>The software may interface with a router using one of the 802.1x standards.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Stakeholders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customer is a stakeholder because they will be the one purchasing and using the software.</a:t>
            </a:r>
          </a:p>
          <a:p>
            <a:r>
              <a:rPr lang="en-US" dirty="0" smtClean="0"/>
              <a:t>The developers are a stakeholder because they are directly concerned with the development of the software.</a:t>
            </a:r>
          </a:p>
          <a:p>
            <a:r>
              <a:rPr lang="en-US" dirty="0" smtClean="0"/>
              <a:t>The TA is also a stakeholder because he is the client.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Diagram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828800"/>
            <a:ext cx="8458200" cy="457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Descriptions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User host game: User host a game and has the ability to set game rules such as round time, point limit, number of rounds, and which map to play on. </a:t>
            </a:r>
          </a:p>
          <a:p>
            <a:r>
              <a:rPr lang="en-US" dirty="0" smtClean="0"/>
              <a:t>Select Round Time: Select the amount of time in a round</a:t>
            </a:r>
          </a:p>
          <a:p>
            <a:r>
              <a:rPr lang="en-US" dirty="0" smtClean="0"/>
              <a:t>Select Point limit: Select the amount of points necessary for a win before time runs out</a:t>
            </a:r>
          </a:p>
          <a:p>
            <a:r>
              <a:rPr lang="en-US" dirty="0" smtClean="0"/>
              <a:t>Select number of rounds: select the number of rounds per game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Descriptions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Map: Select which map the user wants to play on</a:t>
            </a:r>
          </a:p>
          <a:p>
            <a:r>
              <a:rPr lang="en-US" dirty="0" smtClean="0"/>
              <a:t>User joins game: User can join a game hosted by another user. </a:t>
            </a:r>
          </a:p>
          <a:p>
            <a:r>
              <a:rPr lang="en-US" dirty="0" smtClean="0"/>
              <a:t>User plays game: User can open </a:t>
            </a:r>
            <a:r>
              <a:rPr lang="en-US" dirty="0" err="1" smtClean="0"/>
              <a:t>ingame</a:t>
            </a:r>
            <a:r>
              <a:rPr lang="en-US" dirty="0" smtClean="0"/>
              <a:t> menu during play and exit game. </a:t>
            </a:r>
          </a:p>
          <a:p>
            <a:r>
              <a:rPr lang="en-US" dirty="0" smtClean="0"/>
              <a:t>Open </a:t>
            </a:r>
            <a:r>
              <a:rPr lang="en-US" dirty="0" err="1" smtClean="0"/>
              <a:t>ingame</a:t>
            </a:r>
            <a:r>
              <a:rPr lang="en-US" dirty="0" smtClean="0"/>
              <a:t> menu: Opens up a menu while in game with different options</a:t>
            </a:r>
          </a:p>
          <a:p>
            <a:r>
              <a:rPr lang="en-US" dirty="0" smtClean="0"/>
              <a:t>Exit Game: Takes the user out of the game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235</TotalTime>
  <Words>984</Words>
  <Application>Microsoft Office PowerPoint</Application>
  <PresentationFormat>On-screen Show (4:3)</PresentationFormat>
  <Paragraphs>95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Module</vt:lpstr>
      <vt:lpstr>Mobile First Person Shooter</vt:lpstr>
      <vt:lpstr>Software being produced</vt:lpstr>
      <vt:lpstr>Different Users</vt:lpstr>
      <vt:lpstr>Game Modes</vt:lpstr>
      <vt:lpstr>Assumptions we made </vt:lpstr>
      <vt:lpstr>Stakeholders</vt:lpstr>
      <vt:lpstr>Use Case Diagram</vt:lpstr>
      <vt:lpstr>Use Case Descriptions</vt:lpstr>
      <vt:lpstr>Use Case Descriptions continued</vt:lpstr>
      <vt:lpstr>Physical Environment Requirements</vt:lpstr>
      <vt:lpstr>Physical Environment Requirements continued</vt:lpstr>
      <vt:lpstr>Data Requirements &amp;Security Requirements</vt:lpstr>
      <vt:lpstr>Resource Requirements &amp; Quality Assurance Requirements</vt:lpstr>
      <vt:lpstr>Design Issues</vt:lpstr>
      <vt:lpstr>Reusability &amp; Maintainability </vt:lpstr>
      <vt:lpstr>Prototypes  </vt:lpstr>
      <vt:lpstr>Testability, Performance, &amp; Difficulties</vt:lpstr>
      <vt:lpstr>Tests to run on our game</vt:lpstr>
      <vt:lpstr>Connectivity Testing </vt:lpstr>
      <vt:lpstr>Collision Detection testing</vt:lpstr>
      <vt:lpstr>Stage limit testing</vt:lpstr>
      <vt:lpstr>Sequence Diagram</vt:lpstr>
      <vt:lpstr>Sequence Diagram</vt:lpstr>
      <vt:lpstr>Sequence Diagram</vt:lpstr>
      <vt:lpstr>Class Diagram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First Person Shooter</dc:title>
  <dc:creator>Alexander Mena</dc:creator>
  <cp:lastModifiedBy>SpecialMike</cp:lastModifiedBy>
  <cp:revision>24</cp:revision>
  <dcterms:created xsi:type="dcterms:W3CDTF">2014-10-24T00:06:03Z</dcterms:created>
  <dcterms:modified xsi:type="dcterms:W3CDTF">2014-10-24T16:31:14Z</dcterms:modified>
</cp:coreProperties>
</file>