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-53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88431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3093234"/>
            <a:ext cx="8458200" cy="712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2pPr>
            <a:lvl3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3pPr>
            <a:lvl4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4pPr>
            <a:lvl5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5pPr>
            <a:lvl6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6pPr>
            <a:lvl7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7pPr>
            <a:lvl8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8pPr>
            <a:lvl9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40302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56667" y="1461908"/>
            <a:ext cx="40302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4406309"/>
            <a:ext cx="8686800" cy="519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 b="1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931475" y="922732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6500"/>
              <a:t>Fast Pass Parking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500"/>
              <a:t>Team Members: Alex Gordon, Kyle Mera, Pedro Poveda, Darin Doria, Ivan Lugo, Jason Braswell</a:t>
            </a:r>
          </a:p>
        </p:txBody>
      </p:sp>
      <p:pic>
        <p:nvPicPr>
          <p:cNvPr id="30" name="Shape 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95700" y="4035800"/>
            <a:ext cx="8191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Issues during Development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All members did not have iOS devices.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Members had no experience with noSQL databases.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Members had no experience with server management.</a:t>
            </a:r>
          </a:p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Requirements changed during development during meetings with team members.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Deliverable Progress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000"/>
              <a:t>Completed: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/>
              <a:t>User can create and login to account.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/>
              <a:t>Map shows nearby parking lots/garages.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/>
              <a:t>Functional parking pass system.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/>
              <a:t>Enterprise app allows attendant to see if a license plate is valid.</a:t>
            </a:r>
          </a:p>
          <a:p>
            <a:pPr rtl="0">
              <a:spcBef>
                <a:spcPts val="0"/>
              </a:spcBef>
              <a:buNone/>
            </a:pPr>
            <a:r>
              <a:rPr lang="en" sz="2000"/>
              <a:t>Stretch Goals: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/>
              <a:t>Notification system.</a:t>
            </a:r>
          </a:p>
          <a:p>
            <a:pPr marL="457200" lvl="0" indent="-3556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/>
              <a:t>Integration with a payment system such as paypal.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Project Description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Goals: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Make parking easy and hassle free.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Search for nearby parking lots/garages.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Let you buy a parking pass from your phone.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Let you easily add time to your parking pass.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Operational Description(Use Case)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User opens app and hits create account:</a:t>
            </a:r>
          </a:p>
        </p:txBody>
      </p:sp>
      <p:pic>
        <p:nvPicPr>
          <p:cNvPr id="43" name="Shape 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29900" y="2166325"/>
            <a:ext cx="1614724" cy="29771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4" name="Shape 44"/>
          <p:cNvCxnSpPr/>
          <p:nvPr/>
        </p:nvCxnSpPr>
        <p:spPr>
          <a:xfrm rot="10800000" flipH="1">
            <a:off x="3359625" y="4866200"/>
            <a:ext cx="1605599" cy="9899"/>
          </a:xfrm>
          <a:prstGeom prst="straightConnector1">
            <a:avLst/>
          </a:prstGeom>
          <a:noFill/>
          <a:ln w="19050" cap="flat">
            <a:solidFill>
              <a:srgbClr val="FFFF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5" name="Shape 45"/>
          <p:cNvCxnSpPr/>
          <p:nvPr/>
        </p:nvCxnSpPr>
        <p:spPr>
          <a:xfrm flipH="1">
            <a:off x="3339825" y="4915725"/>
            <a:ext cx="19799" cy="3369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Operational Description(Use Case)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Fills in their personal and vehicle information:</a:t>
            </a:r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0225" y="2513474"/>
            <a:ext cx="1426449" cy="263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Shape 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06675" y="2513482"/>
            <a:ext cx="1426450" cy="2630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Shape 5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33125" y="2513482"/>
            <a:ext cx="1426450" cy="2630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Operational Description(Use Case)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User logs in &amp; adds to balance by hitting + </a:t>
            </a:r>
          </a:p>
        </p:txBody>
      </p:sp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500" y="2111500"/>
            <a:ext cx="1644475" cy="303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85725" y="2111500"/>
            <a:ext cx="1711175" cy="3031999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Shape 63"/>
          <p:cNvSpPr/>
          <p:nvPr/>
        </p:nvSpPr>
        <p:spPr>
          <a:xfrm>
            <a:off x="4364780" y="2056851"/>
            <a:ext cx="471500" cy="560325"/>
          </a:xfrm>
          <a:custGeom>
            <a:avLst/>
            <a:gdLst/>
            <a:ahLst/>
            <a:cxnLst/>
            <a:rect l="0" t="0" r="0" b="0"/>
            <a:pathLst>
              <a:path w="18860" h="22413" extrusionOk="0">
                <a:moveTo>
                  <a:pt x="18860" y="5737"/>
                </a:moveTo>
                <a:cubicBezTo>
                  <a:pt x="15945" y="3696"/>
                  <a:pt x="13194" y="1050"/>
                  <a:pt x="9743" y="187"/>
                </a:cubicBezTo>
                <a:cubicBezTo>
                  <a:pt x="6752" y="-560"/>
                  <a:pt x="3605" y="2435"/>
                  <a:pt x="1814" y="4944"/>
                </a:cubicBezTo>
                <a:cubicBezTo>
                  <a:pt x="-1469" y="9541"/>
                  <a:pt x="105" y="18747"/>
                  <a:pt x="4986" y="21594"/>
                </a:cubicBezTo>
                <a:cubicBezTo>
                  <a:pt x="7949" y="23322"/>
                  <a:pt x="13691" y="22031"/>
                  <a:pt x="14896" y="18819"/>
                </a:cubicBezTo>
                <a:cubicBezTo>
                  <a:pt x="17033" y="13115"/>
                  <a:pt x="13707" y="6675"/>
                  <a:pt x="13707" y="584"/>
                </a:cubicBezTo>
              </a:path>
            </a:pathLst>
          </a:cu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sp>
      <p:pic>
        <p:nvPicPr>
          <p:cNvPr id="64" name="Shape 6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20175" y="2111490"/>
            <a:ext cx="1644475" cy="29189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Operational Description(Use Case)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User selects lot &amp; purchases a parking pass</a:t>
            </a:r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7550" y="2032300"/>
            <a:ext cx="1743575" cy="311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28100" y="2035033"/>
            <a:ext cx="1743575" cy="3105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Operational Description(Use Case)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User adds time to their parking pass</a:t>
            </a:r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3073" y="2177675"/>
            <a:ext cx="1665675" cy="2965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55199" y="2186930"/>
            <a:ext cx="1665675" cy="29565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Technical Description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When a user creates an account through the app, it adds a user object to the noSQL database as a mongoDB document.</a:t>
            </a:r>
          </a:p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When a user tries to log in, the server validates the password and returns an error or confirmation to the app which is reflected on screen.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Technical Description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Parking lots’ geo-locations are also pulled from the database and utilize the Apple Maps api to represent them on screen.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When a user purchases a parking pass, the lot, time, and user object is linked to it.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When adding time to a parking pass, the new “end time” of the parking pass is updated in the database.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Macintosh PowerPoint</Application>
  <PresentationFormat>On-screen Show (16:9)</PresentationFormat>
  <Paragraphs>39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modern</vt:lpstr>
      <vt:lpstr>Fast Pass Parking</vt:lpstr>
      <vt:lpstr>Project Description</vt:lpstr>
      <vt:lpstr>Operational Description(Use Case)</vt:lpstr>
      <vt:lpstr>Operational Description(Use Case)</vt:lpstr>
      <vt:lpstr>Operational Description(Use Case)</vt:lpstr>
      <vt:lpstr>Operational Description(Use Case)</vt:lpstr>
      <vt:lpstr>Operational Description(Use Case)</vt:lpstr>
      <vt:lpstr>Technical Description</vt:lpstr>
      <vt:lpstr>Technical Description</vt:lpstr>
      <vt:lpstr>Issues during Development</vt:lpstr>
      <vt:lpstr>Deliverable Progress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Pass Parking</dc:title>
  <cp:lastModifiedBy>Ivan Lugo</cp:lastModifiedBy>
  <cp:revision>1</cp:revision>
  <dcterms:modified xsi:type="dcterms:W3CDTF">2014-11-25T20:12:54Z</dcterms:modified>
</cp:coreProperties>
</file>