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2.xml" ContentType="application/vnd.openxmlformats-officedocument.presentationml.notesSlide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</p:sldIdLst>
  <p:sldSz cy="6858000" cx="12192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2.xml" Type="http://schemas.openxmlformats.org/officeDocument/2006/relationships/theme" Id="rId1"/><Relationship Target="slideMasters/slideMaster1.xml" Type="http://schemas.openxmlformats.org/officeDocument/2006/relationships/slideMaster" Id="rId4"/><Relationship Target="tableStyles.xml" Type="http://schemas.openxmlformats.org/officeDocument/2006/relationships/tableStyles" Id="rId3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Relationship Target="slides/slide3.xml" Type="http://schemas.openxmlformats.org/officeDocument/2006/relationships/slide" Id="rId8"/><Relationship Target="slides/slide2.xml" Type="http://schemas.openxmlformats.org/officeDocument/2006/relationships/slide" Id="rId7"/></Relationships>
</file>

<file path=ppt/notesMasters/_rels/notesMaster1.xml.rels><?xml version="1.0" encoding="UTF-8" standalone="yes"?><Relationships xmlns="http://schemas.openxmlformats.org/package/2006/relationships"><Relationship Target="../theme/theme3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 txBox="1"/>
          <p:nvPr>
            <p:ph idx="2" type="hdr"/>
          </p:nvPr>
        </p:nvSpPr>
        <p:spPr>
          <a:xfrm>
            <a:off y="0" x="0"/>
            <a:ext cy="458788" cx="29717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3" name="Shape 3"/>
          <p:cNvSpPr txBox="1"/>
          <p:nvPr>
            <p:ph idx="10" type="dt"/>
          </p:nvPr>
        </p:nvSpPr>
        <p:spPr>
          <a:xfrm>
            <a:off y="0" x="3884612"/>
            <a:ext cy="458788" cx="29717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4" name="Shape 4"/>
          <p:cNvSpPr/>
          <p:nvPr>
            <p:ph idx="3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12700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5" name="Shape 5"/>
          <p:cNvSpPr txBox="1"/>
          <p:nvPr>
            <p:ph idx="1" type="body"/>
          </p:nvPr>
        </p:nvSpPr>
        <p:spPr>
          <a:xfrm>
            <a:off y="4400550" x="685800"/>
            <a:ext cy="3086099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6" name="Shape 6"/>
          <p:cNvSpPr txBox="1"/>
          <p:nvPr>
            <p:ph idx="11" type="ftr"/>
          </p:nvPr>
        </p:nvSpPr>
        <p:spPr>
          <a:xfrm>
            <a:off y="8685213" x="0"/>
            <a:ext cy="458786" cx="29717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y="8685213" x="3884612"/>
            <a:ext cy="458786" cx="29717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2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_rels/notesSlide3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98" name="Shape 9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9" name="Shape 99"/>
          <p:cNvSpPr txBox="1"/>
          <p:nvPr>
            <p:ph idx="1" type="body"/>
          </p:nvPr>
        </p:nvSpPr>
        <p:spPr>
          <a:xfrm>
            <a:off y="4400550" x="685800"/>
            <a:ext cy="3086099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0" name="Shape 100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04" name="Shape 10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5" name="Shape 105"/>
          <p:cNvSpPr txBox="1"/>
          <p:nvPr>
            <p:ph idx="1" type="body"/>
          </p:nvPr>
        </p:nvSpPr>
        <p:spPr>
          <a:xfrm>
            <a:off y="4400550" x="685800"/>
            <a:ext cy="3086099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06" name="Shape 106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110" name="Shape 11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11" name="Shape 111"/>
          <p:cNvSpPr txBox="1"/>
          <p:nvPr>
            <p:ph idx="1" type="body"/>
          </p:nvPr>
        </p:nvSpPr>
        <p:spPr>
          <a:xfrm>
            <a:off y="4400550" x="685800"/>
            <a:ext cy="3086099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  <p:sp>
        <p:nvSpPr>
          <p:cNvPr id="112" name="Shape 112"/>
          <p:cNvSpPr/>
          <p:nvPr>
            <p:ph idx="2" type="sldImg"/>
          </p:nvPr>
        </p:nvSpPr>
        <p:spPr>
          <a:xfrm>
            <a:off y="1143000" x="685800"/>
            <a:ext cy="3086099" cx="54863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10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1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7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8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9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17" name="Shape 1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8" name="Shape 18"/>
          <p:cNvSpPr/>
          <p:nvPr/>
        </p:nvSpPr>
        <p:spPr>
          <a:xfrm>
            <a:off y="1905000" x="0"/>
            <a:ext cy="3200399" cx="12188826"/>
          </a:xfrm>
          <a:prstGeom prst="rect">
            <a:avLst/>
          </a:prstGeom>
          <a:gradFill>
            <a:gsLst>
              <a:gs pos="0">
                <a:srgbClr val="FFE086">
                  <a:alpha val="49803"/>
                </a:srgbClr>
              </a:gs>
              <a:gs pos="100000">
                <a:srgbClr val="FFCD36">
                  <a:alpha val="49803"/>
                </a:srgbClr>
              </a:gs>
            </a:gsLst>
            <a:path path="circle">
              <a:fillToRect t="50%" b="50%" r="50%" l="50%"/>
            </a:path>
            <a:tileRect/>
          </a:gra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None/>
            </a:pPr>
            <a:r>
              <a:t/>
            </a:r>
            <a:endParaRPr strike="noStrike" u="none" b="0" cap="none" baseline="0" sz="1800" i="0">
              <a:solidFill>
                <a:schemeClr val="lt1"/>
              </a:solidFill>
              <a:latin typeface="Quattrocento"/>
              <a:ea typeface="Quattrocento"/>
              <a:cs typeface="Quattrocento"/>
              <a:sym typeface="Quattrocento"/>
            </a:endParaRPr>
          </a:p>
        </p:txBody>
      </p:sp>
      <p:sp>
        <p:nvSpPr>
          <p:cNvPr id="19" name="Shape 19"/>
          <p:cNvSpPr/>
          <p:nvPr/>
        </p:nvSpPr>
        <p:spPr>
          <a:xfrm>
            <a:off y="1795132" x="-1"/>
            <a:ext cy="73151" cx="12188826"/>
          </a:xfrm>
          <a:prstGeom prst="rect">
            <a:avLst/>
          </a:prstGeom>
          <a:gradFill>
            <a:gsLst>
              <a:gs pos="0">
                <a:srgbClr val="FFE086">
                  <a:alpha val="80000"/>
                </a:srgbClr>
              </a:gs>
              <a:gs pos="100000">
                <a:srgbClr val="FFCD36">
                  <a:alpha val="80000"/>
                </a:srgbClr>
              </a:gs>
            </a:gsLst>
            <a:path path="circle">
              <a:fillToRect t="50%" b="50%" r="50%" l="50%"/>
            </a:path>
            <a:tileRect/>
          </a:gra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None/>
            </a:pPr>
            <a:r>
              <a:t/>
            </a:r>
            <a:endParaRPr strike="noStrike" u="none" b="0" cap="none" baseline="0" sz="1800" i="0">
              <a:solidFill>
                <a:schemeClr val="lt1"/>
              </a:solidFill>
              <a:latin typeface="Quattrocento"/>
              <a:ea typeface="Quattrocento"/>
              <a:cs typeface="Quattrocento"/>
              <a:sym typeface="Quattrocento"/>
            </a:endParaRPr>
          </a:p>
        </p:txBody>
      </p:sp>
      <p:sp>
        <p:nvSpPr>
          <p:cNvPr id="20" name="Shape 20"/>
          <p:cNvSpPr/>
          <p:nvPr/>
        </p:nvSpPr>
        <p:spPr>
          <a:xfrm>
            <a:off y="5142116" x="-1"/>
            <a:ext cy="73151" cx="12188826"/>
          </a:xfrm>
          <a:prstGeom prst="rect">
            <a:avLst/>
          </a:prstGeom>
          <a:gradFill>
            <a:gsLst>
              <a:gs pos="0">
                <a:srgbClr val="FFE086">
                  <a:alpha val="80000"/>
                </a:srgbClr>
              </a:gs>
              <a:gs pos="100000">
                <a:srgbClr val="FFCD36">
                  <a:alpha val="80000"/>
                </a:srgbClr>
              </a:gs>
            </a:gsLst>
            <a:path path="circle">
              <a:fillToRect t="50%" b="50%" r="50%" l="50%"/>
            </a:path>
            <a:tileRect/>
          </a:gradFill>
          <a:ln>
            <a:noFill/>
          </a:ln>
        </p:spPr>
        <p:txBody>
          <a:bodyPr bIns="45700" rIns="91425" lIns="91425" tIns="45700" anchor="ctr" anchorCtr="0">
            <a:noAutofit/>
          </a:bodyPr>
          <a:lstStyle/>
          <a:p>
            <a:pPr algn="ctr" rtl="0" lvl="0" marR="0" indent="0" marL="0">
              <a:spcBef>
                <a:spcPts val="0"/>
              </a:spcBef>
              <a:buNone/>
            </a:pPr>
            <a:r>
              <a:t/>
            </a:r>
            <a:endParaRPr strike="noStrike" u="none" b="0" cap="none" baseline="0" sz="1800" i="0">
              <a:solidFill>
                <a:schemeClr val="lt1"/>
              </a:solidFill>
              <a:latin typeface="Quattrocento"/>
              <a:ea typeface="Quattrocento"/>
              <a:cs typeface="Quattrocento"/>
              <a:sym typeface="Quattrocento"/>
            </a:endParaRPr>
          </a:p>
        </p:txBody>
      </p:sp>
      <p:sp>
        <p:nvSpPr>
          <p:cNvPr id="21" name="Shape 21"/>
          <p:cNvSpPr txBox="1"/>
          <p:nvPr>
            <p:ph type="ctrTitle"/>
          </p:nvPr>
        </p:nvSpPr>
        <p:spPr>
          <a:xfrm>
            <a:off y="2079811" x="1295400"/>
            <a:ext cy="1724091" cx="96012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ctr" rtl="0" marR="0" indent="0" mar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algn="l" rtl="0" marR="0" indent="0" marL="0">
              <a:spcBef>
                <a:spcPts val="0"/>
              </a:spcBef>
              <a:defRPr/>
            </a:lvl2pPr>
            <a:lvl3pPr algn="l" rtl="0" marR="0" indent="0" marL="0">
              <a:spcBef>
                <a:spcPts val="0"/>
              </a:spcBef>
              <a:defRPr/>
            </a:lvl3pPr>
            <a:lvl4pPr algn="l" rtl="0" marR="0" indent="0" marL="0">
              <a:spcBef>
                <a:spcPts val="0"/>
              </a:spcBef>
              <a:defRPr/>
            </a:lvl4pPr>
            <a:lvl5pPr algn="l" rtl="0" marR="0" indent="0" marL="0">
              <a:spcBef>
                <a:spcPts val="0"/>
              </a:spcBef>
              <a:defRPr/>
            </a:lvl5pPr>
            <a:lvl6pPr algn="l" rtl="0" marR="0" indent="0" marL="0">
              <a:spcBef>
                <a:spcPts val="0"/>
              </a:spcBef>
              <a:defRPr/>
            </a:lvl6pPr>
            <a:lvl7pPr algn="l" rtl="0" marR="0" indent="0" marL="0">
              <a:spcBef>
                <a:spcPts val="0"/>
              </a:spcBef>
              <a:defRPr/>
            </a:lvl7pPr>
            <a:lvl8pPr algn="l" rtl="0" marR="0" indent="0" marL="0">
              <a:spcBef>
                <a:spcPts val="0"/>
              </a:spcBef>
              <a:defRPr/>
            </a:lvl8pPr>
            <a:lvl9pPr algn="l" rtl="0" marR="0" indent="0" marL="0">
              <a:spcBef>
                <a:spcPts val="0"/>
              </a:spcBef>
              <a:defRPr/>
            </a:lvl9pPr>
          </a:lstStyle>
          <a:p/>
        </p:txBody>
      </p:sp>
      <p:sp>
        <p:nvSpPr>
          <p:cNvPr id="22" name="Shape 22"/>
          <p:cNvSpPr txBox="1"/>
          <p:nvPr>
            <p:ph idx="1" type="subTitle"/>
          </p:nvPr>
        </p:nvSpPr>
        <p:spPr>
          <a:xfrm>
            <a:off y="3959351" x="1295400"/>
            <a:ext cy="914400" cx="96012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ctr" rtl="0" marR="0" indent="0" marL="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Font typeface="Arial"/>
              <a:buNone/>
              <a:defRPr/>
            </a:lvl1pPr>
            <a:lvl2pPr algn="ctr" rtl="0" marR="0" indent="0" marL="457200">
              <a:lnSpc>
                <a:spcPct val="90000"/>
              </a:lnSpc>
              <a:spcBef>
                <a:spcPts val="1000"/>
              </a:spcBef>
              <a:buClr>
                <a:srgbClr val="464646"/>
              </a:buClr>
              <a:buFont typeface="Arial"/>
              <a:buNone/>
              <a:defRPr/>
            </a:lvl2pPr>
            <a:lvl3pPr algn="ctr" rtl="0" marR="0" indent="0" marL="914400">
              <a:lnSpc>
                <a:spcPct val="90000"/>
              </a:lnSpc>
              <a:spcBef>
                <a:spcPts val="800"/>
              </a:spcBef>
              <a:buClr>
                <a:srgbClr val="464646"/>
              </a:buClr>
              <a:buFont typeface="Arial"/>
              <a:buNone/>
              <a:defRPr/>
            </a:lvl3pPr>
            <a:lvl4pPr algn="ctr" rtl="0" marR="0" indent="0" marL="1371600">
              <a:lnSpc>
                <a:spcPct val="90000"/>
              </a:lnSpc>
              <a:spcBef>
                <a:spcPts val="800"/>
              </a:spcBef>
              <a:buClr>
                <a:srgbClr val="464646"/>
              </a:buClr>
              <a:buFont typeface="Arial"/>
              <a:buNone/>
              <a:defRPr/>
            </a:lvl4pPr>
            <a:lvl5pPr algn="ctr" rtl="0" marR="0" indent="0" marL="1828800">
              <a:lnSpc>
                <a:spcPct val="90000"/>
              </a:lnSpc>
              <a:spcBef>
                <a:spcPts val="800"/>
              </a:spcBef>
              <a:buClr>
                <a:srgbClr val="464646"/>
              </a:buClr>
              <a:buFont typeface="Arial"/>
              <a:buNone/>
              <a:defRPr/>
            </a:lvl5pPr>
            <a:lvl6pPr algn="ctr" rtl="0" marR="0" indent="0" marL="228600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None/>
              <a:defRPr/>
            </a:lvl6pPr>
            <a:lvl7pPr algn="ctr" rtl="0" marR="0" indent="0" marL="274320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None/>
              <a:defRPr/>
            </a:lvl7pPr>
            <a:lvl8pPr algn="ctr" rtl="0" marR="0" indent="0" marL="320040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None/>
              <a:defRPr/>
            </a:lvl8pPr>
            <a:lvl9pPr algn="ctr" rtl="0" marR="0" indent="0" marL="365760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x">
  <p:cSld name="Title and Vertical Text">
    <p:spTree>
      <p:nvGrpSpPr>
        <p:cNvPr id="83" name="Shape 8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84" name="Shape 84"/>
          <p:cNvSpPr txBox="1"/>
          <p:nvPr>
            <p:ph type="title"/>
          </p:nvPr>
        </p:nvSpPr>
        <p:spPr>
          <a:xfrm>
            <a:off y="467360" x="1341120"/>
            <a:ext cy="1233424" cx="950975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85" name="Shape 85"/>
          <p:cNvSpPr txBox="1"/>
          <p:nvPr>
            <p:ph idx="1" type="body"/>
          </p:nvPr>
        </p:nvSpPr>
        <p:spPr>
          <a:xfrm rot="5400000">
            <a:off y="-789114" x="4032186"/>
            <a:ext cy="9509759" cx="4127627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86" name="Shape 86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87" name="Shape 87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88" name="Shape 88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vertTitleAndTx">
  <p:cSld name="Vertical Title and Text">
    <p:spTree>
      <p:nvGrpSpPr>
        <p:cNvPr id="89" name="Shape 8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0" name="Shape 90"/>
          <p:cNvSpPr txBox="1"/>
          <p:nvPr>
            <p:ph type="title"/>
          </p:nvPr>
        </p:nvSpPr>
        <p:spPr>
          <a:xfrm rot="5400000">
            <a:off y="1908969" x="7090568"/>
            <a:ext cy="2628899" cx="589756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91" name="Shape 91"/>
          <p:cNvSpPr txBox="1"/>
          <p:nvPr>
            <p:ph idx="1" type="body"/>
          </p:nvPr>
        </p:nvSpPr>
        <p:spPr>
          <a:xfrm rot="5400000">
            <a:off y="-643730" x="1756568"/>
            <a:ext cy="7734299" cx="589756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indent="-109220" marL="274320">
              <a:lnSpc>
                <a:spcPct val="90000"/>
              </a:lnSpc>
              <a:spcBef>
                <a:spcPts val="1800"/>
              </a:spcBef>
              <a:buClr>
                <a:srgbClr val="464646"/>
              </a:buClr>
              <a:buFont typeface="Arial"/>
              <a:buChar char="▪"/>
              <a:defRPr/>
            </a:lvl1pPr>
            <a:lvl2pPr algn="l" rtl="0" indent="-124459" marL="594360">
              <a:lnSpc>
                <a:spcPct val="90000"/>
              </a:lnSpc>
              <a:spcBef>
                <a:spcPts val="1000"/>
              </a:spcBef>
              <a:buClr>
                <a:srgbClr val="464646"/>
              </a:buClr>
              <a:buFont typeface="Arial"/>
              <a:buChar char="▪"/>
              <a:defRPr/>
            </a:lvl2pPr>
            <a:lvl3pPr algn="l" rtl="0" indent="-127000" marL="914400">
              <a:lnSpc>
                <a:spcPct val="90000"/>
              </a:lnSpc>
              <a:spcBef>
                <a:spcPts val="800"/>
              </a:spcBef>
              <a:buClr>
                <a:srgbClr val="464646"/>
              </a:buClr>
              <a:buFont typeface="Arial"/>
              <a:buChar char="▪"/>
              <a:defRPr/>
            </a:lvl3pPr>
            <a:lvl4pPr algn="l" rtl="0" indent="-142239" marL="1234440">
              <a:lnSpc>
                <a:spcPct val="90000"/>
              </a:lnSpc>
              <a:spcBef>
                <a:spcPts val="800"/>
              </a:spcBef>
              <a:buClr>
                <a:srgbClr val="464646"/>
              </a:buClr>
              <a:buFont typeface="Arial"/>
              <a:buChar char="▪"/>
              <a:defRPr/>
            </a:lvl4pPr>
            <a:lvl5pPr algn="l" rtl="0" indent="-144780" marL="1554480">
              <a:lnSpc>
                <a:spcPct val="90000"/>
              </a:lnSpc>
              <a:spcBef>
                <a:spcPts val="800"/>
              </a:spcBef>
              <a:buClr>
                <a:srgbClr val="464646"/>
              </a:buClr>
              <a:buFont typeface="Arial"/>
              <a:buChar char="▪"/>
              <a:defRPr/>
            </a:lvl5pPr>
            <a:lvl6pPr algn="l" rtl="0" indent="-147320" marL="187452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Char char="▪"/>
              <a:defRPr/>
            </a:lvl6pPr>
            <a:lvl7pPr algn="l" rtl="0" indent="-149860" marL="219456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Char char="▪"/>
              <a:defRPr/>
            </a:lvl7pPr>
            <a:lvl8pPr algn="l" rtl="0" indent="-139700" marL="251460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Char char="▪"/>
              <a:defRPr/>
            </a:lvl8pPr>
            <a:lvl9pPr algn="l" rtl="0" indent="-142239" marL="283464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Char char="▪"/>
              <a:defRPr/>
            </a:lvl9pPr>
          </a:lstStyle>
          <a:p/>
        </p:txBody>
      </p:sp>
      <p:sp>
        <p:nvSpPr>
          <p:cNvPr id="92" name="Shape 92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93" name="Shape 93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94" name="Shape 94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">
  <p:cSld name="Title and Content">
    <p:spTree>
      <p:nvGrpSpPr>
        <p:cNvPr id="23" name="Shape 2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4" name="Shape 24"/>
          <p:cNvSpPr txBox="1"/>
          <p:nvPr>
            <p:ph type="title"/>
          </p:nvPr>
        </p:nvSpPr>
        <p:spPr>
          <a:xfrm>
            <a:off y="467360" x="1341120"/>
            <a:ext cy="1233424" cx="950975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25" name="Shape 25"/>
          <p:cNvSpPr txBox="1"/>
          <p:nvPr>
            <p:ph idx="1" type="body"/>
          </p:nvPr>
        </p:nvSpPr>
        <p:spPr>
          <a:xfrm>
            <a:off y="1901951" x="1341120"/>
            <a:ext cy="4127627" cx="950975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26" name="Shape 26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27" name="Shape 27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28" name="Shape 28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secHead">
  <p:cSld name="Section Header">
    <p:bg>
      <p:bgPr>
        <a:gradFill>
          <a:gsLst>
            <a:gs pos="0">
              <a:srgbClr val="FFEAAE">
                <a:alpha val="80000"/>
              </a:srgbClr>
            </a:gs>
            <a:gs pos="100000">
              <a:srgbClr val="FFCD36">
                <a:alpha val="80000"/>
              </a:srgbClr>
            </a:gs>
          </a:gsLst>
          <a:path path="circle">
            <a:fillToRect t="50%" b="50%" r="50%" l="50%"/>
          </a:path>
          <a:tileRect/>
        </a:gradFill>
      </p:bgPr>
    </p:bg>
    <p:spTree>
      <p:nvGrpSpPr>
        <p:cNvPr id="29" name="Shape 29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0" name="Shape 30"/>
          <p:cNvSpPr txBox="1"/>
          <p:nvPr>
            <p:ph type="title"/>
          </p:nvPr>
        </p:nvSpPr>
        <p:spPr>
          <a:xfrm>
            <a:off y="2130551" x="1295400"/>
            <a:ext cy="2359151" cx="96012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ctr"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31" name="Shape 31"/>
          <p:cNvSpPr txBox="1"/>
          <p:nvPr>
            <p:ph idx="1" type="body"/>
          </p:nvPr>
        </p:nvSpPr>
        <p:spPr>
          <a:xfrm>
            <a:off y="4572000" x="1295400"/>
            <a:ext cy="841248" cx="96012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ctr" rtl="0" indent="0" marL="0">
              <a:spcBef>
                <a:spcPts val="0"/>
              </a:spcBef>
              <a:buClr>
                <a:srgbClr val="464646"/>
              </a:buClr>
              <a:buFont typeface="Quattrocento"/>
              <a:buNone/>
              <a:defRPr/>
            </a:lvl1pPr>
            <a:lvl2pPr rtl="0" indent="0" marL="457200">
              <a:spcBef>
                <a:spcPts val="0"/>
              </a:spcBef>
              <a:buClr>
                <a:srgbClr val="9F9F9F"/>
              </a:buClr>
              <a:buFont typeface="Quattrocento"/>
              <a:buNone/>
              <a:defRPr/>
            </a:lvl2pPr>
            <a:lvl3pPr rtl="0" indent="0" marL="914400">
              <a:spcBef>
                <a:spcPts val="0"/>
              </a:spcBef>
              <a:buClr>
                <a:srgbClr val="9F9F9F"/>
              </a:buClr>
              <a:buFont typeface="Quattrocento"/>
              <a:buNone/>
              <a:defRPr/>
            </a:lvl3pPr>
            <a:lvl4pPr rtl="0" indent="0" marL="1371600">
              <a:spcBef>
                <a:spcPts val="0"/>
              </a:spcBef>
              <a:buClr>
                <a:srgbClr val="9F9F9F"/>
              </a:buClr>
              <a:buFont typeface="Quattrocento"/>
              <a:buNone/>
              <a:defRPr/>
            </a:lvl4pPr>
            <a:lvl5pPr rtl="0" indent="0" marL="1828800">
              <a:spcBef>
                <a:spcPts val="0"/>
              </a:spcBef>
              <a:buClr>
                <a:srgbClr val="9F9F9F"/>
              </a:buClr>
              <a:buFont typeface="Quattrocento"/>
              <a:buNone/>
              <a:defRPr/>
            </a:lvl5pPr>
            <a:lvl6pPr rtl="0" indent="0" marL="2286000">
              <a:spcBef>
                <a:spcPts val="0"/>
              </a:spcBef>
              <a:buClr>
                <a:srgbClr val="9F9F9F"/>
              </a:buClr>
              <a:buFont typeface="Quattrocento"/>
              <a:buNone/>
              <a:defRPr/>
            </a:lvl6pPr>
            <a:lvl7pPr rtl="0" indent="0" marL="2743200">
              <a:spcBef>
                <a:spcPts val="0"/>
              </a:spcBef>
              <a:buClr>
                <a:srgbClr val="9F9F9F"/>
              </a:buClr>
              <a:buFont typeface="Quattrocento"/>
              <a:buNone/>
              <a:defRPr/>
            </a:lvl7pPr>
            <a:lvl8pPr rtl="0" indent="0" marL="3200400">
              <a:spcBef>
                <a:spcPts val="0"/>
              </a:spcBef>
              <a:buClr>
                <a:srgbClr val="9F9F9F"/>
              </a:buClr>
              <a:buFont typeface="Quattrocento"/>
              <a:buNone/>
              <a:defRPr/>
            </a:lvl8pPr>
            <a:lvl9pPr rtl="0" indent="0" marL="3657600">
              <a:spcBef>
                <a:spcPts val="0"/>
              </a:spcBef>
              <a:buClr>
                <a:srgbClr val="9F9F9F"/>
              </a:buClr>
              <a:buFont typeface="Quattrocento"/>
              <a:buNone/>
              <a:defRPr/>
            </a:lvl9pPr>
          </a:lstStyle>
          <a:p/>
        </p:txBody>
      </p:sp>
      <p:sp>
        <p:nvSpPr>
          <p:cNvPr id="32" name="Shape 32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33" name="Shape 33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34" name="Shape 34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Obj">
  <p:cSld name="Two Content">
    <p:spTree>
      <p:nvGrpSpPr>
        <p:cNvPr id="35" name="Shape 3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6" name="Shape 36"/>
          <p:cNvSpPr txBox="1"/>
          <p:nvPr>
            <p:ph type="title"/>
          </p:nvPr>
        </p:nvSpPr>
        <p:spPr>
          <a:xfrm>
            <a:off y="467360" x="1341120"/>
            <a:ext cy="1233424" cx="950975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37" name="Shape 37"/>
          <p:cNvSpPr txBox="1"/>
          <p:nvPr>
            <p:ph idx="1" type="body"/>
          </p:nvPr>
        </p:nvSpPr>
        <p:spPr>
          <a:xfrm>
            <a:off y="1901951" x="1341120"/>
            <a:ext cy="4123943" cx="45720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38" name="Shape 38"/>
          <p:cNvSpPr txBox="1"/>
          <p:nvPr>
            <p:ph idx="2" type="body"/>
          </p:nvPr>
        </p:nvSpPr>
        <p:spPr>
          <a:xfrm>
            <a:off y="1901951" x="6278880"/>
            <a:ext cy="4123943" cx="45720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39" name="Shape 39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40" name="Shape 40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41" name="Shape 41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TxTwoObj">
  <p:cSld name="Comparison">
    <p:spTree>
      <p:nvGrpSpPr>
        <p:cNvPr id="42" name="Shape 4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43" name="Shape 43"/>
          <p:cNvSpPr txBox="1"/>
          <p:nvPr>
            <p:ph type="title"/>
          </p:nvPr>
        </p:nvSpPr>
        <p:spPr>
          <a:xfrm>
            <a:off y="467360" x="1341120"/>
            <a:ext cy="1233424" cx="950975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44" name="Shape 44"/>
          <p:cNvSpPr txBox="1"/>
          <p:nvPr>
            <p:ph idx="1" type="body"/>
          </p:nvPr>
        </p:nvSpPr>
        <p:spPr>
          <a:xfrm>
            <a:off y="1837464" x="1341120"/>
            <a:ext cy="766588" cx="45720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rtl="0" indent="0" marL="0"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rtl="0" indent="0" marL="457200">
              <a:spcBef>
                <a:spcPts val="0"/>
              </a:spcBef>
              <a:buFont typeface="Quattrocento"/>
              <a:buNone/>
              <a:defRPr/>
            </a:lvl2pPr>
            <a:lvl3pPr rtl="0" indent="0" marL="914400">
              <a:spcBef>
                <a:spcPts val="0"/>
              </a:spcBef>
              <a:buFont typeface="Quattrocento"/>
              <a:buNone/>
              <a:defRPr/>
            </a:lvl3pPr>
            <a:lvl4pPr rtl="0" indent="0" marL="1371600">
              <a:spcBef>
                <a:spcPts val="0"/>
              </a:spcBef>
              <a:buFont typeface="Quattrocento"/>
              <a:buNone/>
              <a:defRPr/>
            </a:lvl4pPr>
            <a:lvl5pPr rtl="0" indent="0" marL="1828800">
              <a:spcBef>
                <a:spcPts val="0"/>
              </a:spcBef>
              <a:buFont typeface="Quattrocento"/>
              <a:buNone/>
              <a:defRPr/>
            </a:lvl5pPr>
            <a:lvl6pPr rtl="0" indent="0" marL="2286000">
              <a:spcBef>
                <a:spcPts val="0"/>
              </a:spcBef>
              <a:buFont typeface="Quattrocento"/>
              <a:buNone/>
              <a:defRPr/>
            </a:lvl6pPr>
            <a:lvl7pPr rtl="0" indent="0" marL="2743200">
              <a:spcBef>
                <a:spcPts val="0"/>
              </a:spcBef>
              <a:buFont typeface="Quattrocento"/>
              <a:buNone/>
              <a:defRPr/>
            </a:lvl7pPr>
            <a:lvl8pPr rtl="0" indent="0" marL="3200400">
              <a:spcBef>
                <a:spcPts val="0"/>
              </a:spcBef>
              <a:buFont typeface="Quattrocento"/>
              <a:buNone/>
              <a:defRPr/>
            </a:lvl8pPr>
            <a:lvl9pPr rtl="0" indent="0" marL="3657600">
              <a:spcBef>
                <a:spcPts val="0"/>
              </a:spcBef>
              <a:buFont typeface="Quattrocento"/>
              <a:buNone/>
              <a:defRPr/>
            </a:lvl9pPr>
          </a:lstStyle>
          <a:p/>
        </p:txBody>
      </p:sp>
      <p:sp>
        <p:nvSpPr>
          <p:cNvPr id="45" name="Shape 45"/>
          <p:cNvSpPr txBox="1"/>
          <p:nvPr>
            <p:ph idx="2" type="body"/>
          </p:nvPr>
        </p:nvSpPr>
        <p:spPr>
          <a:xfrm>
            <a:off y="2740732" x="1341120"/>
            <a:ext cy="3288847" cx="45720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46" name="Shape 46"/>
          <p:cNvSpPr txBox="1"/>
          <p:nvPr>
            <p:ph idx="3" type="body"/>
          </p:nvPr>
        </p:nvSpPr>
        <p:spPr>
          <a:xfrm>
            <a:off y="1837464" x="6278880"/>
            <a:ext cy="766588" cx="45720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rtl="0" indent="0" marL="0"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rtl="0" indent="0" marL="457200">
              <a:spcBef>
                <a:spcPts val="0"/>
              </a:spcBef>
              <a:buFont typeface="Quattrocento"/>
              <a:buNone/>
              <a:defRPr/>
            </a:lvl2pPr>
            <a:lvl3pPr rtl="0" indent="0" marL="914400">
              <a:spcBef>
                <a:spcPts val="0"/>
              </a:spcBef>
              <a:buFont typeface="Quattrocento"/>
              <a:buNone/>
              <a:defRPr/>
            </a:lvl3pPr>
            <a:lvl4pPr rtl="0" indent="0" marL="1371600">
              <a:spcBef>
                <a:spcPts val="0"/>
              </a:spcBef>
              <a:buFont typeface="Quattrocento"/>
              <a:buNone/>
              <a:defRPr/>
            </a:lvl4pPr>
            <a:lvl5pPr rtl="0" indent="0" marL="1828800">
              <a:spcBef>
                <a:spcPts val="0"/>
              </a:spcBef>
              <a:buFont typeface="Quattrocento"/>
              <a:buNone/>
              <a:defRPr/>
            </a:lvl5pPr>
            <a:lvl6pPr rtl="0" indent="0" marL="2286000">
              <a:spcBef>
                <a:spcPts val="0"/>
              </a:spcBef>
              <a:buFont typeface="Quattrocento"/>
              <a:buNone/>
              <a:defRPr/>
            </a:lvl6pPr>
            <a:lvl7pPr rtl="0" indent="0" marL="2743200">
              <a:spcBef>
                <a:spcPts val="0"/>
              </a:spcBef>
              <a:buFont typeface="Quattrocento"/>
              <a:buNone/>
              <a:defRPr/>
            </a:lvl7pPr>
            <a:lvl8pPr rtl="0" indent="0" marL="3200400">
              <a:spcBef>
                <a:spcPts val="0"/>
              </a:spcBef>
              <a:buFont typeface="Quattrocento"/>
              <a:buNone/>
              <a:defRPr/>
            </a:lvl8pPr>
            <a:lvl9pPr rtl="0" indent="0" marL="3657600">
              <a:spcBef>
                <a:spcPts val="0"/>
              </a:spcBef>
              <a:buFont typeface="Quattrocento"/>
              <a:buNone/>
              <a:defRPr/>
            </a:lvl9pPr>
          </a:lstStyle>
          <a:p/>
        </p:txBody>
      </p:sp>
      <p:sp>
        <p:nvSpPr>
          <p:cNvPr id="47" name="Shape 47"/>
          <p:cNvSpPr txBox="1"/>
          <p:nvPr>
            <p:ph idx="4" type="body"/>
          </p:nvPr>
        </p:nvSpPr>
        <p:spPr>
          <a:xfrm>
            <a:off y="2740732" x="6278880"/>
            <a:ext cy="3288847" cx="45720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48" name="Shape 48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49" name="Shape 49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50" name="Shape 50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51" name="Shape 5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2" name="Shape 52"/>
          <p:cNvSpPr txBox="1"/>
          <p:nvPr>
            <p:ph type="title"/>
          </p:nvPr>
        </p:nvSpPr>
        <p:spPr>
          <a:xfrm>
            <a:off y="467360" x="1341120"/>
            <a:ext cy="1233424" cx="950975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53" name="Shape 53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54" name="Shape 54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55" name="Shape 55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56" name="Shape 5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57" name="Shape 57"/>
          <p:cNvGrpSpPr/>
          <p:nvPr/>
        </p:nvGrpSpPr>
        <p:grpSpPr>
          <a:xfrm rot="10800000" flipH="1">
            <a:off y="0" x="1584"/>
            <a:ext cy="377951" cx="12188827"/>
            <a:chOff y="6480048" x="0"/>
            <a:chExt cy="377951" cx="12188827"/>
          </a:xfrm>
        </p:grpSpPr>
        <p:sp>
          <p:nvSpPr>
            <p:cNvPr id="58" name="Shape 58"/>
            <p:cNvSpPr/>
            <p:nvPr/>
          </p:nvSpPr>
          <p:spPr>
            <a:xfrm>
              <a:off y="6583679" x="0"/>
              <a:ext cy="274319" cx="12188826"/>
            </a:xfrm>
            <a:prstGeom prst="rect">
              <a:avLst/>
            </a:prstGeom>
            <a:gradFill>
              <a:gsLst>
                <a:gs pos="0">
                  <a:srgbClr val="FFE086">
                    <a:alpha val="49803"/>
                  </a:srgbClr>
                </a:gs>
                <a:gs pos="100000">
                  <a:srgbClr val="FFCD36">
                    <a:alpha val="49803"/>
                  </a:srgbClr>
                </a:gs>
              </a:gsLst>
              <a:path path="circle">
                <a:fillToRect t="50%" b="50%" r="50%" l="50%"/>
              </a:path>
              <a:tileRect/>
            </a:gra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 algn="ctr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800" i="0">
                <a:solidFill>
                  <a:schemeClr val="lt1"/>
                </a:solidFill>
                <a:latin typeface="Quattrocento"/>
                <a:ea typeface="Quattrocento"/>
                <a:cs typeface="Quattrocento"/>
                <a:sym typeface="Quattrocento"/>
              </a:endParaRPr>
            </a:p>
          </p:txBody>
        </p:sp>
        <p:sp>
          <p:nvSpPr>
            <p:cNvPr id="59" name="Shape 59"/>
            <p:cNvSpPr/>
            <p:nvPr/>
          </p:nvSpPr>
          <p:spPr>
            <a:xfrm>
              <a:off y="6480048" x="0"/>
              <a:ext cy="73151" cx="12188826"/>
            </a:xfrm>
            <a:prstGeom prst="rect">
              <a:avLst/>
            </a:prstGeom>
            <a:gradFill>
              <a:gsLst>
                <a:gs pos="0">
                  <a:srgbClr val="FFE086">
                    <a:alpha val="80000"/>
                  </a:srgbClr>
                </a:gs>
                <a:gs pos="100000">
                  <a:srgbClr val="FFCD36">
                    <a:alpha val="80000"/>
                  </a:srgbClr>
                </a:gs>
              </a:gsLst>
              <a:path path="circle">
                <a:fillToRect t="50%" b="50%" r="50%" l="50%"/>
              </a:path>
              <a:tileRect/>
            </a:gra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 algn="ctr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800" i="0">
                <a:solidFill>
                  <a:schemeClr val="lt1"/>
                </a:solidFill>
                <a:latin typeface="Quattrocento"/>
                <a:ea typeface="Quattrocento"/>
                <a:cs typeface="Quattrocento"/>
                <a:sym typeface="Quattrocento"/>
              </a:endParaRPr>
            </a:p>
          </p:txBody>
        </p:sp>
      </p:grpSp>
      <p:sp>
        <p:nvSpPr>
          <p:cNvPr id="60" name="Shape 60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61" name="Shape 61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62" name="Shape 62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objTx">
  <p:cSld name="Content with Caption">
    <p:spTree>
      <p:nvGrpSpPr>
        <p:cNvPr id="63" name="Shape 6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64" name="Shape 64"/>
          <p:cNvGrpSpPr/>
          <p:nvPr/>
        </p:nvGrpSpPr>
        <p:grpSpPr>
          <a:xfrm rot="10800000" flipH="1">
            <a:off y="0" x="1584"/>
            <a:ext cy="377951" cx="12188827"/>
            <a:chOff y="6480048" x="0"/>
            <a:chExt cy="377951" cx="12188827"/>
          </a:xfrm>
        </p:grpSpPr>
        <p:sp>
          <p:nvSpPr>
            <p:cNvPr id="65" name="Shape 65"/>
            <p:cNvSpPr/>
            <p:nvPr/>
          </p:nvSpPr>
          <p:spPr>
            <a:xfrm>
              <a:off y="6583679" x="0"/>
              <a:ext cy="274319" cx="12188826"/>
            </a:xfrm>
            <a:prstGeom prst="rect">
              <a:avLst/>
            </a:prstGeom>
            <a:gradFill>
              <a:gsLst>
                <a:gs pos="0">
                  <a:srgbClr val="FFE086">
                    <a:alpha val="49803"/>
                  </a:srgbClr>
                </a:gs>
                <a:gs pos="100000">
                  <a:srgbClr val="FFCD36">
                    <a:alpha val="49803"/>
                  </a:srgbClr>
                </a:gs>
              </a:gsLst>
              <a:path path="circle">
                <a:fillToRect t="50%" b="50%" r="50%" l="50%"/>
              </a:path>
              <a:tileRect/>
            </a:gra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 algn="ctr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800" i="0">
                <a:solidFill>
                  <a:schemeClr val="lt1"/>
                </a:solidFill>
                <a:latin typeface="Quattrocento"/>
                <a:ea typeface="Quattrocento"/>
                <a:cs typeface="Quattrocento"/>
                <a:sym typeface="Quattrocento"/>
              </a:endParaRPr>
            </a:p>
          </p:txBody>
        </p:sp>
        <p:sp>
          <p:nvSpPr>
            <p:cNvPr id="66" name="Shape 66"/>
            <p:cNvSpPr/>
            <p:nvPr/>
          </p:nvSpPr>
          <p:spPr>
            <a:xfrm>
              <a:off y="6480048" x="0"/>
              <a:ext cy="73151" cx="12188826"/>
            </a:xfrm>
            <a:prstGeom prst="rect">
              <a:avLst/>
            </a:prstGeom>
            <a:gradFill>
              <a:gsLst>
                <a:gs pos="0">
                  <a:srgbClr val="FFE086">
                    <a:alpha val="80000"/>
                  </a:srgbClr>
                </a:gs>
                <a:gs pos="100000">
                  <a:srgbClr val="FFCD36">
                    <a:alpha val="80000"/>
                  </a:srgbClr>
                </a:gs>
              </a:gsLst>
              <a:path path="circle">
                <a:fillToRect t="50%" b="50%" r="50%" l="50%"/>
              </a:path>
              <a:tileRect/>
            </a:gra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 algn="ctr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800" i="0">
                <a:solidFill>
                  <a:schemeClr val="lt1"/>
                </a:solidFill>
                <a:latin typeface="Quattrocento"/>
                <a:ea typeface="Quattrocento"/>
                <a:cs typeface="Quattrocento"/>
                <a:sym typeface="Quattrocento"/>
              </a:endParaRPr>
            </a:p>
          </p:txBody>
        </p:sp>
      </p:grpSp>
      <p:sp>
        <p:nvSpPr>
          <p:cNvPr id="67" name="Shape 67"/>
          <p:cNvSpPr txBox="1"/>
          <p:nvPr>
            <p:ph type="title"/>
          </p:nvPr>
        </p:nvSpPr>
        <p:spPr>
          <a:xfrm>
            <a:off y="2350008" x="7470647"/>
            <a:ext cy="1993391" cx="420624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68" name="Shape 68"/>
          <p:cNvSpPr txBox="1"/>
          <p:nvPr>
            <p:ph idx="1" type="body"/>
          </p:nvPr>
        </p:nvSpPr>
        <p:spPr>
          <a:xfrm>
            <a:off y="758952" x="457200"/>
            <a:ext cy="5330951" cx="66294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69" name="Shape 69"/>
          <p:cNvSpPr txBox="1"/>
          <p:nvPr>
            <p:ph idx="2" type="body"/>
          </p:nvPr>
        </p:nvSpPr>
        <p:spPr>
          <a:xfrm>
            <a:off y="4361687" x="7470647"/>
            <a:ext cy="1728215" cx="420624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 indent="0" marL="0">
              <a:spcBef>
                <a:spcPts val="1200"/>
              </a:spcBef>
              <a:buFont typeface="Quattrocento"/>
              <a:buNone/>
              <a:defRPr/>
            </a:lvl1pPr>
            <a:lvl2pPr rtl="0" indent="0" marL="457200">
              <a:spcBef>
                <a:spcPts val="0"/>
              </a:spcBef>
              <a:buFont typeface="Quattrocento"/>
              <a:buNone/>
              <a:defRPr/>
            </a:lvl2pPr>
            <a:lvl3pPr rtl="0" indent="0" marL="914400">
              <a:spcBef>
                <a:spcPts val="0"/>
              </a:spcBef>
              <a:buFont typeface="Quattrocento"/>
              <a:buNone/>
              <a:defRPr/>
            </a:lvl3pPr>
            <a:lvl4pPr rtl="0" indent="0" marL="1371600">
              <a:spcBef>
                <a:spcPts val="0"/>
              </a:spcBef>
              <a:buFont typeface="Quattrocento"/>
              <a:buNone/>
              <a:defRPr/>
            </a:lvl4pPr>
            <a:lvl5pPr rtl="0" indent="0" marL="1828800">
              <a:spcBef>
                <a:spcPts val="0"/>
              </a:spcBef>
              <a:buFont typeface="Quattrocento"/>
              <a:buNone/>
              <a:defRPr/>
            </a:lvl5pPr>
            <a:lvl6pPr rtl="0" indent="0" marL="2286000">
              <a:spcBef>
                <a:spcPts val="0"/>
              </a:spcBef>
              <a:buFont typeface="Quattrocento"/>
              <a:buNone/>
              <a:defRPr/>
            </a:lvl6pPr>
            <a:lvl7pPr rtl="0" indent="0" marL="2743200">
              <a:spcBef>
                <a:spcPts val="0"/>
              </a:spcBef>
              <a:buFont typeface="Quattrocento"/>
              <a:buNone/>
              <a:defRPr/>
            </a:lvl7pPr>
            <a:lvl8pPr rtl="0" indent="0" marL="3200400">
              <a:spcBef>
                <a:spcPts val="0"/>
              </a:spcBef>
              <a:buFont typeface="Quattrocento"/>
              <a:buNone/>
              <a:defRPr/>
            </a:lvl8pPr>
            <a:lvl9pPr rtl="0" indent="0" marL="3657600">
              <a:spcBef>
                <a:spcPts val="0"/>
              </a:spcBef>
              <a:buFont typeface="Quattrocento"/>
              <a:buNone/>
              <a:defRPr/>
            </a:lvl9pPr>
          </a:lstStyle>
          <a:p/>
        </p:txBody>
      </p:sp>
      <p:sp>
        <p:nvSpPr>
          <p:cNvPr id="70" name="Shape 70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71" name="Shape 71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72" name="Shape 72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picTx">
  <p:cSld name="Picture with Caption">
    <p:spTree>
      <p:nvGrpSpPr>
        <p:cNvPr id="73" name="Shape 73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74" name="Shape 74"/>
          <p:cNvGrpSpPr/>
          <p:nvPr/>
        </p:nvGrpSpPr>
        <p:grpSpPr>
          <a:xfrm rot="10800000" flipH="1">
            <a:off y="0" x="1584"/>
            <a:ext cy="377951" cx="12188827"/>
            <a:chOff y="6480048" x="0"/>
            <a:chExt cy="377951" cx="12188827"/>
          </a:xfrm>
        </p:grpSpPr>
        <p:sp>
          <p:nvSpPr>
            <p:cNvPr id="75" name="Shape 75"/>
            <p:cNvSpPr/>
            <p:nvPr/>
          </p:nvSpPr>
          <p:spPr>
            <a:xfrm>
              <a:off y="6583679" x="0"/>
              <a:ext cy="274319" cx="12188826"/>
            </a:xfrm>
            <a:prstGeom prst="rect">
              <a:avLst/>
            </a:prstGeom>
            <a:gradFill>
              <a:gsLst>
                <a:gs pos="0">
                  <a:srgbClr val="FFE086">
                    <a:alpha val="49803"/>
                  </a:srgbClr>
                </a:gs>
                <a:gs pos="100000">
                  <a:srgbClr val="FFCD36">
                    <a:alpha val="49803"/>
                  </a:srgbClr>
                </a:gs>
              </a:gsLst>
              <a:path path="circle">
                <a:fillToRect t="50%" b="50%" r="50%" l="50%"/>
              </a:path>
              <a:tileRect/>
            </a:gra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 algn="ctr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800" i="0">
                <a:solidFill>
                  <a:schemeClr val="lt1"/>
                </a:solidFill>
                <a:latin typeface="Quattrocento"/>
                <a:ea typeface="Quattrocento"/>
                <a:cs typeface="Quattrocento"/>
                <a:sym typeface="Quattrocento"/>
              </a:endParaRPr>
            </a:p>
          </p:txBody>
        </p:sp>
        <p:sp>
          <p:nvSpPr>
            <p:cNvPr id="76" name="Shape 76"/>
            <p:cNvSpPr/>
            <p:nvPr/>
          </p:nvSpPr>
          <p:spPr>
            <a:xfrm>
              <a:off y="6480048" x="0"/>
              <a:ext cy="73151" cx="12188826"/>
            </a:xfrm>
            <a:prstGeom prst="rect">
              <a:avLst/>
            </a:prstGeom>
            <a:gradFill>
              <a:gsLst>
                <a:gs pos="0">
                  <a:srgbClr val="FFE086">
                    <a:alpha val="80000"/>
                  </a:srgbClr>
                </a:gs>
                <a:gs pos="100000">
                  <a:srgbClr val="FFCD36">
                    <a:alpha val="80000"/>
                  </a:srgbClr>
                </a:gs>
              </a:gsLst>
              <a:path path="circle">
                <a:fillToRect t="50%" b="50%" r="50%" l="50%"/>
              </a:path>
              <a:tileRect/>
            </a:gra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 algn="ctr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800" i="0">
                <a:solidFill>
                  <a:schemeClr val="lt1"/>
                </a:solidFill>
                <a:latin typeface="Quattrocento"/>
                <a:ea typeface="Quattrocento"/>
                <a:cs typeface="Quattrocento"/>
                <a:sym typeface="Quattrocento"/>
              </a:endParaRPr>
            </a:p>
          </p:txBody>
        </p:sp>
      </p:grpSp>
      <p:sp>
        <p:nvSpPr>
          <p:cNvPr id="77" name="Shape 77"/>
          <p:cNvSpPr txBox="1"/>
          <p:nvPr>
            <p:ph type="title"/>
          </p:nvPr>
        </p:nvSpPr>
        <p:spPr>
          <a:xfrm>
            <a:off y="2350008" x="7470647"/>
            <a:ext cy="1993391" cx="420624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rtl="0">
              <a:spcBef>
                <a:spcPts val="0"/>
              </a:spcBef>
              <a:defRPr/>
            </a:lvl1pPr>
            <a:lvl2pPr rtl="0">
              <a:spcBef>
                <a:spcPts val="0"/>
              </a:spcBef>
              <a:defRPr/>
            </a:lvl2pPr>
            <a:lvl3pPr rtl="0">
              <a:spcBef>
                <a:spcPts val="0"/>
              </a:spcBef>
              <a:defRPr/>
            </a:lvl3pPr>
            <a:lvl4pPr rtl="0">
              <a:spcBef>
                <a:spcPts val="0"/>
              </a:spcBef>
              <a:defRPr/>
            </a:lvl4pPr>
            <a:lvl5pPr rtl="0">
              <a:spcBef>
                <a:spcPts val="0"/>
              </a:spcBef>
              <a:defRPr/>
            </a:lvl5pPr>
            <a:lvl6pPr rtl="0">
              <a:spcBef>
                <a:spcPts val="0"/>
              </a:spcBef>
              <a:defRPr/>
            </a:lvl6pPr>
            <a:lvl7pPr rtl="0">
              <a:spcBef>
                <a:spcPts val="0"/>
              </a:spcBef>
              <a:defRPr/>
            </a:lvl7pPr>
            <a:lvl8pPr rtl="0">
              <a:spcBef>
                <a:spcPts val="0"/>
              </a:spcBef>
              <a:defRPr/>
            </a:lvl8pPr>
            <a:lvl9pPr rtl="0">
              <a:spcBef>
                <a:spcPts val="0"/>
              </a:spcBef>
              <a:defRPr/>
            </a:lvl9pPr>
          </a:lstStyle>
          <a:p/>
        </p:txBody>
      </p:sp>
      <p:sp>
        <p:nvSpPr>
          <p:cNvPr id="78" name="Shape 78"/>
          <p:cNvSpPr/>
          <p:nvPr>
            <p:ph idx="2" type="pic"/>
          </p:nvPr>
        </p:nvSpPr>
        <p:spPr>
          <a:xfrm>
            <a:off y="506104" x="150810"/>
            <a:ext cy="5843016" cx="6858002"/>
          </a:xfrm>
          <a:prstGeom prst="rect">
            <a:avLst/>
          </a:prstGeom>
          <a:solidFill>
            <a:srgbClr val="FFEAAE"/>
          </a:solidFill>
          <a:ln>
            <a:noFill/>
          </a:ln>
        </p:spPr>
      </p:sp>
      <p:sp>
        <p:nvSpPr>
          <p:cNvPr id="79" name="Shape 79"/>
          <p:cNvSpPr txBox="1"/>
          <p:nvPr>
            <p:ph idx="1" type="body"/>
          </p:nvPr>
        </p:nvSpPr>
        <p:spPr>
          <a:xfrm>
            <a:off y="4361687" x="7470647"/>
            <a:ext cy="1728215" cx="420624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rtl="0" indent="0" marL="0">
              <a:spcBef>
                <a:spcPts val="1200"/>
              </a:spcBef>
              <a:buFont typeface="Quattrocento"/>
              <a:buNone/>
              <a:defRPr/>
            </a:lvl1pPr>
            <a:lvl2pPr rtl="0" indent="0" marL="457200">
              <a:spcBef>
                <a:spcPts val="0"/>
              </a:spcBef>
              <a:buFont typeface="Quattrocento"/>
              <a:buNone/>
              <a:defRPr/>
            </a:lvl2pPr>
            <a:lvl3pPr rtl="0" indent="0" marL="914400">
              <a:spcBef>
                <a:spcPts val="0"/>
              </a:spcBef>
              <a:buFont typeface="Quattrocento"/>
              <a:buNone/>
              <a:defRPr/>
            </a:lvl3pPr>
            <a:lvl4pPr rtl="0" indent="0" marL="1371600">
              <a:spcBef>
                <a:spcPts val="0"/>
              </a:spcBef>
              <a:buFont typeface="Quattrocento"/>
              <a:buNone/>
              <a:defRPr/>
            </a:lvl4pPr>
            <a:lvl5pPr rtl="0" indent="0" marL="1828800">
              <a:spcBef>
                <a:spcPts val="0"/>
              </a:spcBef>
              <a:buFont typeface="Quattrocento"/>
              <a:buNone/>
              <a:defRPr/>
            </a:lvl5pPr>
            <a:lvl6pPr rtl="0" indent="0" marL="2286000">
              <a:spcBef>
                <a:spcPts val="0"/>
              </a:spcBef>
              <a:buFont typeface="Quattrocento"/>
              <a:buNone/>
              <a:defRPr/>
            </a:lvl6pPr>
            <a:lvl7pPr rtl="0" indent="0" marL="2743200">
              <a:spcBef>
                <a:spcPts val="0"/>
              </a:spcBef>
              <a:buFont typeface="Quattrocento"/>
              <a:buNone/>
              <a:defRPr/>
            </a:lvl7pPr>
            <a:lvl8pPr rtl="0" indent="0" marL="3200400">
              <a:spcBef>
                <a:spcPts val="0"/>
              </a:spcBef>
              <a:buFont typeface="Quattrocento"/>
              <a:buNone/>
              <a:defRPr/>
            </a:lvl8pPr>
            <a:lvl9pPr rtl="0" indent="0" marL="3657600">
              <a:spcBef>
                <a:spcPts val="0"/>
              </a:spcBef>
              <a:buFont typeface="Quattrocento"/>
              <a:buNone/>
              <a:defRPr/>
            </a:lvl9pPr>
          </a:lstStyle>
          <a:p/>
        </p:txBody>
      </p:sp>
      <p:sp>
        <p:nvSpPr>
          <p:cNvPr id="80" name="Shape 80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81" name="Shape 81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82" name="Shape 82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2"/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10.xml" Type="http://schemas.openxmlformats.org/officeDocument/2006/relationships/slideLayout" Id="rId10"/><Relationship Target="../slideLayouts/slideLayout4.xml" Type="http://schemas.openxmlformats.org/officeDocument/2006/relationships/slideLayout" Id="rId4"/><Relationship Target="../slideLayouts/slideLayout11.xml" Type="http://schemas.openxmlformats.org/officeDocument/2006/relationships/slideLayout" Id="rId11"/><Relationship Target="../slideLayouts/slideLayout3.xml" Type="http://schemas.openxmlformats.org/officeDocument/2006/relationships/slideLayout" Id="rId3"/><Relationship Target="../slideLayouts/slideLayout9.xml" Type="http://schemas.openxmlformats.org/officeDocument/2006/relationships/slideLayout" Id="rId9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slideLayouts/slideLayout8.xml" Type="http://schemas.openxmlformats.org/officeDocument/2006/relationships/slideLayout" Id="rId8"/><Relationship Target="../slideLayouts/slideLayout7.xml" Type="http://schemas.openxmlformats.org/officeDocument/2006/relationships/slideLayout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gradFill>
          <a:gsLst>
            <a:gs pos="0">
              <a:srgbClr val="FFF4D6">
                <a:alpha val="58823"/>
              </a:srgbClr>
            </a:gs>
            <a:gs pos="40000">
              <a:srgbClr val="FFF4D6">
                <a:alpha val="65882"/>
              </a:srgbClr>
            </a:gs>
            <a:gs pos="100000">
              <a:srgbClr val="FFEAAE"/>
            </a:gs>
          </a:gsLst>
          <a:path path="circle">
            <a:fillToRect t="50%" b="50%" r="50%" l="50%"/>
          </a:path>
          <a:tileRect/>
        </a:gradFill>
      </p:bgPr>
    </p:bg>
    <p:spTree>
      <p:nvGrpSpPr>
        <p:cNvPr id="8" name="Shape 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grpSp>
        <p:nvGrpSpPr>
          <p:cNvPr id="9" name="Shape 9"/>
          <p:cNvGrpSpPr/>
          <p:nvPr/>
        </p:nvGrpSpPr>
        <p:grpSpPr>
          <a:xfrm>
            <a:off y="6480048" x="0"/>
            <a:ext cy="377951" cx="12188827"/>
            <a:chOff y="6480048" x="0"/>
            <a:chExt cy="377951" cx="12188827"/>
          </a:xfrm>
        </p:grpSpPr>
        <p:sp>
          <p:nvSpPr>
            <p:cNvPr id="10" name="Shape 10"/>
            <p:cNvSpPr/>
            <p:nvPr/>
          </p:nvSpPr>
          <p:spPr>
            <a:xfrm>
              <a:off y="6583679" x="0"/>
              <a:ext cy="274319" cx="12188826"/>
            </a:xfrm>
            <a:prstGeom prst="rect">
              <a:avLst/>
            </a:prstGeom>
            <a:gradFill>
              <a:gsLst>
                <a:gs pos="0">
                  <a:srgbClr val="FFE086">
                    <a:alpha val="49803"/>
                  </a:srgbClr>
                </a:gs>
                <a:gs pos="100000">
                  <a:srgbClr val="FFCD36">
                    <a:alpha val="49803"/>
                  </a:srgbClr>
                </a:gs>
              </a:gsLst>
              <a:path path="circle">
                <a:fillToRect t="50%" b="50%" r="50%" l="50%"/>
              </a:path>
              <a:tileRect/>
            </a:gra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 algn="ctr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800" i="0">
                <a:solidFill>
                  <a:schemeClr val="lt1"/>
                </a:solidFill>
                <a:latin typeface="Quattrocento"/>
                <a:ea typeface="Quattrocento"/>
                <a:cs typeface="Quattrocento"/>
                <a:sym typeface="Quattrocento"/>
              </a:endParaRPr>
            </a:p>
          </p:txBody>
        </p:sp>
        <p:sp>
          <p:nvSpPr>
            <p:cNvPr id="11" name="Shape 11"/>
            <p:cNvSpPr/>
            <p:nvPr/>
          </p:nvSpPr>
          <p:spPr>
            <a:xfrm>
              <a:off y="6480048" x="0"/>
              <a:ext cy="73151" cx="12188826"/>
            </a:xfrm>
            <a:prstGeom prst="rect">
              <a:avLst/>
            </a:prstGeom>
            <a:gradFill>
              <a:gsLst>
                <a:gs pos="0">
                  <a:srgbClr val="FFE086">
                    <a:alpha val="80000"/>
                  </a:srgbClr>
                </a:gs>
                <a:gs pos="100000">
                  <a:srgbClr val="FFCD36">
                    <a:alpha val="80000"/>
                  </a:srgbClr>
                </a:gs>
              </a:gsLst>
              <a:path path="circle">
                <a:fillToRect t="50%" b="50%" r="50%" l="50%"/>
              </a:path>
              <a:tileRect/>
            </a:gradFill>
            <a:ln>
              <a:noFill/>
            </a:ln>
          </p:spPr>
          <p:txBody>
            <a:bodyPr bIns="45700" rIns="91425" lIns="91425" tIns="45700" anchor="ctr" anchorCtr="0">
              <a:noAutofit/>
            </a:bodyPr>
            <a:lstStyle/>
            <a:p>
              <a:pPr algn="ctr" rtl="0" lvl="0" marR="0" indent="0" marL="0">
                <a:spcBef>
                  <a:spcPts val="0"/>
                </a:spcBef>
                <a:buNone/>
              </a:pPr>
              <a:r>
                <a:t/>
              </a:r>
              <a:endParaRPr strike="noStrike" u="none" b="0" cap="none" baseline="0" sz="1800" i="0">
                <a:solidFill>
                  <a:schemeClr val="lt1"/>
                </a:solidFill>
                <a:latin typeface="Quattrocento"/>
                <a:ea typeface="Quattrocento"/>
                <a:cs typeface="Quattrocento"/>
                <a:sym typeface="Quattrocento"/>
              </a:endParaRPr>
            </a:p>
          </p:txBody>
        </p:sp>
      </p:grpSp>
      <p:sp>
        <p:nvSpPr>
          <p:cNvPr id="12" name="Shape 12"/>
          <p:cNvSpPr txBox="1"/>
          <p:nvPr>
            <p:ph type="title"/>
          </p:nvPr>
        </p:nvSpPr>
        <p:spPr>
          <a:xfrm>
            <a:off y="467360" x="1341120"/>
            <a:ext cy="1233424" cx="950975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 algn="l" rtl="0" marR="0" indent="0" mar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Quattrocento"/>
              <a:buNone/>
              <a:defRPr/>
            </a:lvl1pPr>
            <a:lvl2pPr algn="l" rtl="0" marR="0" indent="0" marL="0">
              <a:spcBef>
                <a:spcPts val="0"/>
              </a:spcBef>
              <a:defRPr/>
            </a:lvl2pPr>
            <a:lvl3pPr algn="l" rtl="0" marR="0" indent="0" marL="0">
              <a:spcBef>
                <a:spcPts val="0"/>
              </a:spcBef>
              <a:defRPr/>
            </a:lvl3pPr>
            <a:lvl4pPr algn="l" rtl="0" marR="0" indent="0" marL="0">
              <a:spcBef>
                <a:spcPts val="0"/>
              </a:spcBef>
              <a:defRPr/>
            </a:lvl4pPr>
            <a:lvl5pPr algn="l" rtl="0" marR="0" indent="0" marL="0">
              <a:spcBef>
                <a:spcPts val="0"/>
              </a:spcBef>
              <a:defRPr/>
            </a:lvl5pPr>
            <a:lvl6pPr algn="l" rtl="0" marR="0" indent="0" marL="0">
              <a:spcBef>
                <a:spcPts val="0"/>
              </a:spcBef>
              <a:defRPr/>
            </a:lvl6pPr>
            <a:lvl7pPr algn="l" rtl="0" marR="0" indent="0" marL="0">
              <a:spcBef>
                <a:spcPts val="0"/>
              </a:spcBef>
              <a:defRPr/>
            </a:lvl7pPr>
            <a:lvl8pPr algn="l" rtl="0" marR="0" indent="0" marL="0">
              <a:spcBef>
                <a:spcPts val="0"/>
              </a:spcBef>
              <a:defRPr/>
            </a:lvl8pPr>
            <a:lvl9pPr algn="l" rtl="0" marR="0" indent="0" marL="0">
              <a:spcBef>
                <a:spcPts val="0"/>
              </a:spcBef>
              <a:defRPr/>
            </a:lvl9pPr>
          </a:lstStyle>
          <a:p/>
        </p:txBody>
      </p:sp>
      <p:sp>
        <p:nvSpPr>
          <p:cNvPr id="13" name="Shape 13"/>
          <p:cNvSpPr txBox="1"/>
          <p:nvPr>
            <p:ph idx="1" type="body"/>
          </p:nvPr>
        </p:nvSpPr>
        <p:spPr>
          <a:xfrm>
            <a:off y="1901951" x="1341120"/>
            <a:ext cy="4127627" cx="950975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 algn="l" rtl="0" marR="0" indent="-109220" marL="274320">
              <a:lnSpc>
                <a:spcPct val="90000"/>
              </a:lnSpc>
              <a:spcBef>
                <a:spcPts val="1800"/>
              </a:spcBef>
              <a:buClr>
                <a:srgbClr val="464646"/>
              </a:buClr>
              <a:buFont typeface="Arial"/>
              <a:buChar char="▪"/>
              <a:defRPr/>
            </a:lvl1pPr>
            <a:lvl2pPr algn="l" rtl="0" marR="0" indent="-124459" marL="594360">
              <a:lnSpc>
                <a:spcPct val="90000"/>
              </a:lnSpc>
              <a:spcBef>
                <a:spcPts val="1000"/>
              </a:spcBef>
              <a:buClr>
                <a:srgbClr val="464646"/>
              </a:buClr>
              <a:buFont typeface="Arial"/>
              <a:buChar char="▪"/>
              <a:defRPr/>
            </a:lvl2pPr>
            <a:lvl3pPr algn="l" rtl="0" marR="0" indent="-127000" marL="914400">
              <a:lnSpc>
                <a:spcPct val="90000"/>
              </a:lnSpc>
              <a:spcBef>
                <a:spcPts val="800"/>
              </a:spcBef>
              <a:buClr>
                <a:srgbClr val="464646"/>
              </a:buClr>
              <a:buFont typeface="Arial"/>
              <a:buChar char="▪"/>
              <a:defRPr/>
            </a:lvl3pPr>
            <a:lvl4pPr algn="l" rtl="0" marR="0" indent="-142239" marL="1234440">
              <a:lnSpc>
                <a:spcPct val="90000"/>
              </a:lnSpc>
              <a:spcBef>
                <a:spcPts val="800"/>
              </a:spcBef>
              <a:buClr>
                <a:srgbClr val="464646"/>
              </a:buClr>
              <a:buFont typeface="Arial"/>
              <a:buChar char="▪"/>
              <a:defRPr/>
            </a:lvl4pPr>
            <a:lvl5pPr algn="l" rtl="0" marR="0" indent="-144780" marL="1554480">
              <a:lnSpc>
                <a:spcPct val="90000"/>
              </a:lnSpc>
              <a:spcBef>
                <a:spcPts val="800"/>
              </a:spcBef>
              <a:buClr>
                <a:srgbClr val="464646"/>
              </a:buClr>
              <a:buFont typeface="Arial"/>
              <a:buChar char="▪"/>
              <a:defRPr/>
            </a:lvl5pPr>
            <a:lvl6pPr algn="l" rtl="0" marR="0" indent="-147320" marL="187452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Char char="▪"/>
              <a:defRPr/>
            </a:lvl6pPr>
            <a:lvl7pPr algn="l" rtl="0" marR="0" indent="-149860" marL="219456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Char char="▪"/>
              <a:defRPr/>
            </a:lvl7pPr>
            <a:lvl8pPr algn="l" rtl="0" marR="0" indent="-139700" marL="251460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Char char="▪"/>
              <a:defRPr/>
            </a:lvl8pPr>
            <a:lvl9pPr algn="l" rtl="0" marR="0" indent="-142239" marL="2834640">
              <a:lnSpc>
                <a:spcPct val="90000"/>
              </a:lnSpc>
              <a:spcBef>
                <a:spcPts val="800"/>
              </a:spcBef>
              <a:buClr>
                <a:schemeClr val="dk1"/>
              </a:buClr>
              <a:buFont typeface="Arial"/>
              <a:buChar char="▪"/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0" type="dt"/>
          </p:nvPr>
        </p:nvSpPr>
        <p:spPr>
          <a:xfrm>
            <a:off y="6601967" x="8875775"/>
            <a:ext cy="237744" cx="96011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r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1" type="ftr"/>
          </p:nvPr>
        </p:nvSpPr>
        <p:spPr>
          <a:xfrm>
            <a:off y="6601967" x="1341120"/>
            <a:ext cy="237744" cx="7159752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/>
          <a:lstStyle>
            <a:lvl1pPr algn="l" rtl="0" marR="0" indent="0" marL="0">
              <a:spcBef>
                <a:spcPts val="0"/>
              </a:spcBef>
              <a:defRPr/>
            </a:lvl1pPr>
            <a:lvl2pPr algn="l" rtl="0" marR="0" indent="0" marL="457200">
              <a:spcBef>
                <a:spcPts val="0"/>
              </a:spcBef>
              <a:defRPr/>
            </a:lvl2pPr>
            <a:lvl3pPr algn="l" rtl="0" marR="0" indent="0" marL="914400">
              <a:spcBef>
                <a:spcPts val="0"/>
              </a:spcBef>
              <a:defRPr/>
            </a:lvl3pPr>
            <a:lvl4pPr algn="l" rtl="0" marR="0" indent="0" marL="1371600">
              <a:spcBef>
                <a:spcPts val="0"/>
              </a:spcBef>
              <a:defRPr/>
            </a:lvl4pPr>
            <a:lvl5pPr algn="l" rtl="0" marR="0" indent="0" marL="1828800">
              <a:spcBef>
                <a:spcPts val="0"/>
              </a:spcBef>
              <a:defRPr/>
            </a:lvl5pPr>
            <a:lvl6pPr algn="l" rtl="0" marR="0" indent="0" marL="2286000">
              <a:spcBef>
                <a:spcPts val="0"/>
              </a:spcBef>
              <a:defRPr/>
            </a:lvl6pPr>
            <a:lvl7pPr algn="l" rtl="0" marR="0" indent="0" marL="2743200">
              <a:spcBef>
                <a:spcPts val="0"/>
              </a:spcBef>
              <a:defRPr/>
            </a:lvl7pPr>
            <a:lvl8pPr algn="l" rtl="0" marR="0" indent="0" marL="3200400">
              <a:spcBef>
                <a:spcPts val="0"/>
              </a:spcBef>
              <a:defRPr/>
            </a:lvl8pPr>
            <a:lvl9pPr algn="l" rtl="0" marR="0" indent="0" marL="3657600">
              <a:spcBef>
                <a:spcPts val="0"/>
              </a:spcBef>
              <a:defRPr/>
            </a:lvl9pPr>
          </a:lstStyle>
          <a:p/>
        </p:txBody>
      </p:sp>
      <p:sp>
        <p:nvSpPr>
          <p:cNvPr id="16" name="Shape 16"/>
          <p:cNvSpPr txBox="1"/>
          <p:nvPr>
            <p:ph idx="12" type="sldNum"/>
          </p:nvPr>
        </p:nvSpPr>
        <p:spPr>
          <a:xfrm>
            <a:off y="6601967" x="10210800"/>
            <a:ext cy="237744" cx="64007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/>
          <a:p>
            <a:pPr lvl="0" indent="-88900" marL="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1" indent="-88900" marL="4572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2" indent="-88900" marL="9144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3" indent="-88900" marL="13716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4" indent="-88900" marL="18288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5" indent="-88900" marL="22860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  <a:p>
            <a:pPr lvl="6" indent="-88900" marL="2743200">
              <a:spcBef>
                <a:spcPts val="0"/>
              </a:spcBef>
              <a:buClr>
                <a:srgbClr val="000000"/>
              </a:buClr>
              <a:buFont typeface="Arial"/>
              <a:buChar char="●"/>
            </a:pPr>
            <a:r>
              <a:t/>
            </a:r>
            <a:endParaRPr/>
          </a:p>
          <a:p>
            <a:pPr lvl="7" indent="-88900" marL="3200400">
              <a:spcBef>
                <a:spcPts val="0"/>
              </a:spcBef>
              <a:buClr>
                <a:srgbClr val="000000"/>
              </a:buClr>
              <a:buFont typeface="Courier New"/>
              <a:buChar char="o"/>
            </a:pPr>
            <a:r>
              <a:t/>
            </a:r>
            <a:endParaRPr/>
          </a:p>
          <a:p>
            <a:pPr lvl="8" indent="-88900" marL="3657600">
              <a:spcBef>
                <a:spcPts val="0"/>
              </a:spcBef>
              <a:buClr>
                <a:srgbClr val="000000"/>
              </a:buClr>
              <a:buFont typeface="Wingdings"/>
              <a:buChar char="§"/>
            </a:pPr>
            <a:r>
              <a:t/>
            </a:r>
            <a:endParaRPr/>
          </a:p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_rels/slide2.xml.rels><?xml version="1.0" encoding="UTF-8" standalone="yes"?><Relationships xmlns="http://schemas.openxmlformats.org/package/2006/relationships"><Relationship Target="../notesSlides/notesSlide2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_rels/slide3.xml.rels><?xml version="1.0" encoding="UTF-8" standalone="yes"?><Relationships xmlns="http://schemas.openxmlformats.org/package/2006/relationships"><Relationship Target="../notesSlides/notesSlide3.xml" Type="http://schemas.openxmlformats.org/officeDocument/2006/relationships/notesSlide" Id="rId2"/><Relationship Target="../slideLayouts/slideLayout2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95" name="Shape 95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6" name="Shape 96"/>
          <p:cNvSpPr txBox="1"/>
          <p:nvPr>
            <p:ph type="ctrTitle"/>
          </p:nvPr>
        </p:nvSpPr>
        <p:spPr>
          <a:xfrm>
            <a:off y="1814275" x="1295400"/>
            <a:ext cy="1301999" cx="9601200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b" anchorCtr="0">
            <a:noAutofit/>
          </a:bodyPr>
          <a:lstStyle/>
          <a:p>
            <a:pPr algn="ctr" rtl="0" lvl="0" marR="0" indent="0" mar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SzPct val="25000"/>
              <a:buFont typeface="Quattrocento"/>
              <a:buNone/>
            </a:pPr>
            <a:r>
              <a:rPr b="1" sz="7200" lang="en-US">
                <a:solidFill>
                  <a:schemeClr val="dk1"/>
                </a:solidFill>
                <a:latin typeface="Quattrocento"/>
                <a:ea typeface="Quattrocento"/>
                <a:cs typeface="Quattrocento"/>
                <a:sym typeface="Quattrocento"/>
              </a:rPr>
              <a:t>Knight’s Guard</a:t>
            </a:r>
          </a:p>
        </p:txBody>
      </p:sp>
      <p:sp>
        <p:nvSpPr>
          <p:cNvPr id="97" name="Shape 97"/>
          <p:cNvSpPr txBox="1"/>
          <p:nvPr>
            <p:ph idx="1" type="subTitle"/>
          </p:nvPr>
        </p:nvSpPr>
        <p:spPr>
          <a:xfrm>
            <a:off y="3290451" x="1295400"/>
            <a:ext cy="914400" cx="9601200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>
            <a:pPr algn="ctr" rtl="0" lvl="0" marR="0" indent="0" marL="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25000"/>
              <a:buFont typeface="Arial"/>
              <a:buNone/>
            </a:pPr>
            <a:r>
              <a:rPr u="sng" sz="36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Group #1</a:t>
            </a:r>
            <a:br>
              <a:rPr u="sng" sz="36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</a:br>
          </a:p>
          <a:p>
            <a:pPr algn="ctr" rtl="0" lvl="0" marR="0" indent="0" marL="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25000"/>
              <a:buFont typeface="Arial"/>
              <a:buNone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Megan Postava, Katie Jurek, David Moore</a:t>
            </a:r>
          </a:p>
          <a:p>
            <a:pPr algn="ctr" rtl="0" lvl="0" marR="0" indent="0" marL="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25000"/>
              <a:buFont typeface="Arial"/>
              <a:buNone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Jon Bennett, Miguel Corona, Will Adkins</a:t>
            </a:r>
          </a:p>
        </p:txBody>
      </p:sp>
    </p:spTree>
  </p:cSld>
  <p:clrMapOvr>
    <a:masterClrMapping/>
  </p:clrMapOvr>
  <p:transition spd="med">
    <p:fade/>
  </p:transition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1" name="Shape 10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2" name="Shape 102"/>
          <p:cNvSpPr txBox="1"/>
          <p:nvPr>
            <p:ph type="title"/>
          </p:nvPr>
        </p:nvSpPr>
        <p:spPr>
          <a:xfrm>
            <a:off y="-472439" x="0"/>
            <a:ext cy="1233300" cx="9509699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b" anchorCtr="0">
            <a:noAutofit/>
          </a:bodyPr>
          <a:lstStyle/>
          <a:p>
            <a:pPr algn="l" rtl="0" lvl="0" marR="0" indent="0" mar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SzPct val="25000"/>
              <a:buFont typeface="Quattrocento"/>
              <a:buNone/>
            </a:pPr>
            <a:r>
              <a:rPr b="1" sz="4800" lang="en-US">
                <a:solidFill>
                  <a:schemeClr val="dk1"/>
                </a:solidFill>
                <a:latin typeface="Quattrocento"/>
                <a:ea typeface="Quattrocento"/>
                <a:cs typeface="Quattrocento"/>
                <a:sym typeface="Quattrocento"/>
              </a:rPr>
              <a:t>Requirements</a:t>
            </a:r>
          </a:p>
        </p:txBody>
      </p:sp>
      <p:sp>
        <p:nvSpPr>
          <p:cNvPr id="103" name="Shape 103"/>
          <p:cNvSpPr txBox="1"/>
          <p:nvPr/>
        </p:nvSpPr>
        <p:spPr>
          <a:xfrm>
            <a:off y="994925" x="655325"/>
            <a:ext cy="5391000" cx="10919099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>
            <a:pPr algn="l" rtl="0" lvl="0" marR="0" indent="-228600" marL="4572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50000"/>
              <a:buFont typeface="Quattrocento"/>
              <a:buNone/>
            </a:pPr>
            <a:r>
              <a:rPr b="1"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Must Have: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Run on Windows 7+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Place defensive towers in designated areas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Start enemy waves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Unlock stronger towers (upgrades) at higher levels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Use currency to buy towers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See health of base and factor this into overall score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Different types of towers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  <a:p>
            <a:pPr algn="l" rtl="0" lvl="1" marR="0" indent="-3810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And more powerful “click to use” towers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Different types of enemies with different sprites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  <a:p>
            <a:pPr algn="l" rtl="0" lvl="0" marR="0" indent="-228600" marL="4572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Font typeface="Quattrocento"/>
              <a:buNone/>
            </a:pPr>
            <a:r>
              <a:t/>
            </a:r>
            <a:endParaRPr sz="2400">
              <a:solidFill>
                <a:srgbClr val="464646"/>
              </a:solidFill>
              <a:latin typeface="Quattrocento"/>
              <a:ea typeface="Quattrocento"/>
              <a:cs typeface="Quattrocento"/>
              <a:sym typeface="Quattrocento"/>
            </a:endParaRPr>
          </a:p>
          <a:p>
            <a:pPr algn="l" rtl="0" lvl="0" marR="0" indent="-228600" marL="4572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50000"/>
              <a:buFont typeface="Quattrocento"/>
              <a:buNone/>
            </a:pPr>
            <a:r>
              <a:rPr b="1"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Would Like to Have: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Ability to run on Android</a:t>
            </a:r>
          </a:p>
          <a:p>
            <a:pPr algn="l" rtl="0" lvl="0" marR="0" indent="-3810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Online leaderboard to compare scores </a:t>
            </a:r>
            <a:r>
              <a:rPr sz="2400" lang="en-US">
                <a:solidFill>
                  <a:srgbClr val="252525"/>
                </a:solidFill>
              </a:rPr>
              <a:t>✓</a:t>
            </a:r>
          </a:p>
        </p:txBody>
      </p:sp>
    </p:spTree>
  </p:cSld>
  <p:clrMapOvr>
    <a:masterClrMapping/>
  </p:clrMapOvr>
  <p:transition spd="med">
    <p:fade/>
  </p:transition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07" name="Shape 10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08" name="Shape 108"/>
          <p:cNvSpPr txBox="1"/>
          <p:nvPr>
            <p:ph type="title"/>
          </p:nvPr>
        </p:nvSpPr>
        <p:spPr>
          <a:xfrm>
            <a:off y="-472439" x="0"/>
            <a:ext cy="1233300" cx="9509699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b" anchorCtr="0">
            <a:noAutofit/>
          </a:bodyPr>
          <a:lstStyle/>
          <a:p>
            <a:pPr algn="l" rtl="0" lvl="0" marR="0" indent="0" mar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SzPct val="25000"/>
              <a:buFont typeface="Quattrocento"/>
              <a:buNone/>
            </a:pPr>
            <a:r>
              <a:rPr b="1" sz="4800" lang="en-US">
                <a:solidFill>
                  <a:schemeClr val="dk1"/>
                </a:solidFill>
                <a:latin typeface="Quattrocento"/>
                <a:ea typeface="Quattrocento"/>
                <a:cs typeface="Quattrocento"/>
                <a:sym typeface="Quattrocento"/>
              </a:rPr>
              <a:t>Presentation Order</a:t>
            </a:r>
          </a:p>
        </p:txBody>
      </p:sp>
      <p:sp>
        <p:nvSpPr>
          <p:cNvPr id="109" name="Shape 109"/>
          <p:cNvSpPr txBox="1"/>
          <p:nvPr/>
        </p:nvSpPr>
        <p:spPr>
          <a:xfrm>
            <a:off y="766325" x="655325"/>
            <a:ext cy="5391000" cx="10919099"/>
          </a:xfrm>
          <a:prstGeom prst="rect">
            <a:avLst/>
          </a:prstGeom>
          <a:noFill/>
          <a:ln>
            <a:noFill/>
          </a:ln>
        </p:spPr>
        <p:txBody>
          <a:bodyPr bIns="45700" rIns="91425" lIns="91425" tIns="45700" anchor="t" anchorCtr="0">
            <a:noAutofit/>
          </a:bodyPr>
          <a:lstStyle/>
          <a:p>
            <a:pPr algn="l" rtl="0" lvl="0" marR="0" indent="-228600" marL="4572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50000"/>
              <a:buFont typeface="Quattrocento"/>
              <a:buNone/>
            </a:pPr>
            <a:r>
              <a:rPr b="1" sz="24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Proposed order</a:t>
            </a:r>
          </a:p>
          <a:p>
            <a:pPr algn="l" rtl="0" lvl="0" marR="0" indent="-3429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Megan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Intro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Talk about artwork design choices</a:t>
            </a:r>
          </a:p>
          <a:p>
            <a:pPr algn="l" rtl="0" lvl="0" marR="0" indent="-3429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David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Tower code structure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Random bullets (Gauss)</a:t>
            </a:r>
          </a:p>
          <a:p>
            <a:pPr algn="l" rtl="0" lvl="0" marR="0" indent="-3429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Miguel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Tower Types and Upgrades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Sound choices</a:t>
            </a:r>
          </a:p>
          <a:p>
            <a:pPr algn="l" rtl="0" lvl="0" marR="0" indent="-3429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Will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Enemy Types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Balancing</a:t>
            </a:r>
          </a:p>
          <a:p>
            <a:pPr algn="l" rtl="0" lvl="0" marR="0" indent="-3429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Katie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GameMaker 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Path finding</a:t>
            </a:r>
          </a:p>
          <a:p>
            <a:pPr algn="l" rtl="0" lvl="0" marR="0" indent="-342900" marL="9144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●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Jon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Scoreboard integration</a:t>
            </a:r>
          </a:p>
          <a:p>
            <a:pPr algn="l" rtl="0" lvl="1" marR="0" indent="-342900" marL="1371600">
              <a:lnSpc>
                <a:spcPct val="90000"/>
              </a:lnSpc>
              <a:spcBef>
                <a:spcPts val="0"/>
              </a:spcBef>
              <a:buClr>
                <a:srgbClr val="464646"/>
              </a:buClr>
              <a:buSzPct val="100000"/>
              <a:buFont typeface="Quattrocento"/>
              <a:buChar char="○"/>
            </a:pPr>
            <a:r>
              <a:rPr sz="1800" lang="en-US">
                <a:solidFill>
                  <a:srgbClr val="464646"/>
                </a:solidFill>
                <a:latin typeface="Quattrocento"/>
                <a:ea typeface="Quattrocento"/>
                <a:cs typeface="Quattrocento"/>
                <a:sym typeface="Quattrocento"/>
              </a:rPr>
              <a:t>Sum up</a:t>
            </a:r>
          </a:p>
        </p:txBody>
      </p:sp>
    </p:spTree>
  </p:cSld>
  <p:clrMapOvr>
    <a:masterClrMapping/>
  </p:clrMapOvr>
  <p:transition spd="med">
    <p:fade/>
  </p:transition>
</p:sld>
</file>

<file path=ppt/theme/theme1.xml><?xml version="1.0" encoding="utf-8"?>
<a:theme xmlns:a="http://schemas.openxmlformats.org/drawingml/2006/main" xmlns:r="http://schemas.openxmlformats.org/officeDocument/2006/relationships" name="Banded Design Yellow 16x9">
  <a:themeElements>
    <a:clrScheme name="Banded_Design_Yellow">
      <a:dk1>
        <a:srgbClr val="323232"/>
      </a:dk1>
      <a:lt1>
        <a:srgbClr val="FFFFFF"/>
      </a:lt1>
      <a:dk2>
        <a:srgbClr val="000000"/>
      </a:dk2>
      <a:lt2>
        <a:srgbClr val="E5E8E8"/>
      </a:lt2>
      <a:accent1>
        <a:srgbClr val="FFCD36"/>
      </a:accent1>
      <a:accent2>
        <a:srgbClr val="F29E3E"/>
      </a:accent2>
      <a:accent3>
        <a:srgbClr val="83C546"/>
      </a:accent3>
      <a:accent4>
        <a:srgbClr val="52C1CA"/>
      </a:accent4>
      <a:accent5>
        <a:srgbClr val="7384CA"/>
      </a:accent5>
      <a:accent6>
        <a:srgbClr val="DA6A89"/>
      </a:accent6>
      <a:hlink>
        <a:srgbClr val="88CACA"/>
      </a:hlink>
      <a:folHlink>
        <a:srgbClr val="91A7CA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

<file path=ppt/theme/theme3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