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12192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58788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884612"/>
            <a:ext cy="458788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1143000" x="685800"/>
            <a:ext cy="3086099" cx="54863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400550" x="685800"/>
            <a:ext cy="3086099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8685213" x="0"/>
            <a:ext cy="458786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8685213" x="3884612"/>
            <a:ext cy="458786" cx="297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y="4400550" x="685800"/>
            <a:ext cy="3086099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y="1143000" x="685800"/>
            <a:ext cy="3086099" cx="54863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y="4400550" x="685800"/>
            <a:ext cy="3086099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y="1143000" x="685800"/>
            <a:ext cy="3086099" cx="54863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y="4400550" x="685800"/>
            <a:ext cy="3086099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y="1143000" x="685800"/>
            <a:ext cy="3086099" cx="54863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/>
          <p:nvPr/>
        </p:nvSpPr>
        <p:spPr>
          <a:xfrm>
            <a:off y="1905000" x="0"/>
            <a:ext cy="3200399" cx="12188826"/>
          </a:xfrm>
          <a:prstGeom prst="rect">
            <a:avLst/>
          </a:prstGeom>
          <a:gradFill>
            <a:gsLst>
              <a:gs pos="0">
                <a:srgbClr val="FFE086">
                  <a:alpha val="49803"/>
                </a:srgbClr>
              </a:gs>
              <a:gs pos="100000">
                <a:srgbClr val="FFCD36">
                  <a:alpha val="49803"/>
                </a:srgbClr>
              </a:gs>
            </a:gsLst>
            <a:path path="circle">
              <a:fillToRect t="50%" b="50%" r="50%" l="50%"/>
            </a:path>
            <a:tileRect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19" name="Shape 19"/>
          <p:cNvSpPr/>
          <p:nvPr/>
        </p:nvSpPr>
        <p:spPr>
          <a:xfrm>
            <a:off y="1795132" x="-1"/>
            <a:ext cy="73151" cx="12188826"/>
          </a:xfrm>
          <a:prstGeom prst="rect">
            <a:avLst/>
          </a:prstGeom>
          <a:gradFill>
            <a:gsLst>
              <a:gs pos="0">
                <a:srgbClr val="FFE086">
                  <a:alpha val="80000"/>
                </a:srgbClr>
              </a:gs>
              <a:gs pos="100000">
                <a:srgbClr val="FFCD36">
                  <a:alpha val="80000"/>
                </a:srgbClr>
              </a:gs>
            </a:gsLst>
            <a:path path="circle">
              <a:fillToRect t="50%" b="50%" r="50%" l="50%"/>
            </a:path>
            <a:tileRect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20" name="Shape 20"/>
          <p:cNvSpPr/>
          <p:nvPr/>
        </p:nvSpPr>
        <p:spPr>
          <a:xfrm>
            <a:off y="5142116" x="-1"/>
            <a:ext cy="73151" cx="12188826"/>
          </a:xfrm>
          <a:prstGeom prst="rect">
            <a:avLst/>
          </a:prstGeom>
          <a:gradFill>
            <a:gsLst>
              <a:gs pos="0">
                <a:srgbClr val="FFE086">
                  <a:alpha val="80000"/>
                </a:srgbClr>
              </a:gs>
              <a:gs pos="100000">
                <a:srgbClr val="FFCD36">
                  <a:alpha val="80000"/>
                </a:srgbClr>
              </a:gs>
            </a:gsLst>
            <a:path path="circle">
              <a:fillToRect t="50%" b="50%" r="50%" l="50%"/>
            </a:path>
            <a:tileRect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 algn="ctr" rtl="0" lvl="0" marR="0" indent="0" marL="0">
              <a:spcBef>
                <a:spcPts val="0"/>
              </a:spcBef>
              <a:buNone/>
            </a:pPr>
            <a:r>
              <a:t/>
            </a:r>
            <a:endParaRPr strike="noStrike" u="none" b="0" cap="none" baseline="0" sz="1800" i="0">
              <a:solidFill>
                <a:schemeClr val="lt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  <p:sp>
        <p:nvSpPr>
          <p:cNvPr id="21" name="Shape 21"/>
          <p:cNvSpPr txBox="1"/>
          <p:nvPr>
            <p:ph type="ctrTitle"/>
          </p:nvPr>
        </p:nvSpPr>
        <p:spPr>
          <a:xfrm>
            <a:off y="2079811" x="1295400"/>
            <a:ext cy="1724091" cx="9601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marR="0" indent="0" mar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subTitle"/>
          </p:nvPr>
        </p:nvSpPr>
        <p:spPr>
          <a:xfrm>
            <a:off y="3959351" x="1295400"/>
            <a:ext cy="914400" cx="9601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Font typeface="Arial"/>
              <a:buNone/>
              <a:defRPr/>
            </a:lvl1pPr>
            <a:lvl2pPr algn="ctr" rtl="0" marR="0" indent="0" marL="457200">
              <a:lnSpc>
                <a:spcPct val="90000"/>
              </a:lnSpc>
              <a:spcBef>
                <a:spcPts val="1000"/>
              </a:spcBef>
              <a:buClr>
                <a:srgbClr val="464646"/>
              </a:buClr>
              <a:buFont typeface="Arial"/>
              <a:buNone/>
              <a:defRPr/>
            </a:lvl2pPr>
            <a:lvl3pPr algn="ctr" rtl="0" marR="0" indent="0" marL="91440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None/>
              <a:defRPr/>
            </a:lvl3pPr>
            <a:lvl4pPr algn="ctr" rtl="0" marR="0" indent="0" marL="137160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None/>
              <a:defRPr/>
            </a:lvl4pPr>
            <a:lvl5pPr algn="ctr" rtl="0" marR="0" indent="0" marL="182880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None/>
              <a:defRPr/>
            </a:lvl5pPr>
            <a:lvl6pPr algn="ctr" rtl="0" marR="0" indent="0" marL="228600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6pPr>
            <a:lvl7pPr algn="ctr" rtl="0" marR="0" indent="0" marL="274320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7pPr>
            <a:lvl8pPr algn="ctr" rtl="0" marR="0" indent="0" marL="320040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8pPr>
            <a:lvl9pPr algn="ctr" rtl="0" marR="0" indent="0" marL="365760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467360" x="1341120"/>
            <a:ext cy="1233424" cx="95097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 rot="5400000">
            <a:off y="-789114" x="4032186"/>
            <a:ext cy="9509759" cx="412762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 rot="5400000">
            <a:off y="1908969" x="7090568"/>
            <a:ext cy="2628899" cx="589756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" type="body"/>
          </p:nvPr>
        </p:nvSpPr>
        <p:spPr>
          <a:xfrm rot="5400000">
            <a:off y="-643730" x="1756568"/>
            <a:ext cy="7734299" cx="589756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109220" marL="274320">
              <a:lnSpc>
                <a:spcPct val="90000"/>
              </a:lnSpc>
              <a:spcBef>
                <a:spcPts val="1800"/>
              </a:spcBef>
              <a:buClr>
                <a:srgbClr val="464646"/>
              </a:buClr>
              <a:buFont typeface="Arial"/>
              <a:buChar char="▪"/>
              <a:defRPr/>
            </a:lvl1pPr>
            <a:lvl2pPr algn="l" rtl="0" indent="-124459" marL="594360">
              <a:lnSpc>
                <a:spcPct val="90000"/>
              </a:lnSpc>
              <a:spcBef>
                <a:spcPts val="1000"/>
              </a:spcBef>
              <a:buClr>
                <a:srgbClr val="464646"/>
              </a:buClr>
              <a:buFont typeface="Arial"/>
              <a:buChar char="▪"/>
              <a:defRPr/>
            </a:lvl2pPr>
            <a:lvl3pPr algn="l" rtl="0" indent="-127000" marL="91440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3pPr>
            <a:lvl4pPr algn="l" rtl="0" indent="-142239" marL="123444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4pPr>
            <a:lvl5pPr algn="l" rtl="0" indent="-144780" marL="155448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5pPr>
            <a:lvl6pPr algn="l" rtl="0" indent="-147320" marL="187452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6pPr>
            <a:lvl7pPr algn="l" rtl="0" indent="-149860" marL="219456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7pPr>
            <a:lvl8pPr algn="l" rtl="0" indent="-139700" marL="251460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8pPr>
            <a:lvl9pPr algn="l" rtl="0" indent="-142239" marL="283464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y="467360" x="1341120"/>
            <a:ext cy="1233424" cx="95097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y="1901951" x="1341120"/>
            <a:ext cy="4127627" cx="95097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gradFill>
          <a:gsLst>
            <a:gs pos="0">
              <a:srgbClr val="FFEAAE">
                <a:alpha val="80000"/>
              </a:srgbClr>
            </a:gs>
            <a:gs pos="100000">
              <a:srgbClr val="FFCD36">
                <a:alpha val="80000"/>
              </a:srgbClr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2130551" x="1295400"/>
            <a:ext cy="2359151" cx="9601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4572000" x="1295400"/>
            <a:ext cy="841248" cx="9601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0" marL="0">
              <a:spcBef>
                <a:spcPts val="0"/>
              </a:spcBef>
              <a:buClr>
                <a:srgbClr val="464646"/>
              </a:buClr>
              <a:buFont typeface="Quattrocento"/>
              <a:buNone/>
              <a:defRPr/>
            </a:lvl1pPr>
            <a:lvl2pPr rtl="0" indent="0" marL="45720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2pPr>
            <a:lvl3pPr rtl="0" indent="0" marL="91440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3pPr>
            <a:lvl4pPr rtl="0" indent="0" marL="137160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4pPr>
            <a:lvl5pPr rtl="0" indent="0" marL="182880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5pPr>
            <a:lvl6pPr rtl="0" indent="0" marL="228600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6pPr>
            <a:lvl7pPr rtl="0" indent="0" marL="274320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7pPr>
            <a:lvl8pPr rtl="0" indent="0" marL="320040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8pPr>
            <a:lvl9pPr rtl="0" indent="0" marL="3657600">
              <a:spcBef>
                <a:spcPts val="0"/>
              </a:spcBef>
              <a:buClr>
                <a:srgbClr val="9F9F9F"/>
              </a:buClr>
              <a:buFont typeface="Quattrocento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467360" x="1341120"/>
            <a:ext cy="1233424" cx="95097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901951" x="1341120"/>
            <a:ext cy="4123943" cx="457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y="1901951" x="6278880"/>
            <a:ext cy="4123943" cx="457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467360" x="1341120"/>
            <a:ext cy="1233424" cx="95097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837464" x="1341120"/>
            <a:ext cy="766588" cx="457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 indent="0" marL="0"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 indent="0" marL="457200">
              <a:spcBef>
                <a:spcPts val="0"/>
              </a:spcBef>
              <a:buFont typeface="Quattrocento"/>
              <a:buNone/>
              <a:defRPr/>
            </a:lvl2pPr>
            <a:lvl3pPr rtl="0" indent="0" marL="914400">
              <a:spcBef>
                <a:spcPts val="0"/>
              </a:spcBef>
              <a:buFont typeface="Quattrocento"/>
              <a:buNone/>
              <a:defRPr/>
            </a:lvl3pPr>
            <a:lvl4pPr rtl="0" indent="0" marL="1371600">
              <a:spcBef>
                <a:spcPts val="0"/>
              </a:spcBef>
              <a:buFont typeface="Quattrocento"/>
              <a:buNone/>
              <a:defRPr/>
            </a:lvl4pPr>
            <a:lvl5pPr rtl="0" indent="0" marL="1828800">
              <a:spcBef>
                <a:spcPts val="0"/>
              </a:spcBef>
              <a:buFont typeface="Quattrocento"/>
              <a:buNone/>
              <a:defRPr/>
            </a:lvl5pPr>
            <a:lvl6pPr rtl="0" indent="0" marL="2286000">
              <a:spcBef>
                <a:spcPts val="0"/>
              </a:spcBef>
              <a:buFont typeface="Quattrocento"/>
              <a:buNone/>
              <a:defRPr/>
            </a:lvl6pPr>
            <a:lvl7pPr rtl="0" indent="0" marL="2743200">
              <a:spcBef>
                <a:spcPts val="0"/>
              </a:spcBef>
              <a:buFont typeface="Quattrocento"/>
              <a:buNone/>
              <a:defRPr/>
            </a:lvl7pPr>
            <a:lvl8pPr rtl="0" indent="0" marL="3200400">
              <a:spcBef>
                <a:spcPts val="0"/>
              </a:spcBef>
              <a:buFont typeface="Quattrocento"/>
              <a:buNone/>
              <a:defRPr/>
            </a:lvl8pPr>
            <a:lvl9pPr rtl="0" indent="0" marL="3657600">
              <a:spcBef>
                <a:spcPts val="0"/>
              </a:spcBef>
              <a:buFont typeface="Quattrocento"/>
              <a:buNone/>
              <a:defRPr/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y="2740732" x="1341120"/>
            <a:ext cy="3288847" cx="457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3" type="body"/>
          </p:nvPr>
        </p:nvSpPr>
        <p:spPr>
          <a:xfrm>
            <a:off y="1837464" x="6278880"/>
            <a:ext cy="766588" cx="457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rtl="0" indent="0" marL="0"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 indent="0" marL="457200">
              <a:spcBef>
                <a:spcPts val="0"/>
              </a:spcBef>
              <a:buFont typeface="Quattrocento"/>
              <a:buNone/>
              <a:defRPr/>
            </a:lvl2pPr>
            <a:lvl3pPr rtl="0" indent="0" marL="914400">
              <a:spcBef>
                <a:spcPts val="0"/>
              </a:spcBef>
              <a:buFont typeface="Quattrocento"/>
              <a:buNone/>
              <a:defRPr/>
            </a:lvl3pPr>
            <a:lvl4pPr rtl="0" indent="0" marL="1371600">
              <a:spcBef>
                <a:spcPts val="0"/>
              </a:spcBef>
              <a:buFont typeface="Quattrocento"/>
              <a:buNone/>
              <a:defRPr/>
            </a:lvl4pPr>
            <a:lvl5pPr rtl="0" indent="0" marL="1828800">
              <a:spcBef>
                <a:spcPts val="0"/>
              </a:spcBef>
              <a:buFont typeface="Quattrocento"/>
              <a:buNone/>
              <a:defRPr/>
            </a:lvl5pPr>
            <a:lvl6pPr rtl="0" indent="0" marL="2286000">
              <a:spcBef>
                <a:spcPts val="0"/>
              </a:spcBef>
              <a:buFont typeface="Quattrocento"/>
              <a:buNone/>
              <a:defRPr/>
            </a:lvl6pPr>
            <a:lvl7pPr rtl="0" indent="0" marL="2743200">
              <a:spcBef>
                <a:spcPts val="0"/>
              </a:spcBef>
              <a:buFont typeface="Quattrocento"/>
              <a:buNone/>
              <a:defRPr/>
            </a:lvl7pPr>
            <a:lvl8pPr rtl="0" indent="0" marL="3200400">
              <a:spcBef>
                <a:spcPts val="0"/>
              </a:spcBef>
              <a:buFont typeface="Quattrocento"/>
              <a:buNone/>
              <a:defRPr/>
            </a:lvl8pPr>
            <a:lvl9pPr rtl="0" indent="0" marL="3657600">
              <a:spcBef>
                <a:spcPts val="0"/>
              </a:spcBef>
              <a:buFont typeface="Quattrocento"/>
              <a:buNone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4" type="body"/>
          </p:nvPr>
        </p:nvSpPr>
        <p:spPr>
          <a:xfrm>
            <a:off y="2740732" x="6278880"/>
            <a:ext cy="3288847" cx="457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467360" x="1341120"/>
            <a:ext cy="1233424" cx="95097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7" name="Shape 57"/>
          <p:cNvGrpSpPr/>
          <p:nvPr/>
        </p:nvGrpSpPr>
        <p:grpSpPr>
          <a:xfrm rot="10800000" flipH="1">
            <a:off y="0" x="1584"/>
            <a:ext cy="377951" cx="12188827"/>
            <a:chOff y="6480048" x="0"/>
            <a:chExt cy="377951" cx="12188827"/>
          </a:xfrm>
        </p:grpSpPr>
        <p:sp>
          <p:nvSpPr>
            <p:cNvPr id="58" name="Shape 58"/>
            <p:cNvSpPr/>
            <p:nvPr/>
          </p:nvSpPr>
          <p:spPr>
            <a:xfrm>
              <a:off y="6583679" x="0"/>
              <a:ext cy="274319" cx="12188826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None/>
              </a:pPr>
              <a:r>
                <a:t/>
              </a:r>
              <a:endPara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y="6480048" x="0"/>
              <a:ext cy="73151" cx="12188826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None/>
              </a:pPr>
              <a:r>
                <a:t/>
              </a:r>
              <a:endPara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60" name="Shape 60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4" name="Shape 64"/>
          <p:cNvGrpSpPr/>
          <p:nvPr/>
        </p:nvGrpSpPr>
        <p:grpSpPr>
          <a:xfrm rot="10800000" flipH="1">
            <a:off y="0" x="1584"/>
            <a:ext cy="377951" cx="12188827"/>
            <a:chOff y="6480048" x="0"/>
            <a:chExt cy="377951" cx="12188827"/>
          </a:xfrm>
        </p:grpSpPr>
        <p:sp>
          <p:nvSpPr>
            <p:cNvPr id="65" name="Shape 65"/>
            <p:cNvSpPr/>
            <p:nvPr/>
          </p:nvSpPr>
          <p:spPr>
            <a:xfrm>
              <a:off y="6583679" x="0"/>
              <a:ext cy="274319" cx="12188826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None/>
              </a:pPr>
              <a:r>
                <a:t/>
              </a:r>
              <a:endPara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y="6480048" x="0"/>
              <a:ext cy="73151" cx="12188826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None/>
              </a:pPr>
              <a:r>
                <a:t/>
              </a:r>
              <a:endPara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67" name="Shape 67"/>
          <p:cNvSpPr txBox="1"/>
          <p:nvPr>
            <p:ph type="title"/>
          </p:nvPr>
        </p:nvSpPr>
        <p:spPr>
          <a:xfrm>
            <a:off y="2350008" x="7470647"/>
            <a:ext cy="1993391" cx="420624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758952" x="457200"/>
            <a:ext cy="5330951" cx="6629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y="4361687" x="7470647"/>
            <a:ext cy="1728215" cx="420624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1200"/>
              </a:spcBef>
              <a:buFont typeface="Quattrocento"/>
              <a:buNone/>
              <a:defRPr/>
            </a:lvl1pPr>
            <a:lvl2pPr rtl="0" indent="0" marL="457200">
              <a:spcBef>
                <a:spcPts val="0"/>
              </a:spcBef>
              <a:buFont typeface="Quattrocento"/>
              <a:buNone/>
              <a:defRPr/>
            </a:lvl2pPr>
            <a:lvl3pPr rtl="0" indent="0" marL="914400">
              <a:spcBef>
                <a:spcPts val="0"/>
              </a:spcBef>
              <a:buFont typeface="Quattrocento"/>
              <a:buNone/>
              <a:defRPr/>
            </a:lvl3pPr>
            <a:lvl4pPr rtl="0" indent="0" marL="1371600">
              <a:spcBef>
                <a:spcPts val="0"/>
              </a:spcBef>
              <a:buFont typeface="Quattrocento"/>
              <a:buNone/>
              <a:defRPr/>
            </a:lvl4pPr>
            <a:lvl5pPr rtl="0" indent="0" marL="1828800">
              <a:spcBef>
                <a:spcPts val="0"/>
              </a:spcBef>
              <a:buFont typeface="Quattrocento"/>
              <a:buNone/>
              <a:defRPr/>
            </a:lvl5pPr>
            <a:lvl6pPr rtl="0" indent="0" marL="2286000">
              <a:spcBef>
                <a:spcPts val="0"/>
              </a:spcBef>
              <a:buFont typeface="Quattrocento"/>
              <a:buNone/>
              <a:defRPr/>
            </a:lvl6pPr>
            <a:lvl7pPr rtl="0" indent="0" marL="2743200">
              <a:spcBef>
                <a:spcPts val="0"/>
              </a:spcBef>
              <a:buFont typeface="Quattrocento"/>
              <a:buNone/>
              <a:defRPr/>
            </a:lvl7pPr>
            <a:lvl8pPr rtl="0" indent="0" marL="3200400">
              <a:spcBef>
                <a:spcPts val="0"/>
              </a:spcBef>
              <a:buFont typeface="Quattrocento"/>
              <a:buNone/>
              <a:defRPr/>
            </a:lvl8pPr>
            <a:lvl9pPr rtl="0" indent="0" marL="3657600">
              <a:spcBef>
                <a:spcPts val="0"/>
              </a:spcBef>
              <a:buFont typeface="Quattrocento"/>
              <a:buNone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74" name="Shape 74"/>
          <p:cNvGrpSpPr/>
          <p:nvPr/>
        </p:nvGrpSpPr>
        <p:grpSpPr>
          <a:xfrm rot="10800000" flipH="1">
            <a:off y="0" x="1584"/>
            <a:ext cy="377951" cx="12188827"/>
            <a:chOff y="6480048" x="0"/>
            <a:chExt cy="377951" cx="12188827"/>
          </a:xfrm>
        </p:grpSpPr>
        <p:sp>
          <p:nvSpPr>
            <p:cNvPr id="75" name="Shape 75"/>
            <p:cNvSpPr/>
            <p:nvPr/>
          </p:nvSpPr>
          <p:spPr>
            <a:xfrm>
              <a:off y="6583679" x="0"/>
              <a:ext cy="274319" cx="12188826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None/>
              </a:pPr>
              <a:r>
                <a:t/>
              </a:r>
              <a:endPara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y="6480048" x="0"/>
              <a:ext cy="73151" cx="12188826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None/>
              </a:pPr>
              <a:r>
                <a:t/>
              </a:r>
              <a:endPara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y="2350008" x="7470647"/>
            <a:ext cy="1993391" cx="420624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/>
          <p:nvPr>
            <p:ph idx="2" type="pic"/>
          </p:nvPr>
        </p:nvSpPr>
        <p:spPr>
          <a:xfrm>
            <a:off y="506104" x="150810"/>
            <a:ext cy="5843016" cx="6858002"/>
          </a:xfrm>
          <a:prstGeom prst="rect">
            <a:avLst/>
          </a:prstGeom>
          <a:solidFill>
            <a:srgbClr val="FFEAAE"/>
          </a:solidFill>
          <a:ln>
            <a:noFill/>
          </a:ln>
        </p:spPr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y="4361687" x="7470647"/>
            <a:ext cy="1728215" cx="420624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1200"/>
              </a:spcBef>
              <a:buFont typeface="Quattrocento"/>
              <a:buNone/>
              <a:defRPr/>
            </a:lvl1pPr>
            <a:lvl2pPr rtl="0" indent="0" marL="457200">
              <a:spcBef>
                <a:spcPts val="0"/>
              </a:spcBef>
              <a:buFont typeface="Quattrocento"/>
              <a:buNone/>
              <a:defRPr/>
            </a:lvl2pPr>
            <a:lvl3pPr rtl="0" indent="0" marL="914400">
              <a:spcBef>
                <a:spcPts val="0"/>
              </a:spcBef>
              <a:buFont typeface="Quattrocento"/>
              <a:buNone/>
              <a:defRPr/>
            </a:lvl3pPr>
            <a:lvl4pPr rtl="0" indent="0" marL="1371600">
              <a:spcBef>
                <a:spcPts val="0"/>
              </a:spcBef>
              <a:buFont typeface="Quattrocento"/>
              <a:buNone/>
              <a:defRPr/>
            </a:lvl4pPr>
            <a:lvl5pPr rtl="0" indent="0" marL="1828800">
              <a:spcBef>
                <a:spcPts val="0"/>
              </a:spcBef>
              <a:buFont typeface="Quattrocento"/>
              <a:buNone/>
              <a:defRPr/>
            </a:lvl5pPr>
            <a:lvl6pPr rtl="0" indent="0" marL="2286000">
              <a:spcBef>
                <a:spcPts val="0"/>
              </a:spcBef>
              <a:buFont typeface="Quattrocento"/>
              <a:buNone/>
              <a:defRPr/>
            </a:lvl6pPr>
            <a:lvl7pPr rtl="0" indent="0" marL="2743200">
              <a:spcBef>
                <a:spcPts val="0"/>
              </a:spcBef>
              <a:buFont typeface="Quattrocento"/>
              <a:buNone/>
              <a:defRPr/>
            </a:lvl7pPr>
            <a:lvl8pPr rtl="0" indent="0" marL="3200400">
              <a:spcBef>
                <a:spcPts val="0"/>
              </a:spcBef>
              <a:buFont typeface="Quattrocento"/>
              <a:buNone/>
              <a:defRPr/>
            </a:lvl8pPr>
            <a:lvl9pPr rtl="0" indent="0" marL="3657600">
              <a:spcBef>
                <a:spcPts val="0"/>
              </a:spcBef>
              <a:buFont typeface="Quattrocento"/>
              <a:buNone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2"/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10.xml" Type="http://schemas.openxmlformats.org/officeDocument/2006/relationships/slideLayout" Id="rId10"/><Relationship Target="../slideLayouts/slideLayout4.xml" Type="http://schemas.openxmlformats.org/officeDocument/2006/relationships/slideLayout" Id="rId4"/><Relationship Target="../slideLayouts/slideLayout11.xml" Type="http://schemas.openxmlformats.org/officeDocument/2006/relationships/slideLayout" Id="rId11"/><Relationship Target="../slideLayouts/slideLayout3.xml" Type="http://schemas.openxmlformats.org/officeDocument/2006/relationships/slideLayout" Id="rId3"/><Relationship Target="../slideLayouts/slideLayout9.xml" Type="http://schemas.openxmlformats.org/officeDocument/2006/relationships/slideLayout" Id="rId9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slideLayouts/slideLayout8.xml" Type="http://schemas.openxmlformats.org/officeDocument/2006/relationships/slideLayout" Id="rId8"/><Relationship Target="../slideLayouts/slideLayout7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FFF4D6">
                <a:alpha val="58823"/>
              </a:srgbClr>
            </a:gs>
            <a:gs pos="40000">
              <a:srgbClr val="FFF4D6">
                <a:alpha val="65882"/>
              </a:srgbClr>
            </a:gs>
            <a:gs pos="100000">
              <a:srgbClr val="FFEAAE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9" name="Shape 9"/>
          <p:cNvGrpSpPr/>
          <p:nvPr/>
        </p:nvGrpSpPr>
        <p:grpSpPr>
          <a:xfrm>
            <a:off y="6480048" x="0"/>
            <a:ext cy="377951" cx="12188827"/>
            <a:chOff y="6480048" x="0"/>
            <a:chExt cy="377951" cx="12188827"/>
          </a:xfrm>
        </p:grpSpPr>
        <p:sp>
          <p:nvSpPr>
            <p:cNvPr id="10" name="Shape 10"/>
            <p:cNvSpPr/>
            <p:nvPr/>
          </p:nvSpPr>
          <p:spPr>
            <a:xfrm>
              <a:off y="6583679" x="0"/>
              <a:ext cy="274319" cx="12188826"/>
            </a:xfrm>
            <a:prstGeom prst="rect">
              <a:avLst/>
            </a:prstGeom>
            <a:gradFill>
              <a:gsLst>
                <a:gs pos="0">
                  <a:srgbClr val="FFE086">
                    <a:alpha val="49803"/>
                  </a:srgbClr>
                </a:gs>
                <a:gs pos="100000">
                  <a:srgbClr val="FFCD36">
                    <a:alpha val="49803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None/>
              </a:pPr>
              <a:r>
                <a:t/>
              </a:r>
              <a:endPara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  <p:sp>
          <p:nvSpPr>
            <p:cNvPr id="11" name="Shape 11"/>
            <p:cNvSpPr/>
            <p:nvPr/>
          </p:nvSpPr>
          <p:spPr>
            <a:xfrm>
              <a:off y="6480048" x="0"/>
              <a:ext cy="73151" cx="12188826"/>
            </a:xfrm>
            <a:prstGeom prst="rect">
              <a:avLst/>
            </a:prstGeom>
            <a:gradFill>
              <a:gsLst>
                <a:gs pos="0">
                  <a:srgbClr val="FFE086">
                    <a:alpha val="80000"/>
                  </a:srgbClr>
                </a:gs>
                <a:gs pos="100000">
                  <a:srgbClr val="FFCD36">
                    <a:alpha val="80000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>
              <a:pPr algn="ctr" rtl="0" lvl="0" marR="0" indent="0" marL="0">
                <a:spcBef>
                  <a:spcPts val="0"/>
                </a:spcBef>
                <a:buNone/>
              </a:pPr>
              <a:r>
                <a:t/>
              </a:r>
              <a:endParaRPr strike="noStrike" u="none" b="0" cap="none" baseline="0" sz="1800" i="0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endParaRPr>
            </a:p>
          </p:txBody>
        </p:sp>
      </p:grpSp>
      <p:sp>
        <p:nvSpPr>
          <p:cNvPr id="12" name="Shape 12"/>
          <p:cNvSpPr txBox="1"/>
          <p:nvPr>
            <p:ph type="title"/>
          </p:nvPr>
        </p:nvSpPr>
        <p:spPr>
          <a:xfrm>
            <a:off y="467360" x="1341120"/>
            <a:ext cy="1233424" cx="95097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Quattrocento"/>
              <a:buNone/>
              <a:defRPr/>
            </a:lvl1pPr>
            <a:lvl2pPr algn="l" rtl="0" marR="0" indent="0" marL="0">
              <a:spcBef>
                <a:spcPts val="0"/>
              </a:spcBef>
              <a:defRPr/>
            </a:lvl2pPr>
            <a:lvl3pPr algn="l" rtl="0" marR="0" indent="0" marL="0">
              <a:spcBef>
                <a:spcPts val="0"/>
              </a:spcBef>
              <a:defRPr/>
            </a:lvl3pPr>
            <a:lvl4pPr algn="l" rtl="0" marR="0" indent="0" marL="0">
              <a:spcBef>
                <a:spcPts val="0"/>
              </a:spcBef>
              <a:defRPr/>
            </a:lvl4pPr>
            <a:lvl5pPr algn="l" rtl="0" marR="0" indent="0" marL="0">
              <a:spcBef>
                <a:spcPts val="0"/>
              </a:spcBef>
              <a:defRPr/>
            </a:lvl5pPr>
            <a:lvl6pPr algn="l" rtl="0" marR="0" indent="0" marL="0">
              <a:spcBef>
                <a:spcPts val="0"/>
              </a:spcBef>
              <a:defRPr/>
            </a:lvl6pPr>
            <a:lvl7pPr algn="l" rtl="0" marR="0" indent="0" marL="0">
              <a:spcBef>
                <a:spcPts val="0"/>
              </a:spcBef>
              <a:defRPr/>
            </a:lvl7pPr>
            <a:lvl8pPr algn="l" rtl="0" marR="0" indent="0" marL="0">
              <a:spcBef>
                <a:spcPts val="0"/>
              </a:spcBef>
              <a:defRPr/>
            </a:lvl8pPr>
            <a:lvl9pPr algn="l" rtl="0" marR="0" indent="0" marL="0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y="1901951" x="1341120"/>
            <a:ext cy="4127627" cx="950975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109220" marL="274320">
              <a:lnSpc>
                <a:spcPct val="90000"/>
              </a:lnSpc>
              <a:spcBef>
                <a:spcPts val="1800"/>
              </a:spcBef>
              <a:buClr>
                <a:srgbClr val="464646"/>
              </a:buClr>
              <a:buFont typeface="Arial"/>
              <a:buChar char="▪"/>
              <a:defRPr/>
            </a:lvl1pPr>
            <a:lvl2pPr algn="l" rtl="0" marR="0" indent="-124459" marL="594360">
              <a:lnSpc>
                <a:spcPct val="90000"/>
              </a:lnSpc>
              <a:spcBef>
                <a:spcPts val="1000"/>
              </a:spcBef>
              <a:buClr>
                <a:srgbClr val="464646"/>
              </a:buClr>
              <a:buFont typeface="Arial"/>
              <a:buChar char="▪"/>
              <a:defRPr/>
            </a:lvl2pPr>
            <a:lvl3pPr algn="l" rtl="0" marR="0" indent="-127000" marL="91440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3pPr>
            <a:lvl4pPr algn="l" rtl="0" marR="0" indent="-142239" marL="123444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4pPr>
            <a:lvl5pPr algn="l" rtl="0" marR="0" indent="-144780" marL="1554480">
              <a:lnSpc>
                <a:spcPct val="9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▪"/>
              <a:defRPr/>
            </a:lvl5pPr>
            <a:lvl6pPr algn="l" rtl="0" marR="0" indent="-147320" marL="187452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6pPr>
            <a:lvl7pPr algn="l" rtl="0" marR="0" indent="-149860" marL="219456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7pPr>
            <a:lvl8pPr algn="l" rtl="0" marR="0" indent="-139700" marL="251460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8pPr>
            <a:lvl9pPr algn="l" rtl="0" marR="0" indent="-142239" marL="2834640">
              <a:lnSpc>
                <a:spcPct val="90000"/>
              </a:lnSpc>
              <a:spcBef>
                <a:spcPts val="800"/>
              </a:spcBef>
              <a:buClr>
                <a:schemeClr val="dk1"/>
              </a:buClr>
              <a:buFont typeface="Arial"/>
              <a:buChar char="▪"/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y="6601967" x="8875775"/>
            <a:ext cy="237744" cx="96011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r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y="6601967" x="1341120"/>
            <a:ext cy="237744" cx="715975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marR="0" indent="0" marL="0">
              <a:spcBef>
                <a:spcPts val="0"/>
              </a:spcBef>
              <a:defRPr/>
            </a:lvl1pPr>
            <a:lvl2pPr algn="l" rtl="0" marR="0" indent="0" marL="457200">
              <a:spcBef>
                <a:spcPts val="0"/>
              </a:spcBef>
              <a:defRPr/>
            </a:lvl2pPr>
            <a:lvl3pPr algn="l" rtl="0" marR="0" indent="0" marL="914400">
              <a:spcBef>
                <a:spcPts val="0"/>
              </a:spcBef>
              <a:defRPr/>
            </a:lvl3pPr>
            <a:lvl4pPr algn="l" rtl="0" marR="0" indent="0" marL="1371600">
              <a:spcBef>
                <a:spcPts val="0"/>
              </a:spcBef>
              <a:defRPr/>
            </a:lvl4pPr>
            <a:lvl5pPr algn="l" rtl="0" marR="0" indent="0" marL="1828800">
              <a:spcBef>
                <a:spcPts val="0"/>
              </a:spcBef>
              <a:defRPr/>
            </a:lvl5pPr>
            <a:lvl6pPr algn="l" rtl="0" marR="0" indent="0" marL="2286000">
              <a:spcBef>
                <a:spcPts val="0"/>
              </a:spcBef>
              <a:defRPr/>
            </a:lvl6pPr>
            <a:lvl7pPr algn="l" rtl="0" marR="0" indent="0" marL="2743200">
              <a:spcBef>
                <a:spcPts val="0"/>
              </a:spcBef>
              <a:defRPr/>
            </a:lvl7pPr>
            <a:lvl8pPr algn="l" rtl="0" marR="0" indent="0" marL="3200400">
              <a:spcBef>
                <a:spcPts val="0"/>
              </a:spcBef>
              <a:defRPr/>
            </a:lvl8pPr>
            <a:lvl9pPr algn="l" rtl="0" marR="0" indent="0" marL="3657600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y="6601967" x="10210800"/>
            <a:ext cy="237744" cx="64007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>
            <a:noAutofit/>
          </a:bodyPr>
          <a:lstStyle/>
          <a:p>
            <a:pPr lvl="0" indent="-88900" marL="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1" indent="-88900" marL="4572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2" indent="-88900" marL="9144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3" indent="-88900" marL="13716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4" indent="-88900" marL="18288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5" indent="-88900" marL="22860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  <a:p>
            <a:pPr lvl="6" indent="-88900" marL="27432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r>
              <a:t/>
            </a:r>
            <a:endParaRPr/>
          </a:p>
          <a:p>
            <a:pPr lvl="7" indent="-88900" marL="32004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r>
              <a:t/>
            </a:r>
            <a:endParaRPr/>
          </a:p>
          <a:p>
            <a:pPr lvl="8" indent="-88900" marL="36576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r>
              <a:t/>
            </a:r>
            <a:endParaRPr/>
          </a:p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6" name="Shape 96"/>
          <p:cNvSpPr txBox="1"/>
          <p:nvPr>
            <p:ph type="ctrTitle"/>
          </p:nvPr>
        </p:nvSpPr>
        <p:spPr>
          <a:xfrm>
            <a:off y="1814275" x="1295400"/>
            <a:ext cy="1301999" cx="960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ctr" rtl="0" lvl="0" marR="0" indent="0" mar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Quattrocento"/>
              <a:buNone/>
            </a:pPr>
            <a:r>
              <a:rPr b="1" sz="7200" lang="en-US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Knight’s Guard</a:t>
            </a:r>
          </a:p>
        </p:txBody>
      </p:sp>
      <p:sp>
        <p:nvSpPr>
          <p:cNvPr id="97" name="Shape 97"/>
          <p:cNvSpPr txBox="1"/>
          <p:nvPr>
            <p:ph idx="1" type="subTitle"/>
          </p:nvPr>
        </p:nvSpPr>
        <p:spPr>
          <a:xfrm>
            <a:off y="3290451" x="1295400"/>
            <a:ext cy="914400" cx="960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ctr" rtl="0" lvl="0" marR="0" indent="0" mar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25000"/>
              <a:buFont typeface="Arial"/>
              <a:buNone/>
            </a:pPr>
            <a:r>
              <a:rPr u="sng" sz="36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Group #1</a:t>
            </a:r>
            <a:br>
              <a:rPr u="sng" sz="36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</a:br>
          </a:p>
          <a:p>
            <a:pPr algn="ctr" rtl="0" lvl="0" marR="0" indent="0" mar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25000"/>
              <a:buFont typeface="Arial"/>
              <a:buNone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Megan Postava, Katie Jurek, David Moore</a:t>
            </a:r>
          </a:p>
          <a:p>
            <a:pPr algn="ctr" rtl="0" lvl="0" marR="0" indent="0" marL="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25000"/>
              <a:buFont typeface="Arial"/>
              <a:buNone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Jon Bennett, Miguel Corona, Will Adkins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y="-472439" x="0"/>
            <a:ext cy="1233300" cx="9509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Quattrocento"/>
              <a:buNone/>
            </a:pPr>
            <a:r>
              <a:rPr b="1" sz="4800" lang="en-US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Requirements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y="994925" x="655325"/>
            <a:ext cy="5391000" cx="10919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228600" marL="4572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50000"/>
              <a:buFont typeface="Quattrocento"/>
              <a:buNone/>
            </a:pPr>
            <a:r>
              <a:rPr b="1"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Must Have: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Run on Windows 7+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Place defensive towers in designated areas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Start enemy waves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Unlock stronger towers (upgrades) at higher levels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Use currency to buy towers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See health of base and factor this into overall score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Different types of towers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1" marR="0" indent="-3810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And more powerful “click to use” towers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Different types of enemies with different sprites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  <a:p>
            <a:pPr algn="l" rtl="0" lvl="0" marR="0" indent="-228600" marL="4572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Font typeface="Quattrocento"/>
              <a:buNone/>
            </a:pPr>
            <a:r>
              <a:t/>
            </a:r>
            <a:endParaRPr sz="2400">
              <a:solidFill>
                <a:srgbClr val="464646"/>
              </a:solidFill>
              <a:latin typeface="Quattrocento"/>
              <a:ea typeface="Quattrocento"/>
              <a:cs typeface="Quattrocento"/>
              <a:sym typeface="Quattrocento"/>
            </a:endParaRPr>
          </a:p>
          <a:p>
            <a:pPr algn="l" rtl="0" lvl="0" marR="0" indent="-228600" marL="4572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50000"/>
              <a:buFont typeface="Quattrocento"/>
              <a:buNone/>
            </a:pPr>
            <a:r>
              <a:rPr b="1"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Would Like to Have: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Ability to run on Android</a:t>
            </a:r>
          </a:p>
          <a:p>
            <a:pPr algn="l" rtl="0" lvl="0" marR="0" indent="-3810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Online leaderboard to compare scores </a:t>
            </a:r>
            <a:r>
              <a:rPr sz="2400" lang="en-US">
                <a:solidFill>
                  <a:srgbClr val="252525"/>
                </a:solidFill>
              </a:rPr>
              <a:t>✓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y="-472439" x="0"/>
            <a:ext cy="1233300" cx="9509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l" rtl="0" lvl="0" marR="0" indent="0" mar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Quattrocento"/>
              <a:buNone/>
            </a:pPr>
            <a:r>
              <a:rPr b="1" sz="4800" lang="en-US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Presentation Order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y="766325" x="655325"/>
            <a:ext cy="5391000" cx="10919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 algn="l" rtl="0" lvl="0" marR="0" indent="-228600" marL="4572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50000"/>
              <a:buFont typeface="Quattrocento"/>
              <a:buNone/>
            </a:pPr>
            <a:r>
              <a:rPr b="1" sz="24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Proposed order</a:t>
            </a:r>
          </a:p>
          <a:p>
            <a:pPr algn="l" rtl="0" lvl="0" marR="0" indent="-3429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Megan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Intro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Talk about artwork design choices</a:t>
            </a:r>
          </a:p>
          <a:p>
            <a:pPr algn="l" rtl="0" lvl="0" marR="0" indent="-3429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David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Tower code structure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Random bullets (Gauss)</a:t>
            </a:r>
          </a:p>
          <a:p>
            <a:pPr algn="l" rtl="0" lvl="0" marR="0" indent="-3429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Miguel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Tower Types and Upgrades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Sound choices</a:t>
            </a:r>
          </a:p>
          <a:p>
            <a:pPr algn="l" rtl="0" lvl="0" marR="0" indent="-3429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Will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Enemy Types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Balancing</a:t>
            </a:r>
          </a:p>
          <a:p>
            <a:pPr algn="l" rtl="0" lvl="0" marR="0" indent="-3429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Katie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GameMaker 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Path finding</a:t>
            </a:r>
          </a:p>
          <a:p>
            <a:pPr algn="l" rtl="0" lvl="0" marR="0" indent="-342900" marL="9144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●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Jon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Scoreboard integration</a:t>
            </a:r>
          </a:p>
          <a:p>
            <a:pPr algn="l" rtl="0" lvl="1" marR="0" indent="-342900" marL="1371600">
              <a:lnSpc>
                <a:spcPct val="90000"/>
              </a:lnSpc>
              <a:spcBef>
                <a:spcPts val="0"/>
              </a:spcBef>
              <a:buClr>
                <a:srgbClr val="464646"/>
              </a:buClr>
              <a:buSzPct val="100000"/>
              <a:buFont typeface="Quattrocento"/>
              <a:buChar char="○"/>
            </a:pPr>
            <a:r>
              <a:rPr sz="1800" lang="en-US">
                <a:solidFill>
                  <a:srgbClr val="464646"/>
                </a:solidFill>
                <a:latin typeface="Quattrocento"/>
                <a:ea typeface="Quattrocento"/>
                <a:cs typeface="Quattrocento"/>
                <a:sym typeface="Quattrocento"/>
              </a:rPr>
              <a:t>Sum up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Banded Design Yellow 16x9">
  <a:themeElements>
    <a:clrScheme name="Banded_Design_Yellow">
      <a:dk1>
        <a:srgbClr val="323232"/>
      </a:dk1>
      <a:lt1>
        <a:srgbClr val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