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69" r:id="rId6"/>
    <p:sldId id="270" r:id="rId7"/>
    <p:sldId id="261" r:id="rId8"/>
    <p:sldId id="264" r:id="rId9"/>
    <p:sldId id="276" r:id="rId10"/>
    <p:sldId id="265" r:id="rId11"/>
    <p:sldId id="268" r:id="rId12"/>
    <p:sldId id="272" r:id="rId13"/>
    <p:sldId id="273" r:id="rId14"/>
    <p:sldId id="266" r:id="rId15"/>
    <p:sldId id="274" r:id="rId16"/>
    <p:sldId id="262" r:id="rId17"/>
    <p:sldId id="263" r:id="rId18"/>
    <p:sldId id="277" r:id="rId19"/>
    <p:sldId id="25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658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8958-79C6-40A0-96B4-E063CAA874E1}" type="datetimeFigureOut">
              <a:rPr lang="en-US" smtClean="0"/>
              <a:pPr/>
              <a:t>7/13/2009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C6DCB9-8310-4573-8C8F-8BFCCB4292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8958-79C6-40A0-96B4-E063CAA874E1}" type="datetimeFigureOut">
              <a:rPr lang="en-US" smtClean="0"/>
              <a:pPr/>
              <a:t>7/13/2009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DCB9-8310-4573-8C8F-8BFCCB4292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FC6DCB9-8310-4573-8C8F-8BFCCB4292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8958-79C6-40A0-96B4-E063CAA874E1}" type="datetimeFigureOut">
              <a:rPr lang="en-US" smtClean="0"/>
              <a:pPr/>
              <a:t>7/13/2009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8958-79C6-40A0-96B4-E063CAA874E1}" type="datetimeFigureOut">
              <a:rPr lang="en-US" smtClean="0"/>
              <a:pPr/>
              <a:t>7/13/2009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FC6DCB9-8310-4573-8C8F-8BFCCB4292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8958-79C6-40A0-96B4-E063CAA874E1}" type="datetimeFigureOut">
              <a:rPr lang="en-US" smtClean="0"/>
              <a:pPr/>
              <a:t>7/13/2009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C6DCB9-8310-4573-8C8F-8BFCCB4292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AD38958-79C6-40A0-96B4-E063CAA874E1}" type="datetimeFigureOut">
              <a:rPr lang="en-US" smtClean="0"/>
              <a:pPr/>
              <a:t>7/13/2009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DCB9-8310-4573-8C8F-8BFCCB4292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8958-79C6-40A0-96B4-E063CAA874E1}" type="datetimeFigureOut">
              <a:rPr lang="en-US" smtClean="0"/>
              <a:pPr/>
              <a:t>7/13/2009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FC6DCB9-8310-4573-8C8F-8BFCCB4292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8958-79C6-40A0-96B4-E063CAA874E1}" type="datetimeFigureOut">
              <a:rPr lang="en-US" smtClean="0"/>
              <a:pPr/>
              <a:t>7/13/2009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FC6DCB9-8310-4573-8C8F-8BFCCB4292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8958-79C6-40A0-96B4-E063CAA874E1}" type="datetimeFigureOut">
              <a:rPr lang="en-US" smtClean="0"/>
              <a:pPr/>
              <a:t>7/13/2009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C6DCB9-8310-4573-8C8F-8BFCCB4292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C6DCB9-8310-4573-8C8F-8BFCCB4292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8958-79C6-40A0-96B4-E063CAA874E1}" type="datetimeFigureOut">
              <a:rPr lang="en-US" smtClean="0"/>
              <a:pPr/>
              <a:t>7/13/2009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FC6DCB9-8310-4573-8C8F-8BFCCB4292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AD38958-79C6-40A0-96B4-E063CAA874E1}" type="datetimeFigureOut">
              <a:rPr lang="en-US" smtClean="0"/>
              <a:pPr/>
              <a:t>7/13/2009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AD38958-79C6-40A0-96B4-E063CAA874E1}" type="datetimeFigureOut">
              <a:rPr lang="en-US" smtClean="0"/>
              <a:pPr/>
              <a:t>7/13/2009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C6DCB9-8310-4573-8C8F-8BFCCB4292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uby-lang.org/en/documentation/quickstart/" TargetMode="External"/><Relationship Id="rId2" Type="http://schemas.openxmlformats.org/officeDocument/2006/relationships/hyperlink" Target="http://www.ruby-lang.org/en/download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8.xml"/><Relationship Id="rId1" Type="http://schemas.openxmlformats.org/officeDocument/2006/relationships/video" Target="file:///C:\Documents%20and%20Settings\lnthomas\Desktop\Ruby%20Presentation\interactive.wm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Luke Thomas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 descr="ruby_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457200"/>
            <a:ext cx="4212531" cy="151447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Everything’s an object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In Ruby, everything is an object, even primitives.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15" name="Picture 14" descr="everything is an objec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1800" y="609600"/>
            <a:ext cx="5969399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Flexibility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Ruby allows you to alter its parts.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Content Placeholder 4" descr="flexible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971800" y="609600"/>
            <a:ext cx="5943600" cy="53109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Start with “def” keyword, end with “end” or semicolon.</a:t>
            </a:r>
          </a:p>
          <a:p>
            <a:r>
              <a:rPr lang="en-US" dirty="0" smtClean="0"/>
              <a:t>Methods can be called with or without parenthesis.</a:t>
            </a:r>
            <a:endParaRPr lang="en-US" dirty="0"/>
          </a:p>
        </p:txBody>
      </p:sp>
      <p:pic>
        <p:nvPicPr>
          <p:cNvPr id="5" name="Content Placeholder 4" descr="methods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0" y="1143000"/>
            <a:ext cx="5785556" cy="4572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Notice the ‘@’ symbol signifying  instance membership.</a:t>
            </a:r>
            <a:endParaRPr lang="en-US" dirty="0"/>
          </a:p>
        </p:txBody>
      </p:sp>
      <p:pic>
        <p:nvPicPr>
          <p:cNvPr id="6" name="Content Placeholder 5" descr="classes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124200" y="940814"/>
            <a:ext cx="5638800" cy="490017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Arithmetic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Strings can be added and multiplied.</a:t>
            </a:r>
          </a:p>
          <a:p>
            <a:endParaRPr lang="en-US" dirty="0"/>
          </a:p>
        </p:txBody>
      </p:sp>
      <p:pic>
        <p:nvPicPr>
          <p:cNvPr id="8" name="Content Placeholder 7" descr="string arithmetic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971800" y="609600"/>
            <a:ext cx="5958738" cy="53244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Control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IF – THEN </a:t>
            </a:r>
          </a:p>
          <a:p>
            <a:r>
              <a:rPr lang="en-US" dirty="0" smtClean="0"/>
              <a:t>IF – ELSE  </a:t>
            </a:r>
          </a:p>
          <a:p>
            <a:r>
              <a:rPr lang="en-US" dirty="0" smtClean="0"/>
              <a:t>IF – ELSIF </a:t>
            </a:r>
          </a:p>
          <a:p>
            <a:endParaRPr lang="en-US" dirty="0"/>
          </a:p>
        </p:txBody>
      </p:sp>
      <p:pic>
        <p:nvPicPr>
          <p:cNvPr id="5" name="Content Placeholder 4" descr="flow control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124200" y="940814"/>
            <a:ext cx="5638800" cy="490017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uses Ruby?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Simulation</a:t>
            </a:r>
          </a:p>
          <a:p>
            <a:pPr lvl="1"/>
            <a:r>
              <a:rPr lang="en-US" dirty="0" smtClean="0"/>
              <a:t>NASA</a:t>
            </a:r>
          </a:p>
          <a:p>
            <a:pPr lvl="1"/>
            <a:r>
              <a:rPr lang="en-US" dirty="0" smtClean="0"/>
              <a:t>Motorola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3D Modeling</a:t>
            </a:r>
          </a:p>
          <a:p>
            <a:pPr lvl="1"/>
            <a:r>
              <a:rPr lang="en-US" dirty="0" smtClean="0"/>
              <a:t>Google </a:t>
            </a:r>
            <a:r>
              <a:rPr lang="en-US" dirty="0" err="1" smtClean="0"/>
              <a:t>SketchUp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Web Development (Ruby on Rails)</a:t>
            </a:r>
          </a:p>
          <a:p>
            <a:pPr lvl="1"/>
            <a:r>
              <a:rPr lang="en-US" dirty="0" smtClean="0"/>
              <a:t>Twitter</a:t>
            </a:r>
          </a:p>
          <a:p>
            <a:pPr lvl="1"/>
            <a:r>
              <a:rPr lang="en-US" dirty="0" smtClean="0"/>
              <a:t>Yellow Pages</a:t>
            </a:r>
          </a:p>
          <a:p>
            <a:pPr lvl="1"/>
            <a:r>
              <a:rPr lang="en-US" dirty="0" smtClean="0"/>
              <a:t>+ more</a:t>
            </a:r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4" name="Picture 3" descr="rail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10400" y="4800600"/>
            <a:ext cx="828675" cy="1057275"/>
          </a:xfrm>
          <a:prstGeom prst="rect">
            <a:avLst/>
          </a:prstGeom>
        </p:spPr>
      </p:pic>
      <p:pic>
        <p:nvPicPr>
          <p:cNvPr id="6" name="Picture 5" descr="NASA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81800" y="1676400"/>
            <a:ext cx="1353226" cy="1164404"/>
          </a:xfrm>
          <a:prstGeom prst="rect">
            <a:avLst/>
          </a:prstGeom>
        </p:spPr>
      </p:pic>
      <p:pic>
        <p:nvPicPr>
          <p:cNvPr id="7" name="Picture 6" descr="google_logo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77000" y="3124200"/>
            <a:ext cx="1952625" cy="1384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hlinkClick r:id="rId2"/>
              </a:rPr>
              <a:t>www.ruby-lang.org/en/downloads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You can:</a:t>
            </a:r>
          </a:p>
          <a:p>
            <a:r>
              <a:rPr lang="en-US" dirty="0" smtClean="0"/>
              <a:t>Use installer for Windows</a:t>
            </a:r>
          </a:p>
          <a:p>
            <a:r>
              <a:rPr lang="en-US" dirty="0" smtClean="0"/>
              <a:t>Compile source yourself</a:t>
            </a:r>
          </a:p>
          <a:p>
            <a:r>
              <a:rPr lang="en-US" dirty="0" smtClean="0"/>
              <a:t>Use package manager for Linux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Ruby in Twenty Minutes</a:t>
            </a:r>
          </a:p>
          <a:p>
            <a:pPr>
              <a:buNone/>
            </a:pPr>
            <a:r>
              <a:rPr lang="en-US" dirty="0" smtClean="0">
                <a:hlinkClick r:id="rId3"/>
              </a:rPr>
              <a:t>www.ruby-lang.org/en/documentation/quickstart/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Ruby is another good choice for scripting languages.</a:t>
            </a:r>
          </a:p>
          <a:p>
            <a:r>
              <a:rPr lang="en-US" dirty="0" smtClean="0"/>
              <a:t>It has value as a “job skill”, so it is worth learning.</a:t>
            </a:r>
          </a:p>
          <a:p>
            <a:r>
              <a:rPr lang="en-US" dirty="0" smtClean="0"/>
              <a:t>There are many other features and much more depth to Ruby that this presentation was not able to cover.</a:t>
            </a:r>
          </a:p>
          <a:p>
            <a:r>
              <a:rPr lang="en-US" dirty="0" smtClean="0"/>
              <a:t>Thank you for listening.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Luke Thomas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 descr="ruby_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457200"/>
            <a:ext cx="4212531" cy="151447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History</a:t>
            </a:r>
          </a:p>
          <a:p>
            <a:r>
              <a:rPr lang="en-US" dirty="0" smtClean="0"/>
              <a:t>Philosophy</a:t>
            </a:r>
          </a:p>
          <a:p>
            <a:r>
              <a:rPr lang="en-US" dirty="0" smtClean="0"/>
              <a:t>Features</a:t>
            </a:r>
          </a:p>
          <a:p>
            <a:r>
              <a:rPr lang="en-US" dirty="0" smtClean="0"/>
              <a:t>Syntax</a:t>
            </a:r>
          </a:p>
          <a:p>
            <a:r>
              <a:rPr lang="en-US" dirty="0" smtClean="0"/>
              <a:t>Interactive</a:t>
            </a:r>
          </a:p>
          <a:p>
            <a:r>
              <a:rPr lang="en-US" dirty="0" smtClean="0"/>
              <a:t>Everything’s an object</a:t>
            </a:r>
          </a:p>
          <a:p>
            <a:r>
              <a:rPr lang="en-US" dirty="0" smtClean="0"/>
              <a:t>Flexibility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Methods</a:t>
            </a:r>
          </a:p>
          <a:p>
            <a:r>
              <a:rPr lang="en-US" dirty="0" smtClean="0"/>
              <a:t>Classes</a:t>
            </a:r>
          </a:p>
          <a:p>
            <a:r>
              <a:rPr lang="en-US" dirty="0" smtClean="0"/>
              <a:t>String Arithmetic</a:t>
            </a:r>
          </a:p>
          <a:p>
            <a:r>
              <a:rPr lang="en-US" dirty="0" smtClean="0"/>
              <a:t>Flow Control</a:t>
            </a:r>
          </a:p>
          <a:p>
            <a:r>
              <a:rPr lang="en-US" dirty="0" smtClean="0"/>
              <a:t>Who Uses Ruby?</a:t>
            </a:r>
          </a:p>
          <a:p>
            <a:r>
              <a:rPr lang="en-US" dirty="0" smtClean="0"/>
              <a:t>Installation</a:t>
            </a:r>
          </a:p>
          <a:p>
            <a:r>
              <a:rPr lang="en-US" dirty="0" smtClean="0"/>
              <a:t>Conclusion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Ruby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Ruby is a dynamic, open source programming language with a focus on simplicity and productivity. It has an elegant syntax that is natural to read and easy to write.</a:t>
            </a:r>
          </a:p>
          <a:p>
            <a:r>
              <a:rPr lang="en-US" dirty="0" smtClean="0"/>
              <a:t>Totally Free:  free to use, copy, modify, and distribute.</a:t>
            </a:r>
          </a:p>
          <a:p>
            <a:r>
              <a:rPr lang="en-US" dirty="0" smtClean="0"/>
              <a:t>Developed mostly for GNU/Linux, but works on many operating systems including UNIX, Mac OS X, Windows, DOS,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Created in Japan by Yukihiro “</a:t>
            </a:r>
            <a:r>
              <a:rPr lang="en-US" dirty="0" err="1" smtClean="0"/>
              <a:t>Matz</a:t>
            </a:r>
            <a:r>
              <a:rPr lang="en-US" dirty="0" smtClean="0"/>
              <a:t>” Matsumoto.</a:t>
            </a:r>
          </a:p>
          <a:p>
            <a:r>
              <a:rPr lang="en-US" dirty="0" smtClean="0"/>
              <a:t>He was looking for a scripting language more powerful than Perl, and more object oriented than Python.</a:t>
            </a:r>
          </a:p>
          <a:p>
            <a:r>
              <a:rPr lang="en-US" dirty="0" smtClean="0"/>
              <a:t>Blended parts from his favorite languages                   (Perl, Smalltalk, Eiffel, </a:t>
            </a:r>
            <a:r>
              <a:rPr lang="en-US" dirty="0" err="1" smtClean="0"/>
              <a:t>Ada</a:t>
            </a:r>
            <a:r>
              <a:rPr lang="en-US" dirty="0" smtClean="0"/>
              <a:t>, and Lisp)</a:t>
            </a:r>
          </a:p>
          <a:p>
            <a:r>
              <a:rPr lang="en-US" dirty="0" smtClean="0"/>
              <a:t>Timeline</a:t>
            </a:r>
          </a:p>
          <a:p>
            <a:pPr lvl="1"/>
            <a:r>
              <a:rPr lang="en-US" dirty="0" smtClean="0"/>
              <a:t>February 1993: Work started on Ruby</a:t>
            </a:r>
          </a:p>
          <a:p>
            <a:pPr lvl="1"/>
            <a:r>
              <a:rPr lang="en-US" dirty="0" smtClean="0"/>
              <a:t>December 21, 1995: Ruby .95</a:t>
            </a:r>
          </a:p>
          <a:p>
            <a:pPr lvl="1"/>
            <a:r>
              <a:rPr lang="en-US" dirty="0" smtClean="0"/>
              <a:t>December 25, 1995: Ruby 1.o</a:t>
            </a:r>
          </a:p>
          <a:p>
            <a:pPr lvl="1"/>
            <a:r>
              <a:rPr lang="en-US" dirty="0" smtClean="0"/>
              <a:t>January 30, 2009: Ruby 1.9.1 (Latest stable release)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ruby-lang-mat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9000" y="2895600"/>
            <a:ext cx="1323975" cy="2571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Ruby was written (and can be extended) in C.</a:t>
            </a:r>
          </a:p>
          <a:p>
            <a:r>
              <a:rPr lang="en-US" sz="2400" dirty="0" smtClean="0"/>
              <a:t>“</a:t>
            </a:r>
            <a:r>
              <a:rPr lang="en-US" sz="2400" dirty="0" err="1" smtClean="0"/>
              <a:t>Matz</a:t>
            </a:r>
            <a:r>
              <a:rPr lang="en-US" sz="2400" dirty="0" smtClean="0"/>
              <a:t>” worked on Ruby alone until 1996. A user community now contributes fixes and patches. However, much of the work is still done by “</a:t>
            </a:r>
            <a:r>
              <a:rPr lang="en-US" sz="2400" dirty="0" err="1" smtClean="0"/>
              <a:t>Matz</a:t>
            </a:r>
            <a:r>
              <a:rPr lang="en-US" sz="2400" dirty="0" smtClean="0"/>
              <a:t>”.</a:t>
            </a:r>
          </a:p>
          <a:p>
            <a:r>
              <a:rPr lang="en-US" sz="2400" dirty="0" smtClean="0"/>
              <a:t>Name: Birthstone for June = Pearl, July = Ruby.</a:t>
            </a:r>
          </a:p>
          <a:p>
            <a:r>
              <a:rPr lang="en-US" sz="2400" dirty="0" smtClean="0"/>
              <a:t>The user base in Japan is much larger than in the U.S., but popularity has been growing steadily.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							</a:t>
            </a:r>
          </a:p>
          <a:p>
            <a:endParaRPr lang="en-US" dirty="0"/>
          </a:p>
        </p:txBody>
      </p:sp>
      <p:pic>
        <p:nvPicPr>
          <p:cNvPr id="4" name="Picture 3" descr="plot-ra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4419600"/>
            <a:ext cx="3810000" cy="1905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38800" y="449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4953000"/>
            <a:ext cx="2819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Ruby-Talk Mailing List</a:t>
            </a:r>
          </a:p>
          <a:p>
            <a:r>
              <a:rPr lang="en-US" sz="1400" dirty="0" smtClean="0"/>
              <a:t>Messages Per Day</a:t>
            </a:r>
          </a:p>
          <a:p>
            <a:r>
              <a:rPr lang="en-US" sz="1400" dirty="0" smtClean="0"/>
              <a:t>2003 - 2007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Principle of Least Surprise</a:t>
            </a:r>
          </a:p>
          <a:p>
            <a:pPr lvl="1"/>
            <a:r>
              <a:rPr lang="en-US" dirty="0" smtClean="0"/>
              <a:t>The language should behave in such a way as to minimize confusion for experienced users.</a:t>
            </a:r>
          </a:p>
          <a:p>
            <a:pPr lvl="1"/>
            <a:r>
              <a:rPr lang="en-US" dirty="0" smtClean="0"/>
              <a:t>Matsumoto tried to distance Ruby from the term because he designed it so it would be least surprising to </a:t>
            </a:r>
            <a:r>
              <a:rPr lang="en-US" i="1" dirty="0" smtClean="0"/>
              <a:t>him.</a:t>
            </a:r>
            <a:endParaRPr lang="en-US" dirty="0" smtClean="0"/>
          </a:p>
          <a:p>
            <a:pPr lvl="1"/>
            <a:r>
              <a:rPr lang="en-US" dirty="0" smtClean="0"/>
              <a:t>He said after two years of exclusive C++ programming, it still surprised him.</a:t>
            </a:r>
          </a:p>
          <a:p>
            <a:pPr lvl="1"/>
            <a:r>
              <a:rPr lang="en-US" dirty="0" smtClean="0"/>
              <a:t>Really, he designed a language that he wanted to use, other people just happened to like it too.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Dynamic Typing</a:t>
            </a:r>
          </a:p>
          <a:p>
            <a:r>
              <a:rPr lang="en-US" sz="2400" dirty="0" smtClean="0"/>
              <a:t>Garbage Collection</a:t>
            </a:r>
          </a:p>
          <a:p>
            <a:r>
              <a:rPr lang="en-US" sz="2400" dirty="0" smtClean="0"/>
              <a:t>OS Independent Threading</a:t>
            </a:r>
          </a:p>
          <a:p>
            <a:r>
              <a:rPr lang="en-US" sz="2400" dirty="0" smtClean="0"/>
              <a:t>Highly Portable</a:t>
            </a:r>
          </a:p>
          <a:p>
            <a:r>
              <a:rPr lang="en-US" sz="2400" dirty="0" smtClean="0"/>
              <a:t>Operator Overloading</a:t>
            </a:r>
          </a:p>
          <a:p>
            <a:r>
              <a:rPr lang="en-US" sz="2400" dirty="0" smtClean="0"/>
              <a:t>Exception Handling</a:t>
            </a:r>
          </a:p>
          <a:p>
            <a:r>
              <a:rPr lang="en-US" sz="2400" dirty="0" smtClean="0"/>
              <a:t>Mix-ins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Multiple programming paradigms</a:t>
            </a:r>
          </a:p>
          <a:p>
            <a:pPr lvl="1"/>
            <a:r>
              <a:rPr lang="en-US" sz="2400" dirty="0" smtClean="0"/>
              <a:t>Procedural, Object Oriented, Functional</a:t>
            </a:r>
          </a:p>
          <a:p>
            <a:r>
              <a:rPr lang="en-US" sz="2400" dirty="0" err="1" smtClean="0"/>
              <a:t>Iterators</a:t>
            </a:r>
            <a:r>
              <a:rPr lang="en-US" sz="2400" dirty="0" smtClean="0"/>
              <a:t> and Closures</a:t>
            </a:r>
          </a:p>
          <a:p>
            <a:r>
              <a:rPr lang="en-US" sz="2400" dirty="0" smtClean="0"/>
              <a:t>Large Standard Library</a:t>
            </a:r>
          </a:p>
          <a:p>
            <a:r>
              <a:rPr lang="en-US" sz="2400" dirty="0" smtClean="0"/>
              <a:t>Continuation and Generators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Syntax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Class and Method declarations are signaled by keywords.</a:t>
            </a:r>
          </a:p>
          <a:p>
            <a:r>
              <a:rPr lang="en-US" dirty="0" smtClean="0"/>
              <a:t>Line breaks signify the end of a statement. Semicolons can also be used.</a:t>
            </a:r>
          </a:p>
          <a:p>
            <a:r>
              <a:rPr lang="en-US" dirty="0" smtClean="0"/>
              <a:t>Sigils can be used to change the scope of a variable.</a:t>
            </a:r>
          </a:p>
          <a:p>
            <a:pPr lvl="1"/>
            <a:r>
              <a:rPr lang="en-US" dirty="0" smtClean="0"/>
              <a:t>Local Variable - </a:t>
            </a:r>
            <a:r>
              <a:rPr lang="en-US" dirty="0" err="1" smtClean="0"/>
              <a:t>var</a:t>
            </a:r>
            <a:endParaRPr lang="en-US" dirty="0" smtClean="0"/>
          </a:p>
          <a:p>
            <a:pPr lvl="1"/>
            <a:r>
              <a:rPr lang="en-US" dirty="0" smtClean="0"/>
              <a:t>Global Variable - $</a:t>
            </a:r>
            <a:r>
              <a:rPr lang="en-US" dirty="0" err="1" smtClean="0"/>
              <a:t>var</a:t>
            </a:r>
            <a:endParaRPr lang="en-US" dirty="0" smtClean="0"/>
          </a:p>
          <a:p>
            <a:pPr lvl="1"/>
            <a:r>
              <a:rPr lang="en-US" dirty="0" smtClean="0"/>
              <a:t>Instance Variable - @</a:t>
            </a:r>
            <a:r>
              <a:rPr lang="en-US" dirty="0" err="1" smtClean="0"/>
              <a:t>var</a:t>
            </a:r>
            <a:endParaRPr lang="en-US" dirty="0" smtClean="0"/>
          </a:p>
          <a:p>
            <a:r>
              <a:rPr lang="en-US" dirty="0" smtClean="0"/>
              <a:t>Blocks typically ended with keyword “end”. Braces can also be used.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Interactive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Ruby includes an interactive console called </a:t>
            </a:r>
            <a:r>
              <a:rPr lang="en-US" dirty="0" err="1" smtClean="0"/>
              <a:t>irb</a:t>
            </a:r>
            <a:r>
              <a:rPr lang="en-US" dirty="0" smtClean="0"/>
              <a:t>.</a:t>
            </a:r>
          </a:p>
          <a:p>
            <a:r>
              <a:rPr lang="en-US" dirty="0" smtClean="0"/>
              <a:t>You can immediately see the results of any Ruby statements you feed it.</a:t>
            </a:r>
          </a:p>
          <a:p>
            <a:r>
              <a:rPr lang="en-US" dirty="0" smtClean="0"/>
              <a:t>Playing around with </a:t>
            </a:r>
            <a:r>
              <a:rPr lang="en-US" dirty="0" err="1" smtClean="0"/>
              <a:t>irb</a:t>
            </a:r>
            <a:r>
              <a:rPr lang="en-US" dirty="0" smtClean="0"/>
              <a:t> is a good way to learn the language. </a:t>
            </a:r>
            <a:endParaRPr lang="en-US" dirty="0"/>
          </a:p>
        </p:txBody>
      </p:sp>
      <p:pic>
        <p:nvPicPr>
          <p:cNvPr id="10" name="interactive.wmv">
            <a:hlinkClick r:id="" action="ppaction://media"/>
          </p:cNvPr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048000" y="609600"/>
            <a:ext cx="5826669" cy="563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52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1105</TotalTime>
  <Words>661</Words>
  <Application>Microsoft Office PowerPoint</Application>
  <PresentationFormat>On-screen Show (4:3)</PresentationFormat>
  <Paragraphs>119</Paragraphs>
  <Slides>19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Civic</vt:lpstr>
      <vt:lpstr> </vt:lpstr>
      <vt:lpstr>Outline</vt:lpstr>
      <vt:lpstr>Introduction to Ruby</vt:lpstr>
      <vt:lpstr>History I</vt:lpstr>
      <vt:lpstr>History II</vt:lpstr>
      <vt:lpstr>Philosophy</vt:lpstr>
      <vt:lpstr>Features</vt:lpstr>
      <vt:lpstr>Syntax</vt:lpstr>
      <vt:lpstr>Interactive</vt:lpstr>
      <vt:lpstr>Everything’s an object</vt:lpstr>
      <vt:lpstr>Flexibility</vt:lpstr>
      <vt:lpstr>Methods</vt:lpstr>
      <vt:lpstr>Classes</vt:lpstr>
      <vt:lpstr>String Arithmetic</vt:lpstr>
      <vt:lpstr>Flow Control</vt:lpstr>
      <vt:lpstr>Who uses Ruby?</vt:lpstr>
      <vt:lpstr>Installation</vt:lpstr>
      <vt:lpstr>Conclusion</vt:lpstr>
      <vt:lpstr> </vt:lpstr>
    </vt:vector>
  </TitlesOfParts>
  <Company>Blueprint Software Solutions,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Ruby</dc:title>
  <dc:creator>Luke Thomas</dc:creator>
  <cp:lastModifiedBy>Luke Thomas</cp:lastModifiedBy>
  <cp:revision>86</cp:revision>
  <dcterms:created xsi:type="dcterms:W3CDTF">2009-07-10T13:26:51Z</dcterms:created>
  <dcterms:modified xsi:type="dcterms:W3CDTF">2009-07-13T12:57:24Z</dcterms:modified>
</cp:coreProperties>
</file>