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1" r:id="rId16"/>
    <p:sldId id="270" r:id="rId17"/>
    <p:sldId id="272" r:id="rId18"/>
    <p:sldId id="273" r:id="rId19"/>
    <p:sldId id="275" r:id="rId20"/>
    <p:sldId id="276" r:id="rId21"/>
    <p:sldId id="277" r:id="rId22"/>
    <p:sldId id="278" r:id="rId23"/>
    <p:sldId id="279" r:id="rId24"/>
    <p:sldId id="281" r:id="rId25"/>
    <p:sldId id="282" r:id="rId26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2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2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2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2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2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2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2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2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2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frameSlides="1"/>
  <p:clrMru>
    <a:srgbClr val="FF33FA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Objects="1">
      <p:cViewPr>
        <p:scale>
          <a:sx n="100" d="100"/>
          <a:sy n="100" d="100"/>
        </p:scale>
        <p:origin x="-1860" y="-22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DA60879C-E5A7-415C-8285-5B922E306979}" type="datetime1">
              <a:rPr lang="en-US"/>
              <a:pPr/>
              <a:t>7/2/2014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72638D9D-E34A-4D6F-9833-31FEF1C08DBE}" type="slidenum">
              <a:rPr lang="en-US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AB1AFD88-95C1-47DC-9291-7D678E1E2946}" type="datetime1">
              <a:rPr lang="en-US"/>
              <a:pPr/>
              <a:t>7/2/2014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7D9A2E9A-BA20-424E-95C5-1D619B19BA35}" type="slidenum">
              <a:rPr lang="en-US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2" charset="-128"/>
        <a:cs typeface="+mn-cs"/>
      </a:defRPr>
    </a:lvl1pPr>
    <a:lvl2pPr marL="4572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2" charset="-128"/>
        <a:cs typeface="+mn-cs"/>
      </a:defRPr>
    </a:lvl2pPr>
    <a:lvl3pPr marL="9144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2" charset="-128"/>
        <a:cs typeface="+mn-cs"/>
      </a:defRPr>
    </a:lvl3pPr>
    <a:lvl4pPr marL="13716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2" charset="-128"/>
        <a:cs typeface="+mn-cs"/>
      </a:defRPr>
    </a:lvl4pPr>
    <a:lvl5pPr marL="18288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2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gen_weblike_COV01.jp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9B63A6D-12F5-482E-A73E-C30285F68E73}" type="datetime1">
              <a:rPr lang="en-US"/>
              <a:pPr/>
              <a:t>7/2/2014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F80149-DC71-40D2-B1C2-08B16F2A5679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731838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6F26B6F-69C8-4968-B580-E0A50184F8A6}" type="datetime1">
              <a:rPr lang="en-US"/>
              <a:pPr/>
              <a:t>7/2/2014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6FF7AE-EE47-4230-AF2E-387445066649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85800"/>
            <a:ext cx="2057400" cy="5440363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85800"/>
            <a:ext cx="6019800" cy="5440363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96660F4-1CBF-4664-8609-3788B0F01C6A}" type="datetime1">
              <a:rPr lang="en-US"/>
              <a:pPr/>
              <a:t>7/2/2014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9C4455-658B-462A-921D-AD5D17C6CC38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8382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D616970-039F-4C7D-A959-AB83BABC541F}" type="datetime1">
              <a:rPr lang="en-US"/>
              <a:pPr/>
              <a:t>7/2/2014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858BB2-0ECE-4C47-9B47-BC64AE3B316F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A85AC6E-1860-4C2B-A78C-32C5A93B935F}" type="datetime1">
              <a:rPr lang="en-US"/>
              <a:pPr/>
              <a:t>7/2/2014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96B2EA-146B-4B45-B7BA-BEBC93C89532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808038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DF3AA9F-C308-49DD-870D-C34B8E8948C8}" type="datetime1">
              <a:rPr lang="en-US"/>
              <a:pPr/>
              <a:t>7/2/2014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438DDE-53FA-4EF7-B5AB-B26D05353DAF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731838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63EF42C-AF9A-4D2E-87E3-156517DB5680}" type="datetime1">
              <a:rPr lang="en-US"/>
              <a:pPr/>
              <a:t>7/2/2014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8D84D6-1B06-4A0B-AD3B-7C86F3AE0CB8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808038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D29B5B5-A340-414F-BC21-DE99D0BB9D2E}" type="datetime1">
              <a:rPr lang="en-US"/>
              <a:pPr/>
              <a:t>7/2/2014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C85C94-DD09-40E0-893A-A60AA608A557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E9862B-4B5B-439C-B0EF-250B16F60D2F}" type="datetime1">
              <a:rPr lang="en-US"/>
              <a:pPr/>
              <a:t>7/2/2014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1C482F-41A7-4020-9883-C0FBA2A9FFAD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3008313" cy="7493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685800"/>
            <a:ext cx="5111750" cy="54403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44BBD26-8A5F-4711-9690-E8978E1471FA}" type="datetime1">
              <a:rPr lang="en-US"/>
              <a:pPr/>
              <a:t>7/2/2014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4114C0-1399-42B9-8A31-EF855587C8CF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838199"/>
            <a:ext cx="5486400" cy="388937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652A0FD-F4FC-4C31-B6A4-90B4188299BD}" type="datetime1">
              <a:rPr lang="en-US"/>
              <a:pPr/>
              <a:t>7/2/2014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F9B2E0-7445-4FC4-A88C-FF7D59B7D992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C8C93C80-C98E-43AC-94C0-EC855C6BA955}" type="datetime1">
              <a:rPr lang="en-US"/>
              <a:pPr/>
              <a:t>7/2/2014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FF911DEB-2334-46F8-94DB-9911C2CB3B3D}" type="slidenum">
              <a:rPr lang="en-US"/>
              <a:pPr/>
              <a:t>‹Nº›</a:t>
            </a:fld>
            <a:endParaRPr lang="en-US"/>
          </a:p>
        </p:txBody>
      </p:sp>
      <p:pic>
        <p:nvPicPr>
          <p:cNvPr id="1031" name="Picture 8" descr="gen_weblike_INT01.jpg"/>
          <p:cNvPicPr>
            <a:picLocks noChangeAspect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2" charset="-128"/>
          <a:cs typeface="+mj-cs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2" charset="-128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2" charset="-128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2" charset="-128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2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2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2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2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2" charset="-128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pitchFamily="2" charset="-128"/>
          <a:cs typeface="+mn-cs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pitchFamily="2" charset="-128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pitchFamily="2" charset="-128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pitchFamily="2" charset="-128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ＭＳ Ｐゴシック" pitchFamily="2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ctrTitle"/>
          </p:nvPr>
        </p:nvSpPr>
        <p:spPr>
          <a:xfrm>
            <a:off x="685800" y="2865438"/>
            <a:ext cx="7772400" cy="1470025"/>
          </a:xfrm>
        </p:spPr>
        <p:txBody>
          <a:bodyPr/>
          <a:lstStyle/>
          <a:p>
            <a:r>
              <a:rPr lang="en-US" dirty="0" smtClean="0">
                <a:latin typeface="Gotham-Black" charset="0"/>
              </a:rPr>
              <a:t>Compile Driver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697413"/>
            <a:ext cx="6400800" cy="1047750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tx1"/>
                </a:solidFill>
                <a:latin typeface="Gotham XNarrow Book Italic" charset="0"/>
              </a:rPr>
              <a:t>COP 3402 System Software</a:t>
            </a:r>
          </a:p>
          <a:p>
            <a:r>
              <a:rPr lang="en-US" sz="2400" dirty="0" smtClean="0">
                <a:solidFill>
                  <a:schemeClr val="tx1"/>
                </a:solidFill>
                <a:latin typeface="Gotham XNarrow Book Italic" charset="0"/>
              </a:rPr>
              <a:t>Summer 2014</a:t>
            </a:r>
            <a:endParaRPr lang="en-US" sz="2400" dirty="0" smtClean="0">
              <a:solidFill>
                <a:schemeClr val="tx1"/>
              </a:solidFill>
              <a:latin typeface="Gotham XNarrow Book Italic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2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want a “Hello World” program than accepts one directive ‘-v’.</a:t>
            </a:r>
          </a:p>
          <a:p>
            <a:r>
              <a:rPr lang="en-US" dirty="0" smtClean="0"/>
              <a:t>If it gets –v, then it prints Hello Word.</a:t>
            </a:r>
          </a:p>
          <a:p>
            <a:r>
              <a:rPr lang="en-US" dirty="0" smtClean="0"/>
              <a:t>If not, then it does nothing.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Wrong way</a:t>
            </a:r>
            <a:endParaRPr lang="en-US" dirty="0"/>
          </a:p>
        </p:txBody>
      </p:sp>
      <p:sp>
        <p:nvSpPr>
          <p:cNvPr id="4" name="3 CuadroTexto"/>
          <p:cNvSpPr txBox="1"/>
          <p:nvPr/>
        </p:nvSpPr>
        <p:spPr>
          <a:xfrm>
            <a:off x="914400" y="1752600"/>
            <a:ext cx="67818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string.h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main(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argc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, char **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argv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if(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strcmp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argv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[1], “-v” ) == 0){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(“Hello World!\n”);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Wrong way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33513" y="1981200"/>
            <a:ext cx="6276975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Wrong way</a:t>
            </a: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33513" y="1981200"/>
            <a:ext cx="6276975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Wrong </a:t>
            </a:r>
            <a:r>
              <a:rPr lang="en-US" dirty="0" smtClean="0"/>
              <a:t>way</a:t>
            </a:r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33513" y="1981200"/>
            <a:ext cx="6276975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Problems in Wrong way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Fails if no directives are given.</a:t>
            </a:r>
          </a:p>
          <a:p>
            <a:r>
              <a:rPr lang="en-US" dirty="0" smtClean="0"/>
              <a:t>Don’t check all directives.</a:t>
            </a:r>
          </a:p>
          <a:p>
            <a:r>
              <a:rPr lang="en-US" dirty="0" smtClean="0"/>
              <a:t>Directives must be in a specific order to work.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2</a:t>
            </a:r>
            <a:endParaRPr lang="en-US" dirty="0"/>
          </a:p>
        </p:txBody>
      </p:sp>
      <p:sp>
        <p:nvSpPr>
          <p:cNvPr id="4" name="3 CuadroTexto"/>
          <p:cNvSpPr txBox="1"/>
          <p:nvPr/>
        </p:nvSpPr>
        <p:spPr>
          <a:xfrm>
            <a:off x="838200" y="1600200"/>
            <a:ext cx="80010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string.h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#define NO_PRINT 0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#define PRINT 1</a:t>
            </a:r>
          </a:p>
          <a:p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VERBOSE = NO_PRINT; // Set to default behavior.</a:t>
            </a:r>
          </a:p>
          <a:p>
            <a:endParaRPr lang="en-US" sz="16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parseDirectives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argc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, char**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argv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){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	for(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= 1;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&lt;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argc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;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++){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		if (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strcmp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argv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], “-v” ) == 0){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			VERBOSE = PRINT;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		}else{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(“Bad directive: %s\n”,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argv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]);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			exit(-1); // Optional, depends on desired behavior.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		}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sz="16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main(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argc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, char **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argv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parseDirectives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argc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argv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	if( VERBOSE == PRINT ){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(“Hello World!\n”);}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Execute programs from within C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use the function “</a:t>
            </a:r>
            <a:r>
              <a:rPr lang="en-US" i="1" dirty="0" smtClean="0"/>
              <a:t>system()</a:t>
            </a:r>
            <a:r>
              <a:rPr lang="en-US" dirty="0" smtClean="0"/>
              <a:t>”:</a:t>
            </a:r>
          </a:p>
          <a:p>
            <a:pPr lvl="1"/>
            <a:r>
              <a:rPr lang="en-US" dirty="0" err="1" smtClean="0"/>
              <a:t>int</a:t>
            </a:r>
            <a:r>
              <a:rPr lang="en-US" dirty="0" smtClean="0"/>
              <a:t> system(const char *command);</a:t>
            </a:r>
          </a:p>
          <a:p>
            <a:r>
              <a:rPr lang="en-US" dirty="0" smtClean="0"/>
              <a:t>It receives a string with the command (or program) we want to execute.</a:t>
            </a:r>
          </a:p>
          <a:p>
            <a:r>
              <a:rPr lang="en-US" dirty="0" smtClean="0"/>
              <a:t>It return -1 on error, or the exit status of the command.</a:t>
            </a:r>
          </a:p>
          <a:p>
            <a:r>
              <a:rPr lang="en-US" dirty="0" smtClean="0"/>
              <a:t>It is </a:t>
            </a:r>
            <a:r>
              <a:rPr lang="en-US" b="1" dirty="0" smtClean="0"/>
              <a:t>system dependant</a:t>
            </a:r>
            <a:r>
              <a:rPr lang="en-US" dirty="0" smtClean="0"/>
              <a:t>: </a:t>
            </a:r>
            <a:r>
              <a:rPr lang="en-US" i="1" dirty="0" smtClean="0"/>
              <a:t>system(“pause”) </a:t>
            </a:r>
            <a:r>
              <a:rPr lang="en-US" dirty="0" smtClean="0"/>
              <a:t>works on Windows, but it doesn’t on Linux.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Another simple example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want to call two programs (‘a’ and ‘b’) from program ‘z’.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Ok, too simple. What if we want to stop if ‘a’ gives an error?</a:t>
            </a:r>
            <a:endParaRPr lang="en-US" dirty="0"/>
          </a:p>
        </p:txBody>
      </p:sp>
      <p:sp>
        <p:nvSpPr>
          <p:cNvPr id="4" name="3 CuadroTexto"/>
          <p:cNvSpPr txBox="1"/>
          <p:nvPr/>
        </p:nvSpPr>
        <p:spPr>
          <a:xfrm>
            <a:off x="914400" y="3048000"/>
            <a:ext cx="67818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stdlib.h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main(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argc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, char **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argv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system(“a”);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system(“b”);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Example</a:t>
            </a:r>
            <a:endParaRPr lang="en-US" dirty="0"/>
          </a:p>
        </p:txBody>
      </p:sp>
      <p:sp>
        <p:nvSpPr>
          <p:cNvPr id="4" name="3 CuadroTexto"/>
          <p:cNvSpPr txBox="1"/>
          <p:nvPr/>
        </p:nvSpPr>
        <p:spPr>
          <a:xfrm>
            <a:off x="838200" y="1600200"/>
            <a:ext cx="8001000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stdlib.h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endParaRPr lang="en-US" sz="16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main(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argc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, char **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argv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ret = system(“a”);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	if (ret &lt; 0 || WEXITSTATUS(ret) != EXIT_SUCCESS){ 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		//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Opps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, something failed. Better stop.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		exit(EXIT_FAILURE);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	} 	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	// Everything is OK. Keep going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	ret = system(“b”);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	...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	exit(EXIT_SUCCESS);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6" name="5 Conector angular"/>
          <p:cNvCxnSpPr/>
          <p:nvPr/>
        </p:nvCxnSpPr>
        <p:spPr>
          <a:xfrm rot="10800000">
            <a:off x="4267200" y="3200400"/>
            <a:ext cx="2209800" cy="16764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6 CuadroTexto"/>
          <p:cNvSpPr txBox="1"/>
          <p:nvPr/>
        </p:nvSpPr>
        <p:spPr>
          <a:xfrm>
            <a:off x="6477000" y="4647188"/>
            <a:ext cx="2362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This is the standard way for a program to say “I didn’t finish my work correctly.”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 compile driver?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Is a program that coordinates the execution of different compiler tools (parser, code generator, linker) in order to go from source code to machine code </a:t>
            </a:r>
            <a:r>
              <a:rPr lang="en-US" b="1" dirty="0" smtClean="0"/>
              <a:t>in one step</a:t>
            </a:r>
            <a:r>
              <a:rPr lang="en-US" dirty="0" smtClean="0"/>
              <a:t>.</a:t>
            </a:r>
          </a:p>
          <a:p>
            <a:r>
              <a:rPr lang="en-US" dirty="0" smtClean="0"/>
              <a:t>A compile driver receives directives and gives them to the corresponding program.</a:t>
            </a:r>
          </a:p>
          <a:p>
            <a:r>
              <a:rPr lang="en-US" dirty="0" err="1" smtClean="0"/>
              <a:t>gcc</a:t>
            </a:r>
            <a:r>
              <a:rPr lang="en-US" dirty="0" smtClean="0"/>
              <a:t> is a compile driver.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Example</a:t>
            </a:r>
            <a:endParaRPr lang="en-US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33513" y="1981200"/>
            <a:ext cx="6276975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Example</a:t>
            </a:r>
            <a:endParaRPr lang="en-US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33513" y="1981200"/>
            <a:ext cx="6276975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Example</a:t>
            </a:r>
            <a:endParaRPr lang="en-US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33513" y="1981200"/>
            <a:ext cx="6276975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 directives to commands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Let’s say that our compile driver gets some directive, and we want to “pass on” that directive to another program.</a:t>
            </a:r>
          </a:p>
          <a:p>
            <a:r>
              <a:rPr lang="en-US" dirty="0" smtClean="0"/>
              <a:t>We should have a string with the program we want to execute (“hello”), and then add the directive to such string. This is called a command (</a:t>
            </a:r>
            <a:r>
              <a:rPr lang="en-US" i="1" dirty="0" smtClean="0"/>
              <a:t>program name + directives</a:t>
            </a:r>
            <a:r>
              <a:rPr lang="en-US" dirty="0" smtClean="0"/>
              <a:t>).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 directives</a:t>
            </a:r>
            <a:endParaRPr lang="en-US" dirty="0"/>
          </a:p>
        </p:txBody>
      </p:sp>
      <p:sp>
        <p:nvSpPr>
          <p:cNvPr id="5" name="4 Rectángulo"/>
          <p:cNvSpPr/>
          <p:nvPr/>
        </p:nvSpPr>
        <p:spPr>
          <a:xfrm>
            <a:off x="457200" y="1193423"/>
            <a:ext cx="8458200" cy="55883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stdlib.h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string.h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endParaRPr lang="en-US" sz="12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char 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cmd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[100];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char 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tmp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[100];</a:t>
            </a:r>
          </a:p>
          <a:p>
            <a:endParaRPr lang="en-US" sz="12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initCommands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sprintf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cmd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,"./hello");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parseDirectives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argc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, char** 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argv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){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	for(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= 1; 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&lt; 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argc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; 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++){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		if (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strcmp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( 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argv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], "-v" ) == 0){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sprintf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tmp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,"%s %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s",cmd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,"-v");</a:t>
            </a:r>
          </a:p>
          <a:p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strcpy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cmd,tmp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		}else{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("Bad directive: %s\n", 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argv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]);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			exit(EXIT_FAILURE);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		}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main(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argc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, char **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argv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initCommands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parseDirectives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argc,argv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ret = system(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cmd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	if (ret &lt; 0 || WEXITSTATUS(ret) != EXIT_SUCCESS){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("'a' failed.\n");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		exit(EXIT_FAILURE);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200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 directives</a:t>
            </a:r>
            <a:endParaRPr lang="en-US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33513" y="1981200"/>
            <a:ext cx="6276975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implement a compile driver?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can </a:t>
            </a:r>
            <a:r>
              <a:rPr lang="en-US" b="1" dirty="0" smtClean="0"/>
              <a:t>program your own</a:t>
            </a:r>
            <a:r>
              <a:rPr lang="en-US" dirty="0" smtClean="0"/>
              <a:t> compile driver, that takes and passes directives to another programs.</a:t>
            </a:r>
          </a:p>
          <a:p>
            <a:r>
              <a:rPr lang="en-US" dirty="0" smtClean="0"/>
              <a:t>You can take other tools (like </a:t>
            </a:r>
            <a:r>
              <a:rPr lang="en-US" b="1" dirty="0" smtClean="0"/>
              <a:t>make</a:t>
            </a:r>
            <a:r>
              <a:rPr lang="en-US" dirty="0" smtClean="0"/>
              <a:t>) and use them to work as compile drivers (not covered here).</a:t>
            </a:r>
          </a:p>
          <a:p>
            <a:r>
              <a:rPr lang="en-US" dirty="0" smtClean="0"/>
              <a:t>In any case, you need to implement programs that understand console directives.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read directives in C?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function </a:t>
            </a:r>
            <a:r>
              <a:rPr lang="en-US" i="1" dirty="0" smtClean="0"/>
              <a:t>main() </a:t>
            </a:r>
            <a:r>
              <a:rPr lang="en-US" dirty="0" smtClean="0"/>
              <a:t>can be defined in two ways:</a:t>
            </a:r>
          </a:p>
          <a:p>
            <a:pPr lvl="1"/>
            <a:r>
              <a:rPr lang="en-US" dirty="0" err="1" smtClean="0"/>
              <a:t>int</a:t>
            </a:r>
            <a:r>
              <a:rPr lang="en-US" dirty="0" smtClean="0"/>
              <a:t> main(), or</a:t>
            </a:r>
          </a:p>
          <a:p>
            <a:pPr lvl="1"/>
            <a:r>
              <a:rPr lang="en-US" b="1" dirty="0" err="1" smtClean="0"/>
              <a:t>int</a:t>
            </a:r>
            <a:r>
              <a:rPr lang="en-US" b="1" dirty="0" smtClean="0"/>
              <a:t> main(</a:t>
            </a:r>
            <a:r>
              <a:rPr lang="en-US" b="1" dirty="0" err="1" smtClean="0"/>
              <a:t>int</a:t>
            </a:r>
            <a:r>
              <a:rPr lang="en-US" b="1" dirty="0" smtClean="0"/>
              <a:t> </a:t>
            </a:r>
            <a:r>
              <a:rPr lang="en-US" b="1" dirty="0" err="1" smtClean="0"/>
              <a:t>argc</a:t>
            </a:r>
            <a:r>
              <a:rPr lang="en-US" b="1" dirty="0" smtClean="0"/>
              <a:t>, char **</a:t>
            </a:r>
            <a:r>
              <a:rPr lang="en-US" b="1" dirty="0" err="1" smtClean="0"/>
              <a:t>argv</a:t>
            </a:r>
            <a:r>
              <a:rPr lang="en-US" b="1" dirty="0" smtClean="0"/>
              <a:t>)</a:t>
            </a:r>
          </a:p>
          <a:p>
            <a:r>
              <a:rPr lang="en-US" dirty="0" smtClean="0"/>
              <a:t>The second way allow us to read directives (also called command line arguments).</a:t>
            </a:r>
          </a:p>
          <a:p>
            <a:r>
              <a:rPr lang="en-US" dirty="0" smtClean="0"/>
              <a:t>main() can also be defined as:</a:t>
            </a:r>
          </a:p>
          <a:p>
            <a:pPr lvl="1"/>
            <a:r>
              <a:rPr lang="en-US" dirty="0" err="1" smtClean="0"/>
              <a:t>int</a:t>
            </a:r>
            <a:r>
              <a:rPr lang="en-US" dirty="0" smtClean="0"/>
              <a:t> main(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argc</a:t>
            </a:r>
            <a:r>
              <a:rPr lang="en-US" dirty="0" smtClean="0"/>
              <a:t>, char *</a:t>
            </a:r>
            <a:r>
              <a:rPr lang="en-US" dirty="0" err="1" smtClean="0"/>
              <a:t>argv</a:t>
            </a:r>
            <a:r>
              <a:rPr lang="en-US" dirty="0" smtClean="0"/>
              <a:t>[])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argc</a:t>
            </a:r>
            <a:r>
              <a:rPr lang="en-US" dirty="0" smtClean="0"/>
              <a:t> and </a:t>
            </a:r>
            <a:r>
              <a:rPr lang="en-US" dirty="0" err="1" smtClean="0"/>
              <a:t>argv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argc</a:t>
            </a:r>
            <a:r>
              <a:rPr lang="en-US" dirty="0" smtClean="0"/>
              <a:t> – (</a:t>
            </a:r>
            <a:r>
              <a:rPr lang="en-US" b="1" i="1" dirty="0" smtClean="0"/>
              <a:t>arg</a:t>
            </a:r>
            <a:r>
              <a:rPr lang="en-US" i="1" dirty="0" smtClean="0"/>
              <a:t>ument </a:t>
            </a:r>
            <a:r>
              <a:rPr lang="en-US" b="1" i="1" dirty="0" smtClean="0"/>
              <a:t>c</a:t>
            </a:r>
            <a:r>
              <a:rPr lang="en-US" i="1" dirty="0" smtClean="0"/>
              <a:t>ounter</a:t>
            </a:r>
            <a:r>
              <a:rPr lang="en-US" dirty="0" smtClean="0"/>
              <a:t>) is the number of directives.</a:t>
            </a:r>
          </a:p>
          <a:p>
            <a:r>
              <a:rPr lang="en-US" dirty="0" err="1" smtClean="0"/>
              <a:t>argv</a:t>
            </a:r>
            <a:r>
              <a:rPr lang="en-US" dirty="0" smtClean="0"/>
              <a:t> – (</a:t>
            </a:r>
            <a:r>
              <a:rPr lang="en-US" b="1" i="1" dirty="0" smtClean="0"/>
              <a:t>arg</a:t>
            </a:r>
            <a:r>
              <a:rPr lang="en-US" i="1" dirty="0" smtClean="0"/>
              <a:t>ument </a:t>
            </a:r>
            <a:r>
              <a:rPr lang="en-US" b="1" i="1" dirty="0" smtClean="0"/>
              <a:t>v</a:t>
            </a:r>
            <a:r>
              <a:rPr lang="en-US" i="1" dirty="0" smtClean="0"/>
              <a:t>alues</a:t>
            </a:r>
            <a:r>
              <a:rPr lang="en-US" dirty="0" smtClean="0"/>
              <a:t>) is an array of directives. To use the first directive, you simple write </a:t>
            </a:r>
            <a:r>
              <a:rPr lang="en-US" dirty="0" err="1" smtClean="0"/>
              <a:t>argv</a:t>
            </a:r>
            <a:r>
              <a:rPr lang="en-US" dirty="0" smtClean="0"/>
              <a:t>[0].</a:t>
            </a:r>
          </a:p>
          <a:p>
            <a:r>
              <a:rPr lang="en-US" dirty="0" smtClean="0"/>
              <a:t>There is always at least one directive. Usually this is the program name.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Example</a:t>
            </a:r>
            <a:endParaRPr lang="en-US" dirty="0"/>
          </a:p>
        </p:txBody>
      </p:sp>
      <p:sp>
        <p:nvSpPr>
          <p:cNvPr id="4" name="3 CuadroTexto"/>
          <p:cNvSpPr txBox="1"/>
          <p:nvPr/>
        </p:nvSpPr>
        <p:spPr>
          <a:xfrm>
            <a:off x="914400" y="1752600"/>
            <a:ext cx="67818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main(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argc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, char **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argv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for(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0;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&lt;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argc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++){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(“Directive %d: %s\n”,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argv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]);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Example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33513" y="1905000"/>
            <a:ext cx="6276975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Example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33513" y="1905000"/>
            <a:ext cx="6276975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parse the directives?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best way to handle directives inside a program is to </a:t>
            </a:r>
            <a:r>
              <a:rPr lang="en-US" b="1" dirty="0" smtClean="0"/>
              <a:t>parse</a:t>
            </a:r>
            <a:r>
              <a:rPr lang="en-US" dirty="0" smtClean="0"/>
              <a:t> them at the beginning.</a:t>
            </a:r>
          </a:p>
          <a:p>
            <a:r>
              <a:rPr lang="en-US" dirty="0" smtClean="0"/>
              <a:t>By parse, we mean two things: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Check if the directives are valid to my program.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Set some global variables according to such directives.</a:t>
            </a:r>
          </a:p>
          <a:p>
            <a:pPr marL="571500" indent="-514350"/>
            <a:r>
              <a:rPr lang="en-US" dirty="0" smtClean="0"/>
              <a:t>It is better if we handle this in a function outside of main.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1289</TotalTime>
  <Words>706</Words>
  <Application>Microsoft Office PowerPoint</Application>
  <PresentationFormat>Presentación en pantalla (4:3)</PresentationFormat>
  <Paragraphs>153</Paragraphs>
  <Slides>25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25</vt:i4>
      </vt:variant>
    </vt:vector>
  </HeadingPairs>
  <TitlesOfParts>
    <vt:vector size="26" baseType="lpstr">
      <vt:lpstr>Office Theme</vt:lpstr>
      <vt:lpstr>Compile Driver</vt:lpstr>
      <vt:lpstr>What is a compile driver?</vt:lpstr>
      <vt:lpstr>How to implement a compile driver?</vt:lpstr>
      <vt:lpstr>How to read directives in C?</vt:lpstr>
      <vt:lpstr>argc and argv</vt:lpstr>
      <vt:lpstr>Simple Example</vt:lpstr>
      <vt:lpstr>Simple Example</vt:lpstr>
      <vt:lpstr>Simple Example</vt:lpstr>
      <vt:lpstr>How to parse the directives?</vt:lpstr>
      <vt:lpstr>Example 2</vt:lpstr>
      <vt:lpstr>Wrong way</vt:lpstr>
      <vt:lpstr>Wrong way</vt:lpstr>
      <vt:lpstr>Wrong way</vt:lpstr>
      <vt:lpstr>Wrong way</vt:lpstr>
      <vt:lpstr>Problems in Wrong way</vt:lpstr>
      <vt:lpstr>Example 2</vt:lpstr>
      <vt:lpstr>Execute programs from within C</vt:lpstr>
      <vt:lpstr>Another simple example</vt:lpstr>
      <vt:lpstr>Simple Example</vt:lpstr>
      <vt:lpstr>Simple Example</vt:lpstr>
      <vt:lpstr>Simple Example</vt:lpstr>
      <vt:lpstr>Simple Example</vt:lpstr>
      <vt:lpstr>Add directives to commands</vt:lpstr>
      <vt:lpstr>Add directives</vt:lpstr>
      <vt:lpstr>Add directives</vt:lpstr>
    </vt:vector>
  </TitlesOfParts>
  <Company>University of Central Florida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Compile Driver</dc:title>
  <dc:creator>Edward Aymerich</dc:creator>
  <cp:lastModifiedBy>Edward Aymerich</cp:lastModifiedBy>
  <cp:revision>70</cp:revision>
  <cp:lastPrinted>2009-05-20T17:13:00Z</cp:lastPrinted>
  <dcterms:created xsi:type="dcterms:W3CDTF">2010-03-30T20:16:01Z</dcterms:created>
  <dcterms:modified xsi:type="dcterms:W3CDTF">2014-07-02T14:28:50Z</dcterms:modified>
</cp:coreProperties>
</file>