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notesMasterIdLst>
    <p:notesMasterId r:id="rId42"/>
  </p:notesMasterIdLst>
  <p:handoutMasterIdLst>
    <p:handoutMasterId r:id="rId43"/>
  </p:handoutMasterIdLst>
  <p:sldIdLst>
    <p:sldId id="256" r:id="rId2"/>
    <p:sldId id="305" r:id="rId3"/>
    <p:sldId id="258" r:id="rId4"/>
    <p:sldId id="259" r:id="rId5"/>
    <p:sldId id="260" r:id="rId6"/>
    <p:sldId id="261" r:id="rId7"/>
    <p:sldId id="262" r:id="rId8"/>
    <p:sldId id="265" r:id="rId9"/>
    <p:sldId id="266" r:id="rId10"/>
    <p:sldId id="267" r:id="rId11"/>
    <p:sldId id="268" r:id="rId12"/>
    <p:sldId id="269" r:id="rId13"/>
    <p:sldId id="270" r:id="rId14"/>
    <p:sldId id="271" r:id="rId15"/>
    <p:sldId id="306" r:id="rId16"/>
    <p:sldId id="272" r:id="rId17"/>
    <p:sldId id="273" r:id="rId18"/>
    <p:sldId id="307" r:id="rId19"/>
    <p:sldId id="308" r:id="rId20"/>
    <p:sldId id="311" r:id="rId21"/>
    <p:sldId id="309" r:id="rId22"/>
    <p:sldId id="312" r:id="rId23"/>
    <p:sldId id="274" r:id="rId24"/>
    <p:sldId id="276" r:id="rId25"/>
    <p:sldId id="286" r:id="rId26"/>
    <p:sldId id="278" r:id="rId27"/>
    <p:sldId id="287" r:id="rId28"/>
    <p:sldId id="279" r:id="rId29"/>
    <p:sldId id="288" r:id="rId30"/>
    <p:sldId id="310" r:id="rId31"/>
    <p:sldId id="277" r:id="rId32"/>
    <p:sldId id="282" r:id="rId33"/>
    <p:sldId id="289" r:id="rId34"/>
    <p:sldId id="283" r:id="rId35"/>
    <p:sldId id="299" r:id="rId36"/>
    <p:sldId id="300" r:id="rId37"/>
    <p:sldId id="284" r:id="rId38"/>
    <p:sldId id="290" r:id="rId39"/>
    <p:sldId id="280" r:id="rId40"/>
    <p:sldId id="291" r:id="rId41"/>
  </p:sldIdLst>
  <p:sldSz cx="9144000" cy="6858000" type="screen4x3"/>
  <p:notesSz cx="6400800" cy="8686800"/>
  <p:defaultTextStyle>
    <a:defPPr>
      <a:defRPr lang="en-US"/>
    </a:defPPr>
    <a:lvl1pPr algn="l" rtl="0" fontAlgn="base">
      <a:spcBef>
        <a:spcPct val="0"/>
      </a:spcBef>
      <a:spcAft>
        <a:spcPct val="0"/>
      </a:spcAft>
      <a:defRPr sz="2400" kern="1200">
        <a:solidFill>
          <a:schemeClr val="tx1"/>
        </a:solidFill>
        <a:latin typeface="Verdana" pitchFamily="34"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Verdana" pitchFamily="34"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Verdana" pitchFamily="34"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Verdana" pitchFamily="34"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Verdana" pitchFamily="34" charset="0"/>
        <a:ea typeface="ＭＳ Ｐゴシック" pitchFamily="34" charset="-128"/>
        <a:cs typeface="+mn-cs"/>
      </a:defRPr>
    </a:lvl5pPr>
    <a:lvl6pPr marL="2286000" algn="l" defTabSz="914400" rtl="0" eaLnBrk="1" latinLnBrk="0" hangingPunct="1">
      <a:defRPr sz="2400" kern="1200">
        <a:solidFill>
          <a:schemeClr val="tx1"/>
        </a:solidFill>
        <a:latin typeface="Verdana" pitchFamily="34" charset="0"/>
        <a:ea typeface="ＭＳ Ｐゴシック" pitchFamily="34" charset="-128"/>
        <a:cs typeface="+mn-cs"/>
      </a:defRPr>
    </a:lvl6pPr>
    <a:lvl7pPr marL="2743200" algn="l" defTabSz="914400" rtl="0" eaLnBrk="1" latinLnBrk="0" hangingPunct="1">
      <a:defRPr sz="2400" kern="1200">
        <a:solidFill>
          <a:schemeClr val="tx1"/>
        </a:solidFill>
        <a:latin typeface="Verdana" pitchFamily="34" charset="0"/>
        <a:ea typeface="ＭＳ Ｐゴシック" pitchFamily="34" charset="-128"/>
        <a:cs typeface="+mn-cs"/>
      </a:defRPr>
    </a:lvl7pPr>
    <a:lvl8pPr marL="3200400" algn="l" defTabSz="914400" rtl="0" eaLnBrk="1" latinLnBrk="0" hangingPunct="1">
      <a:defRPr sz="2400" kern="1200">
        <a:solidFill>
          <a:schemeClr val="tx1"/>
        </a:solidFill>
        <a:latin typeface="Verdana" pitchFamily="34" charset="0"/>
        <a:ea typeface="ＭＳ Ｐゴシック" pitchFamily="34" charset="-128"/>
        <a:cs typeface="+mn-cs"/>
      </a:defRPr>
    </a:lvl8pPr>
    <a:lvl9pPr marL="3657600" algn="l" defTabSz="914400" rtl="0" eaLnBrk="1" latinLnBrk="0" hangingPunct="1">
      <a:defRPr sz="2400" kern="1200">
        <a:solidFill>
          <a:schemeClr val="tx1"/>
        </a:solidFill>
        <a:latin typeface="Verdana"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008000"/>
    <a:srgbClr val="FF3300"/>
    <a:srgbClr val="3333FF"/>
    <a:srgbClr val="996633"/>
    <a:srgbClr val="990033"/>
    <a:srgbClr val="993366"/>
    <a:srgbClr val="FF99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504" y="3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008"/>
    </p:cViewPr>
  </p:sorterViewPr>
  <p:notesViewPr>
    <p:cSldViewPr>
      <p:cViewPr varScale="1">
        <p:scale>
          <a:sx n="59" d="100"/>
          <a:sy n="59" d="100"/>
        </p:scale>
        <p:origin x="-1788" y="-90"/>
      </p:cViewPr>
      <p:guideLst>
        <p:guide orient="horz" pos="2735"/>
        <p:guide pos="201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2773363" cy="434975"/>
          </a:xfrm>
          <a:prstGeom prst="rect">
            <a:avLst/>
          </a:prstGeom>
          <a:noFill/>
          <a:ln w="9525">
            <a:noFill/>
            <a:miter lim="800000"/>
            <a:headEnd/>
            <a:tailEnd/>
          </a:ln>
          <a:effectLst/>
        </p:spPr>
        <p:txBody>
          <a:bodyPr vert="horz" wrap="square" lIns="86830" tIns="43415" rIns="86830" bIns="43415" numCol="1" anchor="t" anchorCtr="0" compatLnSpc="1">
            <a:prstTxWarp prst="textNoShape">
              <a:avLst/>
            </a:prstTxWarp>
          </a:bodyPr>
          <a:lstStyle>
            <a:lvl1pPr defTabSz="868363">
              <a:defRPr sz="1100">
                <a:latin typeface="Times New Roman" charset="0"/>
                <a:ea typeface="+mn-ea"/>
              </a:defRPr>
            </a:lvl1pPr>
          </a:lstStyle>
          <a:p>
            <a:pPr>
              <a:defRPr/>
            </a:pPr>
            <a:endParaRPr lang="en-US"/>
          </a:p>
        </p:txBody>
      </p:sp>
      <p:sp>
        <p:nvSpPr>
          <p:cNvPr id="65539" name="Rectangle 3"/>
          <p:cNvSpPr>
            <a:spLocks noGrp="1" noChangeArrowheads="1"/>
          </p:cNvSpPr>
          <p:nvPr>
            <p:ph type="dt" sz="quarter" idx="1"/>
          </p:nvPr>
        </p:nvSpPr>
        <p:spPr bwMode="auto">
          <a:xfrm>
            <a:off x="3625850" y="0"/>
            <a:ext cx="2773363" cy="434975"/>
          </a:xfrm>
          <a:prstGeom prst="rect">
            <a:avLst/>
          </a:prstGeom>
          <a:noFill/>
          <a:ln w="9525">
            <a:noFill/>
            <a:miter lim="800000"/>
            <a:headEnd/>
            <a:tailEnd/>
          </a:ln>
          <a:effectLst/>
        </p:spPr>
        <p:txBody>
          <a:bodyPr vert="horz" wrap="square" lIns="86830" tIns="43415" rIns="86830" bIns="43415" numCol="1" anchor="t" anchorCtr="0" compatLnSpc="1">
            <a:prstTxWarp prst="textNoShape">
              <a:avLst/>
            </a:prstTxWarp>
          </a:bodyPr>
          <a:lstStyle>
            <a:lvl1pPr algn="r" defTabSz="868363">
              <a:defRPr sz="1100">
                <a:latin typeface="Times New Roman" charset="0"/>
                <a:ea typeface="+mn-ea"/>
              </a:defRPr>
            </a:lvl1pPr>
          </a:lstStyle>
          <a:p>
            <a:pPr>
              <a:defRPr/>
            </a:pPr>
            <a:endParaRPr lang="en-US"/>
          </a:p>
        </p:txBody>
      </p:sp>
      <p:sp>
        <p:nvSpPr>
          <p:cNvPr id="65540" name="Rectangle 4"/>
          <p:cNvSpPr>
            <a:spLocks noGrp="1" noChangeArrowheads="1"/>
          </p:cNvSpPr>
          <p:nvPr>
            <p:ph type="ftr" sz="quarter" idx="2"/>
          </p:nvPr>
        </p:nvSpPr>
        <p:spPr bwMode="auto">
          <a:xfrm>
            <a:off x="0" y="8250238"/>
            <a:ext cx="2773363" cy="434975"/>
          </a:xfrm>
          <a:prstGeom prst="rect">
            <a:avLst/>
          </a:prstGeom>
          <a:noFill/>
          <a:ln w="9525">
            <a:noFill/>
            <a:miter lim="800000"/>
            <a:headEnd/>
            <a:tailEnd/>
          </a:ln>
          <a:effectLst/>
        </p:spPr>
        <p:txBody>
          <a:bodyPr vert="horz" wrap="square" lIns="86830" tIns="43415" rIns="86830" bIns="43415" numCol="1" anchor="b" anchorCtr="0" compatLnSpc="1">
            <a:prstTxWarp prst="textNoShape">
              <a:avLst/>
            </a:prstTxWarp>
          </a:bodyPr>
          <a:lstStyle>
            <a:lvl1pPr defTabSz="868363">
              <a:defRPr sz="1100">
                <a:latin typeface="Times New Roman" charset="0"/>
                <a:ea typeface="+mn-ea"/>
              </a:defRPr>
            </a:lvl1pPr>
          </a:lstStyle>
          <a:p>
            <a:pPr>
              <a:defRPr/>
            </a:pPr>
            <a:endParaRPr lang="en-US"/>
          </a:p>
        </p:txBody>
      </p:sp>
      <p:sp>
        <p:nvSpPr>
          <p:cNvPr id="65541" name="Rectangle 5"/>
          <p:cNvSpPr>
            <a:spLocks noGrp="1" noChangeArrowheads="1"/>
          </p:cNvSpPr>
          <p:nvPr>
            <p:ph type="sldNum" sz="quarter" idx="3"/>
          </p:nvPr>
        </p:nvSpPr>
        <p:spPr bwMode="auto">
          <a:xfrm>
            <a:off x="3625850" y="8250238"/>
            <a:ext cx="2773363" cy="434975"/>
          </a:xfrm>
          <a:prstGeom prst="rect">
            <a:avLst/>
          </a:prstGeom>
          <a:noFill/>
          <a:ln w="9525">
            <a:noFill/>
            <a:miter lim="800000"/>
            <a:headEnd/>
            <a:tailEnd/>
          </a:ln>
          <a:effectLst/>
        </p:spPr>
        <p:txBody>
          <a:bodyPr vert="horz" wrap="square" lIns="86830" tIns="43415" rIns="86830" bIns="43415" numCol="1" anchor="b" anchorCtr="0" compatLnSpc="1">
            <a:prstTxWarp prst="textNoShape">
              <a:avLst/>
            </a:prstTxWarp>
          </a:bodyPr>
          <a:lstStyle>
            <a:lvl1pPr algn="r" defTabSz="868363">
              <a:defRPr sz="1100">
                <a:latin typeface="Times New Roman" pitchFamily="18" charset="0"/>
              </a:defRPr>
            </a:lvl1pPr>
          </a:lstStyle>
          <a:p>
            <a:fld id="{EC04BFB0-9120-4EFC-A6B6-3F7C070C6E19}" type="slidenum">
              <a:rPr lang="en-US"/>
              <a:pPr/>
              <a:t>‹Nº›</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773363" cy="434975"/>
          </a:xfrm>
          <a:prstGeom prst="rect">
            <a:avLst/>
          </a:prstGeom>
          <a:noFill/>
          <a:ln w="9525">
            <a:noFill/>
            <a:miter lim="800000"/>
            <a:headEnd/>
            <a:tailEnd/>
          </a:ln>
          <a:effectLst/>
        </p:spPr>
        <p:txBody>
          <a:bodyPr vert="horz" wrap="square" lIns="86830" tIns="43415" rIns="86830" bIns="43415" numCol="1" anchor="t" anchorCtr="0" compatLnSpc="1">
            <a:prstTxWarp prst="textNoShape">
              <a:avLst/>
            </a:prstTxWarp>
          </a:bodyPr>
          <a:lstStyle>
            <a:lvl1pPr defTabSz="868363">
              <a:defRPr sz="1100">
                <a:latin typeface="Times New Roman" charset="0"/>
                <a:ea typeface="+mn-ea"/>
              </a:defRPr>
            </a:lvl1pPr>
          </a:lstStyle>
          <a:p>
            <a:pPr>
              <a:defRPr/>
            </a:pPr>
            <a:endParaRPr lang="en-US"/>
          </a:p>
        </p:txBody>
      </p:sp>
      <p:sp>
        <p:nvSpPr>
          <p:cNvPr id="67587" name="Rectangle 3"/>
          <p:cNvSpPr>
            <a:spLocks noGrp="1" noChangeArrowheads="1"/>
          </p:cNvSpPr>
          <p:nvPr>
            <p:ph type="dt" idx="1"/>
          </p:nvPr>
        </p:nvSpPr>
        <p:spPr bwMode="auto">
          <a:xfrm>
            <a:off x="3625850" y="0"/>
            <a:ext cx="2773363" cy="434975"/>
          </a:xfrm>
          <a:prstGeom prst="rect">
            <a:avLst/>
          </a:prstGeom>
          <a:noFill/>
          <a:ln w="9525">
            <a:noFill/>
            <a:miter lim="800000"/>
            <a:headEnd/>
            <a:tailEnd/>
          </a:ln>
          <a:effectLst/>
        </p:spPr>
        <p:txBody>
          <a:bodyPr vert="horz" wrap="square" lIns="86830" tIns="43415" rIns="86830" bIns="43415" numCol="1" anchor="t" anchorCtr="0" compatLnSpc="1">
            <a:prstTxWarp prst="textNoShape">
              <a:avLst/>
            </a:prstTxWarp>
          </a:bodyPr>
          <a:lstStyle>
            <a:lvl1pPr algn="r" defTabSz="868363">
              <a:defRPr sz="1100">
                <a:latin typeface="Times New Roman" charset="0"/>
                <a:ea typeface="+mn-ea"/>
              </a:defRPr>
            </a:lvl1pPr>
          </a:lstStyle>
          <a:p>
            <a:pPr>
              <a:defRPr/>
            </a:pPr>
            <a:endParaRPr lang="en-US"/>
          </a:p>
        </p:txBody>
      </p:sp>
      <p:sp>
        <p:nvSpPr>
          <p:cNvPr id="14340" name="Rectangle 4"/>
          <p:cNvSpPr>
            <a:spLocks noRot="1" noChangeArrowheads="1" noTextEdit="1"/>
          </p:cNvSpPr>
          <p:nvPr>
            <p:ph type="sldImg" idx="2"/>
          </p:nvPr>
        </p:nvSpPr>
        <p:spPr bwMode="auto">
          <a:xfrm>
            <a:off x="1028700" y="650875"/>
            <a:ext cx="4343400" cy="3257550"/>
          </a:xfrm>
          <a:prstGeom prst="rect">
            <a:avLst/>
          </a:prstGeom>
          <a:noFill/>
          <a:ln w="9525">
            <a:solidFill>
              <a:srgbClr val="000000"/>
            </a:solidFill>
            <a:miter lim="800000"/>
            <a:headEnd/>
            <a:tailEnd/>
          </a:ln>
        </p:spPr>
      </p:sp>
      <p:sp>
        <p:nvSpPr>
          <p:cNvPr id="67589" name="Rectangle 5"/>
          <p:cNvSpPr>
            <a:spLocks noGrp="1" noChangeArrowheads="1"/>
          </p:cNvSpPr>
          <p:nvPr>
            <p:ph type="body" sz="quarter" idx="3"/>
          </p:nvPr>
        </p:nvSpPr>
        <p:spPr bwMode="auto">
          <a:xfrm>
            <a:off x="639763" y="4125913"/>
            <a:ext cx="5121275" cy="3910012"/>
          </a:xfrm>
          <a:prstGeom prst="rect">
            <a:avLst/>
          </a:prstGeom>
          <a:noFill/>
          <a:ln w="9525">
            <a:noFill/>
            <a:miter lim="800000"/>
            <a:headEnd/>
            <a:tailEnd/>
          </a:ln>
          <a:effectLst/>
        </p:spPr>
        <p:txBody>
          <a:bodyPr vert="horz" wrap="square" lIns="86830" tIns="43415" rIns="86830" bIns="4341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7590" name="Rectangle 6"/>
          <p:cNvSpPr>
            <a:spLocks noGrp="1" noChangeArrowheads="1"/>
          </p:cNvSpPr>
          <p:nvPr>
            <p:ph type="ftr" sz="quarter" idx="4"/>
          </p:nvPr>
        </p:nvSpPr>
        <p:spPr bwMode="auto">
          <a:xfrm>
            <a:off x="0" y="8250238"/>
            <a:ext cx="2773363" cy="434975"/>
          </a:xfrm>
          <a:prstGeom prst="rect">
            <a:avLst/>
          </a:prstGeom>
          <a:noFill/>
          <a:ln w="9525">
            <a:noFill/>
            <a:miter lim="800000"/>
            <a:headEnd/>
            <a:tailEnd/>
          </a:ln>
          <a:effectLst/>
        </p:spPr>
        <p:txBody>
          <a:bodyPr vert="horz" wrap="square" lIns="86830" tIns="43415" rIns="86830" bIns="43415" numCol="1" anchor="b" anchorCtr="0" compatLnSpc="1">
            <a:prstTxWarp prst="textNoShape">
              <a:avLst/>
            </a:prstTxWarp>
          </a:bodyPr>
          <a:lstStyle>
            <a:lvl1pPr defTabSz="868363">
              <a:defRPr sz="1100">
                <a:latin typeface="Times New Roman" charset="0"/>
                <a:ea typeface="+mn-ea"/>
              </a:defRPr>
            </a:lvl1pPr>
          </a:lstStyle>
          <a:p>
            <a:pPr>
              <a:defRPr/>
            </a:pPr>
            <a:endParaRPr lang="en-US"/>
          </a:p>
        </p:txBody>
      </p:sp>
      <p:sp>
        <p:nvSpPr>
          <p:cNvPr id="67591" name="Rectangle 7"/>
          <p:cNvSpPr>
            <a:spLocks noGrp="1" noChangeArrowheads="1"/>
          </p:cNvSpPr>
          <p:nvPr>
            <p:ph type="sldNum" sz="quarter" idx="5"/>
          </p:nvPr>
        </p:nvSpPr>
        <p:spPr bwMode="auto">
          <a:xfrm>
            <a:off x="3625850" y="8250238"/>
            <a:ext cx="2773363" cy="434975"/>
          </a:xfrm>
          <a:prstGeom prst="rect">
            <a:avLst/>
          </a:prstGeom>
          <a:noFill/>
          <a:ln w="9525">
            <a:noFill/>
            <a:miter lim="800000"/>
            <a:headEnd/>
            <a:tailEnd/>
          </a:ln>
          <a:effectLst/>
        </p:spPr>
        <p:txBody>
          <a:bodyPr vert="horz" wrap="square" lIns="86830" tIns="43415" rIns="86830" bIns="43415" numCol="1" anchor="b" anchorCtr="0" compatLnSpc="1">
            <a:prstTxWarp prst="textNoShape">
              <a:avLst/>
            </a:prstTxWarp>
          </a:bodyPr>
          <a:lstStyle>
            <a:lvl1pPr algn="r" defTabSz="868363">
              <a:defRPr sz="1100">
                <a:latin typeface="Times New Roman" pitchFamily="18" charset="0"/>
              </a:defRPr>
            </a:lvl1pPr>
          </a:lstStyle>
          <a:p>
            <a:fld id="{D8E802AB-0D9D-47E9-BC5A-D4937DF78DE2}" type="slidenum">
              <a:rPr lang="en-US"/>
              <a:pPr/>
              <a:t>‹Nº›</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pitchFamily="-105" charset="-128"/>
        <a:cs typeface="ＭＳ Ｐゴシック" pitchFamily="-105"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0"/>
            <a:ext cx="9147175" cy="6867525"/>
            <a:chOff x="-2" y="0"/>
            <a:chExt cx="5762" cy="4326"/>
          </a:xfrm>
        </p:grpSpPr>
        <p:grpSp>
          <p:nvGrpSpPr>
            <p:cNvPr id="5" name="Group 3"/>
            <p:cNvGrpSpPr>
              <a:grpSpLocks/>
            </p:cNvGrpSpPr>
            <p:nvPr userDrawn="1"/>
          </p:nvGrpSpPr>
          <p:grpSpPr bwMode="auto">
            <a:xfrm>
              <a:off x="-2" y="0"/>
              <a:ext cx="5712" cy="4326"/>
              <a:chOff x="-2" y="0"/>
              <a:chExt cx="5712" cy="4326"/>
            </a:xfrm>
          </p:grpSpPr>
          <p:sp>
            <p:nvSpPr>
              <p:cNvPr id="8" name="Rectangle 4"/>
              <p:cNvSpPr>
                <a:spLocks noChangeArrowheads="1"/>
              </p:cNvSpPr>
              <p:nvPr/>
            </p:nvSpPr>
            <p:spPr bwMode="auto">
              <a:xfrm>
                <a:off x="-2" y="0"/>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9" name="Rectangle 5"/>
              <p:cNvSpPr>
                <a:spLocks noChangeArrowheads="1"/>
              </p:cNvSpPr>
              <p:nvPr/>
            </p:nvSpPr>
            <p:spPr bwMode="auto">
              <a:xfrm>
                <a:off x="9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0" name="Rectangle 6"/>
              <p:cNvSpPr>
                <a:spLocks noChangeArrowheads="1"/>
              </p:cNvSpPr>
              <p:nvPr/>
            </p:nvSpPr>
            <p:spPr bwMode="auto">
              <a:xfrm>
                <a:off x="19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1" name="Rectangle 7"/>
              <p:cNvSpPr>
                <a:spLocks noChangeArrowheads="1"/>
              </p:cNvSpPr>
              <p:nvPr/>
            </p:nvSpPr>
            <p:spPr bwMode="auto">
              <a:xfrm>
                <a:off x="28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2" name="Rectangle 8"/>
              <p:cNvSpPr>
                <a:spLocks noChangeArrowheads="1"/>
              </p:cNvSpPr>
              <p:nvPr/>
            </p:nvSpPr>
            <p:spPr bwMode="auto">
              <a:xfrm>
                <a:off x="38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3" name="Rectangle 9"/>
              <p:cNvSpPr>
                <a:spLocks noChangeArrowheads="1"/>
              </p:cNvSpPr>
              <p:nvPr/>
            </p:nvSpPr>
            <p:spPr bwMode="auto">
              <a:xfrm>
                <a:off x="47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4" name="Rectangle 10"/>
              <p:cNvSpPr>
                <a:spLocks noChangeArrowheads="1"/>
              </p:cNvSpPr>
              <p:nvPr/>
            </p:nvSpPr>
            <p:spPr bwMode="auto">
              <a:xfrm>
                <a:off x="57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 name="Rectangle 11"/>
              <p:cNvSpPr>
                <a:spLocks noChangeArrowheads="1"/>
              </p:cNvSpPr>
              <p:nvPr/>
            </p:nvSpPr>
            <p:spPr bwMode="auto">
              <a:xfrm>
                <a:off x="67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6" name="Rectangle 12"/>
              <p:cNvSpPr>
                <a:spLocks noChangeArrowheads="1"/>
              </p:cNvSpPr>
              <p:nvPr/>
            </p:nvSpPr>
            <p:spPr bwMode="auto">
              <a:xfrm>
                <a:off x="76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7" name="Rectangle 13"/>
              <p:cNvSpPr>
                <a:spLocks noChangeArrowheads="1"/>
              </p:cNvSpPr>
              <p:nvPr/>
            </p:nvSpPr>
            <p:spPr bwMode="auto">
              <a:xfrm>
                <a:off x="86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8" name="Rectangle 14"/>
              <p:cNvSpPr>
                <a:spLocks noChangeArrowheads="1"/>
              </p:cNvSpPr>
              <p:nvPr/>
            </p:nvSpPr>
            <p:spPr bwMode="auto">
              <a:xfrm>
                <a:off x="95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9" name="Rectangle 15"/>
              <p:cNvSpPr>
                <a:spLocks noChangeArrowheads="1"/>
              </p:cNvSpPr>
              <p:nvPr/>
            </p:nvSpPr>
            <p:spPr bwMode="auto">
              <a:xfrm>
                <a:off x="105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20" name="Rectangle 16"/>
              <p:cNvSpPr>
                <a:spLocks noChangeArrowheads="1"/>
              </p:cNvSpPr>
              <p:nvPr/>
            </p:nvSpPr>
            <p:spPr bwMode="auto">
              <a:xfrm>
                <a:off x="115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21" name="Rectangle 17"/>
              <p:cNvSpPr>
                <a:spLocks noChangeArrowheads="1"/>
              </p:cNvSpPr>
              <p:nvPr/>
            </p:nvSpPr>
            <p:spPr bwMode="auto">
              <a:xfrm>
                <a:off x="124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22" name="Rectangle 18"/>
              <p:cNvSpPr>
                <a:spLocks noChangeArrowheads="1"/>
              </p:cNvSpPr>
              <p:nvPr/>
            </p:nvSpPr>
            <p:spPr bwMode="auto">
              <a:xfrm>
                <a:off x="134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23" name="Rectangle 19"/>
              <p:cNvSpPr>
                <a:spLocks noChangeArrowheads="1"/>
              </p:cNvSpPr>
              <p:nvPr/>
            </p:nvSpPr>
            <p:spPr bwMode="auto">
              <a:xfrm>
                <a:off x="143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24" name="Rectangle 20"/>
              <p:cNvSpPr>
                <a:spLocks noChangeArrowheads="1"/>
              </p:cNvSpPr>
              <p:nvPr/>
            </p:nvSpPr>
            <p:spPr bwMode="auto">
              <a:xfrm>
                <a:off x="153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25" name="Rectangle 21"/>
              <p:cNvSpPr>
                <a:spLocks noChangeArrowheads="1"/>
              </p:cNvSpPr>
              <p:nvPr/>
            </p:nvSpPr>
            <p:spPr bwMode="auto">
              <a:xfrm>
                <a:off x="163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26" name="Rectangle 22"/>
              <p:cNvSpPr>
                <a:spLocks noChangeArrowheads="1"/>
              </p:cNvSpPr>
              <p:nvPr/>
            </p:nvSpPr>
            <p:spPr bwMode="auto">
              <a:xfrm>
                <a:off x="172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27" name="Rectangle 23"/>
              <p:cNvSpPr>
                <a:spLocks noChangeArrowheads="1"/>
              </p:cNvSpPr>
              <p:nvPr/>
            </p:nvSpPr>
            <p:spPr bwMode="auto">
              <a:xfrm>
                <a:off x="182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28" name="Rectangle 24"/>
              <p:cNvSpPr>
                <a:spLocks noChangeArrowheads="1"/>
              </p:cNvSpPr>
              <p:nvPr/>
            </p:nvSpPr>
            <p:spPr bwMode="auto">
              <a:xfrm>
                <a:off x="191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29" name="Rectangle 25"/>
              <p:cNvSpPr>
                <a:spLocks noChangeArrowheads="1"/>
              </p:cNvSpPr>
              <p:nvPr/>
            </p:nvSpPr>
            <p:spPr bwMode="auto">
              <a:xfrm>
                <a:off x="201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30" name="Rectangle 26"/>
              <p:cNvSpPr>
                <a:spLocks noChangeArrowheads="1"/>
              </p:cNvSpPr>
              <p:nvPr/>
            </p:nvSpPr>
            <p:spPr bwMode="auto">
              <a:xfrm>
                <a:off x="211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31" name="Rectangle 27"/>
              <p:cNvSpPr>
                <a:spLocks noChangeArrowheads="1"/>
              </p:cNvSpPr>
              <p:nvPr/>
            </p:nvSpPr>
            <p:spPr bwMode="auto">
              <a:xfrm>
                <a:off x="220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32" name="Rectangle 28"/>
              <p:cNvSpPr>
                <a:spLocks noChangeArrowheads="1"/>
              </p:cNvSpPr>
              <p:nvPr/>
            </p:nvSpPr>
            <p:spPr bwMode="auto">
              <a:xfrm>
                <a:off x="230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33" name="Rectangle 29"/>
              <p:cNvSpPr>
                <a:spLocks noChangeArrowheads="1"/>
              </p:cNvSpPr>
              <p:nvPr/>
            </p:nvSpPr>
            <p:spPr bwMode="auto">
              <a:xfrm>
                <a:off x="239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34" name="Rectangle 30"/>
              <p:cNvSpPr>
                <a:spLocks noChangeArrowheads="1"/>
              </p:cNvSpPr>
              <p:nvPr/>
            </p:nvSpPr>
            <p:spPr bwMode="auto">
              <a:xfrm>
                <a:off x="249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35" name="Rectangle 31"/>
              <p:cNvSpPr>
                <a:spLocks noChangeArrowheads="1"/>
              </p:cNvSpPr>
              <p:nvPr/>
            </p:nvSpPr>
            <p:spPr bwMode="auto">
              <a:xfrm>
                <a:off x="259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36" name="Rectangle 32"/>
              <p:cNvSpPr>
                <a:spLocks noChangeArrowheads="1"/>
              </p:cNvSpPr>
              <p:nvPr/>
            </p:nvSpPr>
            <p:spPr bwMode="auto">
              <a:xfrm>
                <a:off x="268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37" name="Rectangle 33"/>
              <p:cNvSpPr>
                <a:spLocks noChangeArrowheads="1"/>
              </p:cNvSpPr>
              <p:nvPr/>
            </p:nvSpPr>
            <p:spPr bwMode="auto">
              <a:xfrm>
                <a:off x="278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38" name="Rectangle 34"/>
              <p:cNvSpPr>
                <a:spLocks noChangeArrowheads="1"/>
              </p:cNvSpPr>
              <p:nvPr/>
            </p:nvSpPr>
            <p:spPr bwMode="auto">
              <a:xfrm>
                <a:off x="287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39" name="Rectangle 35"/>
              <p:cNvSpPr>
                <a:spLocks noChangeArrowheads="1"/>
              </p:cNvSpPr>
              <p:nvPr/>
            </p:nvSpPr>
            <p:spPr bwMode="auto">
              <a:xfrm>
                <a:off x="297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40" name="Rectangle 36"/>
              <p:cNvSpPr>
                <a:spLocks noChangeArrowheads="1"/>
              </p:cNvSpPr>
              <p:nvPr/>
            </p:nvSpPr>
            <p:spPr bwMode="auto">
              <a:xfrm>
                <a:off x="307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41" name="Rectangle 37"/>
              <p:cNvSpPr>
                <a:spLocks noChangeArrowheads="1"/>
              </p:cNvSpPr>
              <p:nvPr/>
            </p:nvSpPr>
            <p:spPr bwMode="auto">
              <a:xfrm>
                <a:off x="316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42" name="Rectangle 38"/>
              <p:cNvSpPr>
                <a:spLocks noChangeArrowheads="1"/>
              </p:cNvSpPr>
              <p:nvPr/>
            </p:nvSpPr>
            <p:spPr bwMode="auto">
              <a:xfrm>
                <a:off x="326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43" name="Rectangle 39"/>
              <p:cNvSpPr>
                <a:spLocks noChangeArrowheads="1"/>
              </p:cNvSpPr>
              <p:nvPr/>
            </p:nvSpPr>
            <p:spPr bwMode="auto">
              <a:xfrm>
                <a:off x="335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44" name="Rectangle 40"/>
              <p:cNvSpPr>
                <a:spLocks noChangeArrowheads="1"/>
              </p:cNvSpPr>
              <p:nvPr/>
            </p:nvSpPr>
            <p:spPr bwMode="auto">
              <a:xfrm>
                <a:off x="345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45" name="Rectangle 41"/>
              <p:cNvSpPr>
                <a:spLocks noChangeArrowheads="1"/>
              </p:cNvSpPr>
              <p:nvPr/>
            </p:nvSpPr>
            <p:spPr bwMode="auto">
              <a:xfrm>
                <a:off x="355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46" name="Rectangle 42"/>
              <p:cNvSpPr>
                <a:spLocks noChangeArrowheads="1"/>
              </p:cNvSpPr>
              <p:nvPr/>
            </p:nvSpPr>
            <p:spPr bwMode="auto">
              <a:xfrm>
                <a:off x="364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47" name="Rectangle 43"/>
              <p:cNvSpPr>
                <a:spLocks noChangeArrowheads="1"/>
              </p:cNvSpPr>
              <p:nvPr/>
            </p:nvSpPr>
            <p:spPr bwMode="auto">
              <a:xfrm>
                <a:off x="374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48" name="Rectangle 44"/>
              <p:cNvSpPr>
                <a:spLocks noChangeArrowheads="1"/>
              </p:cNvSpPr>
              <p:nvPr/>
            </p:nvSpPr>
            <p:spPr bwMode="auto">
              <a:xfrm>
                <a:off x="383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49" name="Rectangle 45"/>
              <p:cNvSpPr>
                <a:spLocks noChangeArrowheads="1"/>
              </p:cNvSpPr>
              <p:nvPr/>
            </p:nvSpPr>
            <p:spPr bwMode="auto">
              <a:xfrm>
                <a:off x="393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50" name="Rectangle 46"/>
              <p:cNvSpPr>
                <a:spLocks noChangeArrowheads="1"/>
              </p:cNvSpPr>
              <p:nvPr/>
            </p:nvSpPr>
            <p:spPr bwMode="auto">
              <a:xfrm>
                <a:off x="403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51" name="Rectangle 47"/>
              <p:cNvSpPr>
                <a:spLocks noChangeArrowheads="1"/>
              </p:cNvSpPr>
              <p:nvPr/>
            </p:nvSpPr>
            <p:spPr bwMode="auto">
              <a:xfrm>
                <a:off x="412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52" name="Rectangle 48"/>
              <p:cNvSpPr>
                <a:spLocks noChangeArrowheads="1"/>
              </p:cNvSpPr>
              <p:nvPr/>
            </p:nvSpPr>
            <p:spPr bwMode="auto">
              <a:xfrm>
                <a:off x="422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53" name="Rectangle 49"/>
              <p:cNvSpPr>
                <a:spLocks noChangeArrowheads="1"/>
              </p:cNvSpPr>
              <p:nvPr/>
            </p:nvSpPr>
            <p:spPr bwMode="auto">
              <a:xfrm>
                <a:off x="431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54" name="Rectangle 50"/>
              <p:cNvSpPr>
                <a:spLocks noChangeArrowheads="1"/>
              </p:cNvSpPr>
              <p:nvPr/>
            </p:nvSpPr>
            <p:spPr bwMode="auto">
              <a:xfrm>
                <a:off x="441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55" name="Rectangle 51"/>
              <p:cNvSpPr>
                <a:spLocks noChangeArrowheads="1"/>
              </p:cNvSpPr>
              <p:nvPr/>
            </p:nvSpPr>
            <p:spPr bwMode="auto">
              <a:xfrm>
                <a:off x="451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56" name="Rectangle 52"/>
              <p:cNvSpPr>
                <a:spLocks noChangeArrowheads="1"/>
              </p:cNvSpPr>
              <p:nvPr/>
            </p:nvSpPr>
            <p:spPr bwMode="auto">
              <a:xfrm>
                <a:off x="460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57" name="Rectangle 53"/>
              <p:cNvSpPr>
                <a:spLocks noChangeArrowheads="1"/>
              </p:cNvSpPr>
              <p:nvPr/>
            </p:nvSpPr>
            <p:spPr bwMode="auto">
              <a:xfrm>
                <a:off x="470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58" name="Rectangle 54"/>
              <p:cNvSpPr>
                <a:spLocks noChangeArrowheads="1"/>
              </p:cNvSpPr>
              <p:nvPr/>
            </p:nvSpPr>
            <p:spPr bwMode="auto">
              <a:xfrm>
                <a:off x="479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59" name="Rectangle 55"/>
              <p:cNvSpPr>
                <a:spLocks noChangeArrowheads="1"/>
              </p:cNvSpPr>
              <p:nvPr/>
            </p:nvSpPr>
            <p:spPr bwMode="auto">
              <a:xfrm>
                <a:off x="489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60" name="Rectangle 56"/>
              <p:cNvSpPr>
                <a:spLocks noChangeArrowheads="1"/>
              </p:cNvSpPr>
              <p:nvPr/>
            </p:nvSpPr>
            <p:spPr bwMode="auto">
              <a:xfrm>
                <a:off x="499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61" name="Rectangle 57"/>
              <p:cNvSpPr>
                <a:spLocks noChangeArrowheads="1"/>
              </p:cNvSpPr>
              <p:nvPr/>
            </p:nvSpPr>
            <p:spPr bwMode="auto">
              <a:xfrm>
                <a:off x="508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62" name="Rectangle 58"/>
              <p:cNvSpPr>
                <a:spLocks noChangeArrowheads="1"/>
              </p:cNvSpPr>
              <p:nvPr/>
            </p:nvSpPr>
            <p:spPr bwMode="auto">
              <a:xfrm>
                <a:off x="518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63" name="Rectangle 59"/>
              <p:cNvSpPr>
                <a:spLocks noChangeArrowheads="1"/>
              </p:cNvSpPr>
              <p:nvPr/>
            </p:nvSpPr>
            <p:spPr bwMode="auto">
              <a:xfrm>
                <a:off x="527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64" name="Rectangle 60"/>
              <p:cNvSpPr>
                <a:spLocks noChangeArrowheads="1"/>
              </p:cNvSpPr>
              <p:nvPr/>
            </p:nvSpPr>
            <p:spPr bwMode="auto">
              <a:xfrm>
                <a:off x="537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65" name="Rectangle 61"/>
              <p:cNvSpPr>
                <a:spLocks noChangeArrowheads="1"/>
              </p:cNvSpPr>
              <p:nvPr/>
            </p:nvSpPr>
            <p:spPr bwMode="auto">
              <a:xfrm>
                <a:off x="547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66" name="Rectangle 62"/>
              <p:cNvSpPr>
                <a:spLocks noChangeArrowheads="1"/>
              </p:cNvSpPr>
              <p:nvPr/>
            </p:nvSpPr>
            <p:spPr bwMode="auto">
              <a:xfrm>
                <a:off x="556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67" name="Rectangle 63"/>
              <p:cNvSpPr>
                <a:spLocks noChangeArrowheads="1"/>
              </p:cNvSpPr>
              <p:nvPr/>
            </p:nvSpPr>
            <p:spPr bwMode="auto">
              <a:xfrm>
                <a:off x="566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grpSp>
        <p:sp>
          <p:nvSpPr>
            <p:cNvPr id="6" name="Rectangle 64"/>
            <p:cNvSpPr>
              <a:spLocks noChangeArrowheads="1"/>
            </p:cNvSpPr>
            <p:nvPr userDrawn="1"/>
          </p:nvSpPr>
          <p:spPr bwMode="auto">
            <a:xfrm>
              <a:off x="429" y="0"/>
              <a:ext cx="5331" cy="4320"/>
            </a:xfrm>
            <a:prstGeom prst="rect">
              <a:avLst/>
            </a:prstGeom>
            <a:solidFill>
              <a:schemeClr val="accent1">
                <a:alpha val="50000"/>
              </a:schemeClr>
            </a:solidFill>
            <a:ln w="9525">
              <a:noFill/>
              <a:miter lim="800000"/>
              <a:headEnd/>
              <a:tailEnd/>
            </a:ln>
            <a:effectLst/>
          </p:spPr>
          <p:txBody>
            <a:bodyPr wrap="none" anchor="ctr"/>
            <a:lstStyle/>
            <a:p>
              <a:pPr>
                <a:defRPr/>
              </a:pPr>
              <a:endParaRPr lang="en-US">
                <a:latin typeface="Verdana" charset="0"/>
                <a:ea typeface="+mn-ea"/>
              </a:endParaRPr>
            </a:p>
          </p:txBody>
        </p:sp>
        <p:sp>
          <p:nvSpPr>
            <p:cNvPr id="7" name="Rectangle 65"/>
            <p:cNvSpPr>
              <a:spLocks noChangeArrowheads="1"/>
            </p:cNvSpPr>
            <p:nvPr userDrawn="1"/>
          </p:nvSpPr>
          <p:spPr bwMode="auto">
            <a:xfrm>
              <a:off x="0" y="0"/>
              <a:ext cx="5760" cy="321"/>
            </a:xfrm>
            <a:prstGeom prst="rect">
              <a:avLst/>
            </a:prstGeom>
            <a:solidFill>
              <a:schemeClr val="hlink">
                <a:alpha val="50000"/>
              </a:schemeClr>
            </a:solidFill>
            <a:ln w="9525">
              <a:noFill/>
              <a:miter lim="800000"/>
              <a:headEnd/>
              <a:tailEnd/>
            </a:ln>
            <a:effectLst/>
          </p:spPr>
          <p:txBody>
            <a:bodyPr wrap="none" anchor="ctr"/>
            <a:lstStyle/>
            <a:p>
              <a:pPr>
                <a:defRPr/>
              </a:pPr>
              <a:endParaRPr lang="en-US">
                <a:latin typeface="Verdana" charset="0"/>
                <a:ea typeface="+mn-ea"/>
              </a:endParaRPr>
            </a:p>
          </p:txBody>
        </p:sp>
      </p:grpSp>
      <p:sp>
        <p:nvSpPr>
          <p:cNvPr id="68" name="Rectangle 66"/>
          <p:cNvSpPr>
            <a:spLocks noChangeArrowheads="1"/>
          </p:cNvSpPr>
          <p:nvPr/>
        </p:nvSpPr>
        <p:spPr bwMode="auto">
          <a:xfrm>
            <a:off x="3505200" y="2590800"/>
            <a:ext cx="4892675" cy="76200"/>
          </a:xfrm>
          <a:prstGeom prst="rect">
            <a:avLst/>
          </a:prstGeom>
          <a:solidFill>
            <a:schemeClr val="hlink">
              <a:alpha val="50000"/>
            </a:schemeClr>
          </a:solidFill>
          <a:ln w="9525">
            <a:noFill/>
            <a:miter lim="800000"/>
            <a:headEnd/>
            <a:tailEnd/>
          </a:ln>
          <a:effectLst/>
        </p:spPr>
        <p:txBody>
          <a:bodyPr wrap="none" anchor="ctr"/>
          <a:lstStyle/>
          <a:p>
            <a:pPr algn="ctr">
              <a:defRPr/>
            </a:pPr>
            <a:endParaRPr kumimoji="1" lang="en-US">
              <a:latin typeface="Verdana" charset="0"/>
              <a:ea typeface="+mn-ea"/>
            </a:endParaRPr>
          </a:p>
        </p:txBody>
      </p:sp>
      <p:sp>
        <p:nvSpPr>
          <p:cNvPr id="154691" name="Rectangle 67"/>
          <p:cNvSpPr>
            <a:spLocks noGrp="1" noChangeArrowheads="1"/>
          </p:cNvSpPr>
          <p:nvPr>
            <p:ph type="ctrTitle" sz="quarter"/>
          </p:nvPr>
        </p:nvSpPr>
        <p:spPr>
          <a:xfrm>
            <a:off x="779463" y="1096963"/>
            <a:ext cx="7678737" cy="1431925"/>
          </a:xfrm>
        </p:spPr>
        <p:txBody>
          <a:bodyPr/>
          <a:lstStyle>
            <a:lvl1pPr algn="r">
              <a:defRPr/>
            </a:lvl1pPr>
          </a:lstStyle>
          <a:p>
            <a:r>
              <a:rPr lang="en-US"/>
              <a:t>Click to edit Master title style</a:t>
            </a:r>
          </a:p>
        </p:txBody>
      </p:sp>
      <p:sp>
        <p:nvSpPr>
          <p:cNvPr id="154692" name="Rectangle 68"/>
          <p:cNvSpPr>
            <a:spLocks noGrp="1" noChangeArrowheads="1"/>
          </p:cNvSpPr>
          <p:nvPr>
            <p:ph type="subTitle" sz="quarter" idx="1"/>
          </p:nvPr>
        </p:nvSpPr>
        <p:spPr>
          <a:xfrm>
            <a:off x="4021138" y="2860675"/>
            <a:ext cx="4437062" cy="3114675"/>
          </a:xfrm>
        </p:spPr>
        <p:txBody>
          <a:bodyPr/>
          <a:lstStyle>
            <a:lvl1pPr marL="0" indent="0">
              <a:buFont typeface="Wingdings" charset="2"/>
              <a:buNone/>
              <a:defRPr/>
            </a:lvl1pPr>
          </a:lstStyle>
          <a:p>
            <a:r>
              <a:rPr lang="en-US"/>
              <a:t>Click to edit Master subtitle style</a:t>
            </a:r>
          </a:p>
        </p:txBody>
      </p:sp>
      <p:sp>
        <p:nvSpPr>
          <p:cNvPr id="69" name="Rectangle 69"/>
          <p:cNvSpPr>
            <a:spLocks noGrp="1" noChangeArrowheads="1"/>
          </p:cNvSpPr>
          <p:nvPr>
            <p:ph type="dt" sz="quarter" idx="10"/>
          </p:nvPr>
        </p:nvSpPr>
        <p:spPr>
          <a:xfrm>
            <a:off x="685800" y="6248400"/>
            <a:ext cx="1905000" cy="457200"/>
          </a:xfrm>
        </p:spPr>
        <p:txBody>
          <a:bodyPr/>
          <a:lstStyle>
            <a:lvl1pPr>
              <a:defRPr/>
            </a:lvl1pPr>
          </a:lstStyle>
          <a:p>
            <a:pPr>
              <a:defRPr/>
            </a:pPr>
            <a:endParaRPr lang="en-US"/>
          </a:p>
        </p:txBody>
      </p:sp>
      <p:sp>
        <p:nvSpPr>
          <p:cNvPr id="70" name="Rectangle 70"/>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71" name="Rectangle 71"/>
          <p:cNvSpPr>
            <a:spLocks noGrp="1" noChangeArrowheads="1"/>
          </p:cNvSpPr>
          <p:nvPr>
            <p:ph type="sldNum" sz="quarter" idx="12"/>
          </p:nvPr>
        </p:nvSpPr>
        <p:spPr>
          <a:xfrm>
            <a:off x="6553200" y="6248400"/>
            <a:ext cx="1905000" cy="457200"/>
          </a:xfrm>
        </p:spPr>
        <p:txBody>
          <a:bodyPr/>
          <a:lstStyle>
            <a:lvl1pPr>
              <a:defRPr/>
            </a:lvl1pPr>
          </a:lstStyle>
          <a:p>
            <a:fld id="{C7C97716-AA38-40A8-BEC3-F9938D763036}" type="slidenum">
              <a:rPr lang="en-US"/>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fld id="{24EBF97B-43F8-433B-985B-47DD075B52A4}" type="slidenum">
              <a:rPr lang="en-US"/>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4525" y="192088"/>
            <a:ext cx="2039938" cy="59039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71538" y="192088"/>
            <a:ext cx="5970587" cy="59039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fld id="{869C7AD5-4E78-469D-9648-DF7104F394D0}" type="slidenum">
              <a:rPr lang="en-US"/>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fld id="{ED824C88-093F-445F-A0FC-42213AFD10AB}" type="slidenum">
              <a:rPr lang="en-US"/>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fld id="{F5CF1629-C344-411E-BEF5-A5AAE99E1A1A}" type="slidenum">
              <a:rPr lang="en-US"/>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2813" y="1905000"/>
            <a:ext cx="39782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43488" y="1905000"/>
            <a:ext cx="3979862"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7"/>
          <p:cNvSpPr>
            <a:spLocks noGrp="1" noChangeArrowheads="1"/>
          </p:cNvSpPr>
          <p:nvPr>
            <p:ph type="dt" sz="half" idx="10"/>
          </p:nvPr>
        </p:nvSpPr>
        <p:spPr>
          <a:ln/>
        </p:spPr>
        <p:txBody>
          <a:bodyPr/>
          <a:lstStyle>
            <a:lvl1pPr>
              <a:defRPr/>
            </a:lvl1pPr>
          </a:lstStyle>
          <a:p>
            <a:pPr>
              <a:defRPr/>
            </a:pPr>
            <a:endParaRPr 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p>
        </p:txBody>
      </p:sp>
      <p:sp>
        <p:nvSpPr>
          <p:cNvPr id="7" name="Rectangle 69"/>
          <p:cNvSpPr>
            <a:spLocks noGrp="1" noChangeArrowheads="1"/>
          </p:cNvSpPr>
          <p:nvPr>
            <p:ph type="sldNum" sz="quarter" idx="12"/>
          </p:nvPr>
        </p:nvSpPr>
        <p:spPr>
          <a:ln/>
        </p:spPr>
        <p:txBody>
          <a:bodyPr/>
          <a:lstStyle>
            <a:lvl1pPr>
              <a:defRPr/>
            </a:lvl1pPr>
          </a:lstStyle>
          <a:p>
            <a:fld id="{54B07216-4806-42C5-AB2D-F278043B9782}" type="slidenum">
              <a:rPr lang="en-US"/>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7"/>
          <p:cNvSpPr>
            <a:spLocks noGrp="1" noChangeArrowheads="1"/>
          </p:cNvSpPr>
          <p:nvPr>
            <p:ph type="dt" sz="half" idx="10"/>
          </p:nvPr>
        </p:nvSpPr>
        <p:spPr>
          <a:ln/>
        </p:spPr>
        <p:txBody>
          <a:bodyPr/>
          <a:lstStyle>
            <a:lvl1pPr>
              <a:defRPr/>
            </a:lvl1pPr>
          </a:lstStyle>
          <a:p>
            <a:pPr>
              <a:defRPr/>
            </a:pPr>
            <a:endParaRPr lang="en-US"/>
          </a:p>
        </p:txBody>
      </p:sp>
      <p:sp>
        <p:nvSpPr>
          <p:cNvPr id="8" name="Rectangle 68"/>
          <p:cNvSpPr>
            <a:spLocks noGrp="1" noChangeArrowheads="1"/>
          </p:cNvSpPr>
          <p:nvPr>
            <p:ph type="ftr" sz="quarter" idx="11"/>
          </p:nvPr>
        </p:nvSpPr>
        <p:spPr>
          <a:ln/>
        </p:spPr>
        <p:txBody>
          <a:bodyPr/>
          <a:lstStyle>
            <a:lvl1pPr>
              <a:defRPr/>
            </a:lvl1pPr>
          </a:lstStyle>
          <a:p>
            <a:pPr>
              <a:defRPr/>
            </a:pPr>
            <a:endParaRPr lang="en-US"/>
          </a:p>
        </p:txBody>
      </p:sp>
      <p:sp>
        <p:nvSpPr>
          <p:cNvPr id="9" name="Rectangle 69"/>
          <p:cNvSpPr>
            <a:spLocks noGrp="1" noChangeArrowheads="1"/>
          </p:cNvSpPr>
          <p:nvPr>
            <p:ph type="sldNum" sz="quarter" idx="12"/>
          </p:nvPr>
        </p:nvSpPr>
        <p:spPr>
          <a:ln/>
        </p:spPr>
        <p:txBody>
          <a:bodyPr/>
          <a:lstStyle>
            <a:lvl1pPr>
              <a:defRPr/>
            </a:lvl1pPr>
          </a:lstStyle>
          <a:p>
            <a:fld id="{8526CD54-6EB6-439C-A1F4-098C1AE4D42C}" type="slidenum">
              <a:rPr lang="en-US"/>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7"/>
          <p:cNvSpPr>
            <a:spLocks noGrp="1" noChangeArrowheads="1"/>
          </p:cNvSpPr>
          <p:nvPr>
            <p:ph type="dt" sz="half" idx="10"/>
          </p:nvPr>
        </p:nvSpPr>
        <p:spPr>
          <a:ln/>
        </p:spPr>
        <p:txBody>
          <a:bodyPr/>
          <a:lstStyle>
            <a:lvl1pPr>
              <a:defRPr/>
            </a:lvl1pPr>
          </a:lstStyle>
          <a:p>
            <a:pPr>
              <a:defRPr/>
            </a:pPr>
            <a:endParaRPr lang="en-US"/>
          </a:p>
        </p:txBody>
      </p:sp>
      <p:sp>
        <p:nvSpPr>
          <p:cNvPr id="4" name="Rectangle 68"/>
          <p:cNvSpPr>
            <a:spLocks noGrp="1" noChangeArrowheads="1"/>
          </p:cNvSpPr>
          <p:nvPr>
            <p:ph type="ftr" sz="quarter" idx="11"/>
          </p:nvPr>
        </p:nvSpPr>
        <p:spPr>
          <a:ln/>
        </p:spPr>
        <p:txBody>
          <a:bodyPr/>
          <a:lstStyle>
            <a:lvl1pPr>
              <a:defRPr/>
            </a:lvl1pPr>
          </a:lstStyle>
          <a:p>
            <a:pPr>
              <a:defRPr/>
            </a:pPr>
            <a:endParaRPr lang="en-US"/>
          </a:p>
        </p:txBody>
      </p:sp>
      <p:sp>
        <p:nvSpPr>
          <p:cNvPr id="5" name="Rectangle 69"/>
          <p:cNvSpPr>
            <a:spLocks noGrp="1" noChangeArrowheads="1"/>
          </p:cNvSpPr>
          <p:nvPr>
            <p:ph type="sldNum" sz="quarter" idx="12"/>
          </p:nvPr>
        </p:nvSpPr>
        <p:spPr>
          <a:ln/>
        </p:spPr>
        <p:txBody>
          <a:bodyPr/>
          <a:lstStyle>
            <a:lvl1pPr>
              <a:defRPr/>
            </a:lvl1pPr>
          </a:lstStyle>
          <a:p>
            <a:fld id="{6D99E41C-76D6-4B40-A3D5-2637ED4D3C6A}" type="slidenum">
              <a:rPr lang="en-US"/>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7"/>
          <p:cNvSpPr>
            <a:spLocks noGrp="1" noChangeArrowheads="1"/>
          </p:cNvSpPr>
          <p:nvPr>
            <p:ph type="dt" sz="half" idx="10"/>
          </p:nvPr>
        </p:nvSpPr>
        <p:spPr>
          <a:ln/>
        </p:spPr>
        <p:txBody>
          <a:bodyPr/>
          <a:lstStyle>
            <a:lvl1pPr>
              <a:defRPr/>
            </a:lvl1pPr>
          </a:lstStyle>
          <a:p>
            <a:pPr>
              <a:defRPr/>
            </a:pPr>
            <a:endParaRPr lang="en-US"/>
          </a:p>
        </p:txBody>
      </p:sp>
      <p:sp>
        <p:nvSpPr>
          <p:cNvPr id="3" name="Rectangle 68"/>
          <p:cNvSpPr>
            <a:spLocks noGrp="1" noChangeArrowheads="1"/>
          </p:cNvSpPr>
          <p:nvPr>
            <p:ph type="ftr" sz="quarter" idx="11"/>
          </p:nvPr>
        </p:nvSpPr>
        <p:spPr>
          <a:ln/>
        </p:spPr>
        <p:txBody>
          <a:bodyPr/>
          <a:lstStyle>
            <a:lvl1pPr>
              <a:defRPr/>
            </a:lvl1pPr>
          </a:lstStyle>
          <a:p>
            <a:pPr>
              <a:defRPr/>
            </a:pPr>
            <a:endParaRPr lang="en-US"/>
          </a:p>
        </p:txBody>
      </p:sp>
      <p:sp>
        <p:nvSpPr>
          <p:cNvPr id="4" name="Rectangle 69"/>
          <p:cNvSpPr>
            <a:spLocks noGrp="1" noChangeArrowheads="1"/>
          </p:cNvSpPr>
          <p:nvPr>
            <p:ph type="sldNum" sz="quarter" idx="12"/>
          </p:nvPr>
        </p:nvSpPr>
        <p:spPr>
          <a:ln/>
        </p:spPr>
        <p:txBody>
          <a:bodyPr/>
          <a:lstStyle>
            <a:lvl1pPr>
              <a:defRPr/>
            </a:lvl1pPr>
          </a:lstStyle>
          <a:p>
            <a:fld id="{06A7DD87-7B63-42E2-9551-A0DDAB9983BE}" type="slidenum">
              <a:rPr lang="en-US"/>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7"/>
          <p:cNvSpPr>
            <a:spLocks noGrp="1" noChangeArrowheads="1"/>
          </p:cNvSpPr>
          <p:nvPr>
            <p:ph type="dt" sz="half" idx="10"/>
          </p:nvPr>
        </p:nvSpPr>
        <p:spPr>
          <a:ln/>
        </p:spPr>
        <p:txBody>
          <a:bodyPr/>
          <a:lstStyle>
            <a:lvl1pPr>
              <a:defRPr/>
            </a:lvl1pPr>
          </a:lstStyle>
          <a:p>
            <a:pPr>
              <a:defRPr/>
            </a:pPr>
            <a:endParaRPr 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p>
        </p:txBody>
      </p:sp>
      <p:sp>
        <p:nvSpPr>
          <p:cNvPr id="7" name="Rectangle 69"/>
          <p:cNvSpPr>
            <a:spLocks noGrp="1" noChangeArrowheads="1"/>
          </p:cNvSpPr>
          <p:nvPr>
            <p:ph type="sldNum" sz="quarter" idx="12"/>
          </p:nvPr>
        </p:nvSpPr>
        <p:spPr>
          <a:ln/>
        </p:spPr>
        <p:txBody>
          <a:bodyPr/>
          <a:lstStyle>
            <a:lvl1pPr>
              <a:defRPr/>
            </a:lvl1pPr>
          </a:lstStyle>
          <a:p>
            <a:fld id="{96E7999D-8A81-4F5C-A5F0-D360EED7AA47}" type="slidenum">
              <a:rPr lang="en-US"/>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7"/>
          <p:cNvSpPr>
            <a:spLocks noGrp="1" noChangeArrowheads="1"/>
          </p:cNvSpPr>
          <p:nvPr>
            <p:ph type="dt" sz="half" idx="10"/>
          </p:nvPr>
        </p:nvSpPr>
        <p:spPr>
          <a:ln/>
        </p:spPr>
        <p:txBody>
          <a:bodyPr/>
          <a:lstStyle>
            <a:lvl1pPr>
              <a:defRPr/>
            </a:lvl1pPr>
          </a:lstStyle>
          <a:p>
            <a:pPr>
              <a:defRPr/>
            </a:pPr>
            <a:endParaRPr 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p>
        </p:txBody>
      </p:sp>
      <p:sp>
        <p:nvSpPr>
          <p:cNvPr id="7" name="Rectangle 69"/>
          <p:cNvSpPr>
            <a:spLocks noGrp="1" noChangeArrowheads="1"/>
          </p:cNvSpPr>
          <p:nvPr>
            <p:ph type="sldNum" sz="quarter" idx="12"/>
          </p:nvPr>
        </p:nvSpPr>
        <p:spPr>
          <a:ln/>
        </p:spPr>
        <p:txBody>
          <a:bodyPr/>
          <a:lstStyle>
            <a:lvl1pPr>
              <a:defRPr/>
            </a:lvl1pPr>
          </a:lstStyle>
          <a:p>
            <a:fld id="{CA8AF4E1-498D-494A-84DE-41CE7C7069B6}" type="slidenum">
              <a:rPr lang="en-US"/>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7175" cy="6867525"/>
            <a:chOff x="0" y="0"/>
            <a:chExt cx="5762" cy="4326"/>
          </a:xfrm>
        </p:grpSpPr>
        <p:sp>
          <p:nvSpPr>
            <p:cNvPr id="153603" name="Rectangle 3"/>
            <p:cNvSpPr>
              <a:spLocks noChangeArrowheads="1"/>
            </p:cNvSpPr>
            <p:nvPr userDrawn="1"/>
          </p:nvSpPr>
          <p:spPr bwMode="hidden">
            <a:xfrm>
              <a:off x="0" y="0"/>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04" name="Rectangle 4"/>
            <p:cNvSpPr>
              <a:spLocks noChangeArrowheads="1"/>
            </p:cNvSpPr>
            <p:nvPr userDrawn="1"/>
          </p:nvSpPr>
          <p:spPr bwMode="hidden">
            <a:xfrm>
              <a:off x="9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05" name="Rectangle 5"/>
            <p:cNvSpPr>
              <a:spLocks noChangeArrowheads="1"/>
            </p:cNvSpPr>
            <p:nvPr userDrawn="1"/>
          </p:nvSpPr>
          <p:spPr bwMode="hidden">
            <a:xfrm>
              <a:off x="19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06" name="Rectangle 6"/>
            <p:cNvSpPr>
              <a:spLocks noChangeArrowheads="1"/>
            </p:cNvSpPr>
            <p:nvPr userDrawn="1"/>
          </p:nvSpPr>
          <p:spPr bwMode="hidden">
            <a:xfrm>
              <a:off x="28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07" name="Rectangle 7"/>
            <p:cNvSpPr>
              <a:spLocks noChangeArrowheads="1"/>
            </p:cNvSpPr>
            <p:nvPr userDrawn="1"/>
          </p:nvSpPr>
          <p:spPr bwMode="hidden">
            <a:xfrm>
              <a:off x="38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08" name="Rectangle 8"/>
            <p:cNvSpPr>
              <a:spLocks noChangeArrowheads="1"/>
            </p:cNvSpPr>
            <p:nvPr userDrawn="1"/>
          </p:nvSpPr>
          <p:spPr bwMode="hidden">
            <a:xfrm>
              <a:off x="48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09" name="Rectangle 9"/>
            <p:cNvSpPr>
              <a:spLocks noChangeArrowheads="1"/>
            </p:cNvSpPr>
            <p:nvPr userDrawn="1"/>
          </p:nvSpPr>
          <p:spPr bwMode="hidden">
            <a:xfrm>
              <a:off x="57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10" name="Rectangle 10"/>
            <p:cNvSpPr>
              <a:spLocks noChangeArrowheads="1"/>
            </p:cNvSpPr>
            <p:nvPr userDrawn="1"/>
          </p:nvSpPr>
          <p:spPr bwMode="hidden">
            <a:xfrm>
              <a:off x="67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11" name="Rectangle 11"/>
            <p:cNvSpPr>
              <a:spLocks noChangeArrowheads="1"/>
            </p:cNvSpPr>
            <p:nvPr userDrawn="1"/>
          </p:nvSpPr>
          <p:spPr bwMode="hidden">
            <a:xfrm>
              <a:off x="76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12" name="Rectangle 12"/>
            <p:cNvSpPr>
              <a:spLocks noChangeArrowheads="1"/>
            </p:cNvSpPr>
            <p:nvPr userDrawn="1"/>
          </p:nvSpPr>
          <p:spPr bwMode="hidden">
            <a:xfrm>
              <a:off x="86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13" name="Rectangle 13"/>
            <p:cNvSpPr>
              <a:spLocks noChangeArrowheads="1"/>
            </p:cNvSpPr>
            <p:nvPr userDrawn="1"/>
          </p:nvSpPr>
          <p:spPr bwMode="hidden">
            <a:xfrm>
              <a:off x="96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14" name="Rectangle 14"/>
            <p:cNvSpPr>
              <a:spLocks noChangeArrowheads="1"/>
            </p:cNvSpPr>
            <p:nvPr userDrawn="1"/>
          </p:nvSpPr>
          <p:spPr bwMode="hidden">
            <a:xfrm>
              <a:off x="105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15" name="Rectangle 15"/>
            <p:cNvSpPr>
              <a:spLocks noChangeArrowheads="1"/>
            </p:cNvSpPr>
            <p:nvPr userDrawn="1"/>
          </p:nvSpPr>
          <p:spPr bwMode="hidden">
            <a:xfrm>
              <a:off x="115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16" name="Rectangle 16"/>
            <p:cNvSpPr>
              <a:spLocks noChangeArrowheads="1"/>
            </p:cNvSpPr>
            <p:nvPr userDrawn="1"/>
          </p:nvSpPr>
          <p:spPr bwMode="hidden">
            <a:xfrm>
              <a:off x="124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17" name="Rectangle 17"/>
            <p:cNvSpPr>
              <a:spLocks noChangeArrowheads="1"/>
            </p:cNvSpPr>
            <p:nvPr userDrawn="1"/>
          </p:nvSpPr>
          <p:spPr bwMode="hidden">
            <a:xfrm>
              <a:off x="134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18" name="Rectangle 18"/>
            <p:cNvSpPr>
              <a:spLocks noChangeArrowheads="1"/>
            </p:cNvSpPr>
            <p:nvPr userDrawn="1"/>
          </p:nvSpPr>
          <p:spPr bwMode="hidden">
            <a:xfrm>
              <a:off x="144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19" name="Rectangle 19"/>
            <p:cNvSpPr>
              <a:spLocks noChangeArrowheads="1"/>
            </p:cNvSpPr>
            <p:nvPr userDrawn="1"/>
          </p:nvSpPr>
          <p:spPr bwMode="hidden">
            <a:xfrm>
              <a:off x="153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20" name="Rectangle 20"/>
            <p:cNvSpPr>
              <a:spLocks noChangeArrowheads="1"/>
            </p:cNvSpPr>
            <p:nvPr userDrawn="1"/>
          </p:nvSpPr>
          <p:spPr bwMode="hidden">
            <a:xfrm>
              <a:off x="163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21" name="Rectangle 21"/>
            <p:cNvSpPr>
              <a:spLocks noChangeArrowheads="1"/>
            </p:cNvSpPr>
            <p:nvPr userDrawn="1"/>
          </p:nvSpPr>
          <p:spPr bwMode="hidden">
            <a:xfrm>
              <a:off x="172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22" name="Rectangle 22"/>
            <p:cNvSpPr>
              <a:spLocks noChangeArrowheads="1"/>
            </p:cNvSpPr>
            <p:nvPr userDrawn="1"/>
          </p:nvSpPr>
          <p:spPr bwMode="hidden">
            <a:xfrm>
              <a:off x="182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23" name="Rectangle 23"/>
            <p:cNvSpPr>
              <a:spLocks noChangeArrowheads="1"/>
            </p:cNvSpPr>
            <p:nvPr userDrawn="1"/>
          </p:nvSpPr>
          <p:spPr bwMode="hidden">
            <a:xfrm>
              <a:off x="192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24" name="Rectangle 24"/>
            <p:cNvSpPr>
              <a:spLocks noChangeArrowheads="1"/>
            </p:cNvSpPr>
            <p:nvPr userDrawn="1"/>
          </p:nvSpPr>
          <p:spPr bwMode="hidden">
            <a:xfrm>
              <a:off x="201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25" name="Rectangle 25"/>
            <p:cNvSpPr>
              <a:spLocks noChangeArrowheads="1"/>
            </p:cNvSpPr>
            <p:nvPr userDrawn="1"/>
          </p:nvSpPr>
          <p:spPr bwMode="hidden">
            <a:xfrm>
              <a:off x="211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26" name="Rectangle 26"/>
            <p:cNvSpPr>
              <a:spLocks noChangeArrowheads="1"/>
            </p:cNvSpPr>
            <p:nvPr userDrawn="1"/>
          </p:nvSpPr>
          <p:spPr bwMode="hidden">
            <a:xfrm>
              <a:off x="220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27" name="Rectangle 27"/>
            <p:cNvSpPr>
              <a:spLocks noChangeArrowheads="1"/>
            </p:cNvSpPr>
            <p:nvPr userDrawn="1"/>
          </p:nvSpPr>
          <p:spPr bwMode="hidden">
            <a:xfrm>
              <a:off x="230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28" name="Rectangle 28"/>
            <p:cNvSpPr>
              <a:spLocks noChangeArrowheads="1"/>
            </p:cNvSpPr>
            <p:nvPr userDrawn="1"/>
          </p:nvSpPr>
          <p:spPr bwMode="hidden">
            <a:xfrm>
              <a:off x="240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29" name="Rectangle 29"/>
            <p:cNvSpPr>
              <a:spLocks noChangeArrowheads="1"/>
            </p:cNvSpPr>
            <p:nvPr userDrawn="1"/>
          </p:nvSpPr>
          <p:spPr bwMode="hidden">
            <a:xfrm>
              <a:off x="249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30" name="Rectangle 30"/>
            <p:cNvSpPr>
              <a:spLocks noChangeArrowheads="1"/>
            </p:cNvSpPr>
            <p:nvPr userDrawn="1"/>
          </p:nvSpPr>
          <p:spPr bwMode="hidden">
            <a:xfrm>
              <a:off x="259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31" name="Rectangle 31"/>
            <p:cNvSpPr>
              <a:spLocks noChangeArrowheads="1"/>
            </p:cNvSpPr>
            <p:nvPr userDrawn="1"/>
          </p:nvSpPr>
          <p:spPr bwMode="hidden">
            <a:xfrm>
              <a:off x="268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32" name="Rectangle 32"/>
            <p:cNvSpPr>
              <a:spLocks noChangeArrowheads="1"/>
            </p:cNvSpPr>
            <p:nvPr userDrawn="1"/>
          </p:nvSpPr>
          <p:spPr bwMode="hidden">
            <a:xfrm>
              <a:off x="278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33" name="Rectangle 33"/>
            <p:cNvSpPr>
              <a:spLocks noChangeArrowheads="1"/>
            </p:cNvSpPr>
            <p:nvPr userDrawn="1"/>
          </p:nvSpPr>
          <p:spPr bwMode="hidden">
            <a:xfrm>
              <a:off x="288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34" name="Rectangle 34"/>
            <p:cNvSpPr>
              <a:spLocks noChangeArrowheads="1"/>
            </p:cNvSpPr>
            <p:nvPr userDrawn="1"/>
          </p:nvSpPr>
          <p:spPr bwMode="hidden">
            <a:xfrm>
              <a:off x="297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35" name="Rectangle 35"/>
            <p:cNvSpPr>
              <a:spLocks noChangeArrowheads="1"/>
            </p:cNvSpPr>
            <p:nvPr userDrawn="1"/>
          </p:nvSpPr>
          <p:spPr bwMode="hidden">
            <a:xfrm>
              <a:off x="307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36" name="Rectangle 36"/>
            <p:cNvSpPr>
              <a:spLocks noChangeArrowheads="1"/>
            </p:cNvSpPr>
            <p:nvPr userDrawn="1"/>
          </p:nvSpPr>
          <p:spPr bwMode="hidden">
            <a:xfrm>
              <a:off x="316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37" name="Rectangle 37"/>
            <p:cNvSpPr>
              <a:spLocks noChangeArrowheads="1"/>
            </p:cNvSpPr>
            <p:nvPr userDrawn="1"/>
          </p:nvSpPr>
          <p:spPr bwMode="hidden">
            <a:xfrm>
              <a:off x="326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38" name="Rectangle 38"/>
            <p:cNvSpPr>
              <a:spLocks noChangeArrowheads="1"/>
            </p:cNvSpPr>
            <p:nvPr userDrawn="1"/>
          </p:nvSpPr>
          <p:spPr bwMode="hidden">
            <a:xfrm>
              <a:off x="336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39" name="Rectangle 39"/>
            <p:cNvSpPr>
              <a:spLocks noChangeArrowheads="1"/>
            </p:cNvSpPr>
            <p:nvPr userDrawn="1"/>
          </p:nvSpPr>
          <p:spPr bwMode="hidden">
            <a:xfrm>
              <a:off x="345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40" name="Rectangle 40"/>
            <p:cNvSpPr>
              <a:spLocks noChangeArrowheads="1"/>
            </p:cNvSpPr>
            <p:nvPr userDrawn="1"/>
          </p:nvSpPr>
          <p:spPr bwMode="hidden">
            <a:xfrm>
              <a:off x="355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41" name="Rectangle 41"/>
            <p:cNvSpPr>
              <a:spLocks noChangeArrowheads="1"/>
            </p:cNvSpPr>
            <p:nvPr userDrawn="1"/>
          </p:nvSpPr>
          <p:spPr bwMode="hidden">
            <a:xfrm>
              <a:off x="364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42" name="Rectangle 42"/>
            <p:cNvSpPr>
              <a:spLocks noChangeArrowheads="1"/>
            </p:cNvSpPr>
            <p:nvPr userDrawn="1"/>
          </p:nvSpPr>
          <p:spPr bwMode="hidden">
            <a:xfrm>
              <a:off x="374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43" name="Rectangle 43"/>
            <p:cNvSpPr>
              <a:spLocks noChangeArrowheads="1"/>
            </p:cNvSpPr>
            <p:nvPr userDrawn="1"/>
          </p:nvSpPr>
          <p:spPr bwMode="hidden">
            <a:xfrm>
              <a:off x="384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44" name="Rectangle 44"/>
            <p:cNvSpPr>
              <a:spLocks noChangeArrowheads="1"/>
            </p:cNvSpPr>
            <p:nvPr userDrawn="1"/>
          </p:nvSpPr>
          <p:spPr bwMode="hidden">
            <a:xfrm>
              <a:off x="393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45" name="Rectangle 45"/>
            <p:cNvSpPr>
              <a:spLocks noChangeArrowheads="1"/>
            </p:cNvSpPr>
            <p:nvPr userDrawn="1"/>
          </p:nvSpPr>
          <p:spPr bwMode="hidden">
            <a:xfrm>
              <a:off x="403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46" name="Rectangle 46"/>
            <p:cNvSpPr>
              <a:spLocks noChangeArrowheads="1"/>
            </p:cNvSpPr>
            <p:nvPr userDrawn="1"/>
          </p:nvSpPr>
          <p:spPr bwMode="hidden">
            <a:xfrm>
              <a:off x="412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47" name="Rectangle 47"/>
            <p:cNvSpPr>
              <a:spLocks noChangeArrowheads="1"/>
            </p:cNvSpPr>
            <p:nvPr userDrawn="1"/>
          </p:nvSpPr>
          <p:spPr bwMode="hidden">
            <a:xfrm>
              <a:off x="422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48" name="Rectangle 48"/>
            <p:cNvSpPr>
              <a:spLocks noChangeArrowheads="1"/>
            </p:cNvSpPr>
            <p:nvPr userDrawn="1"/>
          </p:nvSpPr>
          <p:spPr bwMode="hidden">
            <a:xfrm>
              <a:off x="432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49" name="Rectangle 49"/>
            <p:cNvSpPr>
              <a:spLocks noChangeArrowheads="1"/>
            </p:cNvSpPr>
            <p:nvPr userDrawn="1"/>
          </p:nvSpPr>
          <p:spPr bwMode="hidden">
            <a:xfrm>
              <a:off x="441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50" name="Rectangle 50"/>
            <p:cNvSpPr>
              <a:spLocks noChangeArrowheads="1"/>
            </p:cNvSpPr>
            <p:nvPr userDrawn="1"/>
          </p:nvSpPr>
          <p:spPr bwMode="hidden">
            <a:xfrm>
              <a:off x="451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51" name="Rectangle 51"/>
            <p:cNvSpPr>
              <a:spLocks noChangeArrowheads="1"/>
            </p:cNvSpPr>
            <p:nvPr userDrawn="1"/>
          </p:nvSpPr>
          <p:spPr bwMode="hidden">
            <a:xfrm>
              <a:off x="460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52" name="Rectangle 52"/>
            <p:cNvSpPr>
              <a:spLocks noChangeArrowheads="1"/>
            </p:cNvSpPr>
            <p:nvPr userDrawn="1"/>
          </p:nvSpPr>
          <p:spPr bwMode="hidden">
            <a:xfrm>
              <a:off x="470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53" name="Rectangle 53"/>
            <p:cNvSpPr>
              <a:spLocks noChangeArrowheads="1"/>
            </p:cNvSpPr>
            <p:nvPr userDrawn="1"/>
          </p:nvSpPr>
          <p:spPr bwMode="hidden">
            <a:xfrm>
              <a:off x="480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54" name="Rectangle 54"/>
            <p:cNvSpPr>
              <a:spLocks noChangeArrowheads="1"/>
            </p:cNvSpPr>
            <p:nvPr userDrawn="1"/>
          </p:nvSpPr>
          <p:spPr bwMode="hidden">
            <a:xfrm>
              <a:off x="489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55" name="Rectangle 55"/>
            <p:cNvSpPr>
              <a:spLocks noChangeArrowheads="1"/>
            </p:cNvSpPr>
            <p:nvPr userDrawn="1"/>
          </p:nvSpPr>
          <p:spPr bwMode="hidden">
            <a:xfrm>
              <a:off x="499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56" name="Rectangle 56"/>
            <p:cNvSpPr>
              <a:spLocks noChangeArrowheads="1"/>
            </p:cNvSpPr>
            <p:nvPr userDrawn="1"/>
          </p:nvSpPr>
          <p:spPr bwMode="hidden">
            <a:xfrm>
              <a:off x="508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57" name="Rectangle 57"/>
            <p:cNvSpPr>
              <a:spLocks noChangeArrowheads="1"/>
            </p:cNvSpPr>
            <p:nvPr userDrawn="1"/>
          </p:nvSpPr>
          <p:spPr bwMode="hidden">
            <a:xfrm>
              <a:off x="518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58" name="Rectangle 58"/>
            <p:cNvSpPr>
              <a:spLocks noChangeArrowheads="1"/>
            </p:cNvSpPr>
            <p:nvPr userDrawn="1"/>
          </p:nvSpPr>
          <p:spPr bwMode="hidden">
            <a:xfrm>
              <a:off x="528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59" name="Rectangle 59"/>
            <p:cNvSpPr>
              <a:spLocks noChangeArrowheads="1"/>
            </p:cNvSpPr>
            <p:nvPr userDrawn="1"/>
          </p:nvSpPr>
          <p:spPr bwMode="hidden">
            <a:xfrm>
              <a:off x="537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60" name="Rectangle 60"/>
            <p:cNvSpPr>
              <a:spLocks noChangeArrowheads="1"/>
            </p:cNvSpPr>
            <p:nvPr userDrawn="1"/>
          </p:nvSpPr>
          <p:spPr bwMode="hidden">
            <a:xfrm>
              <a:off x="547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61" name="Rectangle 61"/>
            <p:cNvSpPr>
              <a:spLocks noChangeArrowheads="1"/>
            </p:cNvSpPr>
            <p:nvPr userDrawn="1"/>
          </p:nvSpPr>
          <p:spPr bwMode="hidden">
            <a:xfrm>
              <a:off x="556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62" name="Rectangle 62"/>
            <p:cNvSpPr>
              <a:spLocks noChangeArrowheads="1"/>
            </p:cNvSpPr>
            <p:nvPr userDrawn="1"/>
          </p:nvSpPr>
          <p:spPr bwMode="hidden">
            <a:xfrm>
              <a:off x="566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63" name="Rectangle 63"/>
            <p:cNvSpPr>
              <a:spLocks noChangeArrowheads="1"/>
            </p:cNvSpPr>
            <p:nvPr userDrawn="1"/>
          </p:nvSpPr>
          <p:spPr bwMode="hidden">
            <a:xfrm>
              <a:off x="431" y="0"/>
              <a:ext cx="5331" cy="4320"/>
            </a:xfrm>
            <a:prstGeom prst="rect">
              <a:avLst/>
            </a:prstGeom>
            <a:solidFill>
              <a:schemeClr val="accent1">
                <a:alpha val="50000"/>
              </a:schemeClr>
            </a:solidFill>
            <a:ln w="9525">
              <a:noFill/>
              <a:miter lim="800000"/>
              <a:headEnd/>
              <a:tailEnd/>
            </a:ln>
            <a:effectLst/>
          </p:spPr>
          <p:txBody>
            <a:bodyPr wrap="none" anchor="ctr"/>
            <a:lstStyle/>
            <a:p>
              <a:pPr>
                <a:defRPr/>
              </a:pPr>
              <a:endParaRPr lang="en-US">
                <a:latin typeface="Verdana" charset="0"/>
                <a:ea typeface="+mn-ea"/>
              </a:endParaRPr>
            </a:p>
          </p:txBody>
        </p:sp>
        <p:sp>
          <p:nvSpPr>
            <p:cNvPr id="153664" name="Rectangle 64"/>
            <p:cNvSpPr>
              <a:spLocks noChangeArrowheads="1"/>
            </p:cNvSpPr>
            <p:nvPr userDrawn="1"/>
          </p:nvSpPr>
          <p:spPr bwMode="blackGray">
            <a:xfrm>
              <a:off x="0" y="1081"/>
              <a:ext cx="4378" cy="47"/>
            </a:xfrm>
            <a:prstGeom prst="rect">
              <a:avLst/>
            </a:prstGeom>
            <a:solidFill>
              <a:schemeClr val="hlink">
                <a:alpha val="50000"/>
              </a:schemeClr>
            </a:solidFill>
            <a:ln w="9525">
              <a:noFill/>
              <a:miter lim="800000"/>
              <a:headEnd/>
              <a:tailEnd/>
            </a:ln>
            <a:effectLst/>
          </p:spPr>
          <p:txBody>
            <a:bodyPr wrap="none" anchor="ctr"/>
            <a:lstStyle/>
            <a:p>
              <a:pPr>
                <a:defRPr/>
              </a:pPr>
              <a:endParaRPr lang="en-US">
                <a:latin typeface="Verdana" charset="0"/>
                <a:ea typeface="+mn-ea"/>
              </a:endParaRPr>
            </a:p>
          </p:txBody>
        </p:sp>
      </p:grpSp>
      <p:sp>
        <p:nvSpPr>
          <p:cNvPr id="1027" name="Rectangle 65"/>
          <p:cNvSpPr>
            <a:spLocks noGrp="1" noChangeArrowheads="1"/>
          </p:cNvSpPr>
          <p:nvPr>
            <p:ph type="title"/>
          </p:nvPr>
        </p:nvSpPr>
        <p:spPr bwMode="auto">
          <a:xfrm>
            <a:off x="871538" y="192088"/>
            <a:ext cx="8162925" cy="14319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spAutoFit/>
          </a:bodyPr>
          <a:lstStyle/>
          <a:p>
            <a:pPr lvl="0"/>
            <a:r>
              <a:rPr lang="en-US" smtClean="0"/>
              <a:t>Click to edit Master title style</a:t>
            </a:r>
          </a:p>
        </p:txBody>
      </p:sp>
      <p:sp>
        <p:nvSpPr>
          <p:cNvPr id="1028" name="Rectangle 66"/>
          <p:cNvSpPr>
            <a:spLocks noGrp="1" noChangeArrowheads="1"/>
          </p:cNvSpPr>
          <p:nvPr>
            <p:ph type="body" idx="1"/>
          </p:nvPr>
        </p:nvSpPr>
        <p:spPr bwMode="auto">
          <a:xfrm>
            <a:off x="912813" y="1905000"/>
            <a:ext cx="8110537"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3667" name="Rectangle 67"/>
          <p:cNvSpPr>
            <a:spLocks noGrp="1" noChangeArrowheads="1"/>
          </p:cNvSpPr>
          <p:nvPr>
            <p:ph type="dt" sz="half" idx="2"/>
          </p:nvPr>
        </p:nvSpPr>
        <p:spPr bwMode="auto">
          <a:xfrm>
            <a:off x="11525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atin typeface="Verdana" charset="0"/>
                <a:ea typeface="+mn-ea"/>
              </a:defRPr>
            </a:lvl1pPr>
          </a:lstStyle>
          <a:p>
            <a:pPr>
              <a:defRPr/>
            </a:pPr>
            <a:endParaRPr lang="en-US"/>
          </a:p>
        </p:txBody>
      </p:sp>
      <p:sp>
        <p:nvSpPr>
          <p:cNvPr id="153668" name="Rectangle 68"/>
          <p:cNvSpPr>
            <a:spLocks noGrp="1" noChangeArrowheads="1"/>
          </p:cNvSpPr>
          <p:nvPr>
            <p:ph type="ftr" sz="quarter" idx="3"/>
          </p:nvPr>
        </p:nvSpPr>
        <p:spPr bwMode="auto">
          <a:xfrm>
            <a:off x="3590925" y="6286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Verdana" charset="0"/>
                <a:ea typeface="+mn-ea"/>
              </a:defRPr>
            </a:lvl1pPr>
          </a:lstStyle>
          <a:p>
            <a:pPr>
              <a:defRPr/>
            </a:pPr>
            <a:endParaRPr lang="en-US"/>
          </a:p>
        </p:txBody>
      </p:sp>
      <p:sp>
        <p:nvSpPr>
          <p:cNvPr id="153669" name="Rectangle 69"/>
          <p:cNvSpPr>
            <a:spLocks noGrp="1" noChangeArrowheads="1"/>
          </p:cNvSpPr>
          <p:nvPr>
            <p:ph type="sldNum" sz="quarter" idx="4"/>
          </p:nvPr>
        </p:nvSpPr>
        <p:spPr bwMode="auto">
          <a:xfrm>
            <a:off x="70199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78BB74CE-1A79-4882-B4D7-2B55C73DF50F}" type="slidenum">
              <a:rPr lang="en-US"/>
              <a:pPr/>
              <a:t>‹Nº›</a:t>
            </a:fld>
            <a:endParaRPr lang="en-US"/>
          </a:p>
        </p:txBody>
      </p:sp>
    </p:spTree>
  </p:cSld>
  <p:clrMap bg1="lt1" tx1="dk1" bg2="lt2" tx2="dk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0" fontAlgn="base" hangingPunct="0">
        <a:spcBef>
          <a:spcPct val="0"/>
        </a:spcBef>
        <a:spcAft>
          <a:spcPct val="0"/>
        </a:spcAft>
        <a:defRPr sz="4400">
          <a:solidFill>
            <a:schemeClr val="tx2"/>
          </a:solidFill>
          <a:latin typeface="+mj-lt"/>
          <a:ea typeface="ＭＳ Ｐゴシック" pitchFamily="-105" charset="-128"/>
          <a:cs typeface="ＭＳ Ｐゴシック" pitchFamily="-105" charset="-128"/>
        </a:defRPr>
      </a:lvl1pPr>
      <a:lvl2pPr algn="l" rtl="0" eaLnBrk="0" fontAlgn="base" hangingPunct="0">
        <a:spcBef>
          <a:spcPct val="0"/>
        </a:spcBef>
        <a:spcAft>
          <a:spcPct val="0"/>
        </a:spcAft>
        <a:defRPr sz="4400">
          <a:solidFill>
            <a:schemeClr val="tx2"/>
          </a:solidFill>
          <a:latin typeface="Verdana" charset="0"/>
          <a:ea typeface="ＭＳ Ｐゴシック" pitchFamily="-105" charset="-128"/>
          <a:cs typeface="ＭＳ Ｐゴシック" pitchFamily="-105" charset="-128"/>
        </a:defRPr>
      </a:lvl2pPr>
      <a:lvl3pPr algn="l" rtl="0" eaLnBrk="0" fontAlgn="base" hangingPunct="0">
        <a:spcBef>
          <a:spcPct val="0"/>
        </a:spcBef>
        <a:spcAft>
          <a:spcPct val="0"/>
        </a:spcAft>
        <a:defRPr sz="4400">
          <a:solidFill>
            <a:schemeClr val="tx2"/>
          </a:solidFill>
          <a:latin typeface="Verdana" charset="0"/>
          <a:ea typeface="ＭＳ Ｐゴシック" pitchFamily="-105" charset="-128"/>
          <a:cs typeface="ＭＳ Ｐゴシック" pitchFamily="-105" charset="-128"/>
        </a:defRPr>
      </a:lvl3pPr>
      <a:lvl4pPr algn="l" rtl="0" eaLnBrk="0" fontAlgn="base" hangingPunct="0">
        <a:spcBef>
          <a:spcPct val="0"/>
        </a:spcBef>
        <a:spcAft>
          <a:spcPct val="0"/>
        </a:spcAft>
        <a:defRPr sz="4400">
          <a:solidFill>
            <a:schemeClr val="tx2"/>
          </a:solidFill>
          <a:latin typeface="Verdana" charset="0"/>
          <a:ea typeface="ＭＳ Ｐゴシック" pitchFamily="-105" charset="-128"/>
          <a:cs typeface="ＭＳ Ｐゴシック" pitchFamily="-105" charset="-128"/>
        </a:defRPr>
      </a:lvl4pPr>
      <a:lvl5pPr algn="l" rtl="0" eaLnBrk="0" fontAlgn="base" hangingPunct="0">
        <a:spcBef>
          <a:spcPct val="0"/>
        </a:spcBef>
        <a:spcAft>
          <a:spcPct val="0"/>
        </a:spcAft>
        <a:defRPr sz="4400">
          <a:solidFill>
            <a:schemeClr val="tx2"/>
          </a:solidFill>
          <a:latin typeface="Verdana" charset="0"/>
          <a:ea typeface="ＭＳ Ｐゴシック" pitchFamily="-105" charset="-128"/>
          <a:cs typeface="ＭＳ Ｐゴシック" pitchFamily="-105" charset="-128"/>
        </a:defRPr>
      </a:lvl5pPr>
      <a:lvl6pPr marL="457200" algn="l" rtl="0" fontAlgn="base">
        <a:spcBef>
          <a:spcPct val="0"/>
        </a:spcBef>
        <a:spcAft>
          <a:spcPct val="0"/>
        </a:spcAft>
        <a:defRPr sz="4400">
          <a:solidFill>
            <a:schemeClr val="tx2"/>
          </a:solidFill>
          <a:latin typeface="Verdana" charset="0"/>
        </a:defRPr>
      </a:lvl6pPr>
      <a:lvl7pPr marL="914400" algn="l" rtl="0" fontAlgn="base">
        <a:spcBef>
          <a:spcPct val="0"/>
        </a:spcBef>
        <a:spcAft>
          <a:spcPct val="0"/>
        </a:spcAft>
        <a:defRPr sz="4400">
          <a:solidFill>
            <a:schemeClr val="tx2"/>
          </a:solidFill>
          <a:latin typeface="Verdana" charset="0"/>
        </a:defRPr>
      </a:lvl7pPr>
      <a:lvl8pPr marL="1371600" algn="l" rtl="0" fontAlgn="base">
        <a:spcBef>
          <a:spcPct val="0"/>
        </a:spcBef>
        <a:spcAft>
          <a:spcPct val="0"/>
        </a:spcAft>
        <a:defRPr sz="4400">
          <a:solidFill>
            <a:schemeClr val="tx2"/>
          </a:solidFill>
          <a:latin typeface="Verdana" charset="0"/>
        </a:defRPr>
      </a:lvl8pPr>
      <a:lvl9pPr marL="1828800" algn="l" rtl="0" fontAlgn="base">
        <a:spcBef>
          <a:spcPct val="0"/>
        </a:spcBef>
        <a:spcAft>
          <a:spcPct val="0"/>
        </a:spcAft>
        <a:defRPr sz="4400">
          <a:solidFill>
            <a:schemeClr val="tx2"/>
          </a:solidFill>
          <a:latin typeface="Verdana" charset="0"/>
        </a:defRPr>
      </a:lvl9pPr>
    </p:titleStyle>
    <p:bodyStyle>
      <a:lvl1pPr marL="342900" indent="-342900" algn="l" rtl="0" eaLnBrk="0" fontAlgn="base" hangingPunct="0">
        <a:spcBef>
          <a:spcPct val="20000"/>
        </a:spcBef>
        <a:spcAft>
          <a:spcPct val="0"/>
        </a:spcAft>
        <a:buClr>
          <a:schemeClr val="folHlink"/>
        </a:buClr>
        <a:buSzPct val="75000"/>
        <a:buFont typeface="Wingdings" pitchFamily="2" charset="2"/>
        <a:buChar char="n"/>
        <a:defRPr sz="3200">
          <a:solidFill>
            <a:schemeClr val="tx1"/>
          </a:solidFill>
          <a:latin typeface="+mn-lt"/>
          <a:ea typeface="ＭＳ Ｐゴシック" pitchFamily="-105" charset="-128"/>
          <a:cs typeface="ＭＳ Ｐゴシック" pitchFamily="-105" charset="-128"/>
        </a:defRPr>
      </a:lvl1pPr>
      <a:lvl2pPr marL="742950" indent="-285750" algn="l" rtl="0" eaLnBrk="0" fontAlgn="base" hangingPunct="0">
        <a:spcBef>
          <a:spcPct val="20000"/>
        </a:spcBef>
        <a:spcAft>
          <a:spcPct val="0"/>
        </a:spcAft>
        <a:buClr>
          <a:schemeClr val="folHlink"/>
        </a:buClr>
        <a:buSzPct val="70000"/>
        <a:buFont typeface="Wingdings" pitchFamily="2" charset="2"/>
        <a:buChar char="n"/>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lr>
          <a:schemeClr val="hlink"/>
        </a:buClr>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lr>
          <a:schemeClr val="tx1"/>
        </a:buClr>
        <a:buSzPct val="85000"/>
        <a:buChar char="•"/>
        <a:defRPr sz="2000">
          <a:solidFill>
            <a:schemeClr val="tx1"/>
          </a:solidFill>
          <a:latin typeface="+mn-lt"/>
          <a:ea typeface="ＭＳ Ｐゴシック" charset="-128"/>
        </a:defRPr>
      </a:lvl5pPr>
      <a:lvl6pPr marL="2514600" indent="-228600" algn="l" rtl="0" fontAlgn="base">
        <a:spcBef>
          <a:spcPct val="20000"/>
        </a:spcBef>
        <a:spcAft>
          <a:spcPct val="0"/>
        </a:spcAft>
        <a:buClr>
          <a:schemeClr val="tx1"/>
        </a:buClr>
        <a:buSzPct val="85000"/>
        <a:buChar char="•"/>
        <a:defRPr sz="2000">
          <a:solidFill>
            <a:schemeClr val="tx1"/>
          </a:solidFill>
          <a:latin typeface="+mn-lt"/>
          <a:ea typeface="ＭＳ Ｐゴシック" charset="-128"/>
        </a:defRPr>
      </a:lvl6pPr>
      <a:lvl7pPr marL="2971800" indent="-228600" algn="l" rtl="0" fontAlgn="base">
        <a:spcBef>
          <a:spcPct val="20000"/>
        </a:spcBef>
        <a:spcAft>
          <a:spcPct val="0"/>
        </a:spcAft>
        <a:buClr>
          <a:schemeClr val="tx1"/>
        </a:buClr>
        <a:buSzPct val="85000"/>
        <a:buChar char="•"/>
        <a:defRPr sz="2000">
          <a:solidFill>
            <a:schemeClr val="tx1"/>
          </a:solidFill>
          <a:latin typeface="+mn-lt"/>
          <a:ea typeface="ＭＳ Ｐゴシック" charset="-128"/>
        </a:defRPr>
      </a:lvl7pPr>
      <a:lvl8pPr marL="3429000" indent="-228600" algn="l" rtl="0" fontAlgn="base">
        <a:spcBef>
          <a:spcPct val="20000"/>
        </a:spcBef>
        <a:spcAft>
          <a:spcPct val="0"/>
        </a:spcAft>
        <a:buClr>
          <a:schemeClr val="tx1"/>
        </a:buClr>
        <a:buSzPct val="85000"/>
        <a:buChar char="•"/>
        <a:defRPr sz="2000">
          <a:solidFill>
            <a:schemeClr val="tx1"/>
          </a:solidFill>
          <a:latin typeface="+mn-lt"/>
          <a:ea typeface="ＭＳ Ｐゴシック" charset="-128"/>
        </a:defRPr>
      </a:lvl8pPr>
      <a:lvl9pPr marL="3886200" indent="-228600" algn="l" rtl="0" fontAlgn="base">
        <a:spcBef>
          <a:spcPct val="20000"/>
        </a:spcBef>
        <a:spcAft>
          <a:spcPct val="0"/>
        </a:spcAft>
        <a:buClr>
          <a:schemeClr val="tx1"/>
        </a:buClr>
        <a:buSzPct val="85000"/>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779463" y="1704975"/>
            <a:ext cx="7678737" cy="823913"/>
          </a:xfrm>
        </p:spPr>
        <p:txBody>
          <a:bodyPr/>
          <a:lstStyle/>
          <a:p>
            <a:pPr eaLnBrk="1" hangingPunct="1"/>
            <a:r>
              <a:rPr lang="en-US" sz="4800" smtClean="0">
                <a:ea typeface="ＭＳ Ｐゴシック" pitchFamily="34" charset="-128"/>
              </a:rPr>
              <a:t>Process concept</a:t>
            </a:r>
            <a:r>
              <a:rPr lang="en-US" smtClean="0">
                <a:ea typeface="ＭＳ Ｐゴシック" pitchFamily="34" charset="-128"/>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val 2"/>
          <p:cNvSpPr>
            <a:spLocks noChangeArrowheads="1"/>
          </p:cNvSpPr>
          <p:nvPr/>
        </p:nvSpPr>
        <p:spPr bwMode="auto">
          <a:xfrm>
            <a:off x="762000" y="3276600"/>
            <a:ext cx="1752600" cy="10668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8" charset="0"/>
              </a:rPr>
              <a:t>RUNNING</a:t>
            </a:r>
          </a:p>
        </p:txBody>
      </p:sp>
      <p:sp>
        <p:nvSpPr>
          <p:cNvPr id="15363" name="Line 3"/>
          <p:cNvSpPr>
            <a:spLocks noChangeShapeType="1"/>
          </p:cNvSpPr>
          <p:nvPr/>
        </p:nvSpPr>
        <p:spPr bwMode="auto">
          <a:xfrm flipV="1">
            <a:off x="1676400" y="2514600"/>
            <a:ext cx="0" cy="762000"/>
          </a:xfrm>
          <a:prstGeom prst="line">
            <a:avLst/>
          </a:prstGeom>
          <a:noFill/>
          <a:ln w="9525">
            <a:solidFill>
              <a:srgbClr val="000000"/>
            </a:solidFill>
            <a:round/>
            <a:headEnd/>
            <a:tailEnd/>
          </a:ln>
        </p:spPr>
        <p:txBody>
          <a:bodyPr/>
          <a:lstStyle/>
          <a:p>
            <a:endParaRPr lang="en-US"/>
          </a:p>
        </p:txBody>
      </p:sp>
      <p:sp>
        <p:nvSpPr>
          <p:cNvPr id="15364" name="Line 4"/>
          <p:cNvSpPr>
            <a:spLocks noChangeShapeType="1"/>
          </p:cNvSpPr>
          <p:nvPr/>
        </p:nvSpPr>
        <p:spPr bwMode="auto">
          <a:xfrm>
            <a:off x="1676400" y="2514600"/>
            <a:ext cx="2324100" cy="0"/>
          </a:xfrm>
          <a:prstGeom prst="line">
            <a:avLst/>
          </a:prstGeom>
          <a:noFill/>
          <a:ln w="9525">
            <a:solidFill>
              <a:srgbClr val="000000"/>
            </a:solidFill>
            <a:round/>
            <a:headEnd/>
            <a:tailEnd type="triangle" w="med" len="med"/>
          </a:ln>
        </p:spPr>
        <p:txBody>
          <a:bodyPr/>
          <a:lstStyle/>
          <a:p>
            <a:endParaRPr lang="en-US"/>
          </a:p>
        </p:txBody>
      </p:sp>
      <p:sp>
        <p:nvSpPr>
          <p:cNvPr id="15365" name="Oval 5"/>
          <p:cNvSpPr>
            <a:spLocks noChangeArrowheads="1"/>
          </p:cNvSpPr>
          <p:nvPr/>
        </p:nvSpPr>
        <p:spPr bwMode="auto">
          <a:xfrm>
            <a:off x="4038600" y="2133600"/>
            <a:ext cx="1676400" cy="8382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8" charset="0"/>
              </a:rPr>
              <a:t>END</a:t>
            </a:r>
          </a:p>
        </p:txBody>
      </p:sp>
      <p:sp>
        <p:nvSpPr>
          <p:cNvPr id="15366" name="Line 6"/>
          <p:cNvSpPr>
            <a:spLocks noChangeShapeType="1"/>
          </p:cNvSpPr>
          <p:nvPr/>
        </p:nvSpPr>
        <p:spPr bwMode="auto">
          <a:xfrm>
            <a:off x="2514600" y="3810000"/>
            <a:ext cx="1600200" cy="0"/>
          </a:xfrm>
          <a:prstGeom prst="line">
            <a:avLst/>
          </a:prstGeom>
          <a:noFill/>
          <a:ln w="9525">
            <a:solidFill>
              <a:srgbClr val="000000"/>
            </a:solidFill>
            <a:round/>
            <a:headEnd/>
            <a:tailEnd type="triangle" w="med" len="med"/>
          </a:ln>
        </p:spPr>
        <p:txBody>
          <a:bodyPr/>
          <a:lstStyle/>
          <a:p>
            <a:endParaRPr lang="en-US"/>
          </a:p>
        </p:txBody>
      </p:sp>
      <p:sp>
        <p:nvSpPr>
          <p:cNvPr id="15367" name="Oval 7"/>
          <p:cNvSpPr>
            <a:spLocks noChangeArrowheads="1"/>
          </p:cNvSpPr>
          <p:nvPr/>
        </p:nvSpPr>
        <p:spPr bwMode="auto">
          <a:xfrm>
            <a:off x="4114800" y="3352800"/>
            <a:ext cx="1676400" cy="8382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8" charset="0"/>
              </a:rPr>
              <a:t>ABEND</a:t>
            </a:r>
          </a:p>
        </p:txBody>
      </p:sp>
      <p:sp>
        <p:nvSpPr>
          <p:cNvPr id="15368" name="Line 8"/>
          <p:cNvSpPr>
            <a:spLocks noChangeShapeType="1"/>
          </p:cNvSpPr>
          <p:nvPr/>
        </p:nvSpPr>
        <p:spPr bwMode="auto">
          <a:xfrm>
            <a:off x="1676400" y="4953000"/>
            <a:ext cx="2286000" cy="0"/>
          </a:xfrm>
          <a:prstGeom prst="line">
            <a:avLst/>
          </a:prstGeom>
          <a:noFill/>
          <a:ln w="9525">
            <a:solidFill>
              <a:srgbClr val="000000"/>
            </a:solidFill>
            <a:round/>
            <a:headEnd/>
            <a:tailEnd type="triangle" w="med" len="med"/>
          </a:ln>
        </p:spPr>
        <p:txBody>
          <a:bodyPr/>
          <a:lstStyle/>
          <a:p>
            <a:endParaRPr lang="en-US"/>
          </a:p>
        </p:txBody>
      </p:sp>
      <p:sp>
        <p:nvSpPr>
          <p:cNvPr id="15369" name="Line 9"/>
          <p:cNvSpPr>
            <a:spLocks noChangeShapeType="1"/>
          </p:cNvSpPr>
          <p:nvPr/>
        </p:nvSpPr>
        <p:spPr bwMode="auto">
          <a:xfrm>
            <a:off x="1676400" y="4343400"/>
            <a:ext cx="0" cy="571500"/>
          </a:xfrm>
          <a:prstGeom prst="line">
            <a:avLst/>
          </a:prstGeom>
          <a:noFill/>
          <a:ln w="9525">
            <a:solidFill>
              <a:srgbClr val="000000"/>
            </a:solidFill>
            <a:round/>
            <a:headEnd/>
            <a:tailEnd/>
          </a:ln>
        </p:spPr>
        <p:txBody>
          <a:bodyPr/>
          <a:lstStyle/>
          <a:p>
            <a:endParaRPr lang="en-US"/>
          </a:p>
        </p:txBody>
      </p:sp>
      <p:sp>
        <p:nvSpPr>
          <p:cNvPr id="15370" name="Oval 10"/>
          <p:cNvSpPr>
            <a:spLocks noChangeArrowheads="1"/>
          </p:cNvSpPr>
          <p:nvPr/>
        </p:nvSpPr>
        <p:spPr bwMode="auto">
          <a:xfrm>
            <a:off x="3962400" y="4495800"/>
            <a:ext cx="1752600" cy="8382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8" charset="0"/>
              </a:rPr>
              <a:t>BLOCKED</a:t>
            </a:r>
          </a:p>
        </p:txBody>
      </p:sp>
      <p:sp>
        <p:nvSpPr>
          <p:cNvPr id="24587" name="Rectangle 11"/>
          <p:cNvSpPr>
            <a:spLocks noChangeArrowheads="1"/>
          </p:cNvSpPr>
          <p:nvPr/>
        </p:nvSpPr>
        <p:spPr bwMode="auto">
          <a:xfrm>
            <a:off x="1143000" y="685800"/>
            <a:ext cx="4329113" cy="579438"/>
          </a:xfrm>
          <a:prstGeom prst="rect">
            <a:avLst/>
          </a:prstGeom>
          <a:noFill/>
          <a:ln w="9525">
            <a:noFill/>
            <a:miter lim="800000"/>
            <a:headEnd/>
            <a:tailEnd/>
          </a:ln>
        </p:spPr>
        <p:txBody>
          <a:bodyPr wrap="none">
            <a:spAutoFit/>
          </a:bodyPr>
          <a:lstStyle/>
          <a:p>
            <a:r>
              <a:rPr lang="en-US" sz="3200">
                <a:solidFill>
                  <a:schemeClr val="tx2"/>
                </a:solidFill>
                <a:latin typeface="Times New Roman" pitchFamily="18" charset="0"/>
              </a:rPr>
              <a:t>Depiction of state change</a:t>
            </a:r>
          </a:p>
        </p:txBody>
      </p:sp>
      <p:sp>
        <p:nvSpPr>
          <p:cNvPr id="15372" name="Text Box 12"/>
          <p:cNvSpPr txBox="1">
            <a:spLocks noChangeArrowheads="1"/>
          </p:cNvSpPr>
          <p:nvPr/>
        </p:nvSpPr>
        <p:spPr bwMode="auto">
          <a:xfrm>
            <a:off x="2667000" y="2057400"/>
            <a:ext cx="990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EOP</a:t>
            </a:r>
          </a:p>
        </p:txBody>
      </p:sp>
      <p:sp>
        <p:nvSpPr>
          <p:cNvPr id="15373" name="Text Box 13"/>
          <p:cNvSpPr txBox="1">
            <a:spLocks noChangeArrowheads="1"/>
          </p:cNvSpPr>
          <p:nvPr/>
        </p:nvSpPr>
        <p:spPr bwMode="auto">
          <a:xfrm>
            <a:off x="2667000" y="3200400"/>
            <a:ext cx="990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TRAP</a:t>
            </a:r>
          </a:p>
        </p:txBody>
      </p:sp>
      <p:sp>
        <p:nvSpPr>
          <p:cNvPr id="15374" name="Text Box 14"/>
          <p:cNvSpPr txBox="1">
            <a:spLocks noChangeArrowheads="1"/>
          </p:cNvSpPr>
          <p:nvPr/>
        </p:nvSpPr>
        <p:spPr bwMode="auto">
          <a:xfrm>
            <a:off x="2590800" y="4343400"/>
            <a:ext cx="990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SIO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363"/>
                                        </p:tgtEl>
                                        <p:attrNameLst>
                                          <p:attrName>style.visibility</p:attrName>
                                        </p:attrNameLst>
                                      </p:cBhvr>
                                      <p:to>
                                        <p:strVal val="visible"/>
                                      </p:to>
                                    </p:set>
                                    <p:animEffect transition="in" filter="checkerboard(across)">
                                      <p:cBhvr>
                                        <p:cTn id="7" dur="500"/>
                                        <p:tgtEl>
                                          <p:spTgt spid="15363"/>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5364"/>
                                        </p:tgtEl>
                                        <p:attrNameLst>
                                          <p:attrName>style.visibility</p:attrName>
                                        </p:attrNameLst>
                                      </p:cBhvr>
                                      <p:to>
                                        <p:strVal val="visible"/>
                                      </p:to>
                                    </p:set>
                                    <p:animEffect transition="in" filter="checkerboard(across)">
                                      <p:cBhvr>
                                        <p:cTn id="10" dur="500"/>
                                        <p:tgtEl>
                                          <p:spTgt spid="15364"/>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5372"/>
                                        </p:tgtEl>
                                        <p:attrNameLst>
                                          <p:attrName>style.visibility</p:attrName>
                                        </p:attrNameLst>
                                      </p:cBhvr>
                                      <p:to>
                                        <p:strVal val="visible"/>
                                      </p:to>
                                    </p:set>
                                    <p:animEffect transition="in" filter="checkerboard(across)">
                                      <p:cBhvr>
                                        <p:cTn id="13" dur="500"/>
                                        <p:tgtEl>
                                          <p:spTgt spid="15372"/>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15365"/>
                                        </p:tgtEl>
                                        <p:attrNameLst>
                                          <p:attrName>style.visibility</p:attrName>
                                        </p:attrNameLst>
                                      </p:cBhvr>
                                      <p:to>
                                        <p:strVal val="visible"/>
                                      </p:to>
                                    </p:set>
                                    <p:animEffect transition="in" filter="checkerboard(across)">
                                      <p:cBhvr>
                                        <p:cTn id="18" dur="500"/>
                                        <p:tgtEl>
                                          <p:spTgt spid="15365"/>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5366"/>
                                        </p:tgtEl>
                                        <p:attrNameLst>
                                          <p:attrName>style.visibility</p:attrName>
                                        </p:attrNameLst>
                                      </p:cBhvr>
                                      <p:to>
                                        <p:strVal val="visible"/>
                                      </p:to>
                                    </p:set>
                                    <p:animEffect transition="in" filter="checkerboard(across)">
                                      <p:cBhvr>
                                        <p:cTn id="23" dur="500"/>
                                        <p:tgtEl>
                                          <p:spTgt spid="15366"/>
                                        </p:tgtEl>
                                      </p:cBhvr>
                                    </p:animEffect>
                                  </p:childTnLst>
                                </p:cTn>
                              </p:par>
                              <p:par>
                                <p:cTn id="24" presetID="5" presetClass="entr" presetSubtype="10" fill="hold" grpId="0" nodeType="withEffect">
                                  <p:stCondLst>
                                    <p:cond delay="0"/>
                                  </p:stCondLst>
                                  <p:childTnLst>
                                    <p:set>
                                      <p:cBhvr>
                                        <p:cTn id="25" dur="1" fill="hold">
                                          <p:stCondLst>
                                            <p:cond delay="0"/>
                                          </p:stCondLst>
                                        </p:cTn>
                                        <p:tgtEl>
                                          <p:spTgt spid="15373"/>
                                        </p:tgtEl>
                                        <p:attrNameLst>
                                          <p:attrName>style.visibility</p:attrName>
                                        </p:attrNameLst>
                                      </p:cBhvr>
                                      <p:to>
                                        <p:strVal val="visible"/>
                                      </p:to>
                                    </p:set>
                                    <p:animEffect transition="in" filter="checkerboard(across)">
                                      <p:cBhvr>
                                        <p:cTn id="26" dur="500"/>
                                        <p:tgtEl>
                                          <p:spTgt spid="15373"/>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15367"/>
                                        </p:tgtEl>
                                        <p:attrNameLst>
                                          <p:attrName>style.visibility</p:attrName>
                                        </p:attrNameLst>
                                      </p:cBhvr>
                                      <p:to>
                                        <p:strVal val="visible"/>
                                      </p:to>
                                    </p:set>
                                    <p:animEffect transition="in" filter="checkerboard(across)">
                                      <p:cBhvr>
                                        <p:cTn id="31" dur="500"/>
                                        <p:tgtEl>
                                          <p:spTgt spid="15367"/>
                                        </p:tgtEl>
                                      </p:cBhvr>
                                    </p:animEffect>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grpId="0" nodeType="clickEffect">
                                  <p:stCondLst>
                                    <p:cond delay="0"/>
                                  </p:stCondLst>
                                  <p:childTnLst>
                                    <p:set>
                                      <p:cBhvr>
                                        <p:cTn id="35" dur="1" fill="hold">
                                          <p:stCondLst>
                                            <p:cond delay="0"/>
                                          </p:stCondLst>
                                        </p:cTn>
                                        <p:tgtEl>
                                          <p:spTgt spid="15369"/>
                                        </p:tgtEl>
                                        <p:attrNameLst>
                                          <p:attrName>style.visibility</p:attrName>
                                        </p:attrNameLst>
                                      </p:cBhvr>
                                      <p:to>
                                        <p:strVal val="visible"/>
                                      </p:to>
                                    </p:set>
                                    <p:animEffect transition="in" filter="checkerboard(across)">
                                      <p:cBhvr>
                                        <p:cTn id="36" dur="500"/>
                                        <p:tgtEl>
                                          <p:spTgt spid="15369"/>
                                        </p:tgtEl>
                                      </p:cBhvr>
                                    </p:animEffect>
                                  </p:childTnLst>
                                </p:cTn>
                              </p:par>
                              <p:par>
                                <p:cTn id="37" presetID="5" presetClass="entr" presetSubtype="10" fill="hold" grpId="0" nodeType="withEffect">
                                  <p:stCondLst>
                                    <p:cond delay="0"/>
                                  </p:stCondLst>
                                  <p:childTnLst>
                                    <p:set>
                                      <p:cBhvr>
                                        <p:cTn id="38" dur="1" fill="hold">
                                          <p:stCondLst>
                                            <p:cond delay="0"/>
                                          </p:stCondLst>
                                        </p:cTn>
                                        <p:tgtEl>
                                          <p:spTgt spid="15368"/>
                                        </p:tgtEl>
                                        <p:attrNameLst>
                                          <p:attrName>style.visibility</p:attrName>
                                        </p:attrNameLst>
                                      </p:cBhvr>
                                      <p:to>
                                        <p:strVal val="visible"/>
                                      </p:to>
                                    </p:set>
                                    <p:animEffect transition="in" filter="checkerboard(across)">
                                      <p:cBhvr>
                                        <p:cTn id="39" dur="500"/>
                                        <p:tgtEl>
                                          <p:spTgt spid="15368"/>
                                        </p:tgtEl>
                                      </p:cBhvr>
                                    </p:animEffect>
                                  </p:childTnLst>
                                </p:cTn>
                              </p:par>
                              <p:par>
                                <p:cTn id="40" presetID="5" presetClass="entr" presetSubtype="10" fill="hold" grpId="0" nodeType="withEffect">
                                  <p:stCondLst>
                                    <p:cond delay="0"/>
                                  </p:stCondLst>
                                  <p:childTnLst>
                                    <p:set>
                                      <p:cBhvr>
                                        <p:cTn id="41" dur="1" fill="hold">
                                          <p:stCondLst>
                                            <p:cond delay="0"/>
                                          </p:stCondLst>
                                        </p:cTn>
                                        <p:tgtEl>
                                          <p:spTgt spid="15374"/>
                                        </p:tgtEl>
                                        <p:attrNameLst>
                                          <p:attrName>style.visibility</p:attrName>
                                        </p:attrNameLst>
                                      </p:cBhvr>
                                      <p:to>
                                        <p:strVal val="visible"/>
                                      </p:to>
                                    </p:set>
                                    <p:animEffect transition="in" filter="checkerboard(across)">
                                      <p:cBhvr>
                                        <p:cTn id="42" dur="500"/>
                                        <p:tgtEl>
                                          <p:spTgt spid="15374"/>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15370"/>
                                        </p:tgtEl>
                                        <p:attrNameLst>
                                          <p:attrName>style.visibility</p:attrName>
                                        </p:attrNameLst>
                                      </p:cBhvr>
                                      <p:to>
                                        <p:strVal val="visible"/>
                                      </p:to>
                                    </p:set>
                                    <p:animEffect transition="in" filter="checkerboard(across)">
                                      <p:cBhvr>
                                        <p:cTn id="47" dur="500"/>
                                        <p:tgtEl>
                                          <p:spTgt spid="153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animBg="1"/>
      <p:bldP spid="15364" grpId="0" animBg="1"/>
      <p:bldP spid="15365" grpId="0" animBg="1"/>
      <p:bldP spid="15366" grpId="0" animBg="1"/>
      <p:bldP spid="15367" grpId="0" animBg="1"/>
      <p:bldP spid="15368" grpId="0" animBg="1"/>
      <p:bldP spid="15369" grpId="0" animBg="1"/>
      <p:bldP spid="15370" grpId="0" animBg="1"/>
      <p:bldP spid="15372" grpId="0"/>
      <p:bldP spid="15373" grpId="0"/>
      <p:bldP spid="1537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838200" y="2057400"/>
            <a:ext cx="7958138" cy="3881438"/>
          </a:xfrm>
        </p:spPr>
        <p:txBody>
          <a:bodyPr/>
          <a:lstStyle/>
          <a:p>
            <a:pPr eaLnBrk="1" hangingPunct="1"/>
            <a:r>
              <a:rPr lang="en-US" sz="2400" smtClean="0">
                <a:ea typeface="ＭＳ Ｐゴシック" pitchFamily="34" charset="-128"/>
              </a:rPr>
              <a:t>The activity of a process is controlled by a data structure called </a:t>
            </a:r>
            <a:r>
              <a:rPr lang="en-US" sz="2400" b="1" smtClean="0">
                <a:ea typeface="ＭＳ Ｐゴシック" pitchFamily="34" charset="-128"/>
              </a:rPr>
              <a:t>P</a:t>
            </a:r>
            <a:r>
              <a:rPr lang="en-US" sz="2400" smtClean="0">
                <a:ea typeface="ＭＳ Ｐゴシック" pitchFamily="34" charset="-128"/>
              </a:rPr>
              <a:t>rocess </a:t>
            </a:r>
            <a:r>
              <a:rPr lang="en-US" sz="2400" b="1" smtClean="0">
                <a:ea typeface="ＭＳ Ｐゴシック" pitchFamily="34" charset="-128"/>
              </a:rPr>
              <a:t>C</a:t>
            </a:r>
            <a:r>
              <a:rPr lang="en-US" sz="2400" smtClean="0">
                <a:ea typeface="ＭＳ Ｐゴシック" pitchFamily="34" charset="-128"/>
              </a:rPr>
              <a:t>ontrol </a:t>
            </a:r>
            <a:r>
              <a:rPr lang="en-US" sz="2400" b="1" smtClean="0">
                <a:ea typeface="ＭＳ Ｐゴシック" pitchFamily="34" charset="-128"/>
              </a:rPr>
              <a:t>B</a:t>
            </a:r>
            <a:r>
              <a:rPr lang="en-US" sz="2400" smtClean="0">
                <a:ea typeface="ＭＳ Ｐゴシック" pitchFamily="34" charset="-128"/>
              </a:rPr>
              <a:t>lock(PCB). </a:t>
            </a:r>
          </a:p>
          <a:p>
            <a:pPr eaLnBrk="1" hangingPunct="1"/>
            <a:endParaRPr lang="en-US" sz="2400" smtClean="0">
              <a:ea typeface="ＭＳ Ｐゴシック" pitchFamily="34" charset="-128"/>
            </a:endParaRPr>
          </a:p>
          <a:p>
            <a:pPr eaLnBrk="1" hangingPunct="1"/>
            <a:r>
              <a:rPr lang="en-US" sz="2400" smtClean="0">
                <a:ea typeface="ＭＳ Ｐゴシック" pitchFamily="34" charset="-128"/>
              </a:rPr>
              <a:t>A PCB is created every time a program is loaded to be executed. </a:t>
            </a:r>
          </a:p>
          <a:p>
            <a:pPr eaLnBrk="1" hangingPunct="1"/>
            <a:endParaRPr lang="en-US" sz="2400" smtClean="0">
              <a:ea typeface="ＭＳ Ｐゴシック" pitchFamily="34" charset="-128"/>
            </a:endParaRPr>
          </a:p>
          <a:p>
            <a:pPr eaLnBrk="1" hangingPunct="1"/>
            <a:r>
              <a:rPr lang="en-US" sz="2400" smtClean="0">
                <a:ea typeface="ＭＳ Ｐゴシック" pitchFamily="34" charset="-128"/>
              </a:rPr>
              <a:t>So, a process is defined by PCB-Program couple</a:t>
            </a:r>
            <a:r>
              <a:rPr lang="en-US" sz="2800" smtClean="0">
                <a:ea typeface="ＭＳ Ｐゴシック" pitchFamily="34" charset="-128"/>
              </a:rPr>
              <a:t>.</a:t>
            </a:r>
          </a:p>
        </p:txBody>
      </p:sp>
      <p:sp>
        <p:nvSpPr>
          <p:cNvPr id="25603" name="Text Box 4"/>
          <p:cNvSpPr txBox="1">
            <a:spLocks noChangeArrowheads="1"/>
          </p:cNvSpPr>
          <p:nvPr/>
        </p:nvSpPr>
        <p:spPr bwMode="auto">
          <a:xfrm>
            <a:off x="990600" y="609600"/>
            <a:ext cx="3886200" cy="579438"/>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8" charset="0"/>
              </a:rPr>
              <a:t>Process Continued…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143000" y="868363"/>
            <a:ext cx="7772400" cy="579437"/>
          </a:xfrm>
        </p:spPr>
        <p:txBody>
          <a:bodyPr/>
          <a:lstStyle/>
          <a:p>
            <a:pPr eaLnBrk="1" hangingPunct="1"/>
            <a:r>
              <a:rPr lang="en-US" sz="3200" smtClean="0">
                <a:ea typeface="ＭＳ Ｐゴシック" pitchFamily="34" charset="-128"/>
              </a:rPr>
              <a:t>Structure of PCB</a:t>
            </a:r>
          </a:p>
        </p:txBody>
      </p:sp>
      <p:sp>
        <p:nvSpPr>
          <p:cNvPr id="26627" name="Text Box 145"/>
          <p:cNvSpPr txBox="1">
            <a:spLocks noChangeArrowheads="1"/>
          </p:cNvSpPr>
          <p:nvPr/>
        </p:nvSpPr>
        <p:spPr bwMode="auto">
          <a:xfrm>
            <a:off x="838200" y="1752600"/>
            <a:ext cx="7696200" cy="48387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PCB  contains information about processes, for instance: </a:t>
            </a:r>
          </a:p>
          <a:p>
            <a:pPr>
              <a:spcBef>
                <a:spcPct val="50000"/>
              </a:spcBef>
              <a:buFont typeface="Wingdings" pitchFamily="2" charset="2"/>
              <a:buChar char="Ø"/>
            </a:pPr>
            <a:r>
              <a:rPr lang="en-US">
                <a:latin typeface="Times New Roman" pitchFamily="18" charset="0"/>
              </a:rPr>
              <a:t> the current state of a process</a:t>
            </a:r>
          </a:p>
          <a:p>
            <a:pPr>
              <a:spcBef>
                <a:spcPct val="50000"/>
              </a:spcBef>
              <a:buFont typeface="Wingdings" pitchFamily="2" charset="2"/>
              <a:buChar char="Ø"/>
            </a:pPr>
            <a:r>
              <a:rPr lang="en-US">
                <a:latin typeface="Times New Roman" pitchFamily="18" charset="0"/>
              </a:rPr>
              <a:t>Unique identification of process</a:t>
            </a:r>
          </a:p>
          <a:p>
            <a:pPr>
              <a:spcBef>
                <a:spcPct val="50000"/>
              </a:spcBef>
              <a:buFont typeface="Wingdings" pitchFamily="2" charset="2"/>
              <a:buChar char="Ø"/>
            </a:pPr>
            <a:r>
              <a:rPr lang="en-US">
                <a:latin typeface="Times New Roman" pitchFamily="18" charset="0"/>
              </a:rPr>
              <a:t>Process priority</a:t>
            </a:r>
          </a:p>
          <a:p>
            <a:pPr>
              <a:spcBef>
                <a:spcPct val="50000"/>
              </a:spcBef>
              <a:buFont typeface="Wingdings" pitchFamily="2" charset="2"/>
              <a:buChar char="Ø"/>
            </a:pPr>
            <a:r>
              <a:rPr lang="en-US">
                <a:latin typeface="Times New Roman" pitchFamily="18" charset="0"/>
              </a:rPr>
              <a:t>Contents of  some CPU registers</a:t>
            </a:r>
          </a:p>
          <a:p>
            <a:pPr>
              <a:spcBef>
                <a:spcPct val="50000"/>
              </a:spcBef>
              <a:buFont typeface="Wingdings" pitchFamily="2" charset="2"/>
              <a:buChar char="Ø"/>
            </a:pPr>
            <a:r>
              <a:rPr lang="en-US">
                <a:latin typeface="Times New Roman" pitchFamily="18" charset="0"/>
              </a:rPr>
              <a:t>Instruction Pointer (IP), also known as PC</a:t>
            </a:r>
          </a:p>
          <a:p>
            <a:pPr>
              <a:spcBef>
                <a:spcPct val="50000"/>
              </a:spcBef>
              <a:buFont typeface="Wingdings" pitchFamily="2" charset="2"/>
              <a:buChar char="Ø"/>
            </a:pPr>
            <a:r>
              <a:rPr lang="en-US">
                <a:latin typeface="Times New Roman" pitchFamily="18" charset="0"/>
              </a:rPr>
              <a:t>Base and limit registers</a:t>
            </a:r>
          </a:p>
          <a:p>
            <a:pPr>
              <a:spcBef>
                <a:spcPct val="50000"/>
              </a:spcBef>
              <a:buFont typeface="Wingdings" pitchFamily="2" charset="2"/>
              <a:buChar char="Ø"/>
            </a:pPr>
            <a:r>
              <a:rPr lang="en-US">
                <a:latin typeface="Times New Roman" pitchFamily="18" charset="0"/>
              </a:rPr>
              <a:t>Time limits and I/O status information </a:t>
            </a:r>
          </a:p>
          <a:p>
            <a:pPr>
              <a:spcBef>
                <a:spcPct val="50000"/>
              </a:spcBef>
              <a:buFont typeface="Wingdings" pitchFamily="2" charset="2"/>
              <a:buChar char="Ø"/>
            </a:pPr>
            <a:endParaRPr lang="en-US">
              <a:latin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1"/>
          <p:cNvSpPr>
            <a:spLocks noChangeArrowheads="1"/>
          </p:cNvSpPr>
          <p:nvPr/>
        </p:nvSpPr>
        <p:spPr bwMode="auto">
          <a:xfrm>
            <a:off x="533400" y="2514600"/>
            <a:ext cx="1143000" cy="1371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7651" name="Rectangle 32"/>
          <p:cNvSpPr>
            <a:spLocks noChangeArrowheads="1"/>
          </p:cNvSpPr>
          <p:nvPr/>
        </p:nvSpPr>
        <p:spPr bwMode="auto">
          <a:xfrm>
            <a:off x="533400" y="4495800"/>
            <a:ext cx="762000" cy="1524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7652" name="Text Box 33"/>
          <p:cNvSpPr txBox="1">
            <a:spLocks noChangeArrowheads="1"/>
          </p:cNvSpPr>
          <p:nvPr/>
        </p:nvSpPr>
        <p:spPr bwMode="auto">
          <a:xfrm>
            <a:off x="533400" y="2971800"/>
            <a:ext cx="12192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PROGRAM</a:t>
            </a:r>
          </a:p>
        </p:txBody>
      </p:sp>
      <p:sp>
        <p:nvSpPr>
          <p:cNvPr id="27653" name="Text Box 34"/>
          <p:cNvSpPr txBox="1">
            <a:spLocks noChangeArrowheads="1"/>
          </p:cNvSpPr>
          <p:nvPr/>
        </p:nvSpPr>
        <p:spPr bwMode="auto">
          <a:xfrm>
            <a:off x="762000" y="4495800"/>
            <a:ext cx="304800" cy="1862138"/>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STACK</a:t>
            </a:r>
          </a:p>
          <a:p>
            <a:pPr>
              <a:spcBef>
                <a:spcPct val="50000"/>
              </a:spcBef>
            </a:pPr>
            <a:endParaRPr lang="en-US">
              <a:latin typeface="Times New Roman" pitchFamily="18" charset="0"/>
            </a:endParaRPr>
          </a:p>
        </p:txBody>
      </p:sp>
      <p:sp>
        <p:nvSpPr>
          <p:cNvPr id="27654" name="Line 36"/>
          <p:cNvSpPr>
            <a:spLocks noChangeShapeType="1"/>
          </p:cNvSpPr>
          <p:nvPr/>
        </p:nvSpPr>
        <p:spPr bwMode="auto">
          <a:xfrm>
            <a:off x="2057400" y="1752600"/>
            <a:ext cx="4648200" cy="0"/>
          </a:xfrm>
          <a:prstGeom prst="line">
            <a:avLst/>
          </a:prstGeom>
          <a:noFill/>
          <a:ln w="9525">
            <a:solidFill>
              <a:schemeClr val="tx1"/>
            </a:solidFill>
            <a:miter lim="800000"/>
            <a:headEnd/>
            <a:tailEnd/>
          </a:ln>
        </p:spPr>
        <p:txBody>
          <a:bodyPr wrap="none"/>
          <a:lstStyle/>
          <a:p>
            <a:endParaRPr lang="en-US"/>
          </a:p>
        </p:txBody>
      </p:sp>
      <p:sp>
        <p:nvSpPr>
          <p:cNvPr id="27655" name="Line 37"/>
          <p:cNvSpPr>
            <a:spLocks noChangeShapeType="1"/>
          </p:cNvSpPr>
          <p:nvPr/>
        </p:nvSpPr>
        <p:spPr bwMode="auto">
          <a:xfrm>
            <a:off x="2057400" y="1752600"/>
            <a:ext cx="0" cy="4953000"/>
          </a:xfrm>
          <a:prstGeom prst="line">
            <a:avLst/>
          </a:prstGeom>
          <a:noFill/>
          <a:ln w="9525">
            <a:solidFill>
              <a:schemeClr val="tx1"/>
            </a:solidFill>
            <a:miter lim="800000"/>
            <a:headEnd/>
            <a:tailEnd/>
          </a:ln>
        </p:spPr>
        <p:txBody>
          <a:bodyPr wrap="none"/>
          <a:lstStyle/>
          <a:p>
            <a:endParaRPr lang="en-US"/>
          </a:p>
        </p:txBody>
      </p:sp>
      <p:sp>
        <p:nvSpPr>
          <p:cNvPr id="27656" name="Line 39"/>
          <p:cNvSpPr>
            <a:spLocks noChangeShapeType="1"/>
          </p:cNvSpPr>
          <p:nvPr/>
        </p:nvSpPr>
        <p:spPr bwMode="auto">
          <a:xfrm>
            <a:off x="6705600" y="1752600"/>
            <a:ext cx="0" cy="4953000"/>
          </a:xfrm>
          <a:prstGeom prst="line">
            <a:avLst/>
          </a:prstGeom>
          <a:noFill/>
          <a:ln w="9525">
            <a:solidFill>
              <a:schemeClr val="tx1"/>
            </a:solidFill>
            <a:miter lim="800000"/>
            <a:headEnd/>
            <a:tailEnd/>
          </a:ln>
        </p:spPr>
        <p:txBody>
          <a:bodyPr wrap="none"/>
          <a:lstStyle/>
          <a:p>
            <a:endParaRPr lang="en-US"/>
          </a:p>
        </p:txBody>
      </p:sp>
      <p:sp>
        <p:nvSpPr>
          <p:cNvPr id="27657" name="Line 40"/>
          <p:cNvSpPr>
            <a:spLocks noChangeShapeType="1"/>
          </p:cNvSpPr>
          <p:nvPr/>
        </p:nvSpPr>
        <p:spPr bwMode="auto">
          <a:xfrm>
            <a:off x="2057400" y="6248400"/>
            <a:ext cx="4648200" cy="0"/>
          </a:xfrm>
          <a:prstGeom prst="line">
            <a:avLst/>
          </a:prstGeom>
          <a:noFill/>
          <a:ln w="9525">
            <a:solidFill>
              <a:schemeClr val="tx1"/>
            </a:solidFill>
            <a:miter lim="800000"/>
            <a:headEnd/>
            <a:tailEnd/>
          </a:ln>
        </p:spPr>
        <p:txBody>
          <a:bodyPr wrap="none"/>
          <a:lstStyle/>
          <a:p>
            <a:endParaRPr lang="en-US"/>
          </a:p>
        </p:txBody>
      </p:sp>
      <p:sp>
        <p:nvSpPr>
          <p:cNvPr id="27658" name="Line 41"/>
          <p:cNvSpPr>
            <a:spLocks noChangeShapeType="1"/>
          </p:cNvSpPr>
          <p:nvPr/>
        </p:nvSpPr>
        <p:spPr bwMode="auto">
          <a:xfrm>
            <a:off x="2057400" y="2209800"/>
            <a:ext cx="4648200" cy="0"/>
          </a:xfrm>
          <a:prstGeom prst="line">
            <a:avLst/>
          </a:prstGeom>
          <a:noFill/>
          <a:ln w="9525">
            <a:solidFill>
              <a:schemeClr val="tx1"/>
            </a:solidFill>
            <a:miter lim="800000"/>
            <a:headEnd/>
            <a:tailEnd/>
          </a:ln>
        </p:spPr>
        <p:txBody>
          <a:bodyPr wrap="none"/>
          <a:lstStyle/>
          <a:p>
            <a:endParaRPr lang="en-US"/>
          </a:p>
        </p:txBody>
      </p:sp>
      <p:sp>
        <p:nvSpPr>
          <p:cNvPr id="27659" name="Line 42"/>
          <p:cNvSpPr>
            <a:spLocks noChangeShapeType="1"/>
          </p:cNvSpPr>
          <p:nvPr/>
        </p:nvSpPr>
        <p:spPr bwMode="auto">
          <a:xfrm>
            <a:off x="2057400" y="2667000"/>
            <a:ext cx="4648200" cy="0"/>
          </a:xfrm>
          <a:prstGeom prst="line">
            <a:avLst/>
          </a:prstGeom>
          <a:noFill/>
          <a:ln w="9525">
            <a:solidFill>
              <a:schemeClr val="tx1"/>
            </a:solidFill>
            <a:miter lim="800000"/>
            <a:headEnd/>
            <a:tailEnd/>
          </a:ln>
        </p:spPr>
        <p:txBody>
          <a:bodyPr wrap="none"/>
          <a:lstStyle/>
          <a:p>
            <a:endParaRPr lang="en-US"/>
          </a:p>
        </p:txBody>
      </p:sp>
      <p:sp>
        <p:nvSpPr>
          <p:cNvPr id="27660" name="Line 43"/>
          <p:cNvSpPr>
            <a:spLocks noChangeShapeType="1"/>
          </p:cNvSpPr>
          <p:nvPr/>
        </p:nvSpPr>
        <p:spPr bwMode="auto">
          <a:xfrm>
            <a:off x="2057400" y="3124200"/>
            <a:ext cx="4648200" cy="0"/>
          </a:xfrm>
          <a:prstGeom prst="line">
            <a:avLst/>
          </a:prstGeom>
          <a:noFill/>
          <a:ln w="9525">
            <a:solidFill>
              <a:schemeClr val="tx1"/>
            </a:solidFill>
            <a:miter lim="800000"/>
            <a:headEnd/>
            <a:tailEnd/>
          </a:ln>
        </p:spPr>
        <p:txBody>
          <a:bodyPr wrap="none"/>
          <a:lstStyle/>
          <a:p>
            <a:endParaRPr lang="en-US"/>
          </a:p>
        </p:txBody>
      </p:sp>
      <p:sp>
        <p:nvSpPr>
          <p:cNvPr id="27661" name="Line 44"/>
          <p:cNvSpPr>
            <a:spLocks noChangeShapeType="1"/>
          </p:cNvSpPr>
          <p:nvPr/>
        </p:nvSpPr>
        <p:spPr bwMode="auto">
          <a:xfrm>
            <a:off x="2057400" y="3581400"/>
            <a:ext cx="4648200" cy="0"/>
          </a:xfrm>
          <a:prstGeom prst="line">
            <a:avLst/>
          </a:prstGeom>
          <a:noFill/>
          <a:ln w="9525">
            <a:solidFill>
              <a:schemeClr val="tx1"/>
            </a:solidFill>
            <a:miter lim="800000"/>
            <a:headEnd/>
            <a:tailEnd/>
          </a:ln>
        </p:spPr>
        <p:txBody>
          <a:bodyPr wrap="none"/>
          <a:lstStyle/>
          <a:p>
            <a:endParaRPr lang="en-US"/>
          </a:p>
        </p:txBody>
      </p:sp>
      <p:sp>
        <p:nvSpPr>
          <p:cNvPr id="27662" name="Line 45"/>
          <p:cNvSpPr>
            <a:spLocks noChangeShapeType="1"/>
          </p:cNvSpPr>
          <p:nvPr/>
        </p:nvSpPr>
        <p:spPr bwMode="auto">
          <a:xfrm>
            <a:off x="2057400" y="4038600"/>
            <a:ext cx="4648200" cy="0"/>
          </a:xfrm>
          <a:prstGeom prst="line">
            <a:avLst/>
          </a:prstGeom>
          <a:noFill/>
          <a:ln w="9525">
            <a:solidFill>
              <a:schemeClr val="tx1"/>
            </a:solidFill>
            <a:miter lim="800000"/>
            <a:headEnd/>
            <a:tailEnd/>
          </a:ln>
        </p:spPr>
        <p:txBody>
          <a:bodyPr wrap="none"/>
          <a:lstStyle/>
          <a:p>
            <a:endParaRPr lang="en-US"/>
          </a:p>
        </p:txBody>
      </p:sp>
      <p:sp>
        <p:nvSpPr>
          <p:cNvPr id="27663" name="Line 46"/>
          <p:cNvSpPr>
            <a:spLocks noChangeShapeType="1"/>
          </p:cNvSpPr>
          <p:nvPr/>
        </p:nvSpPr>
        <p:spPr bwMode="auto">
          <a:xfrm>
            <a:off x="2057400" y="4495800"/>
            <a:ext cx="4648200" cy="0"/>
          </a:xfrm>
          <a:prstGeom prst="line">
            <a:avLst/>
          </a:prstGeom>
          <a:noFill/>
          <a:ln w="9525">
            <a:solidFill>
              <a:schemeClr val="tx1"/>
            </a:solidFill>
            <a:miter lim="800000"/>
            <a:headEnd/>
            <a:tailEnd/>
          </a:ln>
        </p:spPr>
        <p:txBody>
          <a:bodyPr wrap="none"/>
          <a:lstStyle/>
          <a:p>
            <a:endParaRPr lang="en-US"/>
          </a:p>
        </p:txBody>
      </p:sp>
      <p:sp>
        <p:nvSpPr>
          <p:cNvPr id="27664" name="Line 47"/>
          <p:cNvSpPr>
            <a:spLocks noChangeShapeType="1"/>
          </p:cNvSpPr>
          <p:nvPr/>
        </p:nvSpPr>
        <p:spPr bwMode="auto">
          <a:xfrm>
            <a:off x="2057400" y="4953000"/>
            <a:ext cx="4648200" cy="0"/>
          </a:xfrm>
          <a:prstGeom prst="line">
            <a:avLst/>
          </a:prstGeom>
          <a:noFill/>
          <a:ln w="9525">
            <a:solidFill>
              <a:schemeClr val="tx1"/>
            </a:solidFill>
            <a:miter lim="800000"/>
            <a:headEnd/>
            <a:tailEnd/>
          </a:ln>
        </p:spPr>
        <p:txBody>
          <a:bodyPr wrap="none"/>
          <a:lstStyle/>
          <a:p>
            <a:endParaRPr lang="en-US"/>
          </a:p>
        </p:txBody>
      </p:sp>
      <p:sp>
        <p:nvSpPr>
          <p:cNvPr id="27665" name="Line 48"/>
          <p:cNvSpPr>
            <a:spLocks noChangeShapeType="1"/>
          </p:cNvSpPr>
          <p:nvPr/>
        </p:nvSpPr>
        <p:spPr bwMode="auto">
          <a:xfrm>
            <a:off x="2057400" y="5410200"/>
            <a:ext cx="4648200" cy="0"/>
          </a:xfrm>
          <a:prstGeom prst="line">
            <a:avLst/>
          </a:prstGeom>
          <a:noFill/>
          <a:ln w="9525">
            <a:solidFill>
              <a:schemeClr val="tx1"/>
            </a:solidFill>
            <a:miter lim="800000"/>
            <a:headEnd/>
            <a:tailEnd/>
          </a:ln>
        </p:spPr>
        <p:txBody>
          <a:bodyPr wrap="none"/>
          <a:lstStyle/>
          <a:p>
            <a:endParaRPr lang="en-US"/>
          </a:p>
        </p:txBody>
      </p:sp>
      <p:sp>
        <p:nvSpPr>
          <p:cNvPr id="27666" name="Line 49"/>
          <p:cNvSpPr>
            <a:spLocks noChangeShapeType="1"/>
          </p:cNvSpPr>
          <p:nvPr/>
        </p:nvSpPr>
        <p:spPr bwMode="auto">
          <a:xfrm>
            <a:off x="2057400" y="5867400"/>
            <a:ext cx="4648200" cy="0"/>
          </a:xfrm>
          <a:prstGeom prst="line">
            <a:avLst/>
          </a:prstGeom>
          <a:noFill/>
          <a:ln w="9525">
            <a:solidFill>
              <a:schemeClr val="tx1"/>
            </a:solidFill>
            <a:miter lim="800000"/>
            <a:headEnd/>
            <a:tailEnd/>
          </a:ln>
        </p:spPr>
        <p:txBody>
          <a:bodyPr wrap="none"/>
          <a:lstStyle/>
          <a:p>
            <a:endParaRPr lang="en-US"/>
          </a:p>
        </p:txBody>
      </p:sp>
      <p:sp>
        <p:nvSpPr>
          <p:cNvPr id="27667" name="Line 51"/>
          <p:cNvSpPr>
            <a:spLocks noChangeShapeType="1"/>
          </p:cNvSpPr>
          <p:nvPr/>
        </p:nvSpPr>
        <p:spPr bwMode="auto">
          <a:xfrm>
            <a:off x="2057400" y="6705600"/>
            <a:ext cx="4648200" cy="0"/>
          </a:xfrm>
          <a:prstGeom prst="line">
            <a:avLst/>
          </a:prstGeom>
          <a:noFill/>
          <a:ln w="9525">
            <a:solidFill>
              <a:schemeClr val="tx1"/>
            </a:solidFill>
            <a:miter lim="800000"/>
            <a:headEnd/>
            <a:tailEnd/>
          </a:ln>
        </p:spPr>
        <p:txBody>
          <a:bodyPr wrap="none"/>
          <a:lstStyle/>
          <a:p>
            <a:endParaRPr lang="en-US"/>
          </a:p>
        </p:txBody>
      </p:sp>
      <p:sp>
        <p:nvSpPr>
          <p:cNvPr id="27668" name="Text Box 52"/>
          <p:cNvSpPr txBox="1">
            <a:spLocks noChangeArrowheads="1"/>
          </p:cNvSpPr>
          <p:nvPr/>
        </p:nvSpPr>
        <p:spPr bwMode="auto">
          <a:xfrm>
            <a:off x="2057400" y="1752600"/>
            <a:ext cx="4648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 </a:t>
            </a:r>
          </a:p>
        </p:txBody>
      </p:sp>
      <p:sp>
        <p:nvSpPr>
          <p:cNvPr id="27669" name="Text Box 55"/>
          <p:cNvSpPr txBox="1">
            <a:spLocks noChangeArrowheads="1"/>
          </p:cNvSpPr>
          <p:nvPr/>
        </p:nvSpPr>
        <p:spPr bwMode="auto">
          <a:xfrm>
            <a:off x="2209800" y="26670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Base code</a:t>
            </a:r>
          </a:p>
        </p:txBody>
      </p:sp>
      <p:sp>
        <p:nvSpPr>
          <p:cNvPr id="27670" name="Text Box 56"/>
          <p:cNvSpPr txBox="1">
            <a:spLocks noChangeArrowheads="1"/>
          </p:cNvSpPr>
          <p:nvPr/>
        </p:nvSpPr>
        <p:spPr bwMode="auto">
          <a:xfrm>
            <a:off x="2057400" y="31242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      Limit Code</a:t>
            </a:r>
          </a:p>
        </p:txBody>
      </p:sp>
      <p:sp>
        <p:nvSpPr>
          <p:cNvPr id="27671" name="Text Box 57"/>
          <p:cNvSpPr txBox="1">
            <a:spLocks noChangeArrowheads="1"/>
          </p:cNvSpPr>
          <p:nvPr/>
        </p:nvSpPr>
        <p:spPr bwMode="auto">
          <a:xfrm>
            <a:off x="2133600" y="35814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 </a:t>
            </a:r>
            <a:r>
              <a:rPr lang="en-US">
                <a:solidFill>
                  <a:schemeClr val="folHlink"/>
                </a:solidFill>
                <a:latin typeface="Times New Roman" pitchFamily="18" charset="0"/>
              </a:rPr>
              <a:t>IP or PC</a:t>
            </a:r>
          </a:p>
        </p:txBody>
      </p:sp>
      <p:sp>
        <p:nvSpPr>
          <p:cNvPr id="27672" name="Text Box 58"/>
          <p:cNvSpPr txBox="1">
            <a:spLocks noChangeArrowheads="1"/>
          </p:cNvSpPr>
          <p:nvPr/>
        </p:nvSpPr>
        <p:spPr bwMode="auto">
          <a:xfrm>
            <a:off x="2057400" y="40386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     </a:t>
            </a:r>
            <a:r>
              <a:rPr lang="en-US">
                <a:solidFill>
                  <a:schemeClr val="folHlink"/>
                </a:solidFill>
                <a:latin typeface="Times New Roman" pitchFamily="18" charset="0"/>
              </a:rPr>
              <a:t>Stack Pointer</a:t>
            </a:r>
          </a:p>
        </p:txBody>
      </p:sp>
      <p:sp>
        <p:nvSpPr>
          <p:cNvPr id="27673" name="Text Box 59"/>
          <p:cNvSpPr txBox="1">
            <a:spLocks noChangeArrowheads="1"/>
          </p:cNvSpPr>
          <p:nvPr/>
        </p:nvSpPr>
        <p:spPr bwMode="auto">
          <a:xfrm>
            <a:off x="2057400" y="44958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 </a:t>
            </a:r>
            <a:r>
              <a:rPr lang="en-US">
                <a:solidFill>
                  <a:schemeClr val="folHlink"/>
                </a:solidFill>
                <a:latin typeface="Times New Roman" pitchFamily="18" charset="0"/>
              </a:rPr>
              <a:t>Registers</a:t>
            </a:r>
          </a:p>
        </p:txBody>
      </p:sp>
      <p:sp>
        <p:nvSpPr>
          <p:cNvPr id="27674" name="Text Box 60"/>
          <p:cNvSpPr txBox="1">
            <a:spLocks noChangeArrowheads="1"/>
          </p:cNvSpPr>
          <p:nvPr/>
        </p:nvSpPr>
        <p:spPr bwMode="auto">
          <a:xfrm>
            <a:off x="2209800" y="57912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 Interrupt Flags</a:t>
            </a:r>
          </a:p>
        </p:txBody>
      </p:sp>
      <p:sp>
        <p:nvSpPr>
          <p:cNvPr id="27675" name="Text Box 61"/>
          <p:cNvSpPr txBox="1">
            <a:spLocks noChangeArrowheads="1"/>
          </p:cNvSpPr>
          <p:nvPr/>
        </p:nvSpPr>
        <p:spPr bwMode="auto">
          <a:xfrm>
            <a:off x="2133600" y="54102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MODE</a:t>
            </a:r>
          </a:p>
        </p:txBody>
      </p:sp>
      <p:sp>
        <p:nvSpPr>
          <p:cNvPr id="27676" name="Text Box 62"/>
          <p:cNvSpPr txBox="1">
            <a:spLocks noChangeArrowheads="1"/>
          </p:cNvSpPr>
          <p:nvPr/>
        </p:nvSpPr>
        <p:spPr bwMode="auto">
          <a:xfrm>
            <a:off x="2057400" y="62484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a:t>
            </a:r>
          </a:p>
        </p:txBody>
      </p:sp>
      <p:sp>
        <p:nvSpPr>
          <p:cNvPr id="27677" name="Text Box 63"/>
          <p:cNvSpPr txBox="1">
            <a:spLocks noChangeArrowheads="1"/>
          </p:cNvSpPr>
          <p:nvPr/>
        </p:nvSpPr>
        <p:spPr bwMode="auto">
          <a:xfrm>
            <a:off x="2133600" y="4953000"/>
            <a:ext cx="4267200" cy="457200"/>
          </a:xfrm>
          <a:prstGeom prst="rect">
            <a:avLst/>
          </a:prstGeom>
          <a:noFill/>
          <a:ln w="9525">
            <a:noFill/>
            <a:miter lim="800000"/>
            <a:headEnd/>
            <a:tailEnd/>
          </a:ln>
        </p:spPr>
        <p:txBody>
          <a:bodyPr>
            <a:spAutoFit/>
          </a:bodyPr>
          <a:lstStyle/>
          <a:p>
            <a:pPr algn="ctr">
              <a:spcBef>
                <a:spcPct val="50000"/>
              </a:spcBef>
            </a:pPr>
            <a:r>
              <a:rPr lang="en-US">
                <a:solidFill>
                  <a:schemeClr val="folHlink"/>
                </a:solidFill>
                <a:latin typeface="Times New Roman" pitchFamily="18" charset="0"/>
              </a:rPr>
              <a:t>State</a:t>
            </a:r>
          </a:p>
        </p:txBody>
      </p:sp>
      <p:sp>
        <p:nvSpPr>
          <p:cNvPr id="27678" name="Line 64"/>
          <p:cNvSpPr>
            <a:spLocks noChangeShapeType="1"/>
          </p:cNvSpPr>
          <p:nvPr/>
        </p:nvSpPr>
        <p:spPr bwMode="auto">
          <a:xfrm flipH="1">
            <a:off x="1295400" y="4267200"/>
            <a:ext cx="762000" cy="228600"/>
          </a:xfrm>
          <a:prstGeom prst="line">
            <a:avLst/>
          </a:prstGeom>
          <a:noFill/>
          <a:ln w="9525">
            <a:solidFill>
              <a:schemeClr val="tx1"/>
            </a:solidFill>
            <a:miter lim="800000"/>
            <a:headEnd/>
            <a:tailEnd type="triangle" w="med" len="med"/>
          </a:ln>
        </p:spPr>
        <p:txBody>
          <a:bodyPr wrap="none"/>
          <a:lstStyle/>
          <a:p>
            <a:endParaRPr lang="en-US"/>
          </a:p>
        </p:txBody>
      </p:sp>
      <p:sp>
        <p:nvSpPr>
          <p:cNvPr id="27679" name="Line 66"/>
          <p:cNvSpPr>
            <a:spLocks noChangeShapeType="1"/>
          </p:cNvSpPr>
          <p:nvPr/>
        </p:nvSpPr>
        <p:spPr bwMode="auto">
          <a:xfrm flipH="1" flipV="1">
            <a:off x="1676400" y="2514600"/>
            <a:ext cx="381000" cy="457200"/>
          </a:xfrm>
          <a:prstGeom prst="line">
            <a:avLst/>
          </a:prstGeom>
          <a:noFill/>
          <a:ln w="9525">
            <a:solidFill>
              <a:schemeClr val="tx1"/>
            </a:solidFill>
            <a:miter lim="800000"/>
            <a:headEnd/>
            <a:tailEnd type="triangle" w="med" len="med"/>
          </a:ln>
        </p:spPr>
        <p:txBody>
          <a:bodyPr wrap="none"/>
          <a:lstStyle/>
          <a:p>
            <a:endParaRPr lang="en-US"/>
          </a:p>
        </p:txBody>
      </p:sp>
      <p:sp>
        <p:nvSpPr>
          <p:cNvPr id="27680" name="Line 67"/>
          <p:cNvSpPr>
            <a:spLocks noChangeShapeType="1"/>
          </p:cNvSpPr>
          <p:nvPr/>
        </p:nvSpPr>
        <p:spPr bwMode="auto">
          <a:xfrm flipH="1">
            <a:off x="1676400" y="3352800"/>
            <a:ext cx="381000" cy="533400"/>
          </a:xfrm>
          <a:prstGeom prst="line">
            <a:avLst/>
          </a:prstGeom>
          <a:noFill/>
          <a:ln w="9525">
            <a:solidFill>
              <a:schemeClr val="tx1"/>
            </a:solidFill>
            <a:miter lim="800000"/>
            <a:headEnd/>
            <a:tailEnd type="triangle" w="med" len="med"/>
          </a:ln>
        </p:spPr>
        <p:txBody>
          <a:bodyPr wrap="none"/>
          <a:lstStyle/>
          <a:p>
            <a:endParaRPr lang="en-US"/>
          </a:p>
        </p:txBody>
      </p:sp>
      <p:sp>
        <p:nvSpPr>
          <p:cNvPr id="27681" name="Text Box 68"/>
          <p:cNvSpPr txBox="1">
            <a:spLocks noChangeArrowheads="1"/>
          </p:cNvSpPr>
          <p:nvPr/>
        </p:nvSpPr>
        <p:spPr bwMode="auto">
          <a:xfrm>
            <a:off x="914400" y="609600"/>
            <a:ext cx="5105400" cy="579438"/>
          </a:xfrm>
          <a:prstGeom prst="rect">
            <a:avLst/>
          </a:prstGeom>
          <a:noFill/>
          <a:ln w="9525">
            <a:noFill/>
            <a:miter lim="800000"/>
            <a:headEnd/>
            <a:tailEnd/>
          </a:ln>
        </p:spPr>
        <p:txBody>
          <a:bodyPr>
            <a:spAutoFit/>
          </a:bodyPr>
          <a:lstStyle/>
          <a:p>
            <a:pPr algn="ctr">
              <a:spcBef>
                <a:spcPct val="50000"/>
              </a:spcBef>
            </a:pPr>
            <a:r>
              <a:rPr lang="en-US" sz="3200">
                <a:solidFill>
                  <a:schemeClr val="tx2"/>
                </a:solidFill>
                <a:latin typeface="Times New Roman" pitchFamily="18" charset="0"/>
              </a:rPr>
              <a:t>Structure of PCB  Contd…</a:t>
            </a:r>
          </a:p>
        </p:txBody>
      </p:sp>
      <p:sp>
        <p:nvSpPr>
          <p:cNvPr id="27682" name="Rectangle 69"/>
          <p:cNvSpPr>
            <a:spLocks noChangeArrowheads="1"/>
          </p:cNvSpPr>
          <p:nvPr/>
        </p:nvSpPr>
        <p:spPr bwMode="auto">
          <a:xfrm>
            <a:off x="3048000" y="2209800"/>
            <a:ext cx="2579688" cy="457200"/>
          </a:xfrm>
          <a:prstGeom prst="rect">
            <a:avLst/>
          </a:prstGeom>
          <a:noFill/>
          <a:ln w="9525">
            <a:noFill/>
            <a:miter lim="800000"/>
            <a:headEnd/>
            <a:tailEnd/>
          </a:ln>
        </p:spPr>
        <p:txBody>
          <a:bodyPr wrap="none">
            <a:spAutoFit/>
          </a:bodyPr>
          <a:lstStyle/>
          <a:p>
            <a:r>
              <a:rPr lang="en-US">
                <a:latin typeface="Times New Roman" pitchFamily="18" charset="0"/>
              </a:rPr>
              <a:t>Process name or ID</a:t>
            </a:r>
          </a:p>
        </p:txBody>
      </p:sp>
      <p:sp>
        <p:nvSpPr>
          <p:cNvPr id="27683" name="Rectangle 70"/>
          <p:cNvSpPr>
            <a:spLocks noChangeArrowheads="1"/>
          </p:cNvSpPr>
          <p:nvPr/>
        </p:nvSpPr>
        <p:spPr bwMode="auto">
          <a:xfrm>
            <a:off x="3124200" y="1752600"/>
            <a:ext cx="2628900" cy="457200"/>
          </a:xfrm>
          <a:prstGeom prst="rect">
            <a:avLst/>
          </a:prstGeom>
          <a:noFill/>
          <a:ln w="9525">
            <a:noFill/>
            <a:miter lim="800000"/>
            <a:headEnd/>
            <a:tailEnd/>
          </a:ln>
        </p:spPr>
        <p:txBody>
          <a:bodyPr wrap="none">
            <a:spAutoFit/>
          </a:bodyPr>
          <a:lstStyle/>
          <a:p>
            <a:r>
              <a:rPr lang="en-US">
                <a:latin typeface="Times New Roman" pitchFamily="18" charset="0"/>
              </a:rPr>
              <a:t>Pointer to next PCB</a:t>
            </a:r>
          </a:p>
        </p:txBody>
      </p:sp>
      <p:sp>
        <p:nvSpPr>
          <p:cNvPr id="27684" name="Line 71"/>
          <p:cNvSpPr>
            <a:spLocks noChangeShapeType="1"/>
          </p:cNvSpPr>
          <p:nvPr/>
        </p:nvSpPr>
        <p:spPr bwMode="auto">
          <a:xfrm>
            <a:off x="6172200" y="1981200"/>
            <a:ext cx="1295400" cy="0"/>
          </a:xfrm>
          <a:prstGeom prst="line">
            <a:avLst/>
          </a:prstGeom>
          <a:noFill/>
          <a:ln w="9525">
            <a:solidFill>
              <a:schemeClr val="tx1"/>
            </a:solidFill>
            <a:miter lim="800000"/>
            <a:headEnd/>
            <a:tailEnd type="triangle" w="med" len="med"/>
          </a:ln>
        </p:spPr>
        <p:txBody>
          <a:bodyPr wrap="none"/>
          <a:lstStyle/>
          <a:p>
            <a:endParaRPr lang="en-US"/>
          </a:p>
        </p:txBody>
      </p:sp>
      <p:sp>
        <p:nvSpPr>
          <p:cNvPr id="27685" name="Rectangle 72"/>
          <p:cNvSpPr>
            <a:spLocks noChangeArrowheads="1"/>
          </p:cNvSpPr>
          <p:nvPr/>
        </p:nvSpPr>
        <p:spPr bwMode="auto">
          <a:xfrm>
            <a:off x="4289425" y="3200400"/>
            <a:ext cx="565150" cy="457200"/>
          </a:xfrm>
          <a:prstGeom prst="rect">
            <a:avLst/>
          </a:prstGeom>
          <a:noFill/>
          <a:ln w="9525">
            <a:noFill/>
            <a:miter lim="800000"/>
            <a:headEnd/>
            <a:tailEnd/>
          </a:ln>
        </p:spPr>
        <p:txBody>
          <a:bodyPr wrap="none">
            <a:spAutoFit/>
          </a:bodyPr>
          <a:lstStyle/>
          <a:p>
            <a:r>
              <a:rPr lang="en-US">
                <a:latin typeface="Times New Roman" pitchFamily="18" charset="0"/>
              </a:rPr>
              <a:t>….</a:t>
            </a:r>
          </a:p>
        </p:txBody>
      </p:sp>
      <p:sp>
        <p:nvSpPr>
          <p:cNvPr id="27686" name="Rectangle 73"/>
          <p:cNvSpPr>
            <a:spLocks noChangeArrowheads="1"/>
          </p:cNvSpPr>
          <p:nvPr/>
        </p:nvSpPr>
        <p:spPr bwMode="auto">
          <a:xfrm>
            <a:off x="7696200" y="1676400"/>
            <a:ext cx="641350" cy="457200"/>
          </a:xfrm>
          <a:prstGeom prst="rect">
            <a:avLst/>
          </a:prstGeom>
          <a:noFill/>
          <a:ln w="9525">
            <a:noFill/>
            <a:miter lim="800000"/>
            <a:headEnd/>
            <a:tailEnd/>
          </a:ln>
        </p:spPr>
        <p:txBody>
          <a:bodyPr wrap="none">
            <a:spAutoFit/>
          </a:bodyPr>
          <a:lstStyle/>
          <a:p>
            <a:pPr>
              <a:spcBef>
                <a:spcPct val="50000"/>
              </a:spcBef>
            </a:pPr>
            <a:r>
              <a:rPr lang="en-US">
                <a:latin typeface="Times New Roman" pitchFamily="18" charset="0"/>
              </a:rPr>
              <a:t>…..</a:t>
            </a:r>
          </a:p>
        </p:txBody>
      </p:sp>
      <p:sp>
        <p:nvSpPr>
          <p:cNvPr id="27687" name="AutoShape 74"/>
          <p:cNvSpPr>
            <a:spLocks/>
          </p:cNvSpPr>
          <p:nvPr/>
        </p:nvSpPr>
        <p:spPr bwMode="auto">
          <a:xfrm>
            <a:off x="6781800" y="3581400"/>
            <a:ext cx="381000" cy="1828800"/>
          </a:xfrm>
          <a:prstGeom prst="rightBrace">
            <a:avLst>
              <a:gd name="adj1" fmla="val 40000"/>
              <a:gd name="adj2" fmla="val 50000"/>
            </a:avLst>
          </a:prstGeom>
          <a:noFill/>
          <a:ln w="9525">
            <a:solidFill>
              <a:schemeClr val="tx1"/>
            </a:solidFill>
            <a:miter lim="800000"/>
            <a:headEnd/>
            <a:tailEnd/>
          </a:ln>
        </p:spPr>
        <p:txBody>
          <a:bodyPr wrap="none" anchor="ctr"/>
          <a:lstStyle/>
          <a:p>
            <a:endParaRPr lang="en-US"/>
          </a:p>
        </p:txBody>
      </p:sp>
      <p:sp>
        <p:nvSpPr>
          <p:cNvPr id="27688" name="Text Box 76"/>
          <p:cNvSpPr txBox="1">
            <a:spLocks noChangeArrowheads="1"/>
          </p:cNvSpPr>
          <p:nvPr/>
        </p:nvSpPr>
        <p:spPr bwMode="auto">
          <a:xfrm>
            <a:off x="7239000" y="4114800"/>
            <a:ext cx="1392238" cy="825500"/>
          </a:xfrm>
          <a:prstGeom prst="rect">
            <a:avLst/>
          </a:prstGeom>
          <a:noFill/>
          <a:ln w="9525">
            <a:noFill/>
            <a:miter lim="800000"/>
            <a:headEnd/>
            <a:tailEnd/>
          </a:ln>
        </p:spPr>
        <p:txBody>
          <a:bodyPr wrap="none">
            <a:spAutoFit/>
          </a:bodyPr>
          <a:lstStyle/>
          <a:p>
            <a:r>
              <a:rPr lang="en-US" sz="1600">
                <a:solidFill>
                  <a:srgbClr val="3333FF"/>
                </a:solidFill>
              </a:rPr>
              <a:t>T</a:t>
            </a:r>
            <a:r>
              <a:rPr lang="en-US" sz="1600"/>
              <a:t>hread</a:t>
            </a:r>
          </a:p>
          <a:p>
            <a:r>
              <a:rPr lang="en-US" sz="1600">
                <a:solidFill>
                  <a:srgbClr val="3333FF"/>
                </a:solidFill>
              </a:rPr>
              <a:t>C</a:t>
            </a:r>
            <a:r>
              <a:rPr lang="en-US" sz="1600"/>
              <a:t>ontrol </a:t>
            </a:r>
          </a:p>
          <a:p>
            <a:r>
              <a:rPr lang="en-US" sz="1600">
                <a:solidFill>
                  <a:srgbClr val="3333FF"/>
                </a:solidFill>
              </a:rPr>
              <a:t>B</a:t>
            </a:r>
            <a:r>
              <a:rPr lang="en-US" sz="1600"/>
              <a:t>lock (TCB)</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1"/>
          </p:nvPr>
        </p:nvSpPr>
        <p:spPr>
          <a:xfrm>
            <a:off x="381000" y="1905000"/>
            <a:ext cx="7848600" cy="4648200"/>
          </a:xfrm>
        </p:spPr>
        <p:txBody>
          <a:bodyPr/>
          <a:lstStyle/>
          <a:p>
            <a:pPr eaLnBrk="1" hangingPunct="1">
              <a:lnSpc>
                <a:spcPct val="90000"/>
              </a:lnSpc>
              <a:buFont typeface="Wingdings" pitchFamily="2" charset="2"/>
              <a:buNone/>
            </a:pPr>
            <a:r>
              <a:rPr lang="en-US" sz="2400" smtClean="0">
                <a:ea typeface="ＭＳ Ｐゴシック" pitchFamily="34" charset="-128"/>
              </a:rPr>
              <a:t>	A thread is known as “the unit of execution” of a process and it is represented by the Thread Control Block (TCB).</a:t>
            </a:r>
          </a:p>
          <a:p>
            <a:pPr eaLnBrk="1" hangingPunct="1">
              <a:lnSpc>
                <a:spcPct val="90000"/>
              </a:lnSpc>
              <a:buFont typeface="Wingdings" pitchFamily="2" charset="2"/>
              <a:buNone/>
            </a:pPr>
            <a:endParaRPr lang="en-US" sz="2400" smtClean="0">
              <a:ea typeface="ＭＳ Ｐゴシック" pitchFamily="34" charset="-128"/>
            </a:endParaRPr>
          </a:p>
          <a:p>
            <a:pPr eaLnBrk="1" hangingPunct="1">
              <a:lnSpc>
                <a:spcPct val="90000"/>
              </a:lnSpc>
              <a:buFont typeface="Wingdings" pitchFamily="2" charset="2"/>
              <a:buNone/>
            </a:pPr>
            <a:r>
              <a:rPr lang="en-US" sz="2400" smtClean="0">
                <a:ea typeface="ＭＳ Ｐゴシック" pitchFamily="34" charset="-128"/>
              </a:rPr>
              <a:t>	The TCB consists of four fields: PC, stack pointer, the contents of some registers, and the state.</a:t>
            </a:r>
          </a:p>
          <a:p>
            <a:pPr eaLnBrk="1" hangingPunct="1">
              <a:lnSpc>
                <a:spcPct val="90000"/>
              </a:lnSpc>
              <a:buFont typeface="Wingdings" pitchFamily="2" charset="2"/>
              <a:buNone/>
            </a:pPr>
            <a:endParaRPr lang="en-US" sz="2400" smtClean="0">
              <a:ea typeface="ＭＳ Ｐゴシック" pitchFamily="34" charset="-128"/>
            </a:endParaRPr>
          </a:p>
          <a:p>
            <a:pPr eaLnBrk="1" hangingPunct="1">
              <a:lnSpc>
                <a:spcPct val="90000"/>
              </a:lnSpc>
              <a:buFont typeface="Wingdings" pitchFamily="2" charset="2"/>
              <a:buNone/>
            </a:pPr>
            <a:r>
              <a:rPr lang="en-US" sz="2400" smtClean="0">
                <a:ea typeface="ＭＳ Ｐゴシック" pitchFamily="34" charset="-128"/>
              </a:rPr>
              <a:t>	 </a:t>
            </a:r>
          </a:p>
          <a:p>
            <a:pPr eaLnBrk="1" hangingPunct="1">
              <a:lnSpc>
                <a:spcPct val="90000"/>
              </a:lnSpc>
              <a:buFont typeface="Wingdings" pitchFamily="2" charset="2"/>
              <a:buNone/>
            </a:pPr>
            <a:endParaRPr lang="en-US" sz="2400" smtClean="0">
              <a:ea typeface="ＭＳ Ｐゴシック" pitchFamily="34" charset="-128"/>
            </a:endParaRPr>
          </a:p>
          <a:p>
            <a:pPr eaLnBrk="1" hangingPunct="1">
              <a:lnSpc>
                <a:spcPct val="90000"/>
              </a:lnSpc>
              <a:buFont typeface="Wingdings" pitchFamily="2" charset="2"/>
              <a:buNone/>
            </a:pPr>
            <a:endParaRPr lang="en-US" sz="2400" smtClean="0">
              <a:ea typeface="ＭＳ Ｐゴシック" pitchFamily="34" charset="-128"/>
            </a:endParaRPr>
          </a:p>
          <a:p>
            <a:pPr eaLnBrk="1" hangingPunct="1">
              <a:lnSpc>
                <a:spcPct val="90000"/>
              </a:lnSpc>
              <a:buFont typeface="Wingdings" pitchFamily="2" charset="2"/>
              <a:buNone/>
            </a:pPr>
            <a:endParaRPr lang="en-US" sz="2400" smtClean="0">
              <a:ea typeface="ＭＳ Ｐゴシック" pitchFamily="34" charset="-128"/>
            </a:endParaRPr>
          </a:p>
          <a:p>
            <a:pPr eaLnBrk="1" hangingPunct="1">
              <a:lnSpc>
                <a:spcPct val="90000"/>
              </a:lnSpc>
              <a:buFont typeface="Wingdings" pitchFamily="2" charset="2"/>
              <a:buNone/>
            </a:pPr>
            <a:r>
              <a:rPr lang="en-US" sz="2400" smtClean="0">
                <a:ea typeface="ＭＳ Ｐゴシック" pitchFamily="34" charset="-128"/>
              </a:rPr>
              <a:t>     </a:t>
            </a:r>
          </a:p>
          <a:p>
            <a:pPr eaLnBrk="1" hangingPunct="1">
              <a:lnSpc>
                <a:spcPct val="90000"/>
              </a:lnSpc>
              <a:buFont typeface="Wingdings" pitchFamily="2" charset="2"/>
              <a:buNone/>
            </a:pPr>
            <a:r>
              <a:rPr lang="en-US" sz="2400" smtClean="0">
                <a:ea typeface="ＭＳ Ｐゴシック" pitchFamily="34" charset="-128"/>
              </a:rPr>
              <a:t>     </a:t>
            </a:r>
          </a:p>
          <a:p>
            <a:pPr eaLnBrk="1" hangingPunct="1">
              <a:lnSpc>
                <a:spcPct val="90000"/>
              </a:lnSpc>
              <a:buFont typeface="Wingdings" pitchFamily="2" charset="2"/>
              <a:buNone/>
            </a:pPr>
            <a:r>
              <a:rPr lang="en-US" sz="2400" smtClean="0">
                <a:ea typeface="ＭＳ Ｐゴシック" pitchFamily="34" charset="-128"/>
              </a:rPr>
              <a:t>	</a:t>
            </a:r>
            <a:r>
              <a:rPr lang="en-US" sz="2800" smtClean="0">
                <a:ea typeface="ＭＳ Ｐゴシック" pitchFamily="34" charset="-128"/>
              </a:rPr>
              <a:t> </a:t>
            </a:r>
            <a:endParaRPr lang="en-US" sz="2400" smtClean="0">
              <a:ea typeface="ＭＳ Ｐゴシック" pitchFamily="34" charset="-128"/>
            </a:endParaRPr>
          </a:p>
          <a:p>
            <a:pPr eaLnBrk="1" hangingPunct="1">
              <a:lnSpc>
                <a:spcPct val="90000"/>
              </a:lnSpc>
              <a:buFont typeface="Wingdings" pitchFamily="2" charset="2"/>
              <a:buNone/>
            </a:pPr>
            <a:r>
              <a:rPr lang="en-US" sz="2400" smtClean="0">
                <a:ea typeface="ＭＳ Ｐゴシック" pitchFamily="34" charset="-128"/>
              </a:rPr>
              <a:t>	</a:t>
            </a:r>
          </a:p>
          <a:p>
            <a:pPr eaLnBrk="1" hangingPunct="1">
              <a:lnSpc>
                <a:spcPct val="90000"/>
              </a:lnSpc>
              <a:buFont typeface="Wingdings" pitchFamily="2" charset="2"/>
              <a:buNone/>
            </a:pPr>
            <a:r>
              <a:rPr lang="en-US" sz="2400" smtClean="0">
                <a:ea typeface="ＭＳ Ｐゴシック" pitchFamily="34" charset="-128"/>
              </a:rPr>
              <a:t> </a:t>
            </a:r>
          </a:p>
          <a:p>
            <a:pPr eaLnBrk="1" hangingPunct="1">
              <a:lnSpc>
                <a:spcPct val="90000"/>
              </a:lnSpc>
              <a:buFont typeface="Wingdings" pitchFamily="2" charset="2"/>
              <a:buNone/>
            </a:pPr>
            <a:r>
              <a:rPr lang="en-US" sz="2400" smtClean="0">
                <a:ea typeface="ＭＳ Ｐゴシック" pitchFamily="34" charset="-128"/>
              </a:rPr>
              <a:t>  </a:t>
            </a:r>
          </a:p>
          <a:p>
            <a:pPr eaLnBrk="1" hangingPunct="1">
              <a:lnSpc>
                <a:spcPct val="90000"/>
              </a:lnSpc>
              <a:buFont typeface="Wingdings" pitchFamily="2" charset="2"/>
              <a:buNone/>
            </a:pPr>
            <a:r>
              <a:rPr lang="en-US" sz="2400" smtClean="0">
                <a:ea typeface="ＭＳ Ｐゴシック" pitchFamily="34" charset="-128"/>
              </a:rPr>
              <a:t>    </a:t>
            </a:r>
          </a:p>
          <a:p>
            <a:pPr eaLnBrk="1" hangingPunct="1">
              <a:lnSpc>
                <a:spcPct val="90000"/>
              </a:lnSpc>
              <a:buFont typeface="Wingdings" pitchFamily="2" charset="2"/>
              <a:buNone/>
            </a:pPr>
            <a:r>
              <a:rPr lang="en-US" sz="2400" smtClean="0">
                <a:ea typeface="ＭＳ Ｐゴシック" pitchFamily="34" charset="-128"/>
              </a:rPr>
              <a:t> </a:t>
            </a:r>
            <a:endParaRPr lang="en-US" sz="2800" smtClean="0">
              <a:ea typeface="ＭＳ Ｐゴシック" pitchFamily="34" charset="-128"/>
            </a:endParaRPr>
          </a:p>
        </p:txBody>
      </p:sp>
      <p:sp>
        <p:nvSpPr>
          <p:cNvPr id="28675" name="Text Box 4"/>
          <p:cNvSpPr txBox="1">
            <a:spLocks noChangeArrowheads="1"/>
          </p:cNvSpPr>
          <p:nvPr/>
        </p:nvSpPr>
        <p:spPr bwMode="auto">
          <a:xfrm>
            <a:off x="1066800" y="762000"/>
            <a:ext cx="4876800" cy="579438"/>
          </a:xfrm>
          <a:prstGeom prst="rect">
            <a:avLst/>
          </a:prstGeom>
          <a:noFill/>
          <a:ln w="9525">
            <a:noFill/>
            <a:miter lim="800000"/>
            <a:headEnd/>
            <a:tailEnd/>
          </a:ln>
        </p:spPr>
        <p:txBody>
          <a:bodyPr>
            <a:spAutoFit/>
          </a:bodyPr>
          <a:lstStyle/>
          <a:p>
            <a:pPr>
              <a:spcBef>
                <a:spcPct val="50000"/>
              </a:spcBef>
            </a:pPr>
            <a:r>
              <a:rPr lang="en-US" sz="3200">
                <a:latin typeface="Times New Roman" pitchFamily="18" charset="0"/>
              </a:rPr>
              <a:t>Process Continued…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a:xfrm>
            <a:off x="381000" y="1905000"/>
            <a:ext cx="7848600" cy="4648200"/>
          </a:xfrm>
        </p:spPr>
        <p:txBody>
          <a:bodyPr/>
          <a:lstStyle/>
          <a:p>
            <a:pPr eaLnBrk="1" hangingPunct="1">
              <a:lnSpc>
                <a:spcPct val="90000"/>
              </a:lnSpc>
              <a:buFont typeface="Wingdings" pitchFamily="2" charset="2"/>
              <a:buNone/>
            </a:pPr>
            <a:r>
              <a:rPr lang="en-US" sz="2400" smtClean="0">
                <a:ea typeface="ＭＳ Ｐゴシック" pitchFamily="34" charset="-128"/>
              </a:rPr>
              <a:t>    We can now observe how each stage of  a process takes place by the aid of  a state diagrams.      </a:t>
            </a:r>
          </a:p>
          <a:p>
            <a:pPr eaLnBrk="1" hangingPunct="1">
              <a:lnSpc>
                <a:spcPct val="90000"/>
              </a:lnSpc>
              <a:buFont typeface="Wingdings" pitchFamily="2" charset="2"/>
              <a:buNone/>
            </a:pPr>
            <a:r>
              <a:rPr lang="en-US" sz="2400" smtClean="0">
                <a:ea typeface="ＭＳ Ｐゴシック" pitchFamily="34" charset="-128"/>
              </a:rPr>
              <a:t>     </a:t>
            </a:r>
          </a:p>
          <a:p>
            <a:pPr eaLnBrk="1" hangingPunct="1">
              <a:lnSpc>
                <a:spcPct val="90000"/>
              </a:lnSpc>
              <a:buFont typeface="Wingdings" pitchFamily="2" charset="2"/>
              <a:buNone/>
            </a:pPr>
            <a:r>
              <a:rPr lang="en-US" sz="2400" smtClean="0">
                <a:ea typeface="ＭＳ Ｐゴシック" pitchFamily="34" charset="-128"/>
              </a:rPr>
              <a:t>	</a:t>
            </a:r>
            <a:r>
              <a:rPr lang="en-US" sz="2800" smtClean="0">
                <a:ea typeface="ＭＳ Ｐゴシック" pitchFamily="34" charset="-128"/>
              </a:rPr>
              <a:t>Process creation</a:t>
            </a:r>
            <a:r>
              <a:rPr lang="en-US" sz="2400" smtClean="0">
                <a:ea typeface="ＭＳ Ｐゴシック" pitchFamily="34" charset="-128"/>
              </a:rPr>
              <a:t> : </a:t>
            </a:r>
          </a:p>
          <a:p>
            <a:pPr eaLnBrk="1" hangingPunct="1">
              <a:lnSpc>
                <a:spcPct val="90000"/>
              </a:lnSpc>
            </a:pPr>
            <a:r>
              <a:rPr lang="en-US" sz="2400" smtClean="0">
                <a:ea typeface="ＭＳ Ｐゴシック" pitchFamily="34" charset="-128"/>
              </a:rPr>
              <a:t>An OS can create one or more processes, via a create-process system call. </a:t>
            </a:r>
          </a:p>
          <a:p>
            <a:pPr eaLnBrk="1" hangingPunct="1">
              <a:lnSpc>
                <a:spcPct val="90000"/>
              </a:lnSpc>
              <a:buFont typeface="Wingdings" pitchFamily="2" charset="2"/>
              <a:buNone/>
            </a:pPr>
            <a:r>
              <a:rPr lang="en-US" sz="2400" smtClean="0">
                <a:ea typeface="ＭＳ Ｐゴシック" pitchFamily="34" charset="-128"/>
              </a:rPr>
              <a:t>	</a:t>
            </a:r>
          </a:p>
          <a:p>
            <a:pPr eaLnBrk="1" hangingPunct="1">
              <a:lnSpc>
                <a:spcPct val="90000"/>
              </a:lnSpc>
            </a:pPr>
            <a:r>
              <a:rPr lang="en-US" sz="2400" smtClean="0">
                <a:ea typeface="ＭＳ Ｐゴシック" pitchFamily="34" charset="-128"/>
              </a:rPr>
              <a:t>During the course of execution an user process may create new processes or threads  as well.  In this case, the creating process (thread) is called the parent and the created (new) process (thread) is named the child.</a:t>
            </a:r>
          </a:p>
          <a:p>
            <a:pPr eaLnBrk="1" hangingPunct="1">
              <a:lnSpc>
                <a:spcPct val="90000"/>
              </a:lnSpc>
              <a:buFont typeface="Wingdings" pitchFamily="2" charset="2"/>
              <a:buNone/>
            </a:pPr>
            <a:r>
              <a:rPr lang="en-US" sz="2400" smtClean="0">
                <a:ea typeface="ＭＳ Ｐゴシック" pitchFamily="34" charset="-128"/>
              </a:rPr>
              <a:t>  </a:t>
            </a:r>
          </a:p>
          <a:p>
            <a:pPr eaLnBrk="1" hangingPunct="1">
              <a:lnSpc>
                <a:spcPct val="90000"/>
              </a:lnSpc>
              <a:buFont typeface="Wingdings" pitchFamily="2" charset="2"/>
              <a:buNone/>
            </a:pPr>
            <a:r>
              <a:rPr lang="en-US" sz="2400" smtClean="0">
                <a:ea typeface="ＭＳ Ｐゴシック" pitchFamily="34" charset="-128"/>
              </a:rPr>
              <a:t>    </a:t>
            </a:r>
          </a:p>
          <a:p>
            <a:pPr eaLnBrk="1" hangingPunct="1">
              <a:lnSpc>
                <a:spcPct val="90000"/>
              </a:lnSpc>
              <a:buFont typeface="Wingdings" pitchFamily="2" charset="2"/>
              <a:buNone/>
            </a:pPr>
            <a:r>
              <a:rPr lang="en-US" sz="2400" smtClean="0">
                <a:ea typeface="ＭＳ Ｐゴシック" pitchFamily="34" charset="-128"/>
              </a:rPr>
              <a:t> </a:t>
            </a:r>
            <a:endParaRPr lang="en-US" sz="2800" smtClean="0">
              <a:ea typeface="ＭＳ Ｐゴシック" pitchFamily="34" charset="-128"/>
            </a:endParaRPr>
          </a:p>
        </p:txBody>
      </p:sp>
      <p:sp>
        <p:nvSpPr>
          <p:cNvPr id="29699" name="Text Box 3"/>
          <p:cNvSpPr txBox="1">
            <a:spLocks noChangeArrowheads="1"/>
          </p:cNvSpPr>
          <p:nvPr/>
        </p:nvSpPr>
        <p:spPr bwMode="auto">
          <a:xfrm>
            <a:off x="1066800" y="762000"/>
            <a:ext cx="4876800" cy="579438"/>
          </a:xfrm>
          <a:prstGeom prst="rect">
            <a:avLst/>
          </a:prstGeom>
          <a:noFill/>
          <a:ln w="9525">
            <a:noFill/>
            <a:miter lim="800000"/>
            <a:headEnd/>
            <a:tailEnd/>
          </a:ln>
        </p:spPr>
        <p:txBody>
          <a:bodyPr>
            <a:spAutoFit/>
          </a:bodyPr>
          <a:lstStyle/>
          <a:p>
            <a:pPr>
              <a:spcBef>
                <a:spcPct val="50000"/>
              </a:spcBef>
            </a:pPr>
            <a:r>
              <a:rPr lang="en-US" sz="3200">
                <a:latin typeface="Times New Roman" pitchFamily="18" charset="0"/>
              </a:rPr>
              <a:t>Process Continued…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871538" y="1044575"/>
            <a:ext cx="8162925" cy="579438"/>
          </a:xfrm>
        </p:spPr>
        <p:txBody>
          <a:bodyPr/>
          <a:lstStyle/>
          <a:p>
            <a:pPr eaLnBrk="1" hangingPunct="1"/>
            <a:r>
              <a:rPr lang="en-US" sz="3200" smtClean="0">
                <a:ea typeface="ＭＳ Ｐゴシック" pitchFamily="34" charset="-128"/>
              </a:rPr>
              <a:t>Process Creation</a:t>
            </a:r>
          </a:p>
        </p:txBody>
      </p:sp>
      <p:sp>
        <p:nvSpPr>
          <p:cNvPr id="30723" name="Oval 3"/>
          <p:cNvSpPr>
            <a:spLocks noChangeArrowheads="1"/>
          </p:cNvSpPr>
          <p:nvPr/>
        </p:nvSpPr>
        <p:spPr bwMode="auto">
          <a:xfrm>
            <a:off x="1371600" y="3048000"/>
            <a:ext cx="1828800" cy="838200"/>
          </a:xfrm>
          <a:prstGeom prst="ellipse">
            <a:avLst/>
          </a:prstGeom>
          <a:solidFill>
            <a:srgbClr val="FFFFFF"/>
          </a:solidFill>
          <a:ln w="9525">
            <a:solidFill>
              <a:srgbClr val="000000"/>
            </a:solidFill>
            <a:round/>
            <a:headEnd/>
            <a:tailEnd/>
          </a:ln>
        </p:spPr>
        <p:txBody>
          <a:bodyPr/>
          <a:lstStyle/>
          <a:p>
            <a:pPr algn="ctr" eaLnBrk="0" hangingPunct="0"/>
            <a:r>
              <a:rPr lang="en-US" sz="2000">
                <a:latin typeface="Times New Roman" pitchFamily="18" charset="0"/>
              </a:rPr>
              <a:t>    New</a:t>
            </a:r>
          </a:p>
        </p:txBody>
      </p:sp>
      <p:sp>
        <p:nvSpPr>
          <p:cNvPr id="24580" name="Line 4"/>
          <p:cNvSpPr>
            <a:spLocks noChangeShapeType="1"/>
          </p:cNvSpPr>
          <p:nvPr/>
        </p:nvSpPr>
        <p:spPr bwMode="auto">
          <a:xfrm>
            <a:off x="3200400" y="3505200"/>
            <a:ext cx="1828800" cy="533400"/>
          </a:xfrm>
          <a:prstGeom prst="line">
            <a:avLst/>
          </a:prstGeom>
          <a:noFill/>
          <a:ln w="9525">
            <a:solidFill>
              <a:srgbClr val="000000"/>
            </a:solidFill>
            <a:round/>
            <a:headEnd/>
            <a:tailEnd type="triangle" w="med" len="med"/>
          </a:ln>
        </p:spPr>
        <p:txBody>
          <a:bodyPr/>
          <a:lstStyle/>
          <a:p>
            <a:endParaRPr lang="en-US"/>
          </a:p>
        </p:txBody>
      </p:sp>
      <p:sp>
        <p:nvSpPr>
          <p:cNvPr id="24581" name="Oval 5"/>
          <p:cNvSpPr>
            <a:spLocks noChangeArrowheads="1"/>
          </p:cNvSpPr>
          <p:nvPr/>
        </p:nvSpPr>
        <p:spPr bwMode="auto">
          <a:xfrm>
            <a:off x="5029200" y="3657600"/>
            <a:ext cx="1905000" cy="1066800"/>
          </a:xfrm>
          <a:prstGeom prst="ellipse">
            <a:avLst/>
          </a:prstGeom>
          <a:solidFill>
            <a:srgbClr val="FFFFFF"/>
          </a:solidFill>
          <a:ln w="9525">
            <a:solidFill>
              <a:srgbClr val="000000"/>
            </a:solidFill>
            <a:round/>
            <a:headEnd/>
            <a:tailEnd/>
          </a:ln>
        </p:spPr>
        <p:txBody>
          <a:bodyPr/>
          <a:lstStyle/>
          <a:p>
            <a:pPr algn="ctr" eaLnBrk="0" hangingPunct="0"/>
            <a:r>
              <a:rPr lang="en-US" sz="2000">
                <a:latin typeface="Times New Roman" pitchFamily="18" charset="0"/>
              </a:rPr>
              <a:t>    Ready</a:t>
            </a:r>
          </a:p>
        </p:txBody>
      </p:sp>
      <p:sp>
        <p:nvSpPr>
          <p:cNvPr id="30726" name="Text Box 8"/>
          <p:cNvSpPr txBox="1">
            <a:spLocks noChangeArrowheads="1"/>
          </p:cNvSpPr>
          <p:nvPr/>
        </p:nvSpPr>
        <p:spPr bwMode="auto">
          <a:xfrm>
            <a:off x="1143000" y="4953000"/>
            <a:ext cx="6324600" cy="118745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The process is created and then inserted at the back of the ready queue, it moves to the head of the queue according to a scheduling policy.</a:t>
            </a:r>
          </a:p>
        </p:txBody>
      </p:sp>
      <p:sp>
        <p:nvSpPr>
          <p:cNvPr id="30727" name="Rectangle 9"/>
          <p:cNvSpPr>
            <a:spLocks noChangeArrowheads="1"/>
          </p:cNvSpPr>
          <p:nvPr/>
        </p:nvSpPr>
        <p:spPr bwMode="auto">
          <a:xfrm>
            <a:off x="744538" y="2378075"/>
            <a:ext cx="184150" cy="457200"/>
          </a:xfrm>
          <a:prstGeom prst="rect">
            <a:avLst/>
          </a:prstGeom>
          <a:noFill/>
          <a:ln w="9525">
            <a:noFill/>
            <a:miter lim="800000"/>
            <a:headEnd/>
            <a:tailEnd/>
          </a:ln>
        </p:spPr>
        <p:txBody>
          <a:bodyPr wrap="none">
            <a:spAutoFit/>
          </a:bodyPr>
          <a:lstStyle/>
          <a:p>
            <a:pPr>
              <a:spcBef>
                <a:spcPct val="50000"/>
              </a:spcBef>
            </a:pPr>
            <a:endParaRPr lang="en-US">
              <a:latin typeface="Times New Roman" pitchFamily="18" charset="0"/>
            </a:endParaRPr>
          </a:p>
        </p:txBody>
      </p:sp>
      <p:sp>
        <p:nvSpPr>
          <p:cNvPr id="24586" name="Text Box 10"/>
          <p:cNvSpPr txBox="1">
            <a:spLocks noChangeArrowheads="1"/>
          </p:cNvSpPr>
          <p:nvPr/>
        </p:nvSpPr>
        <p:spPr bwMode="auto">
          <a:xfrm>
            <a:off x="3657600" y="3352800"/>
            <a:ext cx="1066800" cy="944563"/>
          </a:xfrm>
          <a:prstGeom prst="rect">
            <a:avLst/>
          </a:prstGeom>
          <a:noFill/>
          <a:ln w="9525">
            <a:noFill/>
            <a:miter lim="800000"/>
            <a:headEnd/>
            <a:tailEnd/>
          </a:ln>
        </p:spPr>
        <p:txBody>
          <a:bodyPr>
            <a:spAutoFit/>
          </a:bodyPr>
          <a:lstStyle/>
          <a:p>
            <a:pPr algn="ctr" eaLnBrk="0" hangingPunct="0"/>
            <a:r>
              <a:rPr lang="en-US" sz="2000">
                <a:latin typeface="Times New Roman" pitchFamily="18" charset="0"/>
              </a:rPr>
              <a:t>Create</a:t>
            </a:r>
          </a:p>
          <a:p>
            <a:pPr>
              <a:spcBef>
                <a:spcPct val="50000"/>
              </a:spcBef>
            </a:pPr>
            <a:endParaRPr lang="en-US">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80"/>
                                        </p:tgtEl>
                                        <p:attrNameLst>
                                          <p:attrName>style.visibility</p:attrName>
                                        </p:attrNameLst>
                                      </p:cBhvr>
                                      <p:to>
                                        <p:strVal val="visible"/>
                                      </p:to>
                                    </p:set>
                                  </p:childTnLst>
                                </p:cTn>
                              </p:par>
                              <p:par>
                                <p:cTn id="7" presetID="5" presetClass="entr" presetSubtype="10" fill="hold" grpId="0" nodeType="withEffect">
                                  <p:stCondLst>
                                    <p:cond delay="0"/>
                                  </p:stCondLst>
                                  <p:childTnLst>
                                    <p:set>
                                      <p:cBhvr>
                                        <p:cTn id="8" dur="1" fill="hold">
                                          <p:stCondLst>
                                            <p:cond delay="0"/>
                                          </p:stCondLst>
                                        </p:cTn>
                                        <p:tgtEl>
                                          <p:spTgt spid="24586"/>
                                        </p:tgtEl>
                                        <p:attrNameLst>
                                          <p:attrName>style.visibility</p:attrName>
                                        </p:attrNameLst>
                                      </p:cBhvr>
                                      <p:to>
                                        <p:strVal val="visible"/>
                                      </p:to>
                                    </p:set>
                                    <p:animEffect transition="in" filter="checkerboard(across)">
                                      <p:cBhvr>
                                        <p:cTn id="9" dur="500"/>
                                        <p:tgtEl>
                                          <p:spTgt spid="24586"/>
                                        </p:tgtEl>
                                      </p:cBhvr>
                                    </p:animEffect>
                                  </p:childTnLst>
                                </p:cTn>
                              </p:par>
                            </p:childTnLst>
                          </p:cTn>
                        </p:par>
                        <p:par>
                          <p:cTn id="10" fill="hold">
                            <p:stCondLst>
                              <p:cond delay="500"/>
                            </p:stCondLst>
                            <p:childTnLst>
                              <p:par>
                                <p:cTn id="11" presetID="1" presetClass="entr" presetSubtype="0" fill="hold" grpId="0" nodeType="afterEffect">
                                  <p:stCondLst>
                                    <p:cond delay="0"/>
                                  </p:stCondLst>
                                  <p:childTnLst>
                                    <p:set>
                                      <p:cBhvr>
                                        <p:cTn id="12" dur="1" fill="hold">
                                          <p:stCondLst>
                                            <p:cond delay="499"/>
                                          </p:stCondLst>
                                        </p:cTn>
                                        <p:tgtEl>
                                          <p:spTgt spid="245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animBg="1"/>
      <p:bldP spid="24581" grpId="0" animBg="1" autoUpdateAnimBg="0"/>
      <p:bldP spid="2458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ChangeArrowheads="1"/>
          </p:cNvSpPr>
          <p:nvPr/>
        </p:nvSpPr>
        <p:spPr bwMode="auto">
          <a:xfrm>
            <a:off x="1219200" y="1676400"/>
            <a:ext cx="1447800" cy="1447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5605" name="Oval 5"/>
          <p:cNvSpPr>
            <a:spLocks noChangeArrowheads="1"/>
          </p:cNvSpPr>
          <p:nvPr/>
        </p:nvSpPr>
        <p:spPr bwMode="auto">
          <a:xfrm>
            <a:off x="3200400" y="3352800"/>
            <a:ext cx="1371600" cy="609600"/>
          </a:xfrm>
          <a:prstGeom prst="ellipse">
            <a:avLst/>
          </a:prstGeom>
          <a:solidFill>
            <a:schemeClr val="bg1"/>
          </a:solidFill>
          <a:ln w="9525">
            <a:solidFill>
              <a:schemeClr val="tx1"/>
            </a:solidFill>
            <a:miter lim="800000"/>
            <a:headEnd/>
            <a:tailEnd/>
          </a:ln>
        </p:spPr>
        <p:txBody>
          <a:bodyPr wrap="none" anchor="ctr"/>
          <a:lstStyle/>
          <a:p>
            <a:endParaRPr lang="en-US"/>
          </a:p>
        </p:txBody>
      </p:sp>
      <p:sp>
        <p:nvSpPr>
          <p:cNvPr id="25607" name="Oval 7"/>
          <p:cNvSpPr>
            <a:spLocks noChangeArrowheads="1"/>
          </p:cNvSpPr>
          <p:nvPr/>
        </p:nvSpPr>
        <p:spPr bwMode="auto">
          <a:xfrm>
            <a:off x="5867400" y="2057400"/>
            <a:ext cx="2971800" cy="2438400"/>
          </a:xfrm>
          <a:prstGeom prst="ellipse">
            <a:avLst/>
          </a:prstGeom>
          <a:solidFill>
            <a:schemeClr val="accent2"/>
          </a:solidFill>
          <a:ln w="9525">
            <a:solidFill>
              <a:schemeClr val="tx1"/>
            </a:solidFill>
            <a:miter lim="800000"/>
            <a:headEnd/>
            <a:tailEnd/>
          </a:ln>
        </p:spPr>
        <p:txBody>
          <a:bodyPr wrap="none" anchor="ctr"/>
          <a:lstStyle/>
          <a:p>
            <a:endParaRPr lang="en-US"/>
          </a:p>
        </p:txBody>
      </p:sp>
      <p:sp>
        <p:nvSpPr>
          <p:cNvPr id="25608" name="Oval 8"/>
          <p:cNvSpPr>
            <a:spLocks noChangeArrowheads="1"/>
          </p:cNvSpPr>
          <p:nvPr/>
        </p:nvSpPr>
        <p:spPr bwMode="auto">
          <a:xfrm>
            <a:off x="6629400" y="2438400"/>
            <a:ext cx="1143000" cy="609600"/>
          </a:xfrm>
          <a:prstGeom prst="ellipse">
            <a:avLst/>
          </a:prstGeom>
          <a:solidFill>
            <a:schemeClr val="bg1"/>
          </a:solidFill>
          <a:ln w="9525">
            <a:solidFill>
              <a:schemeClr val="tx1"/>
            </a:solidFill>
            <a:miter lim="800000"/>
            <a:headEnd/>
            <a:tailEnd/>
          </a:ln>
        </p:spPr>
        <p:txBody>
          <a:bodyPr wrap="none" anchor="ctr"/>
          <a:lstStyle/>
          <a:p>
            <a:pPr algn="ctr"/>
            <a:r>
              <a:rPr lang="en-US">
                <a:latin typeface="Times New Roman" pitchFamily="18" charset="0"/>
              </a:rPr>
              <a:t>PCB</a:t>
            </a:r>
          </a:p>
        </p:txBody>
      </p:sp>
      <p:sp>
        <p:nvSpPr>
          <p:cNvPr id="25609" name="Rectangle 9"/>
          <p:cNvSpPr>
            <a:spLocks noChangeArrowheads="1"/>
          </p:cNvSpPr>
          <p:nvPr/>
        </p:nvSpPr>
        <p:spPr bwMode="auto">
          <a:xfrm>
            <a:off x="6400800" y="3276600"/>
            <a:ext cx="914400" cy="7620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8" charset="0"/>
            </a:endParaRPr>
          </a:p>
        </p:txBody>
      </p:sp>
      <p:sp>
        <p:nvSpPr>
          <p:cNvPr id="25610" name="Rectangle 10"/>
          <p:cNvSpPr>
            <a:spLocks noChangeArrowheads="1"/>
          </p:cNvSpPr>
          <p:nvPr/>
        </p:nvSpPr>
        <p:spPr bwMode="auto">
          <a:xfrm>
            <a:off x="7543800" y="3429000"/>
            <a:ext cx="762000" cy="457200"/>
          </a:xfrm>
          <a:prstGeom prst="rect">
            <a:avLst/>
          </a:prstGeom>
          <a:solidFill>
            <a:schemeClr val="bg1"/>
          </a:solidFill>
          <a:ln w="9525">
            <a:solidFill>
              <a:schemeClr val="tx1"/>
            </a:solidFill>
            <a:miter lim="800000"/>
            <a:headEnd/>
            <a:tailEnd/>
          </a:ln>
        </p:spPr>
        <p:txBody>
          <a:bodyPr wrap="none" anchor="ctr"/>
          <a:lstStyle/>
          <a:p>
            <a:pPr algn="ctr"/>
            <a:r>
              <a:rPr lang="en-US">
                <a:latin typeface="Times New Roman" pitchFamily="18" charset="0"/>
              </a:rPr>
              <a:t>stack</a:t>
            </a:r>
          </a:p>
        </p:txBody>
      </p:sp>
      <p:sp>
        <p:nvSpPr>
          <p:cNvPr id="25611" name="Line 11"/>
          <p:cNvSpPr>
            <a:spLocks noChangeShapeType="1"/>
          </p:cNvSpPr>
          <p:nvPr/>
        </p:nvSpPr>
        <p:spPr bwMode="auto">
          <a:xfrm flipH="1">
            <a:off x="6553200" y="2971800"/>
            <a:ext cx="228600" cy="304800"/>
          </a:xfrm>
          <a:prstGeom prst="line">
            <a:avLst/>
          </a:prstGeom>
          <a:noFill/>
          <a:ln w="9525">
            <a:solidFill>
              <a:schemeClr val="bg1"/>
            </a:solidFill>
            <a:miter lim="800000"/>
            <a:headEnd/>
            <a:tailEnd type="triangle" w="med" len="med"/>
          </a:ln>
        </p:spPr>
        <p:txBody>
          <a:bodyPr wrap="none"/>
          <a:lstStyle/>
          <a:p>
            <a:endParaRPr lang="en-US"/>
          </a:p>
        </p:txBody>
      </p:sp>
      <p:sp>
        <p:nvSpPr>
          <p:cNvPr id="25612" name="Line 12"/>
          <p:cNvSpPr>
            <a:spLocks noChangeShapeType="1"/>
          </p:cNvSpPr>
          <p:nvPr/>
        </p:nvSpPr>
        <p:spPr bwMode="auto">
          <a:xfrm>
            <a:off x="7696200" y="2895600"/>
            <a:ext cx="457200" cy="533400"/>
          </a:xfrm>
          <a:prstGeom prst="line">
            <a:avLst/>
          </a:prstGeom>
          <a:noFill/>
          <a:ln w="9525">
            <a:solidFill>
              <a:schemeClr val="bg1"/>
            </a:solidFill>
            <a:miter lim="800000"/>
            <a:headEnd/>
            <a:tailEnd type="triangle" w="med" len="med"/>
          </a:ln>
        </p:spPr>
        <p:txBody>
          <a:bodyPr wrap="none"/>
          <a:lstStyle/>
          <a:p>
            <a:endParaRPr lang="en-US"/>
          </a:p>
        </p:txBody>
      </p:sp>
      <p:sp>
        <p:nvSpPr>
          <p:cNvPr id="31754" name="Text Box 13"/>
          <p:cNvSpPr txBox="1">
            <a:spLocks noChangeArrowheads="1"/>
          </p:cNvSpPr>
          <p:nvPr/>
        </p:nvSpPr>
        <p:spPr bwMode="auto">
          <a:xfrm>
            <a:off x="1295400" y="2133600"/>
            <a:ext cx="12954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Program </a:t>
            </a:r>
          </a:p>
        </p:txBody>
      </p:sp>
      <p:sp>
        <p:nvSpPr>
          <p:cNvPr id="25614" name="Text Box 14"/>
          <p:cNvSpPr txBox="1">
            <a:spLocks noChangeArrowheads="1"/>
          </p:cNvSpPr>
          <p:nvPr/>
        </p:nvSpPr>
        <p:spPr bwMode="auto">
          <a:xfrm>
            <a:off x="3581400" y="3429000"/>
            <a:ext cx="6858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OS</a:t>
            </a:r>
          </a:p>
        </p:txBody>
      </p:sp>
      <p:sp>
        <p:nvSpPr>
          <p:cNvPr id="25618" name="Text Box 18"/>
          <p:cNvSpPr txBox="1">
            <a:spLocks noChangeArrowheads="1"/>
          </p:cNvSpPr>
          <p:nvPr/>
        </p:nvSpPr>
        <p:spPr bwMode="auto">
          <a:xfrm>
            <a:off x="6477000" y="3429000"/>
            <a:ext cx="838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code</a:t>
            </a:r>
          </a:p>
        </p:txBody>
      </p:sp>
      <p:sp>
        <p:nvSpPr>
          <p:cNvPr id="25620" name="Text Box 20"/>
          <p:cNvSpPr txBox="1">
            <a:spLocks noChangeArrowheads="1"/>
          </p:cNvSpPr>
          <p:nvPr/>
        </p:nvSpPr>
        <p:spPr bwMode="auto">
          <a:xfrm>
            <a:off x="3276600" y="2209800"/>
            <a:ext cx="9906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Load</a:t>
            </a:r>
          </a:p>
        </p:txBody>
      </p:sp>
      <p:cxnSp>
        <p:nvCxnSpPr>
          <p:cNvPr id="25622" name="AutoShape 22"/>
          <p:cNvCxnSpPr>
            <a:cxnSpLocks noChangeShapeType="1"/>
            <a:stCxn id="31746" idx="3"/>
            <a:endCxn id="25605" idx="0"/>
          </p:cNvCxnSpPr>
          <p:nvPr/>
        </p:nvCxnSpPr>
        <p:spPr bwMode="auto">
          <a:xfrm>
            <a:off x="2667000" y="2400300"/>
            <a:ext cx="1219200" cy="952500"/>
          </a:xfrm>
          <a:prstGeom prst="curvedConnector2">
            <a:avLst/>
          </a:prstGeom>
          <a:noFill/>
          <a:ln w="9525">
            <a:solidFill>
              <a:schemeClr val="tx1"/>
            </a:solidFill>
            <a:miter lim="800000"/>
            <a:headEnd/>
            <a:tailEnd type="triangle" w="med" len="med"/>
          </a:ln>
        </p:spPr>
      </p:cxnSp>
      <p:cxnSp>
        <p:nvCxnSpPr>
          <p:cNvPr id="25623" name="AutoShape 23"/>
          <p:cNvCxnSpPr>
            <a:cxnSpLocks noChangeShapeType="1"/>
            <a:stCxn id="25605" idx="4"/>
            <a:endCxn id="25607" idx="3"/>
          </p:cNvCxnSpPr>
          <p:nvPr/>
        </p:nvCxnSpPr>
        <p:spPr bwMode="auto">
          <a:xfrm rot="16200000" flipH="1">
            <a:off x="5006181" y="2842419"/>
            <a:ext cx="176213" cy="2416175"/>
          </a:xfrm>
          <a:prstGeom prst="curvedConnector3">
            <a:avLst>
              <a:gd name="adj1" fmla="val 432431"/>
            </a:avLst>
          </a:prstGeom>
          <a:noFill/>
          <a:ln w="9525">
            <a:solidFill>
              <a:schemeClr val="tx1"/>
            </a:solidFill>
            <a:miter lim="800000"/>
            <a:headEnd/>
            <a:tailEnd type="triangle" w="med" len="med"/>
          </a:ln>
        </p:spPr>
      </p:cxnSp>
      <p:sp>
        <p:nvSpPr>
          <p:cNvPr id="25626" name="Text Box 26"/>
          <p:cNvSpPr txBox="1">
            <a:spLocks noChangeArrowheads="1"/>
          </p:cNvSpPr>
          <p:nvPr/>
        </p:nvSpPr>
        <p:spPr bwMode="auto">
          <a:xfrm>
            <a:off x="4572000" y="4724400"/>
            <a:ext cx="16764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Create </a:t>
            </a:r>
          </a:p>
        </p:txBody>
      </p:sp>
      <p:sp>
        <p:nvSpPr>
          <p:cNvPr id="31761" name="Text Box 27"/>
          <p:cNvSpPr txBox="1">
            <a:spLocks noChangeArrowheads="1"/>
          </p:cNvSpPr>
          <p:nvPr/>
        </p:nvSpPr>
        <p:spPr bwMode="auto">
          <a:xfrm>
            <a:off x="609600" y="685800"/>
            <a:ext cx="5334000" cy="579438"/>
          </a:xfrm>
          <a:prstGeom prst="rect">
            <a:avLst/>
          </a:prstGeom>
          <a:noFill/>
          <a:ln w="9525">
            <a:noFill/>
            <a:miter lim="800000"/>
            <a:headEnd/>
            <a:tailEnd/>
          </a:ln>
        </p:spPr>
        <p:txBody>
          <a:bodyPr>
            <a:spAutoFit/>
          </a:bodyPr>
          <a:lstStyle/>
          <a:p>
            <a:pPr algn="ctr">
              <a:spcBef>
                <a:spcPct val="50000"/>
              </a:spcBef>
            </a:pPr>
            <a:r>
              <a:rPr lang="en-US" sz="3200">
                <a:solidFill>
                  <a:schemeClr val="tx2"/>
                </a:solidFill>
                <a:latin typeface="Times New Roman" pitchFamily="18" charset="0"/>
              </a:rPr>
              <a:t>Process Creation Contd…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5620"/>
                                        </p:tgtEl>
                                        <p:attrNameLst>
                                          <p:attrName>style.visibility</p:attrName>
                                        </p:attrNameLst>
                                      </p:cBhvr>
                                      <p:to>
                                        <p:strVal val="visible"/>
                                      </p:to>
                                    </p:set>
                                    <p:animEffect transition="in" filter="checkerboard(across)">
                                      <p:cBhvr>
                                        <p:cTn id="7" dur="500"/>
                                        <p:tgtEl>
                                          <p:spTgt spid="25620"/>
                                        </p:tgtEl>
                                      </p:cBhvr>
                                    </p:animEffect>
                                  </p:childTnLst>
                                </p:cTn>
                              </p:par>
                              <p:par>
                                <p:cTn id="8" presetID="5" presetClass="entr" presetSubtype="10" fill="hold" nodeType="withEffect">
                                  <p:stCondLst>
                                    <p:cond delay="0"/>
                                  </p:stCondLst>
                                  <p:childTnLst>
                                    <p:set>
                                      <p:cBhvr>
                                        <p:cTn id="9" dur="1" fill="hold">
                                          <p:stCondLst>
                                            <p:cond delay="0"/>
                                          </p:stCondLst>
                                        </p:cTn>
                                        <p:tgtEl>
                                          <p:spTgt spid="25622"/>
                                        </p:tgtEl>
                                        <p:attrNameLst>
                                          <p:attrName>style.visibility</p:attrName>
                                        </p:attrNameLst>
                                      </p:cBhvr>
                                      <p:to>
                                        <p:strVal val="visible"/>
                                      </p:to>
                                    </p:set>
                                    <p:animEffect transition="in" filter="checkerboard(across)">
                                      <p:cBhvr>
                                        <p:cTn id="10" dur="500"/>
                                        <p:tgtEl>
                                          <p:spTgt spid="2562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25605"/>
                                        </p:tgtEl>
                                        <p:attrNameLst>
                                          <p:attrName>style.visibility</p:attrName>
                                        </p:attrNameLst>
                                      </p:cBhvr>
                                      <p:to>
                                        <p:strVal val="visible"/>
                                      </p:to>
                                    </p:set>
                                    <p:animEffect transition="in" filter="slide(fromBottom)">
                                      <p:cBhvr>
                                        <p:cTn id="15" dur="500"/>
                                        <p:tgtEl>
                                          <p:spTgt spid="25605"/>
                                        </p:tgtEl>
                                      </p:cBhvr>
                                    </p:animEffect>
                                  </p:childTnLst>
                                </p:cTn>
                              </p:par>
                              <p:par>
                                <p:cTn id="16" presetID="12" presetClass="entr" presetSubtype="4" fill="hold" nodeType="withEffect">
                                  <p:stCondLst>
                                    <p:cond delay="0"/>
                                  </p:stCondLst>
                                  <p:childTnLst>
                                    <p:set>
                                      <p:cBhvr>
                                        <p:cTn id="17" dur="1" fill="hold">
                                          <p:stCondLst>
                                            <p:cond delay="0"/>
                                          </p:stCondLst>
                                        </p:cTn>
                                        <p:tgtEl>
                                          <p:spTgt spid="25614"/>
                                        </p:tgtEl>
                                        <p:attrNameLst>
                                          <p:attrName>style.visibility</p:attrName>
                                        </p:attrNameLst>
                                      </p:cBhvr>
                                      <p:to>
                                        <p:strVal val="visible"/>
                                      </p:to>
                                    </p:set>
                                    <p:animEffect transition="in" filter="slide(fromBottom)">
                                      <p:cBhvr>
                                        <p:cTn id="18" dur="500"/>
                                        <p:tgtEl>
                                          <p:spTgt spid="25614"/>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25626"/>
                                        </p:tgtEl>
                                        <p:attrNameLst>
                                          <p:attrName>style.visibility</p:attrName>
                                        </p:attrNameLst>
                                      </p:cBhvr>
                                      <p:to>
                                        <p:strVal val="visible"/>
                                      </p:to>
                                    </p:set>
                                    <p:animEffect transition="in" filter="checkerboard(across)">
                                      <p:cBhvr>
                                        <p:cTn id="23" dur="500"/>
                                        <p:tgtEl>
                                          <p:spTgt spid="25626"/>
                                        </p:tgtEl>
                                      </p:cBhvr>
                                    </p:animEffect>
                                  </p:childTnLst>
                                </p:cTn>
                              </p:par>
                              <p:par>
                                <p:cTn id="24" presetID="5" presetClass="entr" presetSubtype="10" fill="hold" nodeType="withEffect">
                                  <p:stCondLst>
                                    <p:cond delay="0"/>
                                  </p:stCondLst>
                                  <p:childTnLst>
                                    <p:set>
                                      <p:cBhvr>
                                        <p:cTn id="25" dur="1" fill="hold">
                                          <p:stCondLst>
                                            <p:cond delay="0"/>
                                          </p:stCondLst>
                                        </p:cTn>
                                        <p:tgtEl>
                                          <p:spTgt spid="25623"/>
                                        </p:tgtEl>
                                        <p:attrNameLst>
                                          <p:attrName>style.visibility</p:attrName>
                                        </p:attrNameLst>
                                      </p:cBhvr>
                                      <p:to>
                                        <p:strVal val="visible"/>
                                      </p:to>
                                    </p:set>
                                    <p:animEffect transition="in" filter="checkerboard(across)">
                                      <p:cBhvr>
                                        <p:cTn id="26" dur="500"/>
                                        <p:tgtEl>
                                          <p:spTgt spid="25623"/>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25611"/>
                                        </p:tgtEl>
                                        <p:attrNameLst>
                                          <p:attrName>style.visibility</p:attrName>
                                        </p:attrNameLst>
                                      </p:cBhvr>
                                      <p:to>
                                        <p:strVal val="visible"/>
                                      </p:to>
                                    </p:set>
                                    <p:animEffect transition="in" filter="slide(fromBottom)">
                                      <p:cBhvr>
                                        <p:cTn id="31" dur="500"/>
                                        <p:tgtEl>
                                          <p:spTgt spid="25611"/>
                                        </p:tgtEl>
                                      </p:cBhvr>
                                    </p:animEffect>
                                  </p:childTnLst>
                                </p:cTn>
                              </p:par>
                              <p:par>
                                <p:cTn id="32" presetID="12" presetClass="entr" presetSubtype="4" fill="hold" grpId="0" nodeType="withEffect">
                                  <p:stCondLst>
                                    <p:cond delay="0"/>
                                  </p:stCondLst>
                                  <p:childTnLst>
                                    <p:set>
                                      <p:cBhvr>
                                        <p:cTn id="33" dur="1" fill="hold">
                                          <p:stCondLst>
                                            <p:cond delay="0"/>
                                          </p:stCondLst>
                                        </p:cTn>
                                        <p:tgtEl>
                                          <p:spTgt spid="25607"/>
                                        </p:tgtEl>
                                        <p:attrNameLst>
                                          <p:attrName>style.visibility</p:attrName>
                                        </p:attrNameLst>
                                      </p:cBhvr>
                                      <p:to>
                                        <p:strVal val="visible"/>
                                      </p:to>
                                    </p:set>
                                    <p:animEffect transition="in" filter="slide(fromBottom)">
                                      <p:cBhvr>
                                        <p:cTn id="34" dur="500"/>
                                        <p:tgtEl>
                                          <p:spTgt spid="25607"/>
                                        </p:tgtEl>
                                      </p:cBhvr>
                                    </p:animEffect>
                                  </p:childTnLst>
                                </p:cTn>
                              </p:par>
                              <p:par>
                                <p:cTn id="35" presetID="12" presetClass="entr" presetSubtype="4" fill="hold" grpId="0" nodeType="withEffect">
                                  <p:stCondLst>
                                    <p:cond delay="0"/>
                                  </p:stCondLst>
                                  <p:childTnLst>
                                    <p:set>
                                      <p:cBhvr>
                                        <p:cTn id="36" dur="1" fill="hold">
                                          <p:stCondLst>
                                            <p:cond delay="0"/>
                                          </p:stCondLst>
                                        </p:cTn>
                                        <p:tgtEl>
                                          <p:spTgt spid="25612"/>
                                        </p:tgtEl>
                                        <p:attrNameLst>
                                          <p:attrName>style.visibility</p:attrName>
                                        </p:attrNameLst>
                                      </p:cBhvr>
                                      <p:to>
                                        <p:strVal val="visible"/>
                                      </p:to>
                                    </p:set>
                                    <p:animEffect transition="in" filter="slide(fromBottom)">
                                      <p:cBhvr>
                                        <p:cTn id="37" dur="500"/>
                                        <p:tgtEl>
                                          <p:spTgt spid="25612"/>
                                        </p:tgtEl>
                                      </p:cBhvr>
                                    </p:animEffect>
                                  </p:childTnLst>
                                </p:cTn>
                              </p:par>
                              <p:par>
                                <p:cTn id="38" presetID="12" presetClass="entr" presetSubtype="4" fill="hold" grpId="0" nodeType="withEffect">
                                  <p:stCondLst>
                                    <p:cond delay="0"/>
                                  </p:stCondLst>
                                  <p:childTnLst>
                                    <p:set>
                                      <p:cBhvr>
                                        <p:cTn id="39" dur="1" fill="hold">
                                          <p:stCondLst>
                                            <p:cond delay="0"/>
                                          </p:stCondLst>
                                        </p:cTn>
                                        <p:tgtEl>
                                          <p:spTgt spid="25608"/>
                                        </p:tgtEl>
                                        <p:attrNameLst>
                                          <p:attrName>style.visibility</p:attrName>
                                        </p:attrNameLst>
                                      </p:cBhvr>
                                      <p:to>
                                        <p:strVal val="visible"/>
                                      </p:to>
                                    </p:set>
                                    <p:animEffect transition="in" filter="slide(fromBottom)">
                                      <p:cBhvr>
                                        <p:cTn id="40" dur="500"/>
                                        <p:tgtEl>
                                          <p:spTgt spid="25608"/>
                                        </p:tgtEl>
                                      </p:cBhvr>
                                    </p:animEffect>
                                  </p:childTnLst>
                                </p:cTn>
                              </p:par>
                              <p:par>
                                <p:cTn id="41" presetID="12" presetClass="entr" presetSubtype="4" fill="hold" grpId="0" nodeType="withEffect">
                                  <p:stCondLst>
                                    <p:cond delay="0"/>
                                  </p:stCondLst>
                                  <p:childTnLst>
                                    <p:set>
                                      <p:cBhvr>
                                        <p:cTn id="42" dur="1" fill="hold">
                                          <p:stCondLst>
                                            <p:cond delay="0"/>
                                          </p:stCondLst>
                                        </p:cTn>
                                        <p:tgtEl>
                                          <p:spTgt spid="25609"/>
                                        </p:tgtEl>
                                        <p:attrNameLst>
                                          <p:attrName>style.visibility</p:attrName>
                                        </p:attrNameLst>
                                      </p:cBhvr>
                                      <p:to>
                                        <p:strVal val="visible"/>
                                      </p:to>
                                    </p:set>
                                    <p:animEffect transition="in" filter="slide(fromBottom)">
                                      <p:cBhvr>
                                        <p:cTn id="43" dur="500"/>
                                        <p:tgtEl>
                                          <p:spTgt spid="25609"/>
                                        </p:tgtEl>
                                      </p:cBhvr>
                                    </p:animEffect>
                                  </p:childTnLst>
                                </p:cTn>
                              </p:par>
                              <p:par>
                                <p:cTn id="44" presetID="12" presetClass="entr" presetSubtype="4" fill="hold" grpId="0" nodeType="withEffect">
                                  <p:stCondLst>
                                    <p:cond delay="0"/>
                                  </p:stCondLst>
                                  <p:childTnLst>
                                    <p:set>
                                      <p:cBhvr>
                                        <p:cTn id="45" dur="1" fill="hold">
                                          <p:stCondLst>
                                            <p:cond delay="0"/>
                                          </p:stCondLst>
                                        </p:cTn>
                                        <p:tgtEl>
                                          <p:spTgt spid="25610"/>
                                        </p:tgtEl>
                                        <p:attrNameLst>
                                          <p:attrName>style.visibility</p:attrName>
                                        </p:attrNameLst>
                                      </p:cBhvr>
                                      <p:to>
                                        <p:strVal val="visible"/>
                                      </p:to>
                                    </p:set>
                                    <p:animEffect transition="in" filter="slide(fromBottom)">
                                      <p:cBhvr>
                                        <p:cTn id="46" dur="500"/>
                                        <p:tgtEl>
                                          <p:spTgt spid="25610"/>
                                        </p:tgtEl>
                                      </p:cBhvr>
                                    </p:animEffect>
                                  </p:childTnLst>
                                </p:cTn>
                              </p:par>
                              <p:par>
                                <p:cTn id="47" presetID="12" presetClass="entr" presetSubtype="4" fill="hold" grpId="0" nodeType="withEffect">
                                  <p:stCondLst>
                                    <p:cond delay="0"/>
                                  </p:stCondLst>
                                  <p:childTnLst>
                                    <p:set>
                                      <p:cBhvr>
                                        <p:cTn id="48" dur="1" fill="hold">
                                          <p:stCondLst>
                                            <p:cond delay="0"/>
                                          </p:stCondLst>
                                        </p:cTn>
                                        <p:tgtEl>
                                          <p:spTgt spid="25618"/>
                                        </p:tgtEl>
                                        <p:attrNameLst>
                                          <p:attrName>style.visibility</p:attrName>
                                        </p:attrNameLst>
                                      </p:cBhvr>
                                      <p:to>
                                        <p:strVal val="visible"/>
                                      </p:to>
                                    </p:set>
                                    <p:animEffect transition="in" filter="slide(fromBottom)">
                                      <p:cBhvr>
                                        <p:cTn id="49" dur="500"/>
                                        <p:tgtEl>
                                          <p:spTgt spid="256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animBg="1"/>
      <p:bldP spid="25607" grpId="0" animBg="1"/>
      <p:bldP spid="25608" grpId="0" animBg="1"/>
      <p:bldP spid="25609" grpId="0" animBg="1"/>
      <p:bldP spid="25610" grpId="0" animBg="1"/>
      <p:bldP spid="25611" grpId="0" animBg="1"/>
      <p:bldP spid="25612" grpId="0" animBg="1"/>
      <p:bldP spid="25618" grpId="0"/>
      <p:bldP spid="25620" grpId="0"/>
      <p:bldP spid="25626"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457200" y="1676400"/>
            <a:ext cx="3581400" cy="4191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65891" name="Oval 3"/>
          <p:cNvSpPr>
            <a:spLocks noChangeArrowheads="1"/>
          </p:cNvSpPr>
          <p:nvPr/>
        </p:nvSpPr>
        <p:spPr bwMode="auto">
          <a:xfrm>
            <a:off x="4495800" y="1371600"/>
            <a:ext cx="1371600" cy="609600"/>
          </a:xfrm>
          <a:prstGeom prst="ellipse">
            <a:avLst/>
          </a:prstGeom>
          <a:solidFill>
            <a:schemeClr val="bg1"/>
          </a:solidFill>
          <a:ln w="9525">
            <a:solidFill>
              <a:schemeClr val="tx1"/>
            </a:solidFill>
            <a:miter lim="800000"/>
            <a:headEnd/>
            <a:tailEnd/>
          </a:ln>
        </p:spPr>
        <p:txBody>
          <a:bodyPr wrap="none" anchor="ctr"/>
          <a:lstStyle/>
          <a:p>
            <a:endParaRPr lang="en-US"/>
          </a:p>
        </p:txBody>
      </p:sp>
      <p:sp>
        <p:nvSpPr>
          <p:cNvPr id="32772" name="Oval 4"/>
          <p:cNvSpPr>
            <a:spLocks noChangeArrowheads="1"/>
          </p:cNvSpPr>
          <p:nvPr/>
        </p:nvSpPr>
        <p:spPr bwMode="auto">
          <a:xfrm>
            <a:off x="5715000" y="3124200"/>
            <a:ext cx="3124200" cy="2971800"/>
          </a:xfrm>
          <a:prstGeom prst="ellipse">
            <a:avLst/>
          </a:prstGeom>
          <a:solidFill>
            <a:schemeClr val="bg2"/>
          </a:solidFill>
          <a:ln w="9525">
            <a:solidFill>
              <a:schemeClr val="tx1"/>
            </a:solidFill>
            <a:miter lim="800000"/>
            <a:headEnd/>
            <a:tailEnd/>
          </a:ln>
        </p:spPr>
        <p:txBody>
          <a:bodyPr wrap="none" anchor="ctr"/>
          <a:lstStyle/>
          <a:p>
            <a:endParaRPr lang="en-US"/>
          </a:p>
        </p:txBody>
      </p:sp>
      <p:sp>
        <p:nvSpPr>
          <p:cNvPr id="165893" name="Oval 5"/>
          <p:cNvSpPr>
            <a:spLocks noChangeArrowheads="1"/>
          </p:cNvSpPr>
          <p:nvPr/>
        </p:nvSpPr>
        <p:spPr bwMode="auto">
          <a:xfrm>
            <a:off x="533400" y="2057400"/>
            <a:ext cx="1143000" cy="609600"/>
          </a:xfrm>
          <a:prstGeom prst="ellipse">
            <a:avLst/>
          </a:prstGeom>
          <a:solidFill>
            <a:schemeClr val="bg1"/>
          </a:solidFill>
          <a:ln w="9525">
            <a:solidFill>
              <a:schemeClr val="tx1"/>
            </a:solidFill>
            <a:miter lim="800000"/>
            <a:headEnd/>
            <a:tailEnd/>
          </a:ln>
        </p:spPr>
        <p:txBody>
          <a:bodyPr wrap="none" anchor="ctr"/>
          <a:lstStyle/>
          <a:p>
            <a:pPr algn="ctr"/>
            <a:r>
              <a:rPr lang="en-US" b="1">
                <a:latin typeface="Times New Roman" pitchFamily="18" charset="0"/>
              </a:rPr>
              <a:t>PCB</a:t>
            </a:r>
          </a:p>
        </p:txBody>
      </p:sp>
      <p:sp>
        <p:nvSpPr>
          <p:cNvPr id="32774" name="Rectangle 6"/>
          <p:cNvSpPr>
            <a:spLocks noChangeArrowheads="1"/>
          </p:cNvSpPr>
          <p:nvPr/>
        </p:nvSpPr>
        <p:spPr bwMode="auto">
          <a:xfrm>
            <a:off x="6705600" y="3429000"/>
            <a:ext cx="1219200" cy="21336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8" charset="0"/>
            </a:endParaRPr>
          </a:p>
        </p:txBody>
      </p:sp>
      <p:sp>
        <p:nvSpPr>
          <p:cNvPr id="32775" name="Text Box 10"/>
          <p:cNvSpPr txBox="1">
            <a:spLocks noChangeArrowheads="1"/>
          </p:cNvSpPr>
          <p:nvPr/>
        </p:nvSpPr>
        <p:spPr bwMode="auto">
          <a:xfrm>
            <a:off x="1371600" y="6096000"/>
            <a:ext cx="12954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Memory </a:t>
            </a:r>
          </a:p>
        </p:txBody>
      </p:sp>
      <p:sp>
        <p:nvSpPr>
          <p:cNvPr id="165899" name="Text Box 11"/>
          <p:cNvSpPr txBox="1">
            <a:spLocks noChangeArrowheads="1"/>
          </p:cNvSpPr>
          <p:nvPr/>
        </p:nvSpPr>
        <p:spPr bwMode="auto">
          <a:xfrm>
            <a:off x="4876800" y="1447800"/>
            <a:ext cx="6858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OS</a:t>
            </a:r>
          </a:p>
        </p:txBody>
      </p:sp>
      <p:sp>
        <p:nvSpPr>
          <p:cNvPr id="165901" name="Text Box 13"/>
          <p:cNvSpPr txBox="1">
            <a:spLocks noChangeArrowheads="1"/>
          </p:cNvSpPr>
          <p:nvPr/>
        </p:nvSpPr>
        <p:spPr bwMode="auto">
          <a:xfrm>
            <a:off x="5943600" y="1981200"/>
            <a:ext cx="9906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Load</a:t>
            </a:r>
          </a:p>
        </p:txBody>
      </p:sp>
      <p:cxnSp>
        <p:nvCxnSpPr>
          <p:cNvPr id="165902" name="AutoShape 14"/>
          <p:cNvCxnSpPr>
            <a:cxnSpLocks noChangeShapeType="1"/>
            <a:stCxn id="32772" idx="0"/>
            <a:endCxn id="165891" idx="6"/>
          </p:cNvCxnSpPr>
          <p:nvPr/>
        </p:nvCxnSpPr>
        <p:spPr bwMode="auto">
          <a:xfrm rot="5400000" flipH="1">
            <a:off x="5848350" y="1695450"/>
            <a:ext cx="1447800" cy="1409700"/>
          </a:xfrm>
          <a:prstGeom prst="curvedConnector2">
            <a:avLst/>
          </a:prstGeom>
          <a:noFill/>
          <a:ln w="9525">
            <a:solidFill>
              <a:schemeClr val="tx1"/>
            </a:solidFill>
            <a:miter lim="800000"/>
            <a:headEnd/>
            <a:tailEnd type="triangle" w="med" len="med"/>
          </a:ln>
        </p:spPr>
      </p:cxnSp>
      <p:cxnSp>
        <p:nvCxnSpPr>
          <p:cNvPr id="165903" name="AutoShape 15"/>
          <p:cNvCxnSpPr>
            <a:cxnSpLocks noChangeShapeType="1"/>
            <a:stCxn id="165891" idx="1"/>
            <a:endCxn id="165893" idx="0"/>
          </p:cNvCxnSpPr>
          <p:nvPr/>
        </p:nvCxnSpPr>
        <p:spPr bwMode="auto">
          <a:xfrm rot="-5400000" flipH="1" flipV="1">
            <a:off x="2602707" y="-37307"/>
            <a:ext cx="596900" cy="3592513"/>
          </a:xfrm>
          <a:prstGeom prst="curvedConnector3">
            <a:avLst>
              <a:gd name="adj1" fmla="val -53190"/>
            </a:avLst>
          </a:prstGeom>
          <a:noFill/>
          <a:ln w="9525">
            <a:solidFill>
              <a:schemeClr val="tx1"/>
            </a:solidFill>
            <a:miter lim="800000"/>
            <a:headEnd/>
            <a:tailEnd type="triangle" w="med" len="med"/>
          </a:ln>
        </p:spPr>
      </p:cxnSp>
      <p:sp>
        <p:nvSpPr>
          <p:cNvPr id="165904" name="Text Box 16"/>
          <p:cNvSpPr txBox="1">
            <a:spLocks noChangeArrowheads="1"/>
          </p:cNvSpPr>
          <p:nvPr/>
        </p:nvSpPr>
        <p:spPr bwMode="auto">
          <a:xfrm>
            <a:off x="1981200" y="1143000"/>
            <a:ext cx="16764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Create </a:t>
            </a:r>
          </a:p>
        </p:txBody>
      </p:sp>
      <p:sp>
        <p:nvSpPr>
          <p:cNvPr id="32781" name="Text Box 17"/>
          <p:cNvSpPr txBox="1">
            <a:spLocks noChangeArrowheads="1"/>
          </p:cNvSpPr>
          <p:nvPr/>
        </p:nvSpPr>
        <p:spPr bwMode="auto">
          <a:xfrm>
            <a:off x="533400" y="304800"/>
            <a:ext cx="7620000" cy="579438"/>
          </a:xfrm>
          <a:prstGeom prst="rect">
            <a:avLst/>
          </a:prstGeom>
          <a:noFill/>
          <a:ln w="9525">
            <a:noFill/>
            <a:miter lim="800000"/>
            <a:headEnd/>
            <a:tailEnd/>
          </a:ln>
        </p:spPr>
        <p:txBody>
          <a:bodyPr>
            <a:spAutoFit/>
          </a:bodyPr>
          <a:lstStyle/>
          <a:p>
            <a:pPr algn="ctr">
              <a:spcBef>
                <a:spcPct val="50000"/>
              </a:spcBef>
            </a:pPr>
            <a:r>
              <a:rPr lang="en-US" sz="3200">
                <a:solidFill>
                  <a:schemeClr val="tx2"/>
                </a:solidFill>
                <a:latin typeface="Times New Roman" pitchFamily="18" charset="0"/>
              </a:rPr>
              <a:t>Process Creation (closer view) Cont…</a:t>
            </a:r>
          </a:p>
        </p:txBody>
      </p:sp>
      <p:sp>
        <p:nvSpPr>
          <p:cNvPr id="32782" name="Line 18"/>
          <p:cNvSpPr>
            <a:spLocks noChangeShapeType="1"/>
          </p:cNvSpPr>
          <p:nvPr/>
        </p:nvSpPr>
        <p:spPr bwMode="auto">
          <a:xfrm>
            <a:off x="6705600" y="4495800"/>
            <a:ext cx="1219200" cy="0"/>
          </a:xfrm>
          <a:prstGeom prst="line">
            <a:avLst/>
          </a:prstGeom>
          <a:noFill/>
          <a:ln w="9525">
            <a:solidFill>
              <a:schemeClr val="tx1"/>
            </a:solidFill>
            <a:miter lim="800000"/>
            <a:headEnd/>
            <a:tailEnd/>
          </a:ln>
        </p:spPr>
        <p:txBody>
          <a:bodyPr wrap="none"/>
          <a:lstStyle/>
          <a:p>
            <a:endParaRPr lang="en-US"/>
          </a:p>
        </p:txBody>
      </p:sp>
      <p:sp>
        <p:nvSpPr>
          <p:cNvPr id="32783" name="Line 19"/>
          <p:cNvSpPr>
            <a:spLocks noChangeShapeType="1"/>
          </p:cNvSpPr>
          <p:nvPr/>
        </p:nvSpPr>
        <p:spPr bwMode="auto">
          <a:xfrm>
            <a:off x="6705600" y="4876800"/>
            <a:ext cx="1219200" cy="0"/>
          </a:xfrm>
          <a:prstGeom prst="line">
            <a:avLst/>
          </a:prstGeom>
          <a:noFill/>
          <a:ln w="9525">
            <a:solidFill>
              <a:schemeClr val="tx1"/>
            </a:solidFill>
            <a:miter lim="800000"/>
            <a:headEnd/>
            <a:tailEnd/>
          </a:ln>
        </p:spPr>
        <p:txBody>
          <a:bodyPr wrap="none"/>
          <a:lstStyle/>
          <a:p>
            <a:endParaRPr lang="en-US"/>
          </a:p>
        </p:txBody>
      </p:sp>
      <p:sp>
        <p:nvSpPr>
          <p:cNvPr id="32784" name="Text Box 21"/>
          <p:cNvSpPr txBox="1">
            <a:spLocks noChangeArrowheads="1"/>
          </p:cNvSpPr>
          <p:nvPr/>
        </p:nvSpPr>
        <p:spPr bwMode="auto">
          <a:xfrm>
            <a:off x="6934200" y="4495800"/>
            <a:ext cx="788988" cy="366713"/>
          </a:xfrm>
          <a:prstGeom prst="rect">
            <a:avLst/>
          </a:prstGeom>
          <a:noFill/>
          <a:ln w="9525">
            <a:noFill/>
            <a:miter lim="800000"/>
            <a:headEnd/>
            <a:tailEnd/>
          </a:ln>
        </p:spPr>
        <p:txBody>
          <a:bodyPr wrap="none">
            <a:spAutoFit/>
          </a:bodyPr>
          <a:lstStyle/>
          <a:p>
            <a:r>
              <a:rPr lang="en-US" sz="1800" b="1"/>
              <a:t>code</a:t>
            </a:r>
          </a:p>
        </p:txBody>
      </p:sp>
      <p:sp>
        <p:nvSpPr>
          <p:cNvPr id="32785" name="Text Box 22"/>
          <p:cNvSpPr txBox="1">
            <a:spLocks noChangeArrowheads="1"/>
          </p:cNvSpPr>
          <p:nvPr/>
        </p:nvSpPr>
        <p:spPr bwMode="auto">
          <a:xfrm>
            <a:off x="6934200" y="4114800"/>
            <a:ext cx="754063" cy="366713"/>
          </a:xfrm>
          <a:prstGeom prst="rect">
            <a:avLst/>
          </a:prstGeom>
          <a:noFill/>
          <a:ln w="9525">
            <a:noFill/>
            <a:miter lim="800000"/>
            <a:headEnd/>
            <a:tailEnd/>
          </a:ln>
        </p:spPr>
        <p:txBody>
          <a:bodyPr wrap="none">
            <a:spAutoFit/>
          </a:bodyPr>
          <a:lstStyle/>
          <a:p>
            <a:r>
              <a:rPr lang="en-US" sz="1800" b="1"/>
              <a:t>data</a:t>
            </a:r>
          </a:p>
        </p:txBody>
      </p:sp>
      <p:sp>
        <p:nvSpPr>
          <p:cNvPr id="32786" name="Text Box 23"/>
          <p:cNvSpPr txBox="1">
            <a:spLocks noChangeArrowheads="1"/>
          </p:cNvSpPr>
          <p:nvPr/>
        </p:nvSpPr>
        <p:spPr bwMode="auto">
          <a:xfrm>
            <a:off x="6781800" y="3505200"/>
            <a:ext cx="1079500" cy="366713"/>
          </a:xfrm>
          <a:prstGeom prst="rect">
            <a:avLst/>
          </a:prstGeom>
          <a:noFill/>
          <a:ln w="9525">
            <a:noFill/>
            <a:miter lim="800000"/>
            <a:headEnd/>
            <a:tailEnd/>
          </a:ln>
        </p:spPr>
        <p:txBody>
          <a:bodyPr wrap="none">
            <a:spAutoFit/>
          </a:bodyPr>
          <a:lstStyle/>
          <a:p>
            <a:r>
              <a:rPr lang="en-US" sz="1800" b="1"/>
              <a:t>header</a:t>
            </a:r>
          </a:p>
        </p:txBody>
      </p:sp>
      <p:sp>
        <p:nvSpPr>
          <p:cNvPr id="32787" name="Line 24"/>
          <p:cNvSpPr>
            <a:spLocks noChangeShapeType="1"/>
          </p:cNvSpPr>
          <p:nvPr/>
        </p:nvSpPr>
        <p:spPr bwMode="auto">
          <a:xfrm>
            <a:off x="6705600" y="4114800"/>
            <a:ext cx="1219200" cy="0"/>
          </a:xfrm>
          <a:prstGeom prst="line">
            <a:avLst/>
          </a:prstGeom>
          <a:noFill/>
          <a:ln w="9525">
            <a:solidFill>
              <a:schemeClr val="tx1"/>
            </a:solidFill>
            <a:miter lim="800000"/>
            <a:headEnd/>
            <a:tailEnd/>
          </a:ln>
        </p:spPr>
        <p:txBody>
          <a:bodyPr wrap="none"/>
          <a:lstStyle/>
          <a:p>
            <a:endParaRPr lang="en-US"/>
          </a:p>
        </p:txBody>
      </p:sp>
      <p:sp>
        <p:nvSpPr>
          <p:cNvPr id="32788" name="Text Box 25"/>
          <p:cNvSpPr txBox="1">
            <a:spLocks noChangeArrowheads="1"/>
          </p:cNvSpPr>
          <p:nvPr/>
        </p:nvSpPr>
        <p:spPr bwMode="auto">
          <a:xfrm>
            <a:off x="6705600" y="4876800"/>
            <a:ext cx="1362075" cy="641350"/>
          </a:xfrm>
          <a:prstGeom prst="rect">
            <a:avLst/>
          </a:prstGeom>
          <a:noFill/>
          <a:ln w="9525">
            <a:noFill/>
            <a:miter lim="800000"/>
            <a:headEnd/>
            <a:tailEnd/>
          </a:ln>
        </p:spPr>
        <p:txBody>
          <a:bodyPr>
            <a:spAutoFit/>
          </a:bodyPr>
          <a:lstStyle/>
          <a:p>
            <a:r>
              <a:rPr lang="en-US" sz="1800" b="1"/>
              <a:t> symbol </a:t>
            </a:r>
          </a:p>
          <a:p>
            <a:r>
              <a:rPr lang="en-US" sz="1800" b="1"/>
              <a:t>  table</a:t>
            </a:r>
          </a:p>
        </p:txBody>
      </p:sp>
      <p:sp>
        <p:nvSpPr>
          <p:cNvPr id="32789" name="Text Box 26"/>
          <p:cNvSpPr txBox="1">
            <a:spLocks noChangeArrowheads="1"/>
          </p:cNvSpPr>
          <p:nvPr/>
        </p:nvSpPr>
        <p:spPr bwMode="auto">
          <a:xfrm>
            <a:off x="6842125" y="6051550"/>
            <a:ext cx="842963" cy="457200"/>
          </a:xfrm>
          <a:prstGeom prst="rect">
            <a:avLst/>
          </a:prstGeom>
          <a:noFill/>
          <a:ln w="9525">
            <a:noFill/>
            <a:miter lim="800000"/>
            <a:headEnd/>
            <a:tailEnd/>
          </a:ln>
        </p:spPr>
        <p:txBody>
          <a:bodyPr wrap="none">
            <a:spAutoFit/>
          </a:bodyPr>
          <a:lstStyle/>
          <a:p>
            <a:r>
              <a:rPr lang="en-US"/>
              <a:t>Disk</a:t>
            </a:r>
          </a:p>
        </p:txBody>
      </p:sp>
      <p:sp>
        <p:nvSpPr>
          <p:cNvPr id="165915" name="Rectangle 27"/>
          <p:cNvSpPr>
            <a:spLocks noChangeArrowheads="1"/>
          </p:cNvSpPr>
          <p:nvPr/>
        </p:nvSpPr>
        <p:spPr bwMode="auto">
          <a:xfrm>
            <a:off x="1981200" y="1981200"/>
            <a:ext cx="1524000" cy="29718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8" charset="0"/>
            </a:endParaRPr>
          </a:p>
        </p:txBody>
      </p:sp>
      <p:sp>
        <p:nvSpPr>
          <p:cNvPr id="165917" name="Text Box 29"/>
          <p:cNvSpPr txBox="1">
            <a:spLocks noChangeArrowheads="1"/>
          </p:cNvSpPr>
          <p:nvPr/>
        </p:nvSpPr>
        <p:spPr bwMode="auto">
          <a:xfrm>
            <a:off x="1981200" y="4572000"/>
            <a:ext cx="1169988" cy="366713"/>
          </a:xfrm>
          <a:prstGeom prst="rect">
            <a:avLst/>
          </a:prstGeom>
          <a:noFill/>
          <a:ln w="9525">
            <a:noFill/>
            <a:miter lim="800000"/>
            <a:headEnd/>
            <a:tailEnd/>
          </a:ln>
        </p:spPr>
        <p:txBody>
          <a:bodyPr>
            <a:spAutoFit/>
          </a:bodyPr>
          <a:lstStyle/>
          <a:p>
            <a:r>
              <a:rPr lang="en-US" sz="1800" b="1"/>
              <a:t>    code</a:t>
            </a:r>
          </a:p>
        </p:txBody>
      </p:sp>
      <p:sp>
        <p:nvSpPr>
          <p:cNvPr id="165918" name="Text Box 30"/>
          <p:cNvSpPr txBox="1">
            <a:spLocks noChangeArrowheads="1"/>
          </p:cNvSpPr>
          <p:nvPr/>
        </p:nvSpPr>
        <p:spPr bwMode="auto">
          <a:xfrm>
            <a:off x="2362200" y="4114800"/>
            <a:ext cx="754063" cy="366713"/>
          </a:xfrm>
          <a:prstGeom prst="rect">
            <a:avLst/>
          </a:prstGeom>
          <a:noFill/>
          <a:ln w="9525">
            <a:noFill/>
            <a:miter lim="800000"/>
            <a:headEnd/>
            <a:tailEnd/>
          </a:ln>
        </p:spPr>
        <p:txBody>
          <a:bodyPr wrap="none">
            <a:spAutoFit/>
          </a:bodyPr>
          <a:lstStyle/>
          <a:p>
            <a:r>
              <a:rPr lang="en-US" sz="1800" b="1"/>
              <a:t>data</a:t>
            </a:r>
          </a:p>
        </p:txBody>
      </p:sp>
      <p:sp>
        <p:nvSpPr>
          <p:cNvPr id="165919" name="Line 31"/>
          <p:cNvSpPr>
            <a:spLocks noChangeShapeType="1"/>
          </p:cNvSpPr>
          <p:nvPr/>
        </p:nvSpPr>
        <p:spPr bwMode="auto">
          <a:xfrm>
            <a:off x="1981200" y="4495800"/>
            <a:ext cx="1524000" cy="0"/>
          </a:xfrm>
          <a:prstGeom prst="line">
            <a:avLst/>
          </a:prstGeom>
          <a:noFill/>
          <a:ln w="9525">
            <a:solidFill>
              <a:schemeClr val="tx1"/>
            </a:solidFill>
            <a:miter lim="800000"/>
            <a:headEnd/>
            <a:tailEnd/>
          </a:ln>
        </p:spPr>
        <p:txBody>
          <a:bodyPr wrap="none"/>
          <a:lstStyle/>
          <a:p>
            <a:endParaRPr lang="en-US"/>
          </a:p>
        </p:txBody>
      </p:sp>
      <p:sp>
        <p:nvSpPr>
          <p:cNvPr id="165920" name="Line 32"/>
          <p:cNvSpPr>
            <a:spLocks noChangeShapeType="1"/>
          </p:cNvSpPr>
          <p:nvPr/>
        </p:nvSpPr>
        <p:spPr bwMode="auto">
          <a:xfrm>
            <a:off x="1981200" y="3733800"/>
            <a:ext cx="1524000" cy="0"/>
          </a:xfrm>
          <a:prstGeom prst="line">
            <a:avLst/>
          </a:prstGeom>
          <a:noFill/>
          <a:ln w="9525">
            <a:solidFill>
              <a:schemeClr val="tx1"/>
            </a:solidFill>
            <a:miter lim="800000"/>
            <a:headEnd/>
            <a:tailEnd/>
          </a:ln>
        </p:spPr>
        <p:txBody>
          <a:bodyPr wrap="none"/>
          <a:lstStyle/>
          <a:p>
            <a:endParaRPr lang="en-US"/>
          </a:p>
        </p:txBody>
      </p:sp>
      <p:sp>
        <p:nvSpPr>
          <p:cNvPr id="165921" name="Line 33"/>
          <p:cNvSpPr>
            <a:spLocks noChangeShapeType="1"/>
          </p:cNvSpPr>
          <p:nvPr/>
        </p:nvSpPr>
        <p:spPr bwMode="auto">
          <a:xfrm flipH="1">
            <a:off x="3505200" y="4724400"/>
            <a:ext cx="3200400" cy="0"/>
          </a:xfrm>
          <a:prstGeom prst="line">
            <a:avLst/>
          </a:prstGeom>
          <a:noFill/>
          <a:ln w="9525">
            <a:solidFill>
              <a:schemeClr val="tx1"/>
            </a:solidFill>
            <a:miter lim="800000"/>
            <a:headEnd/>
            <a:tailEnd type="triangle" w="med" len="med"/>
          </a:ln>
        </p:spPr>
        <p:txBody>
          <a:bodyPr wrap="none"/>
          <a:lstStyle/>
          <a:p>
            <a:endParaRPr lang="en-US"/>
          </a:p>
        </p:txBody>
      </p:sp>
      <p:sp>
        <p:nvSpPr>
          <p:cNvPr id="165922" name="Line 34"/>
          <p:cNvSpPr>
            <a:spLocks noChangeShapeType="1"/>
          </p:cNvSpPr>
          <p:nvPr/>
        </p:nvSpPr>
        <p:spPr bwMode="auto">
          <a:xfrm flipH="1" flipV="1">
            <a:off x="3886200" y="4114800"/>
            <a:ext cx="2819400" cy="152400"/>
          </a:xfrm>
          <a:prstGeom prst="line">
            <a:avLst/>
          </a:prstGeom>
          <a:noFill/>
          <a:ln w="9525">
            <a:solidFill>
              <a:schemeClr val="tx1"/>
            </a:solidFill>
            <a:miter lim="800000"/>
            <a:headEnd/>
            <a:tailEnd type="triangle" w="med" len="med"/>
          </a:ln>
        </p:spPr>
        <p:txBody>
          <a:bodyPr wrap="none"/>
          <a:lstStyle/>
          <a:p>
            <a:endParaRPr lang="en-US"/>
          </a:p>
        </p:txBody>
      </p:sp>
      <p:sp>
        <p:nvSpPr>
          <p:cNvPr id="165923" name="Line 35"/>
          <p:cNvSpPr>
            <a:spLocks noChangeShapeType="1"/>
          </p:cNvSpPr>
          <p:nvPr/>
        </p:nvSpPr>
        <p:spPr bwMode="auto">
          <a:xfrm>
            <a:off x="1981200" y="2362200"/>
            <a:ext cx="1524000" cy="0"/>
          </a:xfrm>
          <a:prstGeom prst="line">
            <a:avLst/>
          </a:prstGeom>
          <a:noFill/>
          <a:ln w="9525">
            <a:solidFill>
              <a:schemeClr val="tx1"/>
            </a:solidFill>
            <a:miter lim="800000"/>
            <a:headEnd/>
            <a:tailEnd/>
          </a:ln>
        </p:spPr>
        <p:txBody>
          <a:bodyPr wrap="none"/>
          <a:lstStyle/>
          <a:p>
            <a:endParaRPr lang="en-US"/>
          </a:p>
        </p:txBody>
      </p:sp>
      <p:sp>
        <p:nvSpPr>
          <p:cNvPr id="165924" name="Text Box 36"/>
          <p:cNvSpPr txBox="1">
            <a:spLocks noChangeArrowheads="1"/>
          </p:cNvSpPr>
          <p:nvPr/>
        </p:nvSpPr>
        <p:spPr bwMode="auto">
          <a:xfrm>
            <a:off x="2286000" y="1905000"/>
            <a:ext cx="865188" cy="366713"/>
          </a:xfrm>
          <a:prstGeom prst="rect">
            <a:avLst/>
          </a:prstGeom>
          <a:noFill/>
          <a:ln w="9525">
            <a:noFill/>
            <a:miter lim="800000"/>
            <a:headEnd/>
            <a:tailEnd/>
          </a:ln>
        </p:spPr>
        <p:txBody>
          <a:bodyPr wrap="none">
            <a:spAutoFit/>
          </a:bodyPr>
          <a:lstStyle/>
          <a:p>
            <a:r>
              <a:rPr lang="en-US" sz="1800" b="1"/>
              <a:t>stack</a:t>
            </a:r>
          </a:p>
        </p:txBody>
      </p:sp>
      <p:sp>
        <p:nvSpPr>
          <p:cNvPr id="165925" name="Text Box 37"/>
          <p:cNvSpPr txBox="1">
            <a:spLocks noChangeArrowheads="1"/>
          </p:cNvSpPr>
          <p:nvPr/>
        </p:nvSpPr>
        <p:spPr bwMode="auto">
          <a:xfrm>
            <a:off x="2362200" y="3733800"/>
            <a:ext cx="614363" cy="366713"/>
          </a:xfrm>
          <a:prstGeom prst="rect">
            <a:avLst/>
          </a:prstGeom>
          <a:noFill/>
          <a:ln w="9525">
            <a:noFill/>
            <a:miter lim="800000"/>
            <a:headEnd/>
            <a:tailEnd/>
          </a:ln>
        </p:spPr>
        <p:txBody>
          <a:bodyPr wrap="none">
            <a:spAutoFit/>
          </a:bodyPr>
          <a:lstStyle/>
          <a:p>
            <a:r>
              <a:rPr lang="en-US" sz="1800" b="1"/>
              <a:t>bss</a:t>
            </a:r>
          </a:p>
        </p:txBody>
      </p:sp>
      <p:sp>
        <p:nvSpPr>
          <p:cNvPr id="165926" name="Line 38"/>
          <p:cNvSpPr>
            <a:spLocks noChangeShapeType="1"/>
          </p:cNvSpPr>
          <p:nvPr/>
        </p:nvSpPr>
        <p:spPr bwMode="auto">
          <a:xfrm>
            <a:off x="1981200" y="4114800"/>
            <a:ext cx="1524000" cy="0"/>
          </a:xfrm>
          <a:prstGeom prst="line">
            <a:avLst/>
          </a:prstGeom>
          <a:noFill/>
          <a:ln w="9525">
            <a:solidFill>
              <a:schemeClr val="tx1"/>
            </a:solidFill>
            <a:miter lim="800000"/>
            <a:headEnd/>
            <a:tailEnd/>
          </a:ln>
        </p:spPr>
        <p:txBody>
          <a:bodyPr wrap="none"/>
          <a:lstStyle/>
          <a:p>
            <a:endParaRPr lang="en-US"/>
          </a:p>
        </p:txBody>
      </p:sp>
      <p:sp>
        <p:nvSpPr>
          <p:cNvPr id="165927" name="AutoShape 39"/>
          <p:cNvSpPr>
            <a:spLocks/>
          </p:cNvSpPr>
          <p:nvPr/>
        </p:nvSpPr>
        <p:spPr bwMode="auto">
          <a:xfrm>
            <a:off x="3581400" y="3733800"/>
            <a:ext cx="228600" cy="762000"/>
          </a:xfrm>
          <a:prstGeom prst="rightBrace">
            <a:avLst>
              <a:gd name="adj1" fmla="val 27778"/>
              <a:gd name="adj2" fmla="val 50000"/>
            </a:avLst>
          </a:prstGeom>
          <a:noFill/>
          <a:ln w="9525">
            <a:solidFill>
              <a:schemeClr val="tx1"/>
            </a:solidFill>
            <a:miter lim="800000"/>
            <a:headEnd/>
            <a:tailEnd/>
          </a:ln>
        </p:spPr>
        <p:txBody>
          <a:bodyPr wrap="none" anchor="ctr"/>
          <a:lstStyle/>
          <a:p>
            <a:endParaRPr lang="en-US"/>
          </a:p>
        </p:txBody>
      </p:sp>
      <p:sp>
        <p:nvSpPr>
          <p:cNvPr id="165928" name="Text Box 40"/>
          <p:cNvSpPr txBox="1">
            <a:spLocks noChangeArrowheads="1"/>
          </p:cNvSpPr>
          <p:nvPr/>
        </p:nvSpPr>
        <p:spPr bwMode="auto">
          <a:xfrm>
            <a:off x="2286000" y="3352800"/>
            <a:ext cx="812800" cy="366713"/>
          </a:xfrm>
          <a:prstGeom prst="rect">
            <a:avLst/>
          </a:prstGeom>
          <a:noFill/>
          <a:ln w="9525">
            <a:noFill/>
            <a:miter lim="800000"/>
            <a:headEnd/>
            <a:tailEnd/>
          </a:ln>
        </p:spPr>
        <p:txBody>
          <a:bodyPr wrap="none">
            <a:spAutoFit/>
          </a:bodyPr>
          <a:lstStyle/>
          <a:p>
            <a:r>
              <a:rPr lang="en-US" sz="1800" b="1"/>
              <a:t>heap</a:t>
            </a:r>
          </a:p>
        </p:txBody>
      </p:sp>
      <p:sp>
        <p:nvSpPr>
          <p:cNvPr id="165929" name="Line 41"/>
          <p:cNvSpPr>
            <a:spLocks noChangeShapeType="1"/>
          </p:cNvSpPr>
          <p:nvPr/>
        </p:nvSpPr>
        <p:spPr bwMode="auto">
          <a:xfrm>
            <a:off x="1981200" y="3352800"/>
            <a:ext cx="1524000" cy="0"/>
          </a:xfrm>
          <a:prstGeom prst="line">
            <a:avLst/>
          </a:prstGeom>
          <a:noFill/>
          <a:ln w="9525">
            <a:solidFill>
              <a:schemeClr val="tx1"/>
            </a:solidFill>
            <a:miter lim="800000"/>
            <a:headEnd/>
            <a:tailEnd/>
          </a:ln>
        </p:spPr>
        <p:txBody>
          <a:bodyPr wrap="none"/>
          <a:lstStyle/>
          <a:p>
            <a:endParaRPr lang="en-US"/>
          </a:p>
        </p:txBody>
      </p:sp>
      <p:sp>
        <p:nvSpPr>
          <p:cNvPr id="165930" name="Line 42"/>
          <p:cNvSpPr>
            <a:spLocks noChangeShapeType="1"/>
          </p:cNvSpPr>
          <p:nvPr/>
        </p:nvSpPr>
        <p:spPr bwMode="auto">
          <a:xfrm>
            <a:off x="2743200" y="2362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165931" name="Line 43"/>
          <p:cNvSpPr>
            <a:spLocks noChangeShapeType="1"/>
          </p:cNvSpPr>
          <p:nvPr/>
        </p:nvSpPr>
        <p:spPr bwMode="auto">
          <a:xfrm flipV="1">
            <a:off x="2743200" y="30480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2806" name="Line 44"/>
          <p:cNvSpPr>
            <a:spLocks noChangeShapeType="1"/>
          </p:cNvSpPr>
          <p:nvPr/>
        </p:nvSpPr>
        <p:spPr bwMode="auto">
          <a:xfrm flipH="1">
            <a:off x="7620000" y="2667000"/>
            <a:ext cx="609600" cy="685800"/>
          </a:xfrm>
          <a:prstGeom prst="line">
            <a:avLst/>
          </a:prstGeom>
          <a:noFill/>
          <a:ln w="9525">
            <a:solidFill>
              <a:schemeClr val="tx1"/>
            </a:solidFill>
            <a:miter lim="800000"/>
            <a:headEnd/>
            <a:tailEnd type="triangle" w="med" len="med"/>
          </a:ln>
        </p:spPr>
        <p:txBody>
          <a:bodyPr wrap="none"/>
          <a:lstStyle/>
          <a:p>
            <a:endParaRPr lang="en-US"/>
          </a:p>
        </p:txBody>
      </p:sp>
      <p:cxnSp>
        <p:nvCxnSpPr>
          <p:cNvPr id="165933" name="AutoShape 45"/>
          <p:cNvCxnSpPr>
            <a:cxnSpLocks noChangeShapeType="1"/>
            <a:stCxn id="165893" idx="4"/>
            <a:endCxn id="165917" idx="1"/>
          </p:cNvCxnSpPr>
          <p:nvPr/>
        </p:nvCxnSpPr>
        <p:spPr bwMode="auto">
          <a:xfrm rot="16200000" flipH="1">
            <a:off x="498475" y="3273425"/>
            <a:ext cx="2089150" cy="876300"/>
          </a:xfrm>
          <a:prstGeom prst="curvedConnector2">
            <a:avLst/>
          </a:prstGeom>
          <a:noFill/>
          <a:ln w="9525">
            <a:solidFill>
              <a:schemeClr val="tx1"/>
            </a:solidFill>
            <a:miter lim="800000"/>
            <a:headEnd/>
            <a:tailEnd type="triangle" w="med" len="med"/>
          </a:ln>
        </p:spPr>
      </p:cxnSp>
      <p:sp>
        <p:nvSpPr>
          <p:cNvPr id="165935" name="Text Box 47"/>
          <p:cNvSpPr txBox="1">
            <a:spLocks noChangeArrowheads="1"/>
          </p:cNvSpPr>
          <p:nvPr/>
        </p:nvSpPr>
        <p:spPr bwMode="auto">
          <a:xfrm>
            <a:off x="609600" y="5257800"/>
            <a:ext cx="3122613" cy="366713"/>
          </a:xfrm>
          <a:prstGeom prst="rect">
            <a:avLst/>
          </a:prstGeom>
          <a:noFill/>
          <a:ln w="9525">
            <a:noFill/>
            <a:miter lim="800000"/>
            <a:headEnd/>
            <a:tailEnd/>
          </a:ln>
        </p:spPr>
        <p:txBody>
          <a:bodyPr wrap="none">
            <a:spAutoFit/>
          </a:bodyPr>
          <a:lstStyle/>
          <a:p>
            <a:r>
              <a:rPr lang="en-US" sz="1800" b="1"/>
              <a:t>Process working space</a:t>
            </a:r>
          </a:p>
        </p:txBody>
      </p:sp>
      <p:sp>
        <p:nvSpPr>
          <p:cNvPr id="32809" name="Text Box 48"/>
          <p:cNvSpPr txBox="1">
            <a:spLocks noChangeArrowheads="1"/>
          </p:cNvSpPr>
          <p:nvPr/>
        </p:nvSpPr>
        <p:spPr bwMode="auto">
          <a:xfrm>
            <a:off x="7369175" y="2286000"/>
            <a:ext cx="1774825" cy="366713"/>
          </a:xfrm>
          <a:prstGeom prst="rect">
            <a:avLst/>
          </a:prstGeom>
          <a:noFill/>
          <a:ln w="9525">
            <a:noFill/>
            <a:miter lim="800000"/>
            <a:headEnd/>
            <a:tailEnd/>
          </a:ln>
        </p:spPr>
        <p:txBody>
          <a:bodyPr wrap="none">
            <a:spAutoFit/>
          </a:bodyPr>
          <a:lstStyle/>
          <a:p>
            <a:r>
              <a:rPr lang="en-US" sz="1800" b="1"/>
              <a:t>Program file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5901"/>
                                        </p:tgtEl>
                                        <p:attrNameLst>
                                          <p:attrName>style.visibility</p:attrName>
                                        </p:attrNameLst>
                                      </p:cBhvr>
                                      <p:to>
                                        <p:strVal val="visible"/>
                                      </p:to>
                                    </p:set>
                                    <p:animEffect transition="in" filter="checkerboard(across)">
                                      <p:cBhvr>
                                        <p:cTn id="7" dur="500"/>
                                        <p:tgtEl>
                                          <p:spTgt spid="165901"/>
                                        </p:tgtEl>
                                      </p:cBhvr>
                                    </p:animEffect>
                                  </p:childTnLst>
                                </p:cTn>
                              </p:par>
                              <p:par>
                                <p:cTn id="8" presetID="5" presetClass="entr" presetSubtype="10" fill="hold" nodeType="withEffect">
                                  <p:stCondLst>
                                    <p:cond delay="0"/>
                                  </p:stCondLst>
                                  <p:childTnLst>
                                    <p:set>
                                      <p:cBhvr>
                                        <p:cTn id="9" dur="1" fill="hold">
                                          <p:stCondLst>
                                            <p:cond delay="0"/>
                                          </p:stCondLst>
                                        </p:cTn>
                                        <p:tgtEl>
                                          <p:spTgt spid="165902"/>
                                        </p:tgtEl>
                                        <p:attrNameLst>
                                          <p:attrName>style.visibility</p:attrName>
                                        </p:attrNameLst>
                                      </p:cBhvr>
                                      <p:to>
                                        <p:strVal val="visible"/>
                                      </p:to>
                                    </p:set>
                                    <p:animEffect transition="in" filter="checkerboard(across)">
                                      <p:cBhvr>
                                        <p:cTn id="10" dur="500"/>
                                        <p:tgtEl>
                                          <p:spTgt spid="16590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65891"/>
                                        </p:tgtEl>
                                        <p:attrNameLst>
                                          <p:attrName>style.visibility</p:attrName>
                                        </p:attrNameLst>
                                      </p:cBhvr>
                                      <p:to>
                                        <p:strVal val="visible"/>
                                      </p:to>
                                    </p:set>
                                    <p:animEffect transition="in" filter="slide(fromBottom)">
                                      <p:cBhvr>
                                        <p:cTn id="15" dur="500"/>
                                        <p:tgtEl>
                                          <p:spTgt spid="165891"/>
                                        </p:tgtEl>
                                      </p:cBhvr>
                                    </p:animEffect>
                                  </p:childTnLst>
                                </p:cTn>
                              </p:par>
                              <p:par>
                                <p:cTn id="16" presetID="12" presetClass="entr" presetSubtype="4" fill="hold" nodeType="withEffect">
                                  <p:stCondLst>
                                    <p:cond delay="0"/>
                                  </p:stCondLst>
                                  <p:childTnLst>
                                    <p:set>
                                      <p:cBhvr>
                                        <p:cTn id="17" dur="1" fill="hold">
                                          <p:stCondLst>
                                            <p:cond delay="0"/>
                                          </p:stCondLst>
                                        </p:cTn>
                                        <p:tgtEl>
                                          <p:spTgt spid="165899"/>
                                        </p:tgtEl>
                                        <p:attrNameLst>
                                          <p:attrName>style.visibility</p:attrName>
                                        </p:attrNameLst>
                                      </p:cBhvr>
                                      <p:to>
                                        <p:strVal val="visible"/>
                                      </p:to>
                                    </p:set>
                                    <p:animEffect transition="in" filter="slide(fromBottom)">
                                      <p:cBhvr>
                                        <p:cTn id="18" dur="500"/>
                                        <p:tgtEl>
                                          <p:spTgt spid="165899"/>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65904"/>
                                        </p:tgtEl>
                                        <p:attrNameLst>
                                          <p:attrName>style.visibility</p:attrName>
                                        </p:attrNameLst>
                                      </p:cBhvr>
                                      <p:to>
                                        <p:strVal val="visible"/>
                                      </p:to>
                                    </p:set>
                                    <p:animEffect transition="in" filter="checkerboard(across)">
                                      <p:cBhvr>
                                        <p:cTn id="23" dur="500"/>
                                        <p:tgtEl>
                                          <p:spTgt spid="165904"/>
                                        </p:tgtEl>
                                      </p:cBhvr>
                                    </p:animEffect>
                                  </p:childTnLst>
                                </p:cTn>
                              </p:par>
                              <p:par>
                                <p:cTn id="24" presetID="5" presetClass="entr" presetSubtype="10" fill="hold" nodeType="withEffect">
                                  <p:stCondLst>
                                    <p:cond delay="0"/>
                                  </p:stCondLst>
                                  <p:childTnLst>
                                    <p:set>
                                      <p:cBhvr>
                                        <p:cTn id="25" dur="1" fill="hold">
                                          <p:stCondLst>
                                            <p:cond delay="0"/>
                                          </p:stCondLst>
                                        </p:cTn>
                                        <p:tgtEl>
                                          <p:spTgt spid="165903"/>
                                        </p:tgtEl>
                                        <p:attrNameLst>
                                          <p:attrName>style.visibility</p:attrName>
                                        </p:attrNameLst>
                                      </p:cBhvr>
                                      <p:to>
                                        <p:strVal val="visible"/>
                                      </p:to>
                                    </p:set>
                                    <p:animEffect transition="in" filter="checkerboard(across)">
                                      <p:cBhvr>
                                        <p:cTn id="26" dur="500"/>
                                        <p:tgtEl>
                                          <p:spTgt spid="165903"/>
                                        </p:tgtEl>
                                      </p:cBhvr>
                                    </p:animEffect>
                                  </p:childTnLst>
                                </p:cTn>
                              </p:par>
                              <p:par>
                                <p:cTn id="27" presetID="12" presetClass="entr" presetSubtype="4" fill="hold" grpId="0" nodeType="withEffect">
                                  <p:stCondLst>
                                    <p:cond delay="0"/>
                                  </p:stCondLst>
                                  <p:childTnLst>
                                    <p:set>
                                      <p:cBhvr>
                                        <p:cTn id="28" dur="1" fill="hold">
                                          <p:stCondLst>
                                            <p:cond delay="0"/>
                                          </p:stCondLst>
                                        </p:cTn>
                                        <p:tgtEl>
                                          <p:spTgt spid="165893"/>
                                        </p:tgtEl>
                                        <p:attrNameLst>
                                          <p:attrName>style.visibility</p:attrName>
                                        </p:attrNameLst>
                                      </p:cBhvr>
                                      <p:to>
                                        <p:strVal val="visible"/>
                                      </p:to>
                                    </p:set>
                                    <p:animEffect transition="in" filter="slide(fromBottom)">
                                      <p:cBhvr>
                                        <p:cTn id="29" dur="500"/>
                                        <p:tgtEl>
                                          <p:spTgt spid="165893"/>
                                        </p:tgtEl>
                                      </p:cBhvr>
                                    </p:animEffect>
                                  </p:childTnLst>
                                </p:cTn>
                              </p:par>
                              <p:par>
                                <p:cTn id="30" presetID="5" presetClass="entr" presetSubtype="10" fill="hold" nodeType="withEffect">
                                  <p:stCondLst>
                                    <p:cond delay="0"/>
                                  </p:stCondLst>
                                  <p:childTnLst>
                                    <p:set>
                                      <p:cBhvr>
                                        <p:cTn id="31" dur="1" fill="hold">
                                          <p:stCondLst>
                                            <p:cond delay="0"/>
                                          </p:stCondLst>
                                        </p:cTn>
                                        <p:tgtEl>
                                          <p:spTgt spid="165933"/>
                                        </p:tgtEl>
                                        <p:attrNameLst>
                                          <p:attrName>style.visibility</p:attrName>
                                        </p:attrNameLst>
                                      </p:cBhvr>
                                      <p:to>
                                        <p:strVal val="visible"/>
                                      </p:to>
                                    </p:set>
                                    <p:animEffect transition="in" filter="checkerboard(across)">
                                      <p:cBhvr>
                                        <p:cTn id="32" dur="500"/>
                                        <p:tgtEl>
                                          <p:spTgt spid="165933"/>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65915"/>
                                        </p:tgtEl>
                                        <p:attrNameLst>
                                          <p:attrName>style.visibility</p:attrName>
                                        </p:attrNameLst>
                                      </p:cBhvr>
                                      <p:to>
                                        <p:strVal val="visible"/>
                                      </p:to>
                                    </p:set>
                                    <p:animEffect transition="in" filter="box(in)">
                                      <p:cBhvr>
                                        <p:cTn id="37" dur="500"/>
                                        <p:tgtEl>
                                          <p:spTgt spid="165915"/>
                                        </p:tgtEl>
                                      </p:cBhvr>
                                    </p:animEffect>
                                  </p:childTnLst>
                                </p:cTn>
                              </p:par>
                              <p:par>
                                <p:cTn id="38" presetID="8" presetClass="entr" presetSubtype="16" fill="hold" grpId="0" nodeType="withEffect">
                                  <p:stCondLst>
                                    <p:cond delay="0"/>
                                  </p:stCondLst>
                                  <p:childTnLst>
                                    <p:set>
                                      <p:cBhvr>
                                        <p:cTn id="39" dur="1" fill="hold">
                                          <p:stCondLst>
                                            <p:cond delay="0"/>
                                          </p:stCondLst>
                                        </p:cTn>
                                        <p:tgtEl>
                                          <p:spTgt spid="165935"/>
                                        </p:tgtEl>
                                        <p:attrNameLst>
                                          <p:attrName>style.visibility</p:attrName>
                                        </p:attrNameLst>
                                      </p:cBhvr>
                                      <p:to>
                                        <p:strVal val="visible"/>
                                      </p:to>
                                    </p:set>
                                    <p:animEffect transition="in" filter="diamond(in)">
                                      <p:cBhvr>
                                        <p:cTn id="40" dur="2000"/>
                                        <p:tgtEl>
                                          <p:spTgt spid="165935"/>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65921"/>
                                        </p:tgtEl>
                                        <p:attrNameLst>
                                          <p:attrName>style.visibility</p:attrName>
                                        </p:attrNameLst>
                                      </p:cBhvr>
                                      <p:to>
                                        <p:strVal val="visible"/>
                                      </p:to>
                                    </p:set>
                                    <p:anim calcmode="lin" valueType="num">
                                      <p:cBhvr additive="base">
                                        <p:cTn id="45" dur="500" fill="hold"/>
                                        <p:tgtEl>
                                          <p:spTgt spid="165921"/>
                                        </p:tgtEl>
                                        <p:attrNameLst>
                                          <p:attrName>ppt_x</p:attrName>
                                        </p:attrNameLst>
                                      </p:cBhvr>
                                      <p:tavLst>
                                        <p:tav tm="0">
                                          <p:val>
                                            <p:strVal val="#ppt_x"/>
                                          </p:val>
                                        </p:tav>
                                        <p:tav tm="100000">
                                          <p:val>
                                            <p:strVal val="#ppt_x"/>
                                          </p:val>
                                        </p:tav>
                                      </p:tavLst>
                                    </p:anim>
                                    <p:anim calcmode="lin" valueType="num">
                                      <p:cBhvr additive="base">
                                        <p:cTn id="46" dur="500" fill="hold"/>
                                        <p:tgtEl>
                                          <p:spTgt spid="165921"/>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65917"/>
                                        </p:tgtEl>
                                        <p:attrNameLst>
                                          <p:attrName>style.visibility</p:attrName>
                                        </p:attrNameLst>
                                      </p:cBhvr>
                                      <p:to>
                                        <p:strVal val="visible"/>
                                      </p:to>
                                    </p:set>
                                    <p:anim calcmode="lin" valueType="num">
                                      <p:cBhvr additive="base">
                                        <p:cTn id="51" dur="500" fill="hold"/>
                                        <p:tgtEl>
                                          <p:spTgt spid="165917"/>
                                        </p:tgtEl>
                                        <p:attrNameLst>
                                          <p:attrName>ppt_x</p:attrName>
                                        </p:attrNameLst>
                                      </p:cBhvr>
                                      <p:tavLst>
                                        <p:tav tm="0">
                                          <p:val>
                                            <p:strVal val="#ppt_x"/>
                                          </p:val>
                                        </p:tav>
                                        <p:tav tm="100000">
                                          <p:val>
                                            <p:strVal val="#ppt_x"/>
                                          </p:val>
                                        </p:tav>
                                      </p:tavLst>
                                    </p:anim>
                                    <p:anim calcmode="lin" valueType="num">
                                      <p:cBhvr additive="base">
                                        <p:cTn id="52" dur="500" fill="hold"/>
                                        <p:tgtEl>
                                          <p:spTgt spid="16591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65919"/>
                                        </p:tgtEl>
                                        <p:attrNameLst>
                                          <p:attrName>style.visibility</p:attrName>
                                        </p:attrNameLst>
                                      </p:cBhvr>
                                      <p:to>
                                        <p:strVal val="visible"/>
                                      </p:to>
                                    </p:set>
                                    <p:anim calcmode="lin" valueType="num">
                                      <p:cBhvr additive="base">
                                        <p:cTn id="55" dur="500" fill="hold"/>
                                        <p:tgtEl>
                                          <p:spTgt spid="165919"/>
                                        </p:tgtEl>
                                        <p:attrNameLst>
                                          <p:attrName>ppt_x</p:attrName>
                                        </p:attrNameLst>
                                      </p:cBhvr>
                                      <p:tavLst>
                                        <p:tav tm="0">
                                          <p:val>
                                            <p:strVal val="#ppt_x"/>
                                          </p:val>
                                        </p:tav>
                                        <p:tav tm="100000">
                                          <p:val>
                                            <p:strVal val="#ppt_x"/>
                                          </p:val>
                                        </p:tav>
                                      </p:tavLst>
                                    </p:anim>
                                    <p:anim calcmode="lin" valueType="num">
                                      <p:cBhvr additive="base">
                                        <p:cTn id="56" dur="500" fill="hold"/>
                                        <p:tgtEl>
                                          <p:spTgt spid="165919"/>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65922"/>
                                        </p:tgtEl>
                                        <p:attrNameLst>
                                          <p:attrName>style.visibility</p:attrName>
                                        </p:attrNameLst>
                                      </p:cBhvr>
                                      <p:to>
                                        <p:strVal val="visible"/>
                                      </p:to>
                                    </p:set>
                                    <p:anim calcmode="lin" valueType="num">
                                      <p:cBhvr additive="base">
                                        <p:cTn id="61" dur="500" fill="hold"/>
                                        <p:tgtEl>
                                          <p:spTgt spid="165922"/>
                                        </p:tgtEl>
                                        <p:attrNameLst>
                                          <p:attrName>ppt_x</p:attrName>
                                        </p:attrNameLst>
                                      </p:cBhvr>
                                      <p:tavLst>
                                        <p:tav tm="0">
                                          <p:val>
                                            <p:strVal val="#ppt_x"/>
                                          </p:val>
                                        </p:tav>
                                        <p:tav tm="100000">
                                          <p:val>
                                            <p:strVal val="#ppt_x"/>
                                          </p:val>
                                        </p:tav>
                                      </p:tavLst>
                                    </p:anim>
                                    <p:anim calcmode="lin" valueType="num">
                                      <p:cBhvr additive="base">
                                        <p:cTn id="62" dur="500" fill="hold"/>
                                        <p:tgtEl>
                                          <p:spTgt spid="165922"/>
                                        </p:tgtEl>
                                        <p:attrNameLst>
                                          <p:attrName>ppt_y</p:attrName>
                                        </p:attrNameLst>
                                      </p:cBhvr>
                                      <p:tavLst>
                                        <p:tav tm="0">
                                          <p:val>
                                            <p:strVal val="1+#ppt_h/2"/>
                                          </p:val>
                                        </p:tav>
                                        <p:tav tm="100000">
                                          <p:val>
                                            <p:strVal val="#ppt_y"/>
                                          </p:val>
                                        </p:tav>
                                      </p:tavLst>
                                    </p:anim>
                                  </p:childTnLst>
                                </p:cTn>
                              </p:par>
                              <p:par>
                                <p:cTn id="63" presetID="8" presetClass="entr" presetSubtype="16" fill="hold" grpId="0" nodeType="withEffect">
                                  <p:stCondLst>
                                    <p:cond delay="0"/>
                                  </p:stCondLst>
                                  <p:childTnLst>
                                    <p:set>
                                      <p:cBhvr>
                                        <p:cTn id="64" dur="1" fill="hold">
                                          <p:stCondLst>
                                            <p:cond delay="0"/>
                                          </p:stCondLst>
                                        </p:cTn>
                                        <p:tgtEl>
                                          <p:spTgt spid="165927"/>
                                        </p:tgtEl>
                                        <p:attrNameLst>
                                          <p:attrName>style.visibility</p:attrName>
                                        </p:attrNameLst>
                                      </p:cBhvr>
                                      <p:to>
                                        <p:strVal val="visible"/>
                                      </p:to>
                                    </p:set>
                                    <p:animEffect transition="in" filter="diamond(in)">
                                      <p:cBhvr>
                                        <p:cTn id="65" dur="2000"/>
                                        <p:tgtEl>
                                          <p:spTgt spid="165927"/>
                                        </p:tgtEl>
                                      </p:cBhvr>
                                    </p:animEffect>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grpId="0" nodeType="clickEffect">
                                  <p:stCondLst>
                                    <p:cond delay="0"/>
                                  </p:stCondLst>
                                  <p:childTnLst>
                                    <p:set>
                                      <p:cBhvr>
                                        <p:cTn id="69" dur="1" fill="hold">
                                          <p:stCondLst>
                                            <p:cond delay="0"/>
                                          </p:stCondLst>
                                        </p:cTn>
                                        <p:tgtEl>
                                          <p:spTgt spid="165918"/>
                                        </p:tgtEl>
                                        <p:attrNameLst>
                                          <p:attrName>style.visibility</p:attrName>
                                        </p:attrNameLst>
                                      </p:cBhvr>
                                      <p:to>
                                        <p:strVal val="visible"/>
                                      </p:to>
                                    </p:set>
                                    <p:anim calcmode="lin" valueType="num">
                                      <p:cBhvr additive="base">
                                        <p:cTn id="70" dur="500" fill="hold"/>
                                        <p:tgtEl>
                                          <p:spTgt spid="165918"/>
                                        </p:tgtEl>
                                        <p:attrNameLst>
                                          <p:attrName>ppt_x</p:attrName>
                                        </p:attrNameLst>
                                      </p:cBhvr>
                                      <p:tavLst>
                                        <p:tav tm="0">
                                          <p:val>
                                            <p:strVal val="#ppt_x"/>
                                          </p:val>
                                        </p:tav>
                                        <p:tav tm="100000">
                                          <p:val>
                                            <p:strVal val="#ppt_x"/>
                                          </p:val>
                                        </p:tav>
                                      </p:tavLst>
                                    </p:anim>
                                    <p:anim calcmode="lin" valueType="num">
                                      <p:cBhvr additive="base">
                                        <p:cTn id="71" dur="500" fill="hold"/>
                                        <p:tgtEl>
                                          <p:spTgt spid="165918"/>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165926"/>
                                        </p:tgtEl>
                                        <p:attrNameLst>
                                          <p:attrName>style.visibility</p:attrName>
                                        </p:attrNameLst>
                                      </p:cBhvr>
                                      <p:to>
                                        <p:strVal val="visible"/>
                                      </p:to>
                                    </p:set>
                                    <p:anim calcmode="lin" valueType="num">
                                      <p:cBhvr additive="base">
                                        <p:cTn id="74" dur="500" fill="hold"/>
                                        <p:tgtEl>
                                          <p:spTgt spid="165926"/>
                                        </p:tgtEl>
                                        <p:attrNameLst>
                                          <p:attrName>ppt_x</p:attrName>
                                        </p:attrNameLst>
                                      </p:cBhvr>
                                      <p:tavLst>
                                        <p:tav tm="0">
                                          <p:val>
                                            <p:strVal val="#ppt_x"/>
                                          </p:val>
                                        </p:tav>
                                        <p:tav tm="100000">
                                          <p:val>
                                            <p:strVal val="#ppt_x"/>
                                          </p:val>
                                        </p:tav>
                                      </p:tavLst>
                                    </p:anim>
                                    <p:anim calcmode="lin" valueType="num">
                                      <p:cBhvr additive="base">
                                        <p:cTn id="75" dur="500" fill="hold"/>
                                        <p:tgtEl>
                                          <p:spTgt spid="165926"/>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165925"/>
                                        </p:tgtEl>
                                        <p:attrNameLst>
                                          <p:attrName>style.visibility</p:attrName>
                                        </p:attrNameLst>
                                      </p:cBhvr>
                                      <p:to>
                                        <p:strVal val="visible"/>
                                      </p:to>
                                    </p:set>
                                    <p:anim calcmode="lin" valueType="num">
                                      <p:cBhvr additive="base">
                                        <p:cTn id="80" dur="500" fill="hold"/>
                                        <p:tgtEl>
                                          <p:spTgt spid="165925"/>
                                        </p:tgtEl>
                                        <p:attrNameLst>
                                          <p:attrName>ppt_x</p:attrName>
                                        </p:attrNameLst>
                                      </p:cBhvr>
                                      <p:tavLst>
                                        <p:tav tm="0">
                                          <p:val>
                                            <p:strVal val="#ppt_x"/>
                                          </p:val>
                                        </p:tav>
                                        <p:tav tm="100000">
                                          <p:val>
                                            <p:strVal val="#ppt_x"/>
                                          </p:val>
                                        </p:tav>
                                      </p:tavLst>
                                    </p:anim>
                                    <p:anim calcmode="lin" valueType="num">
                                      <p:cBhvr additive="base">
                                        <p:cTn id="81" dur="500" fill="hold"/>
                                        <p:tgtEl>
                                          <p:spTgt spid="165925"/>
                                        </p:tgtEl>
                                        <p:attrNameLst>
                                          <p:attrName>ppt_y</p:attrName>
                                        </p:attrNameLst>
                                      </p:cBhvr>
                                      <p:tavLst>
                                        <p:tav tm="0">
                                          <p:val>
                                            <p:strVal val="1+#ppt_h/2"/>
                                          </p:val>
                                        </p:tav>
                                        <p:tav tm="100000">
                                          <p:val>
                                            <p:strVal val="#ppt_y"/>
                                          </p:val>
                                        </p:tav>
                                      </p:tavLst>
                                    </p:anim>
                                  </p:childTnLst>
                                </p:cTn>
                              </p:par>
                              <p:par>
                                <p:cTn id="82" presetID="2" presetClass="entr" presetSubtype="4" fill="hold" grpId="0" nodeType="withEffect">
                                  <p:stCondLst>
                                    <p:cond delay="0"/>
                                  </p:stCondLst>
                                  <p:childTnLst>
                                    <p:set>
                                      <p:cBhvr>
                                        <p:cTn id="83" dur="1" fill="hold">
                                          <p:stCondLst>
                                            <p:cond delay="0"/>
                                          </p:stCondLst>
                                        </p:cTn>
                                        <p:tgtEl>
                                          <p:spTgt spid="165920"/>
                                        </p:tgtEl>
                                        <p:attrNameLst>
                                          <p:attrName>style.visibility</p:attrName>
                                        </p:attrNameLst>
                                      </p:cBhvr>
                                      <p:to>
                                        <p:strVal val="visible"/>
                                      </p:to>
                                    </p:set>
                                    <p:anim calcmode="lin" valueType="num">
                                      <p:cBhvr additive="base">
                                        <p:cTn id="84" dur="500" fill="hold"/>
                                        <p:tgtEl>
                                          <p:spTgt spid="165920"/>
                                        </p:tgtEl>
                                        <p:attrNameLst>
                                          <p:attrName>ppt_x</p:attrName>
                                        </p:attrNameLst>
                                      </p:cBhvr>
                                      <p:tavLst>
                                        <p:tav tm="0">
                                          <p:val>
                                            <p:strVal val="#ppt_x"/>
                                          </p:val>
                                        </p:tav>
                                        <p:tav tm="100000">
                                          <p:val>
                                            <p:strVal val="#ppt_x"/>
                                          </p:val>
                                        </p:tav>
                                      </p:tavLst>
                                    </p:anim>
                                    <p:anim calcmode="lin" valueType="num">
                                      <p:cBhvr additive="base">
                                        <p:cTn id="85" dur="500" fill="hold"/>
                                        <p:tgtEl>
                                          <p:spTgt spid="165920"/>
                                        </p:tgtEl>
                                        <p:attrNameLst>
                                          <p:attrName>ppt_y</p:attrName>
                                        </p:attrNameLst>
                                      </p:cBhvr>
                                      <p:tavLst>
                                        <p:tav tm="0">
                                          <p:val>
                                            <p:strVal val="1+#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2" presetClass="entr" presetSubtype="4" fill="hold" grpId="0" nodeType="clickEffect">
                                  <p:stCondLst>
                                    <p:cond delay="0"/>
                                  </p:stCondLst>
                                  <p:childTnLst>
                                    <p:set>
                                      <p:cBhvr>
                                        <p:cTn id="89" dur="1" fill="hold">
                                          <p:stCondLst>
                                            <p:cond delay="0"/>
                                          </p:stCondLst>
                                        </p:cTn>
                                        <p:tgtEl>
                                          <p:spTgt spid="165928"/>
                                        </p:tgtEl>
                                        <p:attrNameLst>
                                          <p:attrName>style.visibility</p:attrName>
                                        </p:attrNameLst>
                                      </p:cBhvr>
                                      <p:to>
                                        <p:strVal val="visible"/>
                                      </p:to>
                                    </p:set>
                                    <p:anim calcmode="lin" valueType="num">
                                      <p:cBhvr additive="base">
                                        <p:cTn id="90" dur="500" fill="hold"/>
                                        <p:tgtEl>
                                          <p:spTgt spid="165928"/>
                                        </p:tgtEl>
                                        <p:attrNameLst>
                                          <p:attrName>ppt_x</p:attrName>
                                        </p:attrNameLst>
                                      </p:cBhvr>
                                      <p:tavLst>
                                        <p:tav tm="0">
                                          <p:val>
                                            <p:strVal val="#ppt_x"/>
                                          </p:val>
                                        </p:tav>
                                        <p:tav tm="100000">
                                          <p:val>
                                            <p:strVal val="#ppt_x"/>
                                          </p:val>
                                        </p:tav>
                                      </p:tavLst>
                                    </p:anim>
                                    <p:anim calcmode="lin" valueType="num">
                                      <p:cBhvr additive="base">
                                        <p:cTn id="91" dur="500" fill="hold"/>
                                        <p:tgtEl>
                                          <p:spTgt spid="165928"/>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0"/>
                                  </p:stCondLst>
                                  <p:childTnLst>
                                    <p:set>
                                      <p:cBhvr>
                                        <p:cTn id="93" dur="1" fill="hold">
                                          <p:stCondLst>
                                            <p:cond delay="0"/>
                                          </p:stCondLst>
                                        </p:cTn>
                                        <p:tgtEl>
                                          <p:spTgt spid="165929"/>
                                        </p:tgtEl>
                                        <p:attrNameLst>
                                          <p:attrName>style.visibility</p:attrName>
                                        </p:attrNameLst>
                                      </p:cBhvr>
                                      <p:to>
                                        <p:strVal val="visible"/>
                                      </p:to>
                                    </p:set>
                                    <p:anim calcmode="lin" valueType="num">
                                      <p:cBhvr additive="base">
                                        <p:cTn id="94" dur="500" fill="hold"/>
                                        <p:tgtEl>
                                          <p:spTgt spid="165929"/>
                                        </p:tgtEl>
                                        <p:attrNameLst>
                                          <p:attrName>ppt_x</p:attrName>
                                        </p:attrNameLst>
                                      </p:cBhvr>
                                      <p:tavLst>
                                        <p:tav tm="0">
                                          <p:val>
                                            <p:strVal val="#ppt_x"/>
                                          </p:val>
                                        </p:tav>
                                        <p:tav tm="100000">
                                          <p:val>
                                            <p:strVal val="#ppt_x"/>
                                          </p:val>
                                        </p:tav>
                                      </p:tavLst>
                                    </p:anim>
                                    <p:anim calcmode="lin" valueType="num">
                                      <p:cBhvr additive="base">
                                        <p:cTn id="95" dur="500" fill="hold"/>
                                        <p:tgtEl>
                                          <p:spTgt spid="165929"/>
                                        </p:tgtEl>
                                        <p:attrNameLst>
                                          <p:attrName>ppt_y</p:attrName>
                                        </p:attrNameLst>
                                      </p:cBhvr>
                                      <p:tavLst>
                                        <p:tav tm="0">
                                          <p:val>
                                            <p:strVal val="1+#ppt_h/2"/>
                                          </p:val>
                                        </p:tav>
                                        <p:tav tm="100000">
                                          <p:val>
                                            <p:strVal val="#ppt_y"/>
                                          </p:val>
                                        </p:tav>
                                      </p:tavLst>
                                    </p:anim>
                                  </p:childTnLst>
                                </p:cTn>
                              </p:par>
                            </p:childTnLst>
                          </p:cTn>
                        </p:par>
                        <p:par>
                          <p:cTn id="96" fill="hold">
                            <p:stCondLst>
                              <p:cond delay="500"/>
                            </p:stCondLst>
                            <p:childTnLst>
                              <p:par>
                                <p:cTn id="97" presetID="8" presetClass="entr" presetSubtype="16" fill="hold" grpId="0" nodeType="afterEffect">
                                  <p:stCondLst>
                                    <p:cond delay="0"/>
                                  </p:stCondLst>
                                  <p:childTnLst>
                                    <p:set>
                                      <p:cBhvr>
                                        <p:cTn id="98" dur="1" fill="hold">
                                          <p:stCondLst>
                                            <p:cond delay="0"/>
                                          </p:stCondLst>
                                        </p:cTn>
                                        <p:tgtEl>
                                          <p:spTgt spid="165931"/>
                                        </p:tgtEl>
                                        <p:attrNameLst>
                                          <p:attrName>style.visibility</p:attrName>
                                        </p:attrNameLst>
                                      </p:cBhvr>
                                      <p:to>
                                        <p:strVal val="visible"/>
                                      </p:to>
                                    </p:set>
                                    <p:animEffect transition="in" filter="diamond(in)">
                                      <p:cBhvr>
                                        <p:cTn id="99" dur="2000"/>
                                        <p:tgtEl>
                                          <p:spTgt spid="165931"/>
                                        </p:tgtEl>
                                      </p:cBhvr>
                                    </p:animEffect>
                                  </p:childTnLst>
                                </p:cTn>
                              </p:par>
                            </p:childTnLst>
                          </p:cTn>
                        </p:par>
                      </p:childTnLst>
                    </p:cTn>
                  </p:par>
                  <p:par>
                    <p:cTn id="100" fill="hold">
                      <p:stCondLst>
                        <p:cond delay="indefinite"/>
                      </p:stCondLst>
                      <p:childTnLst>
                        <p:par>
                          <p:cTn id="101" fill="hold">
                            <p:stCondLst>
                              <p:cond delay="0"/>
                            </p:stCondLst>
                            <p:childTnLst>
                              <p:par>
                                <p:cTn id="102" presetID="2" presetClass="entr" presetSubtype="4" fill="hold" grpId="0" nodeType="clickEffect">
                                  <p:stCondLst>
                                    <p:cond delay="0"/>
                                  </p:stCondLst>
                                  <p:childTnLst>
                                    <p:set>
                                      <p:cBhvr>
                                        <p:cTn id="103" dur="1" fill="hold">
                                          <p:stCondLst>
                                            <p:cond delay="0"/>
                                          </p:stCondLst>
                                        </p:cTn>
                                        <p:tgtEl>
                                          <p:spTgt spid="165924"/>
                                        </p:tgtEl>
                                        <p:attrNameLst>
                                          <p:attrName>style.visibility</p:attrName>
                                        </p:attrNameLst>
                                      </p:cBhvr>
                                      <p:to>
                                        <p:strVal val="visible"/>
                                      </p:to>
                                    </p:set>
                                    <p:anim calcmode="lin" valueType="num">
                                      <p:cBhvr additive="base">
                                        <p:cTn id="104" dur="500" fill="hold"/>
                                        <p:tgtEl>
                                          <p:spTgt spid="165924"/>
                                        </p:tgtEl>
                                        <p:attrNameLst>
                                          <p:attrName>ppt_x</p:attrName>
                                        </p:attrNameLst>
                                      </p:cBhvr>
                                      <p:tavLst>
                                        <p:tav tm="0">
                                          <p:val>
                                            <p:strVal val="#ppt_x"/>
                                          </p:val>
                                        </p:tav>
                                        <p:tav tm="100000">
                                          <p:val>
                                            <p:strVal val="#ppt_x"/>
                                          </p:val>
                                        </p:tav>
                                      </p:tavLst>
                                    </p:anim>
                                    <p:anim calcmode="lin" valueType="num">
                                      <p:cBhvr additive="base">
                                        <p:cTn id="105" dur="500" fill="hold"/>
                                        <p:tgtEl>
                                          <p:spTgt spid="165924"/>
                                        </p:tgtEl>
                                        <p:attrNameLst>
                                          <p:attrName>ppt_y</p:attrName>
                                        </p:attrNameLst>
                                      </p:cBhvr>
                                      <p:tavLst>
                                        <p:tav tm="0">
                                          <p:val>
                                            <p:strVal val="1+#ppt_h/2"/>
                                          </p:val>
                                        </p:tav>
                                        <p:tav tm="100000">
                                          <p:val>
                                            <p:strVal val="#ppt_y"/>
                                          </p:val>
                                        </p:tav>
                                      </p:tavLst>
                                    </p:anim>
                                  </p:childTnLst>
                                </p:cTn>
                              </p:par>
                              <p:par>
                                <p:cTn id="106" presetID="8" presetClass="entr" presetSubtype="16" fill="hold" grpId="0" nodeType="withEffect">
                                  <p:stCondLst>
                                    <p:cond delay="0"/>
                                  </p:stCondLst>
                                  <p:childTnLst>
                                    <p:set>
                                      <p:cBhvr>
                                        <p:cTn id="107" dur="1" fill="hold">
                                          <p:stCondLst>
                                            <p:cond delay="0"/>
                                          </p:stCondLst>
                                        </p:cTn>
                                        <p:tgtEl>
                                          <p:spTgt spid="165923"/>
                                        </p:tgtEl>
                                        <p:attrNameLst>
                                          <p:attrName>style.visibility</p:attrName>
                                        </p:attrNameLst>
                                      </p:cBhvr>
                                      <p:to>
                                        <p:strVal val="visible"/>
                                      </p:to>
                                    </p:set>
                                    <p:animEffect transition="in" filter="diamond(in)">
                                      <p:cBhvr>
                                        <p:cTn id="108" dur="2000"/>
                                        <p:tgtEl>
                                          <p:spTgt spid="165923"/>
                                        </p:tgtEl>
                                      </p:cBhvr>
                                    </p:animEffect>
                                  </p:childTnLst>
                                </p:cTn>
                              </p:par>
                              <p:par>
                                <p:cTn id="109" presetID="8" presetClass="entr" presetSubtype="16" fill="hold" grpId="0" nodeType="withEffect">
                                  <p:stCondLst>
                                    <p:cond delay="0"/>
                                  </p:stCondLst>
                                  <p:childTnLst>
                                    <p:set>
                                      <p:cBhvr>
                                        <p:cTn id="110" dur="1" fill="hold">
                                          <p:stCondLst>
                                            <p:cond delay="0"/>
                                          </p:stCondLst>
                                        </p:cTn>
                                        <p:tgtEl>
                                          <p:spTgt spid="165930"/>
                                        </p:tgtEl>
                                        <p:attrNameLst>
                                          <p:attrName>style.visibility</p:attrName>
                                        </p:attrNameLst>
                                      </p:cBhvr>
                                      <p:to>
                                        <p:strVal val="visible"/>
                                      </p:to>
                                    </p:set>
                                    <p:animEffect transition="in" filter="diamond(in)">
                                      <p:cBhvr>
                                        <p:cTn id="111" dur="2000"/>
                                        <p:tgtEl>
                                          <p:spTgt spid="1659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1" grpId="0" animBg="1"/>
      <p:bldP spid="165893" grpId="0" animBg="1"/>
      <p:bldP spid="165901" grpId="0"/>
      <p:bldP spid="165904" grpId="0"/>
      <p:bldP spid="165915" grpId="0" animBg="1"/>
      <p:bldP spid="165917" grpId="0"/>
      <p:bldP spid="165918" grpId="0"/>
      <p:bldP spid="165919" grpId="0" animBg="1"/>
      <p:bldP spid="165920" grpId="0" animBg="1"/>
      <p:bldP spid="165921" grpId="0" animBg="1"/>
      <p:bldP spid="165922" grpId="0" animBg="1"/>
      <p:bldP spid="165923" grpId="0" animBg="1"/>
      <p:bldP spid="165924" grpId="0"/>
      <p:bldP spid="165925" grpId="0"/>
      <p:bldP spid="165926" grpId="0" animBg="1"/>
      <p:bldP spid="165927" grpId="0" animBg="1"/>
      <p:bldP spid="165928" grpId="0"/>
      <p:bldP spid="165929" grpId="0" animBg="1"/>
      <p:bldP spid="165930" grpId="0" animBg="1"/>
      <p:bldP spid="165931" grpId="0" animBg="1"/>
      <p:bldP spid="165935"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Text Box 13"/>
          <p:cNvSpPr txBox="1">
            <a:spLocks noChangeArrowheads="1"/>
          </p:cNvSpPr>
          <p:nvPr/>
        </p:nvSpPr>
        <p:spPr bwMode="auto">
          <a:xfrm>
            <a:off x="381000" y="381000"/>
            <a:ext cx="8534400" cy="579438"/>
          </a:xfrm>
          <a:prstGeom prst="rect">
            <a:avLst/>
          </a:prstGeom>
          <a:noFill/>
          <a:ln w="9525">
            <a:noFill/>
            <a:miter lim="800000"/>
            <a:headEnd/>
            <a:tailEnd/>
          </a:ln>
        </p:spPr>
        <p:txBody>
          <a:bodyPr>
            <a:spAutoFit/>
          </a:bodyPr>
          <a:lstStyle/>
          <a:p>
            <a:pPr algn="ctr">
              <a:spcBef>
                <a:spcPct val="50000"/>
              </a:spcBef>
            </a:pPr>
            <a:r>
              <a:rPr lang="en-US" sz="3200">
                <a:solidFill>
                  <a:schemeClr val="tx2"/>
                </a:solidFill>
                <a:latin typeface="Times New Roman" pitchFamily="18" charset="0"/>
              </a:rPr>
              <a:t>Process working space (run-time environment)</a:t>
            </a:r>
          </a:p>
        </p:txBody>
      </p:sp>
      <p:sp>
        <p:nvSpPr>
          <p:cNvPr id="33795" name="Rectangle 22"/>
          <p:cNvSpPr>
            <a:spLocks noChangeArrowheads="1"/>
          </p:cNvSpPr>
          <p:nvPr/>
        </p:nvSpPr>
        <p:spPr bwMode="auto">
          <a:xfrm>
            <a:off x="1981200" y="1981200"/>
            <a:ext cx="1524000" cy="29718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8" charset="0"/>
            </a:endParaRPr>
          </a:p>
        </p:txBody>
      </p:sp>
      <p:sp>
        <p:nvSpPr>
          <p:cNvPr id="33796" name="Text Box 23"/>
          <p:cNvSpPr txBox="1">
            <a:spLocks noChangeArrowheads="1"/>
          </p:cNvSpPr>
          <p:nvPr/>
        </p:nvSpPr>
        <p:spPr bwMode="auto">
          <a:xfrm>
            <a:off x="1981200" y="4572000"/>
            <a:ext cx="1169988" cy="366713"/>
          </a:xfrm>
          <a:prstGeom prst="rect">
            <a:avLst/>
          </a:prstGeom>
          <a:noFill/>
          <a:ln w="9525">
            <a:noFill/>
            <a:miter lim="800000"/>
            <a:headEnd/>
            <a:tailEnd/>
          </a:ln>
        </p:spPr>
        <p:txBody>
          <a:bodyPr>
            <a:spAutoFit/>
          </a:bodyPr>
          <a:lstStyle/>
          <a:p>
            <a:r>
              <a:rPr lang="en-US" sz="1800" b="1"/>
              <a:t>    </a:t>
            </a:r>
            <a:r>
              <a:rPr lang="en-US" sz="1800" b="1">
                <a:solidFill>
                  <a:srgbClr val="3333FF"/>
                </a:solidFill>
              </a:rPr>
              <a:t>code</a:t>
            </a:r>
          </a:p>
        </p:txBody>
      </p:sp>
      <p:sp>
        <p:nvSpPr>
          <p:cNvPr id="33797" name="Text Box 24"/>
          <p:cNvSpPr txBox="1">
            <a:spLocks noChangeArrowheads="1"/>
          </p:cNvSpPr>
          <p:nvPr/>
        </p:nvSpPr>
        <p:spPr bwMode="auto">
          <a:xfrm>
            <a:off x="2362200" y="4114800"/>
            <a:ext cx="754063" cy="366713"/>
          </a:xfrm>
          <a:prstGeom prst="rect">
            <a:avLst/>
          </a:prstGeom>
          <a:noFill/>
          <a:ln w="9525">
            <a:noFill/>
            <a:miter lim="800000"/>
            <a:headEnd/>
            <a:tailEnd/>
          </a:ln>
        </p:spPr>
        <p:txBody>
          <a:bodyPr wrap="none">
            <a:spAutoFit/>
          </a:bodyPr>
          <a:lstStyle/>
          <a:p>
            <a:r>
              <a:rPr lang="en-US" sz="1800" b="1">
                <a:solidFill>
                  <a:srgbClr val="FF9900"/>
                </a:solidFill>
              </a:rPr>
              <a:t>data</a:t>
            </a:r>
          </a:p>
        </p:txBody>
      </p:sp>
      <p:sp>
        <p:nvSpPr>
          <p:cNvPr id="33798" name="Line 25"/>
          <p:cNvSpPr>
            <a:spLocks noChangeShapeType="1"/>
          </p:cNvSpPr>
          <p:nvPr/>
        </p:nvSpPr>
        <p:spPr bwMode="auto">
          <a:xfrm>
            <a:off x="1981200" y="4495800"/>
            <a:ext cx="1524000" cy="0"/>
          </a:xfrm>
          <a:prstGeom prst="line">
            <a:avLst/>
          </a:prstGeom>
          <a:noFill/>
          <a:ln w="9525">
            <a:solidFill>
              <a:schemeClr val="tx1"/>
            </a:solidFill>
            <a:miter lim="800000"/>
            <a:headEnd/>
            <a:tailEnd/>
          </a:ln>
        </p:spPr>
        <p:txBody>
          <a:bodyPr wrap="none"/>
          <a:lstStyle/>
          <a:p>
            <a:endParaRPr lang="en-US"/>
          </a:p>
        </p:txBody>
      </p:sp>
      <p:sp>
        <p:nvSpPr>
          <p:cNvPr id="33799" name="Line 26"/>
          <p:cNvSpPr>
            <a:spLocks noChangeShapeType="1"/>
          </p:cNvSpPr>
          <p:nvPr/>
        </p:nvSpPr>
        <p:spPr bwMode="auto">
          <a:xfrm>
            <a:off x="1981200" y="3733800"/>
            <a:ext cx="1524000" cy="0"/>
          </a:xfrm>
          <a:prstGeom prst="line">
            <a:avLst/>
          </a:prstGeom>
          <a:noFill/>
          <a:ln w="9525">
            <a:solidFill>
              <a:schemeClr val="tx1"/>
            </a:solidFill>
            <a:miter lim="800000"/>
            <a:headEnd/>
            <a:tailEnd/>
          </a:ln>
        </p:spPr>
        <p:txBody>
          <a:bodyPr wrap="none"/>
          <a:lstStyle/>
          <a:p>
            <a:endParaRPr lang="en-US"/>
          </a:p>
        </p:txBody>
      </p:sp>
      <p:sp>
        <p:nvSpPr>
          <p:cNvPr id="33800" name="Line 27"/>
          <p:cNvSpPr>
            <a:spLocks noChangeShapeType="1"/>
          </p:cNvSpPr>
          <p:nvPr/>
        </p:nvSpPr>
        <p:spPr bwMode="auto">
          <a:xfrm flipH="1">
            <a:off x="3505200" y="47244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33801" name="Line 29"/>
          <p:cNvSpPr>
            <a:spLocks noChangeShapeType="1"/>
          </p:cNvSpPr>
          <p:nvPr/>
        </p:nvSpPr>
        <p:spPr bwMode="auto">
          <a:xfrm>
            <a:off x="1981200" y="2362200"/>
            <a:ext cx="1524000" cy="0"/>
          </a:xfrm>
          <a:prstGeom prst="line">
            <a:avLst/>
          </a:prstGeom>
          <a:noFill/>
          <a:ln w="9525">
            <a:solidFill>
              <a:schemeClr val="tx1"/>
            </a:solidFill>
            <a:miter lim="800000"/>
            <a:headEnd/>
            <a:tailEnd/>
          </a:ln>
        </p:spPr>
        <p:txBody>
          <a:bodyPr wrap="none"/>
          <a:lstStyle/>
          <a:p>
            <a:endParaRPr lang="en-US"/>
          </a:p>
        </p:txBody>
      </p:sp>
      <p:sp>
        <p:nvSpPr>
          <p:cNvPr id="33802" name="Text Box 30"/>
          <p:cNvSpPr txBox="1">
            <a:spLocks noChangeArrowheads="1"/>
          </p:cNvSpPr>
          <p:nvPr/>
        </p:nvSpPr>
        <p:spPr bwMode="auto">
          <a:xfrm>
            <a:off x="2286000" y="1905000"/>
            <a:ext cx="865188" cy="366713"/>
          </a:xfrm>
          <a:prstGeom prst="rect">
            <a:avLst/>
          </a:prstGeom>
          <a:noFill/>
          <a:ln w="9525">
            <a:noFill/>
            <a:miter lim="800000"/>
            <a:headEnd/>
            <a:tailEnd/>
          </a:ln>
        </p:spPr>
        <p:txBody>
          <a:bodyPr wrap="none">
            <a:spAutoFit/>
          </a:bodyPr>
          <a:lstStyle/>
          <a:p>
            <a:r>
              <a:rPr lang="en-US" sz="1800" b="1"/>
              <a:t>stack</a:t>
            </a:r>
          </a:p>
        </p:txBody>
      </p:sp>
      <p:sp>
        <p:nvSpPr>
          <p:cNvPr id="33803" name="Text Box 31"/>
          <p:cNvSpPr txBox="1">
            <a:spLocks noChangeArrowheads="1"/>
          </p:cNvSpPr>
          <p:nvPr/>
        </p:nvSpPr>
        <p:spPr bwMode="auto">
          <a:xfrm>
            <a:off x="2362200" y="3733800"/>
            <a:ext cx="614363" cy="366713"/>
          </a:xfrm>
          <a:prstGeom prst="rect">
            <a:avLst/>
          </a:prstGeom>
          <a:noFill/>
          <a:ln w="9525">
            <a:noFill/>
            <a:miter lim="800000"/>
            <a:headEnd/>
            <a:tailEnd/>
          </a:ln>
        </p:spPr>
        <p:txBody>
          <a:bodyPr wrap="none">
            <a:spAutoFit/>
          </a:bodyPr>
          <a:lstStyle/>
          <a:p>
            <a:r>
              <a:rPr lang="en-US" sz="1800" b="1">
                <a:solidFill>
                  <a:srgbClr val="008000"/>
                </a:solidFill>
              </a:rPr>
              <a:t>bss</a:t>
            </a:r>
          </a:p>
        </p:txBody>
      </p:sp>
      <p:sp>
        <p:nvSpPr>
          <p:cNvPr id="33804" name="Line 32"/>
          <p:cNvSpPr>
            <a:spLocks noChangeShapeType="1"/>
          </p:cNvSpPr>
          <p:nvPr/>
        </p:nvSpPr>
        <p:spPr bwMode="auto">
          <a:xfrm>
            <a:off x="1981200" y="4114800"/>
            <a:ext cx="1524000" cy="0"/>
          </a:xfrm>
          <a:prstGeom prst="line">
            <a:avLst/>
          </a:prstGeom>
          <a:noFill/>
          <a:ln w="9525">
            <a:solidFill>
              <a:schemeClr val="tx1"/>
            </a:solidFill>
            <a:miter lim="800000"/>
            <a:headEnd/>
            <a:tailEnd/>
          </a:ln>
        </p:spPr>
        <p:txBody>
          <a:bodyPr wrap="none"/>
          <a:lstStyle/>
          <a:p>
            <a:endParaRPr lang="en-US"/>
          </a:p>
        </p:txBody>
      </p:sp>
      <p:sp>
        <p:nvSpPr>
          <p:cNvPr id="33805" name="Text Box 34"/>
          <p:cNvSpPr txBox="1">
            <a:spLocks noChangeArrowheads="1"/>
          </p:cNvSpPr>
          <p:nvPr/>
        </p:nvSpPr>
        <p:spPr bwMode="auto">
          <a:xfrm>
            <a:off x="2286000" y="3352800"/>
            <a:ext cx="812800" cy="366713"/>
          </a:xfrm>
          <a:prstGeom prst="rect">
            <a:avLst/>
          </a:prstGeom>
          <a:noFill/>
          <a:ln w="9525">
            <a:noFill/>
            <a:miter lim="800000"/>
            <a:headEnd/>
            <a:tailEnd/>
          </a:ln>
        </p:spPr>
        <p:txBody>
          <a:bodyPr wrap="none">
            <a:spAutoFit/>
          </a:bodyPr>
          <a:lstStyle/>
          <a:p>
            <a:r>
              <a:rPr lang="en-US" sz="1800" b="1">
                <a:solidFill>
                  <a:srgbClr val="FF0000"/>
                </a:solidFill>
              </a:rPr>
              <a:t>heap</a:t>
            </a:r>
          </a:p>
        </p:txBody>
      </p:sp>
      <p:sp>
        <p:nvSpPr>
          <p:cNvPr id="33806" name="Line 35"/>
          <p:cNvSpPr>
            <a:spLocks noChangeShapeType="1"/>
          </p:cNvSpPr>
          <p:nvPr/>
        </p:nvSpPr>
        <p:spPr bwMode="auto">
          <a:xfrm>
            <a:off x="1981200" y="3352800"/>
            <a:ext cx="1524000" cy="0"/>
          </a:xfrm>
          <a:prstGeom prst="line">
            <a:avLst/>
          </a:prstGeom>
          <a:noFill/>
          <a:ln w="9525">
            <a:solidFill>
              <a:schemeClr val="tx1"/>
            </a:solidFill>
            <a:miter lim="800000"/>
            <a:headEnd/>
            <a:tailEnd/>
          </a:ln>
        </p:spPr>
        <p:txBody>
          <a:bodyPr wrap="none"/>
          <a:lstStyle/>
          <a:p>
            <a:endParaRPr lang="en-US"/>
          </a:p>
        </p:txBody>
      </p:sp>
      <p:sp>
        <p:nvSpPr>
          <p:cNvPr id="33807" name="Line 36"/>
          <p:cNvSpPr>
            <a:spLocks noChangeShapeType="1"/>
          </p:cNvSpPr>
          <p:nvPr/>
        </p:nvSpPr>
        <p:spPr bwMode="auto">
          <a:xfrm>
            <a:off x="2743200" y="2362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3808" name="Line 37"/>
          <p:cNvSpPr>
            <a:spLocks noChangeShapeType="1"/>
          </p:cNvSpPr>
          <p:nvPr/>
        </p:nvSpPr>
        <p:spPr bwMode="auto">
          <a:xfrm flipV="1">
            <a:off x="2743200" y="30480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3809" name="Text Box 40"/>
          <p:cNvSpPr txBox="1">
            <a:spLocks noChangeArrowheads="1"/>
          </p:cNvSpPr>
          <p:nvPr/>
        </p:nvSpPr>
        <p:spPr bwMode="auto">
          <a:xfrm>
            <a:off x="609600" y="5257800"/>
            <a:ext cx="3122613" cy="366713"/>
          </a:xfrm>
          <a:prstGeom prst="rect">
            <a:avLst/>
          </a:prstGeom>
          <a:noFill/>
          <a:ln w="9525">
            <a:noFill/>
            <a:miter lim="800000"/>
            <a:headEnd/>
            <a:tailEnd/>
          </a:ln>
        </p:spPr>
        <p:txBody>
          <a:bodyPr wrap="none">
            <a:spAutoFit/>
          </a:bodyPr>
          <a:lstStyle/>
          <a:p>
            <a:r>
              <a:rPr lang="en-US" sz="1800" b="1"/>
              <a:t>Process working space</a:t>
            </a:r>
          </a:p>
        </p:txBody>
      </p:sp>
      <p:sp>
        <p:nvSpPr>
          <p:cNvPr id="33810" name="Text Box 42"/>
          <p:cNvSpPr txBox="1">
            <a:spLocks noChangeArrowheads="1"/>
          </p:cNvSpPr>
          <p:nvPr/>
        </p:nvSpPr>
        <p:spPr bwMode="auto">
          <a:xfrm>
            <a:off x="4632325" y="4502150"/>
            <a:ext cx="4114800" cy="396875"/>
          </a:xfrm>
          <a:prstGeom prst="rect">
            <a:avLst/>
          </a:prstGeom>
          <a:noFill/>
          <a:ln w="9525">
            <a:noFill/>
            <a:miter lim="800000"/>
            <a:headEnd/>
            <a:tailEnd/>
          </a:ln>
        </p:spPr>
        <p:txBody>
          <a:bodyPr wrap="none">
            <a:spAutoFit/>
          </a:bodyPr>
          <a:lstStyle/>
          <a:p>
            <a:r>
              <a:rPr lang="en-US" sz="2000"/>
              <a:t>Program text (write protected)</a:t>
            </a:r>
          </a:p>
        </p:txBody>
      </p:sp>
      <p:sp>
        <p:nvSpPr>
          <p:cNvPr id="33811" name="Line 43"/>
          <p:cNvSpPr>
            <a:spLocks noChangeShapeType="1"/>
          </p:cNvSpPr>
          <p:nvPr/>
        </p:nvSpPr>
        <p:spPr bwMode="auto">
          <a:xfrm flipH="1">
            <a:off x="3505200" y="42672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33812" name="Text Box 44"/>
          <p:cNvSpPr txBox="1">
            <a:spLocks noChangeArrowheads="1"/>
          </p:cNvSpPr>
          <p:nvPr/>
        </p:nvSpPr>
        <p:spPr bwMode="auto">
          <a:xfrm>
            <a:off x="4648200" y="4114800"/>
            <a:ext cx="3603625" cy="396875"/>
          </a:xfrm>
          <a:prstGeom prst="rect">
            <a:avLst/>
          </a:prstGeom>
          <a:noFill/>
          <a:ln w="9525">
            <a:noFill/>
            <a:miter lim="800000"/>
            <a:headEnd/>
            <a:tailEnd/>
          </a:ln>
        </p:spPr>
        <p:txBody>
          <a:bodyPr wrap="none">
            <a:spAutoFit/>
          </a:bodyPr>
          <a:lstStyle/>
          <a:p>
            <a:r>
              <a:rPr lang="en-US" sz="2000"/>
              <a:t>Constants / initialized data</a:t>
            </a:r>
          </a:p>
        </p:txBody>
      </p:sp>
      <p:sp>
        <p:nvSpPr>
          <p:cNvPr id="33813" name="Line 45"/>
          <p:cNvSpPr>
            <a:spLocks noChangeShapeType="1"/>
          </p:cNvSpPr>
          <p:nvPr/>
        </p:nvSpPr>
        <p:spPr bwMode="auto">
          <a:xfrm flipH="1">
            <a:off x="3505200" y="38862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33814" name="Text Box 46"/>
          <p:cNvSpPr txBox="1">
            <a:spLocks noChangeArrowheads="1"/>
          </p:cNvSpPr>
          <p:nvPr/>
        </p:nvSpPr>
        <p:spPr bwMode="auto">
          <a:xfrm>
            <a:off x="4648200" y="3733800"/>
            <a:ext cx="3554413" cy="396875"/>
          </a:xfrm>
          <a:prstGeom prst="rect">
            <a:avLst/>
          </a:prstGeom>
          <a:noFill/>
          <a:ln w="9525">
            <a:noFill/>
            <a:miter lim="800000"/>
            <a:headEnd/>
            <a:tailEnd/>
          </a:ln>
        </p:spPr>
        <p:txBody>
          <a:bodyPr wrap="none">
            <a:spAutoFit/>
          </a:bodyPr>
          <a:lstStyle/>
          <a:p>
            <a:r>
              <a:rPr lang="en-US" sz="2000"/>
              <a:t>Global and static variables</a:t>
            </a:r>
          </a:p>
        </p:txBody>
      </p:sp>
      <p:sp>
        <p:nvSpPr>
          <p:cNvPr id="33815" name="Line 47"/>
          <p:cNvSpPr>
            <a:spLocks noChangeShapeType="1"/>
          </p:cNvSpPr>
          <p:nvPr/>
        </p:nvSpPr>
        <p:spPr bwMode="auto">
          <a:xfrm flipH="1">
            <a:off x="3505200" y="35052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33816" name="Text Box 48"/>
          <p:cNvSpPr txBox="1">
            <a:spLocks noChangeArrowheads="1"/>
          </p:cNvSpPr>
          <p:nvPr/>
        </p:nvSpPr>
        <p:spPr bwMode="auto">
          <a:xfrm>
            <a:off x="4648200" y="3352800"/>
            <a:ext cx="4197350" cy="396875"/>
          </a:xfrm>
          <a:prstGeom prst="rect">
            <a:avLst/>
          </a:prstGeom>
          <a:noFill/>
          <a:ln w="9525">
            <a:noFill/>
            <a:miter lim="800000"/>
            <a:headEnd/>
            <a:tailEnd/>
          </a:ln>
        </p:spPr>
        <p:txBody>
          <a:bodyPr wrap="none">
            <a:spAutoFit/>
          </a:bodyPr>
          <a:lstStyle/>
          <a:p>
            <a:r>
              <a:rPr lang="en-US" sz="2000"/>
              <a:t>Dynamically allocated variables</a:t>
            </a:r>
          </a:p>
        </p:txBody>
      </p:sp>
      <p:sp>
        <p:nvSpPr>
          <p:cNvPr id="33817" name="Line 49"/>
          <p:cNvSpPr>
            <a:spLocks noChangeShapeType="1"/>
          </p:cNvSpPr>
          <p:nvPr/>
        </p:nvSpPr>
        <p:spPr bwMode="auto">
          <a:xfrm flipH="1">
            <a:off x="3505200" y="21336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33818" name="Text Box 50"/>
          <p:cNvSpPr txBox="1">
            <a:spLocks noChangeArrowheads="1"/>
          </p:cNvSpPr>
          <p:nvPr/>
        </p:nvSpPr>
        <p:spPr bwMode="auto">
          <a:xfrm>
            <a:off x="4648200" y="1905000"/>
            <a:ext cx="3973513" cy="1006475"/>
          </a:xfrm>
          <a:prstGeom prst="rect">
            <a:avLst/>
          </a:prstGeom>
          <a:noFill/>
          <a:ln w="9525">
            <a:noFill/>
            <a:miter lim="800000"/>
            <a:headEnd/>
            <a:tailEnd/>
          </a:ln>
        </p:spPr>
        <p:txBody>
          <a:bodyPr wrap="none">
            <a:spAutoFit/>
          </a:bodyPr>
          <a:lstStyle/>
          <a:p>
            <a:r>
              <a:rPr lang="en-US" sz="2000"/>
              <a:t>Dynamic link, return address,</a:t>
            </a:r>
          </a:p>
          <a:p>
            <a:r>
              <a:rPr lang="en-US" sz="2000"/>
              <a:t>Local variables, function</a:t>
            </a:r>
          </a:p>
          <a:p>
            <a:r>
              <a:rPr lang="en-US" sz="2000"/>
              <a:t>Parameters, …</a:t>
            </a:r>
          </a:p>
        </p:txBody>
      </p:sp>
      <p:sp>
        <p:nvSpPr>
          <p:cNvPr id="33819" name="Text Box 51"/>
          <p:cNvSpPr txBox="1">
            <a:spLocks noChangeArrowheads="1"/>
          </p:cNvSpPr>
          <p:nvPr/>
        </p:nvSpPr>
        <p:spPr bwMode="auto">
          <a:xfrm>
            <a:off x="457200" y="4495800"/>
            <a:ext cx="944563" cy="366713"/>
          </a:xfrm>
          <a:prstGeom prst="rect">
            <a:avLst/>
          </a:prstGeom>
          <a:noFill/>
          <a:ln w="9525">
            <a:noFill/>
            <a:miter lim="800000"/>
            <a:headEnd/>
            <a:tailEnd/>
          </a:ln>
        </p:spPr>
        <p:txBody>
          <a:bodyPr wrap="none">
            <a:spAutoFit/>
          </a:bodyPr>
          <a:lstStyle/>
          <a:p>
            <a:r>
              <a:rPr lang="en-US" sz="1800" b="1">
                <a:solidFill>
                  <a:srgbClr val="3333FF"/>
                </a:solidFill>
              </a:rPr>
              <a:t>x = 4;</a:t>
            </a:r>
          </a:p>
        </p:txBody>
      </p:sp>
      <p:sp>
        <p:nvSpPr>
          <p:cNvPr id="33820" name="Text Box 52"/>
          <p:cNvSpPr txBox="1">
            <a:spLocks noChangeArrowheads="1"/>
          </p:cNvSpPr>
          <p:nvPr/>
        </p:nvSpPr>
        <p:spPr bwMode="auto">
          <a:xfrm>
            <a:off x="381000" y="4114800"/>
            <a:ext cx="1600200" cy="366713"/>
          </a:xfrm>
          <a:prstGeom prst="rect">
            <a:avLst/>
          </a:prstGeom>
          <a:noFill/>
          <a:ln w="9525">
            <a:noFill/>
            <a:miter lim="800000"/>
            <a:headEnd/>
            <a:tailEnd/>
          </a:ln>
        </p:spPr>
        <p:txBody>
          <a:bodyPr>
            <a:spAutoFit/>
          </a:bodyPr>
          <a:lstStyle/>
          <a:p>
            <a:r>
              <a:rPr lang="en-US" sz="1800" b="1">
                <a:solidFill>
                  <a:srgbClr val="FF9900"/>
                </a:solidFill>
              </a:rPr>
              <a:t>int y = 7;</a:t>
            </a:r>
          </a:p>
        </p:txBody>
      </p:sp>
      <p:sp>
        <p:nvSpPr>
          <p:cNvPr id="33821" name="Text Box 54"/>
          <p:cNvSpPr txBox="1">
            <a:spLocks noChangeArrowheads="1"/>
          </p:cNvSpPr>
          <p:nvPr/>
        </p:nvSpPr>
        <p:spPr bwMode="auto">
          <a:xfrm>
            <a:off x="381000" y="3733800"/>
            <a:ext cx="1600200" cy="366713"/>
          </a:xfrm>
          <a:prstGeom prst="rect">
            <a:avLst/>
          </a:prstGeom>
          <a:noFill/>
          <a:ln w="9525">
            <a:noFill/>
            <a:miter lim="800000"/>
            <a:headEnd/>
            <a:tailEnd/>
          </a:ln>
        </p:spPr>
        <p:txBody>
          <a:bodyPr>
            <a:spAutoFit/>
          </a:bodyPr>
          <a:lstStyle/>
          <a:p>
            <a:r>
              <a:rPr lang="en-US" sz="1800" b="1">
                <a:solidFill>
                  <a:srgbClr val="008000"/>
                </a:solidFill>
              </a:rPr>
              <a:t>int z;</a:t>
            </a:r>
          </a:p>
        </p:txBody>
      </p:sp>
      <p:sp>
        <p:nvSpPr>
          <p:cNvPr id="33822" name="Text Box 55"/>
          <p:cNvSpPr txBox="1">
            <a:spLocks noChangeArrowheads="1"/>
          </p:cNvSpPr>
          <p:nvPr/>
        </p:nvSpPr>
        <p:spPr bwMode="auto">
          <a:xfrm>
            <a:off x="381000" y="3352800"/>
            <a:ext cx="1600200" cy="366713"/>
          </a:xfrm>
          <a:prstGeom prst="rect">
            <a:avLst/>
          </a:prstGeom>
          <a:noFill/>
          <a:ln w="9525">
            <a:noFill/>
            <a:miter lim="800000"/>
            <a:headEnd/>
            <a:tailEnd/>
          </a:ln>
        </p:spPr>
        <p:txBody>
          <a:bodyPr>
            <a:spAutoFit/>
          </a:bodyPr>
          <a:lstStyle/>
          <a:p>
            <a:r>
              <a:rPr lang="en-US" sz="1800" b="1">
                <a:solidFill>
                  <a:srgbClr val="FF0000"/>
                </a:solidFill>
              </a:rPr>
              <a:t>malloc(n);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066800" y="868363"/>
            <a:ext cx="7772400" cy="579437"/>
          </a:xfrm>
        </p:spPr>
        <p:txBody>
          <a:bodyPr/>
          <a:lstStyle/>
          <a:p>
            <a:pPr eaLnBrk="1" hangingPunct="1"/>
            <a:r>
              <a:rPr lang="en-US" sz="3200" smtClean="0">
                <a:solidFill>
                  <a:schemeClr val="tx1"/>
                </a:solidFill>
                <a:ea typeface="ＭＳ Ｐゴシック" pitchFamily="34" charset="-128"/>
              </a:rPr>
              <a:t>Concept of Multiprogramming</a:t>
            </a:r>
          </a:p>
        </p:txBody>
      </p:sp>
      <p:sp>
        <p:nvSpPr>
          <p:cNvPr id="16387" name="Rectangle 3"/>
          <p:cNvSpPr>
            <a:spLocks noGrp="1" noChangeArrowheads="1"/>
          </p:cNvSpPr>
          <p:nvPr>
            <p:ph type="body" idx="1"/>
          </p:nvPr>
        </p:nvSpPr>
        <p:spPr/>
        <p:txBody>
          <a:bodyPr/>
          <a:lstStyle/>
          <a:p>
            <a:pPr eaLnBrk="1" hangingPunct="1"/>
            <a:r>
              <a:rPr lang="en-US" sz="2400" smtClean="0">
                <a:ea typeface="ＭＳ Ｐゴシック" pitchFamily="34" charset="-128"/>
              </a:rPr>
              <a:t>When there is a single program  running in the CPU, it leads to the degradation of the CPU utilization.</a:t>
            </a:r>
          </a:p>
          <a:p>
            <a:pPr eaLnBrk="1" hangingPunct="1">
              <a:buFont typeface="Wingdings" pitchFamily="2" charset="2"/>
              <a:buNone/>
            </a:pPr>
            <a:endParaRPr lang="en-US" sz="2400" smtClean="0">
              <a:ea typeface="ＭＳ Ｐゴシック" pitchFamily="34" charset="-128"/>
            </a:endParaRPr>
          </a:p>
          <a:p>
            <a:pPr eaLnBrk="1" hangingPunct="1"/>
            <a:r>
              <a:rPr lang="en-US" sz="2400" smtClean="0">
                <a:ea typeface="ＭＳ Ｐゴシック" pitchFamily="34" charset="-128"/>
              </a:rPr>
              <a:t>Example: When a running program initiates an I/O operation,  the CPU remain idle until the I/O operation is completed.</a:t>
            </a:r>
          </a:p>
          <a:p>
            <a:pPr eaLnBrk="1" hangingPunct="1">
              <a:buFont typeface="Wingdings" pitchFamily="2" charset="2"/>
              <a:buNone/>
            </a:pPr>
            <a:r>
              <a:rPr lang="en-US" sz="2400" smtClean="0">
                <a:ea typeface="ＭＳ Ｐゴシック" pitchFamily="34" charset="-128"/>
              </a:rPr>
              <a:t>    </a:t>
            </a:r>
          </a:p>
          <a:p>
            <a:pPr eaLnBrk="1" hangingPunct="1">
              <a:buFont typeface="Wingdings" pitchFamily="2" charset="2"/>
              <a:buNone/>
            </a:pPr>
            <a:r>
              <a:rPr lang="en-US" sz="2400" smtClean="0">
                <a:ea typeface="ＭＳ Ｐゴシック" pitchFamily="34" charset="-128"/>
              </a:rPr>
              <a:t>           Solution to this problem is provided by</a:t>
            </a:r>
          </a:p>
          <a:p>
            <a:pPr eaLnBrk="1" hangingPunct="1">
              <a:buFont typeface="Wingdings" pitchFamily="2" charset="2"/>
              <a:buNone/>
            </a:pPr>
            <a:r>
              <a:rPr lang="en-US" sz="2400" smtClean="0">
                <a:ea typeface="ＭＳ Ｐゴシック" pitchFamily="34" charset="-128"/>
              </a:rPr>
              <a:t>       </a:t>
            </a:r>
            <a:r>
              <a:rPr lang="en-US" sz="2400" i="1" smtClean="0">
                <a:ea typeface="ＭＳ Ｐゴシック" pitchFamily="34" charset="-128"/>
              </a:rPr>
              <a:t>Multiprogramming</a:t>
            </a:r>
            <a:r>
              <a:rPr lang="en-US" sz="2400" smtClean="0">
                <a:ea typeface="ＭＳ Ｐゴシック" pitchFamily="34" charset="-128"/>
              </a:rPr>
              <a:t>.</a:t>
            </a:r>
          </a:p>
          <a:p>
            <a:pPr eaLnBrk="1" hangingPunct="1"/>
            <a:endParaRPr lang="en-US" sz="2400" smtClean="0">
              <a:ea typeface="ＭＳ Ｐゴシック" pitchFamily="3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381000" y="381000"/>
            <a:ext cx="8534400" cy="579438"/>
          </a:xfrm>
          <a:prstGeom prst="rect">
            <a:avLst/>
          </a:prstGeom>
          <a:noFill/>
          <a:ln w="9525">
            <a:noFill/>
            <a:miter lim="800000"/>
            <a:headEnd/>
            <a:tailEnd/>
          </a:ln>
        </p:spPr>
        <p:txBody>
          <a:bodyPr>
            <a:spAutoFit/>
          </a:bodyPr>
          <a:lstStyle/>
          <a:p>
            <a:pPr algn="ctr">
              <a:spcBef>
                <a:spcPct val="50000"/>
              </a:spcBef>
            </a:pPr>
            <a:r>
              <a:rPr lang="en-US" sz="3200">
                <a:solidFill>
                  <a:schemeClr val="tx2"/>
                </a:solidFill>
                <a:latin typeface="Times New Roman" pitchFamily="18" charset="0"/>
              </a:rPr>
              <a:t>Process working space (run-time environment)</a:t>
            </a:r>
          </a:p>
        </p:txBody>
      </p:sp>
      <p:sp>
        <p:nvSpPr>
          <p:cNvPr id="34819" name="Rectangle 3"/>
          <p:cNvSpPr>
            <a:spLocks noChangeArrowheads="1"/>
          </p:cNvSpPr>
          <p:nvPr/>
        </p:nvSpPr>
        <p:spPr bwMode="auto">
          <a:xfrm>
            <a:off x="1905000" y="3581400"/>
            <a:ext cx="1524000" cy="29718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8" charset="0"/>
            </a:endParaRPr>
          </a:p>
        </p:txBody>
      </p:sp>
      <p:sp>
        <p:nvSpPr>
          <p:cNvPr id="34820" name="Text Box 4"/>
          <p:cNvSpPr txBox="1">
            <a:spLocks noChangeArrowheads="1"/>
          </p:cNvSpPr>
          <p:nvPr/>
        </p:nvSpPr>
        <p:spPr bwMode="auto">
          <a:xfrm>
            <a:off x="1905000" y="6172200"/>
            <a:ext cx="1169988" cy="366713"/>
          </a:xfrm>
          <a:prstGeom prst="rect">
            <a:avLst/>
          </a:prstGeom>
          <a:noFill/>
          <a:ln w="9525">
            <a:noFill/>
            <a:miter lim="800000"/>
            <a:headEnd/>
            <a:tailEnd/>
          </a:ln>
        </p:spPr>
        <p:txBody>
          <a:bodyPr>
            <a:spAutoFit/>
          </a:bodyPr>
          <a:lstStyle/>
          <a:p>
            <a:r>
              <a:rPr lang="en-US" sz="1800" b="1"/>
              <a:t>    </a:t>
            </a:r>
            <a:r>
              <a:rPr lang="en-US" sz="1800" b="1">
                <a:solidFill>
                  <a:srgbClr val="3333FF"/>
                </a:solidFill>
              </a:rPr>
              <a:t>code</a:t>
            </a:r>
          </a:p>
        </p:txBody>
      </p:sp>
      <p:sp>
        <p:nvSpPr>
          <p:cNvPr id="34821" name="Text Box 5"/>
          <p:cNvSpPr txBox="1">
            <a:spLocks noChangeArrowheads="1"/>
          </p:cNvSpPr>
          <p:nvPr/>
        </p:nvSpPr>
        <p:spPr bwMode="auto">
          <a:xfrm>
            <a:off x="2286000" y="5715000"/>
            <a:ext cx="754063" cy="366713"/>
          </a:xfrm>
          <a:prstGeom prst="rect">
            <a:avLst/>
          </a:prstGeom>
          <a:noFill/>
          <a:ln w="9525">
            <a:noFill/>
            <a:miter lim="800000"/>
            <a:headEnd/>
            <a:tailEnd/>
          </a:ln>
        </p:spPr>
        <p:txBody>
          <a:bodyPr wrap="none">
            <a:spAutoFit/>
          </a:bodyPr>
          <a:lstStyle/>
          <a:p>
            <a:r>
              <a:rPr lang="en-US" sz="1800" b="1">
                <a:solidFill>
                  <a:srgbClr val="FF9900"/>
                </a:solidFill>
              </a:rPr>
              <a:t>data</a:t>
            </a:r>
          </a:p>
        </p:txBody>
      </p:sp>
      <p:sp>
        <p:nvSpPr>
          <p:cNvPr id="34822" name="Line 6"/>
          <p:cNvSpPr>
            <a:spLocks noChangeShapeType="1"/>
          </p:cNvSpPr>
          <p:nvPr/>
        </p:nvSpPr>
        <p:spPr bwMode="auto">
          <a:xfrm>
            <a:off x="1905000" y="6096000"/>
            <a:ext cx="1524000" cy="0"/>
          </a:xfrm>
          <a:prstGeom prst="line">
            <a:avLst/>
          </a:prstGeom>
          <a:noFill/>
          <a:ln w="9525">
            <a:solidFill>
              <a:schemeClr val="tx1"/>
            </a:solidFill>
            <a:miter lim="800000"/>
            <a:headEnd/>
            <a:tailEnd/>
          </a:ln>
        </p:spPr>
        <p:txBody>
          <a:bodyPr wrap="none"/>
          <a:lstStyle/>
          <a:p>
            <a:endParaRPr lang="en-US"/>
          </a:p>
        </p:txBody>
      </p:sp>
      <p:sp>
        <p:nvSpPr>
          <p:cNvPr id="34823" name="Line 7"/>
          <p:cNvSpPr>
            <a:spLocks noChangeShapeType="1"/>
          </p:cNvSpPr>
          <p:nvPr/>
        </p:nvSpPr>
        <p:spPr bwMode="auto">
          <a:xfrm>
            <a:off x="1905000" y="5334000"/>
            <a:ext cx="1524000" cy="0"/>
          </a:xfrm>
          <a:prstGeom prst="line">
            <a:avLst/>
          </a:prstGeom>
          <a:noFill/>
          <a:ln w="9525">
            <a:solidFill>
              <a:schemeClr val="tx1"/>
            </a:solidFill>
            <a:miter lim="800000"/>
            <a:headEnd/>
            <a:tailEnd/>
          </a:ln>
        </p:spPr>
        <p:txBody>
          <a:bodyPr wrap="none"/>
          <a:lstStyle/>
          <a:p>
            <a:endParaRPr lang="en-US"/>
          </a:p>
        </p:txBody>
      </p:sp>
      <p:sp>
        <p:nvSpPr>
          <p:cNvPr id="34824" name="Line 8"/>
          <p:cNvSpPr>
            <a:spLocks noChangeShapeType="1"/>
          </p:cNvSpPr>
          <p:nvPr/>
        </p:nvSpPr>
        <p:spPr bwMode="auto">
          <a:xfrm>
            <a:off x="1905000" y="3962400"/>
            <a:ext cx="1524000" cy="0"/>
          </a:xfrm>
          <a:prstGeom prst="line">
            <a:avLst/>
          </a:prstGeom>
          <a:noFill/>
          <a:ln w="9525">
            <a:solidFill>
              <a:schemeClr val="tx1"/>
            </a:solidFill>
            <a:miter lim="800000"/>
            <a:headEnd/>
            <a:tailEnd/>
          </a:ln>
        </p:spPr>
        <p:txBody>
          <a:bodyPr wrap="none"/>
          <a:lstStyle/>
          <a:p>
            <a:endParaRPr lang="en-US"/>
          </a:p>
        </p:txBody>
      </p:sp>
      <p:sp>
        <p:nvSpPr>
          <p:cNvPr id="34825" name="Text Box 9"/>
          <p:cNvSpPr txBox="1">
            <a:spLocks noChangeArrowheads="1"/>
          </p:cNvSpPr>
          <p:nvPr/>
        </p:nvSpPr>
        <p:spPr bwMode="auto">
          <a:xfrm>
            <a:off x="2209800" y="3505200"/>
            <a:ext cx="865188" cy="366713"/>
          </a:xfrm>
          <a:prstGeom prst="rect">
            <a:avLst/>
          </a:prstGeom>
          <a:noFill/>
          <a:ln w="9525">
            <a:noFill/>
            <a:miter lim="800000"/>
            <a:headEnd/>
            <a:tailEnd/>
          </a:ln>
        </p:spPr>
        <p:txBody>
          <a:bodyPr wrap="none">
            <a:spAutoFit/>
          </a:bodyPr>
          <a:lstStyle/>
          <a:p>
            <a:r>
              <a:rPr lang="en-US" sz="1800" b="1"/>
              <a:t>stack</a:t>
            </a:r>
          </a:p>
        </p:txBody>
      </p:sp>
      <p:sp>
        <p:nvSpPr>
          <p:cNvPr id="34826" name="Text Box 10"/>
          <p:cNvSpPr txBox="1">
            <a:spLocks noChangeArrowheads="1"/>
          </p:cNvSpPr>
          <p:nvPr/>
        </p:nvSpPr>
        <p:spPr bwMode="auto">
          <a:xfrm>
            <a:off x="2286000" y="5334000"/>
            <a:ext cx="614363" cy="366713"/>
          </a:xfrm>
          <a:prstGeom prst="rect">
            <a:avLst/>
          </a:prstGeom>
          <a:noFill/>
          <a:ln w="9525">
            <a:noFill/>
            <a:miter lim="800000"/>
            <a:headEnd/>
            <a:tailEnd/>
          </a:ln>
        </p:spPr>
        <p:txBody>
          <a:bodyPr wrap="none">
            <a:spAutoFit/>
          </a:bodyPr>
          <a:lstStyle/>
          <a:p>
            <a:r>
              <a:rPr lang="en-US" sz="1800" b="1">
                <a:solidFill>
                  <a:srgbClr val="008000"/>
                </a:solidFill>
              </a:rPr>
              <a:t>bss</a:t>
            </a:r>
          </a:p>
        </p:txBody>
      </p:sp>
      <p:sp>
        <p:nvSpPr>
          <p:cNvPr id="34827" name="Line 11"/>
          <p:cNvSpPr>
            <a:spLocks noChangeShapeType="1"/>
          </p:cNvSpPr>
          <p:nvPr/>
        </p:nvSpPr>
        <p:spPr bwMode="auto">
          <a:xfrm>
            <a:off x="1905000" y="5715000"/>
            <a:ext cx="1524000" cy="0"/>
          </a:xfrm>
          <a:prstGeom prst="line">
            <a:avLst/>
          </a:prstGeom>
          <a:noFill/>
          <a:ln w="9525">
            <a:solidFill>
              <a:schemeClr val="tx1"/>
            </a:solidFill>
            <a:miter lim="800000"/>
            <a:headEnd/>
            <a:tailEnd/>
          </a:ln>
        </p:spPr>
        <p:txBody>
          <a:bodyPr wrap="none"/>
          <a:lstStyle/>
          <a:p>
            <a:endParaRPr lang="en-US"/>
          </a:p>
        </p:txBody>
      </p:sp>
      <p:sp>
        <p:nvSpPr>
          <p:cNvPr id="34828" name="Text Box 12"/>
          <p:cNvSpPr txBox="1">
            <a:spLocks noChangeArrowheads="1"/>
          </p:cNvSpPr>
          <p:nvPr/>
        </p:nvSpPr>
        <p:spPr bwMode="auto">
          <a:xfrm>
            <a:off x="2209800" y="4953000"/>
            <a:ext cx="812800" cy="366713"/>
          </a:xfrm>
          <a:prstGeom prst="rect">
            <a:avLst/>
          </a:prstGeom>
          <a:noFill/>
          <a:ln w="9525">
            <a:noFill/>
            <a:miter lim="800000"/>
            <a:headEnd/>
            <a:tailEnd/>
          </a:ln>
        </p:spPr>
        <p:txBody>
          <a:bodyPr wrap="none">
            <a:spAutoFit/>
          </a:bodyPr>
          <a:lstStyle/>
          <a:p>
            <a:r>
              <a:rPr lang="en-US" sz="1800" b="1">
                <a:solidFill>
                  <a:srgbClr val="FF0000"/>
                </a:solidFill>
              </a:rPr>
              <a:t>heap</a:t>
            </a:r>
          </a:p>
        </p:txBody>
      </p:sp>
      <p:sp>
        <p:nvSpPr>
          <p:cNvPr id="34829" name="Line 13"/>
          <p:cNvSpPr>
            <a:spLocks noChangeShapeType="1"/>
          </p:cNvSpPr>
          <p:nvPr/>
        </p:nvSpPr>
        <p:spPr bwMode="auto">
          <a:xfrm>
            <a:off x="1905000" y="4953000"/>
            <a:ext cx="1524000" cy="0"/>
          </a:xfrm>
          <a:prstGeom prst="line">
            <a:avLst/>
          </a:prstGeom>
          <a:noFill/>
          <a:ln w="9525">
            <a:solidFill>
              <a:schemeClr val="tx1"/>
            </a:solidFill>
            <a:miter lim="800000"/>
            <a:headEnd/>
            <a:tailEnd/>
          </a:ln>
        </p:spPr>
        <p:txBody>
          <a:bodyPr wrap="none"/>
          <a:lstStyle/>
          <a:p>
            <a:endParaRPr lang="en-US"/>
          </a:p>
        </p:txBody>
      </p:sp>
      <p:sp>
        <p:nvSpPr>
          <p:cNvPr id="34830" name="Line 14"/>
          <p:cNvSpPr>
            <a:spLocks noChangeShapeType="1"/>
          </p:cNvSpPr>
          <p:nvPr/>
        </p:nvSpPr>
        <p:spPr bwMode="auto">
          <a:xfrm>
            <a:off x="2667000" y="39624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4831" name="Line 15"/>
          <p:cNvSpPr>
            <a:spLocks noChangeShapeType="1"/>
          </p:cNvSpPr>
          <p:nvPr/>
        </p:nvSpPr>
        <p:spPr bwMode="auto">
          <a:xfrm flipV="1">
            <a:off x="2667000" y="4648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4832" name="Text Box 16"/>
          <p:cNvSpPr txBox="1">
            <a:spLocks noChangeArrowheads="1"/>
          </p:cNvSpPr>
          <p:nvPr/>
        </p:nvSpPr>
        <p:spPr bwMode="auto">
          <a:xfrm>
            <a:off x="533400" y="1295400"/>
            <a:ext cx="3122613" cy="366713"/>
          </a:xfrm>
          <a:prstGeom prst="rect">
            <a:avLst/>
          </a:prstGeom>
          <a:noFill/>
          <a:ln w="9525">
            <a:noFill/>
            <a:miter lim="800000"/>
            <a:headEnd/>
            <a:tailEnd/>
          </a:ln>
        </p:spPr>
        <p:txBody>
          <a:bodyPr wrap="none">
            <a:spAutoFit/>
          </a:bodyPr>
          <a:lstStyle/>
          <a:p>
            <a:r>
              <a:rPr lang="en-US" sz="1800" b="1"/>
              <a:t>Process working space</a:t>
            </a:r>
          </a:p>
        </p:txBody>
      </p:sp>
      <p:sp>
        <p:nvSpPr>
          <p:cNvPr id="34833" name="Text Box 17"/>
          <p:cNvSpPr txBox="1">
            <a:spLocks noChangeArrowheads="1"/>
          </p:cNvSpPr>
          <p:nvPr/>
        </p:nvSpPr>
        <p:spPr bwMode="auto">
          <a:xfrm>
            <a:off x="381000" y="6096000"/>
            <a:ext cx="944563" cy="366713"/>
          </a:xfrm>
          <a:prstGeom prst="rect">
            <a:avLst/>
          </a:prstGeom>
          <a:noFill/>
          <a:ln w="9525">
            <a:noFill/>
            <a:miter lim="800000"/>
            <a:headEnd/>
            <a:tailEnd/>
          </a:ln>
        </p:spPr>
        <p:txBody>
          <a:bodyPr wrap="none">
            <a:spAutoFit/>
          </a:bodyPr>
          <a:lstStyle/>
          <a:p>
            <a:r>
              <a:rPr lang="en-US" sz="1800" b="1">
                <a:solidFill>
                  <a:srgbClr val="3333FF"/>
                </a:solidFill>
              </a:rPr>
              <a:t>x = 4;</a:t>
            </a:r>
          </a:p>
        </p:txBody>
      </p:sp>
      <p:sp>
        <p:nvSpPr>
          <p:cNvPr id="34834" name="Text Box 18"/>
          <p:cNvSpPr txBox="1">
            <a:spLocks noChangeArrowheads="1"/>
          </p:cNvSpPr>
          <p:nvPr/>
        </p:nvSpPr>
        <p:spPr bwMode="auto">
          <a:xfrm>
            <a:off x="304800" y="5715000"/>
            <a:ext cx="1600200" cy="366713"/>
          </a:xfrm>
          <a:prstGeom prst="rect">
            <a:avLst/>
          </a:prstGeom>
          <a:noFill/>
          <a:ln w="9525">
            <a:noFill/>
            <a:miter lim="800000"/>
            <a:headEnd/>
            <a:tailEnd/>
          </a:ln>
        </p:spPr>
        <p:txBody>
          <a:bodyPr>
            <a:spAutoFit/>
          </a:bodyPr>
          <a:lstStyle/>
          <a:p>
            <a:r>
              <a:rPr lang="en-US" sz="1800" b="1">
                <a:solidFill>
                  <a:srgbClr val="FF9900"/>
                </a:solidFill>
              </a:rPr>
              <a:t>int y = 7;</a:t>
            </a:r>
          </a:p>
        </p:txBody>
      </p:sp>
      <p:sp>
        <p:nvSpPr>
          <p:cNvPr id="34835" name="Text Box 19"/>
          <p:cNvSpPr txBox="1">
            <a:spLocks noChangeArrowheads="1"/>
          </p:cNvSpPr>
          <p:nvPr/>
        </p:nvSpPr>
        <p:spPr bwMode="auto">
          <a:xfrm>
            <a:off x="304800" y="5334000"/>
            <a:ext cx="1600200" cy="366713"/>
          </a:xfrm>
          <a:prstGeom prst="rect">
            <a:avLst/>
          </a:prstGeom>
          <a:noFill/>
          <a:ln w="9525">
            <a:noFill/>
            <a:miter lim="800000"/>
            <a:headEnd/>
            <a:tailEnd/>
          </a:ln>
        </p:spPr>
        <p:txBody>
          <a:bodyPr>
            <a:spAutoFit/>
          </a:bodyPr>
          <a:lstStyle/>
          <a:p>
            <a:r>
              <a:rPr lang="en-US" sz="1800" b="1">
                <a:solidFill>
                  <a:srgbClr val="008000"/>
                </a:solidFill>
              </a:rPr>
              <a:t>int z;</a:t>
            </a:r>
          </a:p>
        </p:txBody>
      </p:sp>
      <p:sp>
        <p:nvSpPr>
          <p:cNvPr id="34836" name="Text Box 20"/>
          <p:cNvSpPr txBox="1">
            <a:spLocks noChangeArrowheads="1"/>
          </p:cNvSpPr>
          <p:nvPr/>
        </p:nvSpPr>
        <p:spPr bwMode="auto">
          <a:xfrm>
            <a:off x="304800" y="4953000"/>
            <a:ext cx="1600200" cy="366713"/>
          </a:xfrm>
          <a:prstGeom prst="rect">
            <a:avLst/>
          </a:prstGeom>
          <a:noFill/>
          <a:ln w="9525">
            <a:noFill/>
            <a:miter lim="800000"/>
            <a:headEnd/>
            <a:tailEnd/>
          </a:ln>
        </p:spPr>
        <p:txBody>
          <a:bodyPr>
            <a:spAutoFit/>
          </a:bodyPr>
          <a:lstStyle/>
          <a:p>
            <a:r>
              <a:rPr lang="en-US" sz="1800" b="1">
                <a:solidFill>
                  <a:srgbClr val="FF0000"/>
                </a:solidFill>
              </a:rPr>
              <a:t>malloc(n);</a:t>
            </a:r>
          </a:p>
        </p:txBody>
      </p:sp>
      <p:sp>
        <p:nvSpPr>
          <p:cNvPr id="34837" name="Rectangle 21"/>
          <p:cNvSpPr>
            <a:spLocks noChangeArrowheads="1"/>
          </p:cNvSpPr>
          <p:nvPr/>
        </p:nvSpPr>
        <p:spPr bwMode="auto">
          <a:xfrm>
            <a:off x="4267200" y="1219200"/>
            <a:ext cx="1981200" cy="4953000"/>
          </a:xfrm>
          <a:prstGeom prst="rect">
            <a:avLst/>
          </a:prstGeom>
          <a:solidFill>
            <a:schemeClr val="bg1"/>
          </a:solidFill>
          <a:ln w="9525">
            <a:solidFill>
              <a:schemeClr val="tx1"/>
            </a:solidFill>
            <a:miter lim="800000"/>
            <a:headEnd/>
            <a:tailEnd/>
          </a:ln>
        </p:spPr>
        <p:txBody>
          <a:bodyPr wrap="none" anchor="ctr"/>
          <a:lstStyle/>
          <a:p>
            <a:pPr algn="ctr"/>
            <a:endParaRPr lang="en-US" sz="1800">
              <a:latin typeface="Arial" pitchFamily="34" charset="0"/>
              <a:cs typeface="Arial" pitchFamily="34" charset="0"/>
            </a:endParaRPr>
          </a:p>
        </p:txBody>
      </p:sp>
      <p:sp>
        <p:nvSpPr>
          <p:cNvPr id="34838" name="Line 22"/>
          <p:cNvSpPr>
            <a:spLocks noChangeShapeType="1"/>
          </p:cNvSpPr>
          <p:nvPr/>
        </p:nvSpPr>
        <p:spPr bwMode="auto">
          <a:xfrm>
            <a:off x="4267200" y="2057400"/>
            <a:ext cx="1981200" cy="0"/>
          </a:xfrm>
          <a:prstGeom prst="line">
            <a:avLst/>
          </a:prstGeom>
          <a:noFill/>
          <a:ln w="9525">
            <a:solidFill>
              <a:schemeClr val="tx1"/>
            </a:solidFill>
            <a:round/>
            <a:headEnd/>
            <a:tailEnd/>
          </a:ln>
        </p:spPr>
        <p:txBody>
          <a:bodyPr/>
          <a:lstStyle/>
          <a:p>
            <a:endParaRPr lang="en-US"/>
          </a:p>
        </p:txBody>
      </p:sp>
      <p:sp>
        <p:nvSpPr>
          <p:cNvPr id="34839" name="Line 23"/>
          <p:cNvSpPr>
            <a:spLocks noChangeShapeType="1"/>
          </p:cNvSpPr>
          <p:nvPr/>
        </p:nvSpPr>
        <p:spPr bwMode="auto">
          <a:xfrm>
            <a:off x="4267200" y="2971800"/>
            <a:ext cx="1981200" cy="0"/>
          </a:xfrm>
          <a:prstGeom prst="line">
            <a:avLst/>
          </a:prstGeom>
          <a:noFill/>
          <a:ln w="9525">
            <a:solidFill>
              <a:schemeClr val="tx1"/>
            </a:solidFill>
            <a:round/>
            <a:headEnd/>
            <a:tailEnd/>
          </a:ln>
        </p:spPr>
        <p:txBody>
          <a:bodyPr/>
          <a:lstStyle/>
          <a:p>
            <a:endParaRPr lang="en-US"/>
          </a:p>
        </p:txBody>
      </p:sp>
      <p:sp>
        <p:nvSpPr>
          <p:cNvPr id="34840" name="Line 24"/>
          <p:cNvSpPr>
            <a:spLocks noChangeShapeType="1"/>
          </p:cNvSpPr>
          <p:nvPr/>
        </p:nvSpPr>
        <p:spPr bwMode="auto">
          <a:xfrm>
            <a:off x="4267200" y="3429000"/>
            <a:ext cx="1981200" cy="0"/>
          </a:xfrm>
          <a:prstGeom prst="line">
            <a:avLst/>
          </a:prstGeom>
          <a:noFill/>
          <a:ln w="9525">
            <a:solidFill>
              <a:schemeClr val="tx1"/>
            </a:solidFill>
            <a:round/>
            <a:headEnd/>
            <a:tailEnd/>
          </a:ln>
        </p:spPr>
        <p:txBody>
          <a:bodyPr/>
          <a:lstStyle/>
          <a:p>
            <a:endParaRPr lang="en-US"/>
          </a:p>
        </p:txBody>
      </p:sp>
      <p:sp>
        <p:nvSpPr>
          <p:cNvPr id="34841" name="Line 25"/>
          <p:cNvSpPr>
            <a:spLocks noChangeShapeType="1"/>
          </p:cNvSpPr>
          <p:nvPr/>
        </p:nvSpPr>
        <p:spPr bwMode="auto">
          <a:xfrm>
            <a:off x="4267200" y="3886200"/>
            <a:ext cx="1981200" cy="0"/>
          </a:xfrm>
          <a:prstGeom prst="line">
            <a:avLst/>
          </a:prstGeom>
          <a:noFill/>
          <a:ln w="9525">
            <a:solidFill>
              <a:schemeClr val="tx1"/>
            </a:solidFill>
            <a:round/>
            <a:headEnd/>
            <a:tailEnd/>
          </a:ln>
        </p:spPr>
        <p:txBody>
          <a:bodyPr/>
          <a:lstStyle/>
          <a:p>
            <a:endParaRPr lang="en-US"/>
          </a:p>
        </p:txBody>
      </p:sp>
      <p:sp>
        <p:nvSpPr>
          <p:cNvPr id="34842" name="Line 26"/>
          <p:cNvSpPr>
            <a:spLocks noChangeShapeType="1"/>
          </p:cNvSpPr>
          <p:nvPr/>
        </p:nvSpPr>
        <p:spPr bwMode="auto">
          <a:xfrm>
            <a:off x="4267200" y="4343400"/>
            <a:ext cx="1981200" cy="0"/>
          </a:xfrm>
          <a:prstGeom prst="line">
            <a:avLst/>
          </a:prstGeom>
          <a:noFill/>
          <a:ln w="9525">
            <a:solidFill>
              <a:schemeClr val="tx1"/>
            </a:solidFill>
            <a:round/>
            <a:headEnd/>
            <a:tailEnd/>
          </a:ln>
        </p:spPr>
        <p:txBody>
          <a:bodyPr/>
          <a:lstStyle/>
          <a:p>
            <a:endParaRPr lang="en-US"/>
          </a:p>
        </p:txBody>
      </p:sp>
      <p:sp>
        <p:nvSpPr>
          <p:cNvPr id="34843" name="Line 27"/>
          <p:cNvSpPr>
            <a:spLocks noChangeShapeType="1"/>
          </p:cNvSpPr>
          <p:nvPr/>
        </p:nvSpPr>
        <p:spPr bwMode="auto">
          <a:xfrm>
            <a:off x="4267200" y="4800600"/>
            <a:ext cx="1981200" cy="0"/>
          </a:xfrm>
          <a:prstGeom prst="line">
            <a:avLst/>
          </a:prstGeom>
          <a:noFill/>
          <a:ln w="9525">
            <a:solidFill>
              <a:schemeClr val="tx1"/>
            </a:solidFill>
            <a:round/>
            <a:headEnd/>
            <a:tailEnd/>
          </a:ln>
        </p:spPr>
        <p:txBody>
          <a:bodyPr/>
          <a:lstStyle/>
          <a:p>
            <a:endParaRPr lang="en-US"/>
          </a:p>
        </p:txBody>
      </p:sp>
      <p:sp>
        <p:nvSpPr>
          <p:cNvPr id="34844" name="Line 28"/>
          <p:cNvSpPr>
            <a:spLocks noChangeShapeType="1"/>
          </p:cNvSpPr>
          <p:nvPr/>
        </p:nvSpPr>
        <p:spPr bwMode="auto">
          <a:xfrm>
            <a:off x="4267200" y="5257800"/>
            <a:ext cx="1981200" cy="0"/>
          </a:xfrm>
          <a:prstGeom prst="line">
            <a:avLst/>
          </a:prstGeom>
          <a:noFill/>
          <a:ln w="9525">
            <a:solidFill>
              <a:schemeClr val="tx1"/>
            </a:solidFill>
            <a:round/>
            <a:headEnd/>
            <a:tailEnd/>
          </a:ln>
        </p:spPr>
        <p:txBody>
          <a:bodyPr/>
          <a:lstStyle/>
          <a:p>
            <a:endParaRPr lang="en-US"/>
          </a:p>
        </p:txBody>
      </p:sp>
      <p:sp>
        <p:nvSpPr>
          <p:cNvPr id="34845" name="Line 29"/>
          <p:cNvSpPr>
            <a:spLocks noChangeShapeType="1"/>
          </p:cNvSpPr>
          <p:nvPr/>
        </p:nvSpPr>
        <p:spPr bwMode="auto">
          <a:xfrm>
            <a:off x="4267200" y="5715000"/>
            <a:ext cx="1981200" cy="0"/>
          </a:xfrm>
          <a:prstGeom prst="line">
            <a:avLst/>
          </a:prstGeom>
          <a:noFill/>
          <a:ln w="9525">
            <a:solidFill>
              <a:schemeClr val="tx1"/>
            </a:solidFill>
            <a:round/>
            <a:headEnd/>
            <a:tailEnd/>
          </a:ln>
        </p:spPr>
        <p:txBody>
          <a:bodyPr/>
          <a:lstStyle/>
          <a:p>
            <a:endParaRPr lang="en-US"/>
          </a:p>
        </p:txBody>
      </p:sp>
      <p:sp>
        <p:nvSpPr>
          <p:cNvPr id="34846" name="Line 30"/>
          <p:cNvSpPr>
            <a:spLocks noChangeShapeType="1"/>
          </p:cNvSpPr>
          <p:nvPr/>
        </p:nvSpPr>
        <p:spPr bwMode="auto">
          <a:xfrm>
            <a:off x="4267200" y="2514600"/>
            <a:ext cx="1981200" cy="0"/>
          </a:xfrm>
          <a:prstGeom prst="line">
            <a:avLst/>
          </a:prstGeom>
          <a:noFill/>
          <a:ln w="9525">
            <a:solidFill>
              <a:schemeClr val="tx1"/>
            </a:solidFill>
            <a:round/>
            <a:headEnd/>
            <a:tailEnd/>
          </a:ln>
        </p:spPr>
        <p:txBody>
          <a:bodyPr/>
          <a:lstStyle/>
          <a:p>
            <a:endParaRPr lang="en-US"/>
          </a:p>
        </p:txBody>
      </p:sp>
      <p:sp>
        <p:nvSpPr>
          <p:cNvPr id="34847" name="Text Box 31"/>
          <p:cNvSpPr txBox="1">
            <a:spLocks noChangeArrowheads="1"/>
          </p:cNvSpPr>
          <p:nvPr/>
        </p:nvSpPr>
        <p:spPr bwMode="auto">
          <a:xfrm>
            <a:off x="4343400" y="1676400"/>
            <a:ext cx="18288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Local</a:t>
            </a:r>
          </a:p>
        </p:txBody>
      </p:sp>
      <p:sp>
        <p:nvSpPr>
          <p:cNvPr id="34848" name="Text Box 32"/>
          <p:cNvSpPr txBox="1">
            <a:spLocks noChangeArrowheads="1"/>
          </p:cNvSpPr>
          <p:nvPr/>
        </p:nvSpPr>
        <p:spPr bwMode="auto">
          <a:xfrm>
            <a:off x="4343400" y="21336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Local</a:t>
            </a:r>
          </a:p>
        </p:txBody>
      </p:sp>
      <p:sp>
        <p:nvSpPr>
          <p:cNvPr id="34849" name="Text Box 33"/>
          <p:cNvSpPr txBox="1">
            <a:spLocks noChangeArrowheads="1"/>
          </p:cNvSpPr>
          <p:nvPr/>
        </p:nvSpPr>
        <p:spPr bwMode="auto">
          <a:xfrm>
            <a:off x="4343400" y="25908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Local</a:t>
            </a:r>
          </a:p>
        </p:txBody>
      </p:sp>
      <p:sp>
        <p:nvSpPr>
          <p:cNvPr id="34850" name="Text Box 34"/>
          <p:cNvSpPr txBox="1">
            <a:spLocks noChangeArrowheads="1"/>
          </p:cNvSpPr>
          <p:nvPr/>
        </p:nvSpPr>
        <p:spPr bwMode="auto">
          <a:xfrm>
            <a:off x="4343400" y="30480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Local</a:t>
            </a:r>
          </a:p>
        </p:txBody>
      </p:sp>
      <p:sp>
        <p:nvSpPr>
          <p:cNvPr id="34851" name="Text Box 35"/>
          <p:cNvSpPr txBox="1">
            <a:spLocks noChangeArrowheads="1"/>
          </p:cNvSpPr>
          <p:nvPr/>
        </p:nvSpPr>
        <p:spPr bwMode="auto">
          <a:xfrm>
            <a:off x="4343400" y="35052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Local</a:t>
            </a:r>
          </a:p>
        </p:txBody>
      </p:sp>
      <p:sp>
        <p:nvSpPr>
          <p:cNvPr id="34852" name="Text Box 36"/>
          <p:cNvSpPr txBox="1">
            <a:spLocks noChangeArrowheads="1"/>
          </p:cNvSpPr>
          <p:nvPr/>
        </p:nvSpPr>
        <p:spPr bwMode="auto">
          <a:xfrm>
            <a:off x="4343400" y="39624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Local</a:t>
            </a:r>
          </a:p>
        </p:txBody>
      </p:sp>
      <p:sp>
        <p:nvSpPr>
          <p:cNvPr id="34853" name="Text Box 37"/>
          <p:cNvSpPr txBox="1">
            <a:spLocks noChangeArrowheads="1"/>
          </p:cNvSpPr>
          <p:nvPr/>
        </p:nvSpPr>
        <p:spPr bwMode="auto">
          <a:xfrm>
            <a:off x="4419600" y="4419600"/>
            <a:ext cx="18288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Parameter</a:t>
            </a:r>
          </a:p>
        </p:txBody>
      </p:sp>
      <p:sp>
        <p:nvSpPr>
          <p:cNvPr id="34854" name="Text Box 38"/>
          <p:cNvSpPr txBox="1">
            <a:spLocks noChangeArrowheads="1"/>
          </p:cNvSpPr>
          <p:nvPr/>
        </p:nvSpPr>
        <p:spPr bwMode="auto">
          <a:xfrm>
            <a:off x="4419600" y="4876800"/>
            <a:ext cx="18288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Parameter</a:t>
            </a:r>
          </a:p>
        </p:txBody>
      </p:sp>
      <p:sp>
        <p:nvSpPr>
          <p:cNvPr id="34855" name="Text Box 39"/>
          <p:cNvSpPr txBox="1">
            <a:spLocks noChangeArrowheads="1"/>
          </p:cNvSpPr>
          <p:nvPr/>
        </p:nvSpPr>
        <p:spPr bwMode="auto">
          <a:xfrm>
            <a:off x="4419600" y="5334000"/>
            <a:ext cx="18288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Dynamic Link</a:t>
            </a:r>
          </a:p>
        </p:txBody>
      </p:sp>
      <p:sp>
        <p:nvSpPr>
          <p:cNvPr id="34856" name="Text Box 40"/>
          <p:cNvSpPr txBox="1">
            <a:spLocks noChangeArrowheads="1"/>
          </p:cNvSpPr>
          <p:nvPr/>
        </p:nvSpPr>
        <p:spPr bwMode="auto">
          <a:xfrm>
            <a:off x="4343400" y="57150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Return Address</a:t>
            </a:r>
          </a:p>
        </p:txBody>
      </p:sp>
      <p:sp>
        <p:nvSpPr>
          <p:cNvPr id="34857" name="Rectangle 41"/>
          <p:cNvSpPr>
            <a:spLocks noChangeArrowheads="1"/>
          </p:cNvSpPr>
          <p:nvPr/>
        </p:nvSpPr>
        <p:spPr bwMode="auto">
          <a:xfrm>
            <a:off x="6248400" y="2438400"/>
            <a:ext cx="3048000" cy="2286000"/>
          </a:xfrm>
          <a:prstGeom prst="rect">
            <a:avLst/>
          </a:prstGeom>
          <a:noFill/>
          <a:ln w="9525">
            <a:noFill/>
            <a:miter lim="800000"/>
            <a:headEnd/>
            <a:tailEnd/>
          </a:ln>
        </p:spPr>
        <p:txBody>
          <a:bodyPr/>
          <a:lstStyle/>
          <a:p>
            <a:pPr marL="342900" indent="-342900">
              <a:spcBef>
                <a:spcPct val="20000"/>
              </a:spcBef>
              <a:buClr>
                <a:schemeClr val="folHlink"/>
              </a:buClr>
              <a:buSzPct val="75000"/>
              <a:buFont typeface="Wingdings" pitchFamily="2" charset="2"/>
              <a:buNone/>
            </a:pPr>
            <a:r>
              <a:rPr lang="en-US" sz="1200" b="1"/>
              <a:t>void sub(float total, int part ) {</a:t>
            </a:r>
          </a:p>
          <a:p>
            <a:pPr marL="342900" indent="-342900">
              <a:spcBef>
                <a:spcPct val="20000"/>
              </a:spcBef>
              <a:buClr>
                <a:schemeClr val="folHlink"/>
              </a:buClr>
              <a:buSzPct val="75000"/>
              <a:buFont typeface="Wingdings" pitchFamily="2" charset="2"/>
              <a:buNone/>
            </a:pPr>
            <a:r>
              <a:rPr lang="en-US" sz="1200" b="1"/>
              <a:t>int List[5];</a:t>
            </a:r>
          </a:p>
          <a:p>
            <a:pPr marL="342900" indent="-342900">
              <a:spcBef>
                <a:spcPct val="20000"/>
              </a:spcBef>
              <a:buClr>
                <a:schemeClr val="folHlink"/>
              </a:buClr>
              <a:buSzPct val="75000"/>
              <a:buFont typeface="Wingdings" pitchFamily="2" charset="2"/>
              <a:buNone/>
            </a:pPr>
            <a:r>
              <a:rPr lang="en-US" sz="1200" b="1"/>
              <a:t>float sum; </a:t>
            </a:r>
          </a:p>
          <a:p>
            <a:pPr marL="342900" indent="-342900">
              <a:spcBef>
                <a:spcPct val="20000"/>
              </a:spcBef>
              <a:buClr>
                <a:schemeClr val="folHlink"/>
              </a:buClr>
              <a:buSzPct val="75000"/>
              <a:buFont typeface="Wingdings" pitchFamily="2" charset="2"/>
              <a:buNone/>
            </a:pPr>
            <a:r>
              <a:rPr lang="en-US" sz="1200" b="1"/>
              <a:t>…</a:t>
            </a:r>
          </a:p>
          <a:p>
            <a:pPr marL="342900" indent="-342900">
              <a:spcBef>
                <a:spcPct val="20000"/>
              </a:spcBef>
              <a:buClr>
                <a:schemeClr val="folHlink"/>
              </a:buClr>
              <a:buSzPct val="75000"/>
              <a:buFont typeface="Wingdings" pitchFamily="2" charset="2"/>
              <a:buNone/>
            </a:pPr>
            <a:endParaRPr lang="en-US" sz="1200" b="1"/>
          </a:p>
          <a:p>
            <a:pPr marL="342900" indent="-342900">
              <a:spcBef>
                <a:spcPct val="20000"/>
              </a:spcBef>
              <a:buClr>
                <a:schemeClr val="folHlink"/>
              </a:buClr>
              <a:buSzPct val="75000"/>
              <a:buFont typeface="Wingdings" pitchFamily="2" charset="2"/>
              <a:buNone/>
            </a:pPr>
            <a:r>
              <a:rPr lang="en-US" sz="1200" b="1"/>
              <a:t>}</a:t>
            </a:r>
          </a:p>
        </p:txBody>
      </p:sp>
      <p:sp>
        <p:nvSpPr>
          <p:cNvPr id="34858" name="AutoShape 42"/>
          <p:cNvSpPr>
            <a:spLocks/>
          </p:cNvSpPr>
          <p:nvPr/>
        </p:nvSpPr>
        <p:spPr bwMode="auto">
          <a:xfrm>
            <a:off x="3810000" y="1295400"/>
            <a:ext cx="381000" cy="4876800"/>
          </a:xfrm>
          <a:prstGeom prst="leftBrace">
            <a:avLst>
              <a:gd name="adj1" fmla="val 106667"/>
              <a:gd name="adj2" fmla="val 50000"/>
            </a:avLst>
          </a:prstGeom>
          <a:noFill/>
          <a:ln w="9525">
            <a:solidFill>
              <a:schemeClr val="tx1"/>
            </a:solidFill>
            <a:miter lim="800000"/>
            <a:headEnd/>
            <a:tailEnd/>
          </a:ln>
        </p:spPr>
        <p:txBody>
          <a:bodyPr wrap="none" anchor="ctr"/>
          <a:lstStyle/>
          <a:p>
            <a:endParaRPr lang="en-US"/>
          </a:p>
        </p:txBody>
      </p:sp>
      <p:sp>
        <p:nvSpPr>
          <p:cNvPr id="34859" name="Line 43"/>
          <p:cNvSpPr>
            <a:spLocks noChangeShapeType="1"/>
          </p:cNvSpPr>
          <p:nvPr/>
        </p:nvSpPr>
        <p:spPr bwMode="auto">
          <a:xfrm>
            <a:off x="3429000" y="3733800"/>
            <a:ext cx="304800" cy="0"/>
          </a:xfrm>
          <a:prstGeom prst="line">
            <a:avLst/>
          </a:prstGeom>
          <a:noFill/>
          <a:ln w="9525">
            <a:solidFill>
              <a:schemeClr val="tx1"/>
            </a:solidFill>
            <a:miter lim="800000"/>
            <a:headEnd/>
            <a:tailEnd type="triangle" w="med" len="med"/>
          </a:ln>
        </p:spPr>
        <p:txBody>
          <a:bodyPr wrap="none"/>
          <a:lstStyle/>
          <a:p>
            <a:endParaRPr lang="en-US"/>
          </a:p>
        </p:txBody>
      </p:sp>
      <p:sp>
        <p:nvSpPr>
          <p:cNvPr id="34860" name="Line 44"/>
          <p:cNvSpPr>
            <a:spLocks noChangeShapeType="1"/>
          </p:cNvSpPr>
          <p:nvPr/>
        </p:nvSpPr>
        <p:spPr bwMode="auto">
          <a:xfrm>
            <a:off x="4267200" y="1676400"/>
            <a:ext cx="1981200" cy="0"/>
          </a:xfrm>
          <a:prstGeom prst="line">
            <a:avLst/>
          </a:prstGeom>
          <a:noFill/>
          <a:ln w="9525">
            <a:solidFill>
              <a:schemeClr val="tx1"/>
            </a:solidFill>
            <a:miter lim="800000"/>
            <a:headEnd/>
            <a:tailEnd/>
          </a:ln>
        </p:spPr>
        <p:txBody>
          <a:bodyPr wrap="none"/>
          <a:lstStyle/>
          <a:p>
            <a:endParaRPr lang="en-US"/>
          </a:p>
        </p:txBody>
      </p:sp>
      <p:sp>
        <p:nvSpPr>
          <p:cNvPr id="34861" name="Text Box 45"/>
          <p:cNvSpPr txBox="1">
            <a:spLocks noChangeArrowheads="1"/>
          </p:cNvSpPr>
          <p:nvPr/>
        </p:nvSpPr>
        <p:spPr bwMode="auto">
          <a:xfrm>
            <a:off x="4267200" y="12954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sum</a:t>
            </a:r>
          </a:p>
        </p:txBody>
      </p:sp>
      <p:sp>
        <p:nvSpPr>
          <p:cNvPr id="34862" name="Text Box 46"/>
          <p:cNvSpPr txBox="1">
            <a:spLocks noChangeArrowheads="1"/>
          </p:cNvSpPr>
          <p:nvPr/>
        </p:nvSpPr>
        <p:spPr bwMode="auto">
          <a:xfrm>
            <a:off x="533400" y="2286000"/>
            <a:ext cx="3386138" cy="825500"/>
          </a:xfrm>
          <a:prstGeom prst="rect">
            <a:avLst/>
          </a:prstGeom>
          <a:noFill/>
          <a:ln w="9525">
            <a:noFill/>
            <a:miter lim="800000"/>
            <a:headEnd/>
            <a:tailEnd/>
          </a:ln>
        </p:spPr>
        <p:txBody>
          <a:bodyPr wrap="none">
            <a:spAutoFit/>
          </a:bodyPr>
          <a:lstStyle/>
          <a:p>
            <a:r>
              <a:rPr lang="en-US" sz="1600" b="1">
                <a:solidFill>
                  <a:srgbClr val="008000"/>
                </a:solidFill>
              </a:rPr>
              <a:t>bss: means “block started </a:t>
            </a:r>
          </a:p>
          <a:p>
            <a:r>
              <a:rPr lang="en-US" sz="1600" b="1">
                <a:solidFill>
                  <a:srgbClr val="008000"/>
                </a:solidFill>
              </a:rPr>
              <a:t>by symbol” and has that </a:t>
            </a:r>
          </a:p>
          <a:p>
            <a:r>
              <a:rPr lang="en-US" sz="1600" b="1">
                <a:solidFill>
                  <a:srgbClr val="008000"/>
                </a:solidFill>
              </a:rPr>
              <a:t>name for historical reasons.</a:t>
            </a:r>
          </a:p>
        </p:txBody>
      </p:sp>
      <p:sp>
        <p:nvSpPr>
          <p:cNvPr id="34863" name="Text Box 47"/>
          <p:cNvSpPr txBox="1">
            <a:spLocks noChangeArrowheads="1"/>
          </p:cNvSpPr>
          <p:nvPr/>
        </p:nvSpPr>
        <p:spPr bwMode="auto">
          <a:xfrm>
            <a:off x="7010400" y="4572000"/>
            <a:ext cx="2439988" cy="457200"/>
          </a:xfrm>
          <a:prstGeom prst="rect">
            <a:avLst/>
          </a:prstGeom>
          <a:noFill/>
          <a:ln w="9525">
            <a:noFill/>
            <a:miter lim="800000"/>
            <a:headEnd/>
            <a:tailEnd/>
          </a:ln>
        </p:spPr>
        <p:txBody>
          <a:bodyPr wrap="none">
            <a:spAutoFit/>
          </a:bodyPr>
          <a:lstStyle/>
          <a:p>
            <a:r>
              <a:rPr lang="en-US" sz="1600" b="1"/>
              <a:t>Activation record</a:t>
            </a:r>
            <a:r>
              <a:rPr lang="en-US" sz="1400"/>
              <a:t>   </a:t>
            </a:r>
            <a:r>
              <a:rPr lang="en-US"/>
              <a:t> </a:t>
            </a:r>
          </a:p>
        </p:txBody>
      </p:sp>
      <p:sp>
        <p:nvSpPr>
          <p:cNvPr id="34864" name="Line 48"/>
          <p:cNvSpPr>
            <a:spLocks noChangeShapeType="1"/>
          </p:cNvSpPr>
          <p:nvPr/>
        </p:nvSpPr>
        <p:spPr bwMode="auto">
          <a:xfrm flipH="1">
            <a:off x="6400800" y="4876800"/>
            <a:ext cx="533400" cy="0"/>
          </a:xfrm>
          <a:prstGeom prst="line">
            <a:avLst/>
          </a:prstGeom>
          <a:noFill/>
          <a:ln w="9525">
            <a:solidFill>
              <a:schemeClr val="tx1"/>
            </a:solidFill>
            <a:miter lim="800000"/>
            <a:headEnd/>
            <a:tailEnd type="triangle" w="med" len="med"/>
          </a:ln>
        </p:spPr>
        <p:txBody>
          <a:bodyPr wrap="none"/>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Text Box 3"/>
          <p:cNvSpPr txBox="1">
            <a:spLocks noChangeArrowheads="1"/>
          </p:cNvSpPr>
          <p:nvPr/>
        </p:nvSpPr>
        <p:spPr bwMode="auto">
          <a:xfrm>
            <a:off x="381000" y="381000"/>
            <a:ext cx="8534400" cy="579438"/>
          </a:xfrm>
          <a:prstGeom prst="rect">
            <a:avLst/>
          </a:prstGeom>
          <a:noFill/>
          <a:ln w="9525">
            <a:noFill/>
            <a:miter lim="800000"/>
            <a:headEnd/>
            <a:tailEnd/>
          </a:ln>
        </p:spPr>
        <p:txBody>
          <a:bodyPr>
            <a:spAutoFit/>
          </a:bodyPr>
          <a:lstStyle/>
          <a:p>
            <a:pPr algn="ctr">
              <a:spcBef>
                <a:spcPct val="50000"/>
              </a:spcBef>
            </a:pPr>
            <a:r>
              <a:rPr lang="en-US" sz="3200">
                <a:solidFill>
                  <a:schemeClr val="tx2"/>
                </a:solidFill>
                <a:latin typeface="Times New Roman" pitchFamily="18" charset="0"/>
              </a:rPr>
              <a:t>Thread working space (run-time environment)</a:t>
            </a:r>
          </a:p>
        </p:txBody>
      </p:sp>
      <p:sp>
        <p:nvSpPr>
          <p:cNvPr id="35843" name="Rectangle 4"/>
          <p:cNvSpPr>
            <a:spLocks noChangeArrowheads="1"/>
          </p:cNvSpPr>
          <p:nvPr/>
        </p:nvSpPr>
        <p:spPr bwMode="auto">
          <a:xfrm>
            <a:off x="1905000" y="1828800"/>
            <a:ext cx="1524000" cy="47244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8" charset="0"/>
            </a:endParaRPr>
          </a:p>
        </p:txBody>
      </p:sp>
      <p:sp>
        <p:nvSpPr>
          <p:cNvPr id="35844" name="Text Box 5"/>
          <p:cNvSpPr txBox="1">
            <a:spLocks noChangeArrowheads="1"/>
          </p:cNvSpPr>
          <p:nvPr/>
        </p:nvSpPr>
        <p:spPr bwMode="auto">
          <a:xfrm>
            <a:off x="1905000" y="6172200"/>
            <a:ext cx="1169988" cy="366713"/>
          </a:xfrm>
          <a:prstGeom prst="rect">
            <a:avLst/>
          </a:prstGeom>
          <a:noFill/>
          <a:ln w="9525">
            <a:noFill/>
            <a:miter lim="800000"/>
            <a:headEnd/>
            <a:tailEnd/>
          </a:ln>
        </p:spPr>
        <p:txBody>
          <a:bodyPr>
            <a:spAutoFit/>
          </a:bodyPr>
          <a:lstStyle/>
          <a:p>
            <a:r>
              <a:rPr lang="en-US" sz="1800" b="1"/>
              <a:t>    </a:t>
            </a:r>
            <a:r>
              <a:rPr lang="en-US" sz="1800" b="1">
                <a:solidFill>
                  <a:srgbClr val="3333FF"/>
                </a:solidFill>
              </a:rPr>
              <a:t>code</a:t>
            </a:r>
          </a:p>
        </p:txBody>
      </p:sp>
      <p:sp>
        <p:nvSpPr>
          <p:cNvPr id="35845" name="Text Box 6"/>
          <p:cNvSpPr txBox="1">
            <a:spLocks noChangeArrowheads="1"/>
          </p:cNvSpPr>
          <p:nvPr/>
        </p:nvSpPr>
        <p:spPr bwMode="auto">
          <a:xfrm>
            <a:off x="2286000" y="5715000"/>
            <a:ext cx="754063" cy="366713"/>
          </a:xfrm>
          <a:prstGeom prst="rect">
            <a:avLst/>
          </a:prstGeom>
          <a:noFill/>
          <a:ln w="9525">
            <a:noFill/>
            <a:miter lim="800000"/>
            <a:headEnd/>
            <a:tailEnd/>
          </a:ln>
        </p:spPr>
        <p:txBody>
          <a:bodyPr wrap="none">
            <a:spAutoFit/>
          </a:bodyPr>
          <a:lstStyle/>
          <a:p>
            <a:r>
              <a:rPr lang="en-US" sz="1800" b="1">
                <a:solidFill>
                  <a:srgbClr val="FF9900"/>
                </a:solidFill>
              </a:rPr>
              <a:t>data</a:t>
            </a:r>
          </a:p>
        </p:txBody>
      </p:sp>
      <p:sp>
        <p:nvSpPr>
          <p:cNvPr id="35846" name="Line 7"/>
          <p:cNvSpPr>
            <a:spLocks noChangeShapeType="1"/>
          </p:cNvSpPr>
          <p:nvPr/>
        </p:nvSpPr>
        <p:spPr bwMode="auto">
          <a:xfrm>
            <a:off x="1905000" y="6096000"/>
            <a:ext cx="1524000" cy="0"/>
          </a:xfrm>
          <a:prstGeom prst="line">
            <a:avLst/>
          </a:prstGeom>
          <a:noFill/>
          <a:ln w="9525">
            <a:solidFill>
              <a:schemeClr val="tx1"/>
            </a:solidFill>
            <a:miter lim="800000"/>
            <a:headEnd/>
            <a:tailEnd/>
          </a:ln>
        </p:spPr>
        <p:txBody>
          <a:bodyPr wrap="none"/>
          <a:lstStyle/>
          <a:p>
            <a:endParaRPr lang="en-US"/>
          </a:p>
        </p:txBody>
      </p:sp>
      <p:sp>
        <p:nvSpPr>
          <p:cNvPr id="35847" name="Line 8"/>
          <p:cNvSpPr>
            <a:spLocks noChangeShapeType="1"/>
          </p:cNvSpPr>
          <p:nvPr/>
        </p:nvSpPr>
        <p:spPr bwMode="auto">
          <a:xfrm>
            <a:off x="1905000" y="5334000"/>
            <a:ext cx="1524000" cy="0"/>
          </a:xfrm>
          <a:prstGeom prst="line">
            <a:avLst/>
          </a:prstGeom>
          <a:noFill/>
          <a:ln w="9525">
            <a:solidFill>
              <a:schemeClr val="tx1"/>
            </a:solidFill>
            <a:miter lim="800000"/>
            <a:headEnd/>
            <a:tailEnd/>
          </a:ln>
        </p:spPr>
        <p:txBody>
          <a:bodyPr wrap="none"/>
          <a:lstStyle/>
          <a:p>
            <a:endParaRPr lang="en-US"/>
          </a:p>
        </p:txBody>
      </p:sp>
      <p:sp>
        <p:nvSpPr>
          <p:cNvPr id="35848" name="Line 10"/>
          <p:cNvSpPr>
            <a:spLocks noChangeShapeType="1"/>
          </p:cNvSpPr>
          <p:nvPr/>
        </p:nvSpPr>
        <p:spPr bwMode="auto">
          <a:xfrm>
            <a:off x="1905000" y="4114800"/>
            <a:ext cx="1524000" cy="0"/>
          </a:xfrm>
          <a:prstGeom prst="line">
            <a:avLst/>
          </a:prstGeom>
          <a:noFill/>
          <a:ln w="9525">
            <a:solidFill>
              <a:schemeClr val="tx1"/>
            </a:solidFill>
            <a:miter lim="800000"/>
            <a:headEnd/>
            <a:tailEnd/>
          </a:ln>
        </p:spPr>
        <p:txBody>
          <a:bodyPr wrap="none"/>
          <a:lstStyle/>
          <a:p>
            <a:endParaRPr lang="en-US"/>
          </a:p>
        </p:txBody>
      </p:sp>
      <p:sp>
        <p:nvSpPr>
          <p:cNvPr id="35849" name="Text Box 11"/>
          <p:cNvSpPr txBox="1">
            <a:spLocks noChangeArrowheads="1"/>
          </p:cNvSpPr>
          <p:nvPr/>
        </p:nvSpPr>
        <p:spPr bwMode="auto">
          <a:xfrm>
            <a:off x="1828800" y="3657600"/>
            <a:ext cx="1636713" cy="366713"/>
          </a:xfrm>
          <a:prstGeom prst="rect">
            <a:avLst/>
          </a:prstGeom>
          <a:noFill/>
          <a:ln w="9525">
            <a:noFill/>
            <a:miter lim="800000"/>
            <a:headEnd/>
            <a:tailEnd/>
          </a:ln>
        </p:spPr>
        <p:txBody>
          <a:bodyPr>
            <a:spAutoFit/>
          </a:bodyPr>
          <a:lstStyle/>
          <a:p>
            <a:r>
              <a:rPr lang="en-US" sz="1800" b="1"/>
              <a:t>stack-main</a:t>
            </a:r>
          </a:p>
        </p:txBody>
      </p:sp>
      <p:sp>
        <p:nvSpPr>
          <p:cNvPr id="35850" name="Text Box 12"/>
          <p:cNvSpPr txBox="1">
            <a:spLocks noChangeArrowheads="1"/>
          </p:cNvSpPr>
          <p:nvPr/>
        </p:nvSpPr>
        <p:spPr bwMode="auto">
          <a:xfrm>
            <a:off x="2286000" y="5334000"/>
            <a:ext cx="614363" cy="366713"/>
          </a:xfrm>
          <a:prstGeom prst="rect">
            <a:avLst/>
          </a:prstGeom>
          <a:noFill/>
          <a:ln w="9525">
            <a:noFill/>
            <a:miter lim="800000"/>
            <a:headEnd/>
            <a:tailEnd/>
          </a:ln>
        </p:spPr>
        <p:txBody>
          <a:bodyPr wrap="none">
            <a:spAutoFit/>
          </a:bodyPr>
          <a:lstStyle/>
          <a:p>
            <a:r>
              <a:rPr lang="en-US" sz="1800" b="1">
                <a:solidFill>
                  <a:srgbClr val="008000"/>
                </a:solidFill>
              </a:rPr>
              <a:t>bss</a:t>
            </a:r>
          </a:p>
        </p:txBody>
      </p:sp>
      <p:sp>
        <p:nvSpPr>
          <p:cNvPr id="35851" name="Line 13"/>
          <p:cNvSpPr>
            <a:spLocks noChangeShapeType="1"/>
          </p:cNvSpPr>
          <p:nvPr/>
        </p:nvSpPr>
        <p:spPr bwMode="auto">
          <a:xfrm>
            <a:off x="1905000" y="5715000"/>
            <a:ext cx="1524000" cy="0"/>
          </a:xfrm>
          <a:prstGeom prst="line">
            <a:avLst/>
          </a:prstGeom>
          <a:noFill/>
          <a:ln w="9525">
            <a:solidFill>
              <a:schemeClr val="tx1"/>
            </a:solidFill>
            <a:miter lim="800000"/>
            <a:headEnd/>
            <a:tailEnd/>
          </a:ln>
        </p:spPr>
        <p:txBody>
          <a:bodyPr wrap="none"/>
          <a:lstStyle/>
          <a:p>
            <a:endParaRPr lang="en-US"/>
          </a:p>
        </p:txBody>
      </p:sp>
      <p:sp>
        <p:nvSpPr>
          <p:cNvPr id="35852" name="Text Box 14"/>
          <p:cNvSpPr txBox="1">
            <a:spLocks noChangeArrowheads="1"/>
          </p:cNvSpPr>
          <p:nvPr/>
        </p:nvSpPr>
        <p:spPr bwMode="auto">
          <a:xfrm>
            <a:off x="2209800" y="4953000"/>
            <a:ext cx="812800" cy="366713"/>
          </a:xfrm>
          <a:prstGeom prst="rect">
            <a:avLst/>
          </a:prstGeom>
          <a:noFill/>
          <a:ln w="9525">
            <a:noFill/>
            <a:miter lim="800000"/>
            <a:headEnd/>
            <a:tailEnd/>
          </a:ln>
        </p:spPr>
        <p:txBody>
          <a:bodyPr wrap="none">
            <a:spAutoFit/>
          </a:bodyPr>
          <a:lstStyle/>
          <a:p>
            <a:r>
              <a:rPr lang="en-US" sz="1800" b="1">
                <a:solidFill>
                  <a:srgbClr val="FF0000"/>
                </a:solidFill>
              </a:rPr>
              <a:t>heap</a:t>
            </a:r>
          </a:p>
        </p:txBody>
      </p:sp>
      <p:sp>
        <p:nvSpPr>
          <p:cNvPr id="35853" name="Line 15"/>
          <p:cNvSpPr>
            <a:spLocks noChangeShapeType="1"/>
          </p:cNvSpPr>
          <p:nvPr/>
        </p:nvSpPr>
        <p:spPr bwMode="auto">
          <a:xfrm>
            <a:off x="1905000" y="4953000"/>
            <a:ext cx="1524000" cy="0"/>
          </a:xfrm>
          <a:prstGeom prst="line">
            <a:avLst/>
          </a:prstGeom>
          <a:noFill/>
          <a:ln w="9525">
            <a:solidFill>
              <a:schemeClr val="tx1"/>
            </a:solidFill>
            <a:miter lim="800000"/>
            <a:headEnd/>
            <a:tailEnd/>
          </a:ln>
        </p:spPr>
        <p:txBody>
          <a:bodyPr wrap="none"/>
          <a:lstStyle/>
          <a:p>
            <a:endParaRPr lang="en-US"/>
          </a:p>
        </p:txBody>
      </p:sp>
      <p:sp>
        <p:nvSpPr>
          <p:cNvPr id="35854" name="Line 16"/>
          <p:cNvSpPr>
            <a:spLocks noChangeShapeType="1"/>
          </p:cNvSpPr>
          <p:nvPr/>
        </p:nvSpPr>
        <p:spPr bwMode="auto">
          <a:xfrm>
            <a:off x="2667000" y="4114800"/>
            <a:ext cx="0" cy="228600"/>
          </a:xfrm>
          <a:prstGeom prst="line">
            <a:avLst/>
          </a:prstGeom>
          <a:noFill/>
          <a:ln w="9525">
            <a:solidFill>
              <a:schemeClr val="tx1"/>
            </a:solidFill>
            <a:miter lim="800000"/>
            <a:headEnd/>
            <a:tailEnd type="triangle" w="med" len="med"/>
          </a:ln>
        </p:spPr>
        <p:txBody>
          <a:bodyPr wrap="none"/>
          <a:lstStyle/>
          <a:p>
            <a:endParaRPr lang="en-US"/>
          </a:p>
        </p:txBody>
      </p:sp>
      <p:sp>
        <p:nvSpPr>
          <p:cNvPr id="35855" name="Line 17"/>
          <p:cNvSpPr>
            <a:spLocks noChangeShapeType="1"/>
          </p:cNvSpPr>
          <p:nvPr/>
        </p:nvSpPr>
        <p:spPr bwMode="auto">
          <a:xfrm flipV="1">
            <a:off x="2667000" y="4648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5856" name="Text Box 18"/>
          <p:cNvSpPr txBox="1">
            <a:spLocks noChangeArrowheads="1"/>
          </p:cNvSpPr>
          <p:nvPr/>
        </p:nvSpPr>
        <p:spPr bwMode="auto">
          <a:xfrm>
            <a:off x="533400" y="1295400"/>
            <a:ext cx="6789738" cy="366713"/>
          </a:xfrm>
          <a:prstGeom prst="rect">
            <a:avLst/>
          </a:prstGeom>
          <a:noFill/>
          <a:ln w="9525">
            <a:noFill/>
            <a:miter lim="800000"/>
            <a:headEnd/>
            <a:tailEnd/>
          </a:ln>
        </p:spPr>
        <p:txBody>
          <a:bodyPr wrap="none">
            <a:spAutoFit/>
          </a:bodyPr>
          <a:lstStyle/>
          <a:p>
            <a:r>
              <a:rPr lang="en-US" sz="1800" b="1"/>
              <a:t>Multithreading:  Each thread is a unit of execution. </a:t>
            </a:r>
          </a:p>
        </p:txBody>
      </p:sp>
      <p:sp>
        <p:nvSpPr>
          <p:cNvPr id="35857" name="Line 60"/>
          <p:cNvSpPr>
            <a:spLocks noChangeShapeType="1"/>
          </p:cNvSpPr>
          <p:nvPr/>
        </p:nvSpPr>
        <p:spPr bwMode="auto">
          <a:xfrm>
            <a:off x="1905000" y="2286000"/>
            <a:ext cx="1524000" cy="0"/>
          </a:xfrm>
          <a:prstGeom prst="line">
            <a:avLst/>
          </a:prstGeom>
          <a:noFill/>
          <a:ln w="9525">
            <a:solidFill>
              <a:schemeClr val="tx1"/>
            </a:solidFill>
            <a:miter lim="800000"/>
            <a:headEnd/>
            <a:tailEnd/>
          </a:ln>
        </p:spPr>
        <p:txBody>
          <a:bodyPr wrap="none"/>
          <a:lstStyle/>
          <a:p>
            <a:endParaRPr lang="en-US"/>
          </a:p>
        </p:txBody>
      </p:sp>
      <p:sp>
        <p:nvSpPr>
          <p:cNvPr id="35858" name="Line 61"/>
          <p:cNvSpPr>
            <a:spLocks noChangeShapeType="1"/>
          </p:cNvSpPr>
          <p:nvPr/>
        </p:nvSpPr>
        <p:spPr bwMode="auto">
          <a:xfrm>
            <a:off x="1905000" y="3657600"/>
            <a:ext cx="1524000" cy="0"/>
          </a:xfrm>
          <a:prstGeom prst="line">
            <a:avLst/>
          </a:prstGeom>
          <a:noFill/>
          <a:ln w="9525">
            <a:solidFill>
              <a:schemeClr val="tx1"/>
            </a:solidFill>
            <a:miter lim="800000"/>
            <a:headEnd/>
            <a:tailEnd/>
          </a:ln>
        </p:spPr>
        <p:txBody>
          <a:bodyPr wrap="none"/>
          <a:lstStyle/>
          <a:p>
            <a:endParaRPr lang="en-US"/>
          </a:p>
        </p:txBody>
      </p:sp>
      <p:sp>
        <p:nvSpPr>
          <p:cNvPr id="35859" name="Line 62"/>
          <p:cNvSpPr>
            <a:spLocks noChangeShapeType="1"/>
          </p:cNvSpPr>
          <p:nvPr/>
        </p:nvSpPr>
        <p:spPr bwMode="auto">
          <a:xfrm>
            <a:off x="1905000" y="3124200"/>
            <a:ext cx="1524000" cy="0"/>
          </a:xfrm>
          <a:prstGeom prst="line">
            <a:avLst/>
          </a:prstGeom>
          <a:noFill/>
          <a:ln w="9525">
            <a:solidFill>
              <a:schemeClr val="tx1"/>
            </a:solidFill>
            <a:miter lim="800000"/>
            <a:headEnd/>
            <a:tailEnd/>
          </a:ln>
        </p:spPr>
        <p:txBody>
          <a:bodyPr wrap="none"/>
          <a:lstStyle/>
          <a:p>
            <a:endParaRPr lang="en-US"/>
          </a:p>
        </p:txBody>
      </p:sp>
      <p:sp>
        <p:nvSpPr>
          <p:cNvPr id="35860" name="Line 63"/>
          <p:cNvSpPr>
            <a:spLocks noChangeShapeType="1"/>
          </p:cNvSpPr>
          <p:nvPr/>
        </p:nvSpPr>
        <p:spPr bwMode="auto">
          <a:xfrm>
            <a:off x="2667000" y="3124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5861" name="Line 64"/>
          <p:cNvSpPr>
            <a:spLocks noChangeShapeType="1"/>
          </p:cNvSpPr>
          <p:nvPr/>
        </p:nvSpPr>
        <p:spPr bwMode="auto">
          <a:xfrm>
            <a:off x="2667000" y="2286000"/>
            <a:ext cx="0" cy="228600"/>
          </a:xfrm>
          <a:prstGeom prst="line">
            <a:avLst/>
          </a:prstGeom>
          <a:noFill/>
          <a:ln w="9525">
            <a:solidFill>
              <a:schemeClr val="tx1"/>
            </a:solidFill>
            <a:miter lim="800000"/>
            <a:headEnd/>
            <a:tailEnd type="triangle" w="med" len="med"/>
          </a:ln>
        </p:spPr>
        <p:txBody>
          <a:bodyPr wrap="none"/>
          <a:lstStyle/>
          <a:p>
            <a:endParaRPr lang="en-US"/>
          </a:p>
        </p:txBody>
      </p:sp>
      <p:sp>
        <p:nvSpPr>
          <p:cNvPr id="35862" name="Line 65"/>
          <p:cNvSpPr>
            <a:spLocks noChangeShapeType="1"/>
          </p:cNvSpPr>
          <p:nvPr/>
        </p:nvSpPr>
        <p:spPr bwMode="auto">
          <a:xfrm>
            <a:off x="1905000" y="2743200"/>
            <a:ext cx="1524000" cy="0"/>
          </a:xfrm>
          <a:prstGeom prst="line">
            <a:avLst/>
          </a:prstGeom>
          <a:noFill/>
          <a:ln w="9525">
            <a:solidFill>
              <a:schemeClr val="tx1"/>
            </a:solidFill>
            <a:miter lim="800000"/>
            <a:headEnd/>
            <a:tailEnd/>
          </a:ln>
        </p:spPr>
        <p:txBody>
          <a:bodyPr wrap="none"/>
          <a:lstStyle/>
          <a:p>
            <a:endParaRPr lang="en-US"/>
          </a:p>
        </p:txBody>
      </p:sp>
      <p:sp>
        <p:nvSpPr>
          <p:cNvPr id="35863" name="Text Box 66"/>
          <p:cNvSpPr txBox="1">
            <a:spLocks noChangeArrowheads="1"/>
          </p:cNvSpPr>
          <p:nvPr/>
        </p:nvSpPr>
        <p:spPr bwMode="auto">
          <a:xfrm>
            <a:off x="1905000" y="1905000"/>
            <a:ext cx="1370013" cy="366713"/>
          </a:xfrm>
          <a:prstGeom prst="rect">
            <a:avLst/>
          </a:prstGeom>
          <a:noFill/>
          <a:ln w="9525">
            <a:noFill/>
            <a:miter lim="800000"/>
            <a:headEnd/>
            <a:tailEnd/>
          </a:ln>
        </p:spPr>
        <p:txBody>
          <a:bodyPr wrap="none">
            <a:spAutoFit/>
          </a:bodyPr>
          <a:lstStyle/>
          <a:p>
            <a:r>
              <a:rPr lang="en-US" sz="1800" b="1"/>
              <a:t> stack-T1</a:t>
            </a:r>
          </a:p>
        </p:txBody>
      </p:sp>
      <p:sp>
        <p:nvSpPr>
          <p:cNvPr id="35864" name="Text Box 67"/>
          <p:cNvSpPr txBox="1">
            <a:spLocks noChangeArrowheads="1"/>
          </p:cNvSpPr>
          <p:nvPr/>
        </p:nvSpPr>
        <p:spPr bwMode="auto">
          <a:xfrm>
            <a:off x="1981200" y="2743200"/>
            <a:ext cx="1292225" cy="366713"/>
          </a:xfrm>
          <a:prstGeom prst="rect">
            <a:avLst/>
          </a:prstGeom>
          <a:noFill/>
          <a:ln w="9525">
            <a:noFill/>
            <a:miter lim="800000"/>
            <a:headEnd/>
            <a:tailEnd/>
          </a:ln>
        </p:spPr>
        <p:txBody>
          <a:bodyPr wrap="none">
            <a:spAutoFit/>
          </a:bodyPr>
          <a:lstStyle/>
          <a:p>
            <a:r>
              <a:rPr lang="en-US" sz="1800" b="1"/>
              <a:t>stack-T2</a:t>
            </a:r>
          </a:p>
        </p:txBody>
      </p:sp>
      <p:sp>
        <p:nvSpPr>
          <p:cNvPr id="35865" name="Text Box 68"/>
          <p:cNvSpPr txBox="1">
            <a:spLocks noChangeArrowheads="1"/>
          </p:cNvSpPr>
          <p:nvPr/>
        </p:nvSpPr>
        <p:spPr bwMode="auto">
          <a:xfrm>
            <a:off x="4403725" y="2012950"/>
            <a:ext cx="4608513" cy="2647950"/>
          </a:xfrm>
          <a:prstGeom prst="rect">
            <a:avLst/>
          </a:prstGeom>
          <a:noFill/>
          <a:ln w="9525">
            <a:noFill/>
            <a:miter lim="800000"/>
            <a:headEnd/>
            <a:tailEnd/>
          </a:ln>
        </p:spPr>
        <p:txBody>
          <a:bodyPr wrap="none">
            <a:spAutoFit/>
          </a:bodyPr>
          <a:lstStyle/>
          <a:p>
            <a:r>
              <a:rPr lang="en-US"/>
              <a:t>Multithreaded processes</a:t>
            </a:r>
          </a:p>
          <a:p>
            <a:r>
              <a:rPr lang="en-US"/>
              <a:t>need a stack per thread.</a:t>
            </a:r>
          </a:p>
          <a:p>
            <a:endParaRPr lang="en-US"/>
          </a:p>
          <a:p>
            <a:r>
              <a:rPr lang="en-US"/>
              <a:t>All threads shared the same </a:t>
            </a:r>
          </a:p>
          <a:p>
            <a:r>
              <a:rPr lang="en-US"/>
              <a:t>address space.</a:t>
            </a:r>
          </a:p>
          <a:p>
            <a:endParaRPr lang="en-US"/>
          </a:p>
          <a:p>
            <a:r>
              <a:rPr lang="en-US"/>
              <a:t>Each thread has is own TCB.</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381000" y="381000"/>
            <a:ext cx="8534400" cy="579438"/>
          </a:xfrm>
          <a:prstGeom prst="rect">
            <a:avLst/>
          </a:prstGeom>
          <a:noFill/>
          <a:ln w="9525">
            <a:noFill/>
            <a:miter lim="800000"/>
            <a:headEnd/>
            <a:tailEnd/>
          </a:ln>
        </p:spPr>
        <p:txBody>
          <a:bodyPr>
            <a:spAutoFit/>
          </a:bodyPr>
          <a:lstStyle/>
          <a:p>
            <a:pPr algn="ctr">
              <a:spcBef>
                <a:spcPct val="50000"/>
              </a:spcBef>
            </a:pPr>
            <a:r>
              <a:rPr lang="en-US" sz="3200">
                <a:solidFill>
                  <a:schemeClr val="tx2"/>
                </a:solidFill>
                <a:latin typeface="Times New Roman" pitchFamily="18" charset="0"/>
              </a:rPr>
              <a:t>Thread working space (run-time environment)</a:t>
            </a:r>
          </a:p>
        </p:txBody>
      </p:sp>
      <p:sp>
        <p:nvSpPr>
          <p:cNvPr id="36867" name="Rectangle 3"/>
          <p:cNvSpPr>
            <a:spLocks noChangeArrowheads="1"/>
          </p:cNvSpPr>
          <p:nvPr/>
        </p:nvSpPr>
        <p:spPr bwMode="auto">
          <a:xfrm>
            <a:off x="1905000" y="1828800"/>
            <a:ext cx="1524000" cy="47244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8" charset="0"/>
            </a:endParaRPr>
          </a:p>
        </p:txBody>
      </p:sp>
      <p:sp>
        <p:nvSpPr>
          <p:cNvPr id="36868" name="Text Box 4"/>
          <p:cNvSpPr txBox="1">
            <a:spLocks noChangeArrowheads="1"/>
          </p:cNvSpPr>
          <p:nvPr/>
        </p:nvSpPr>
        <p:spPr bwMode="auto">
          <a:xfrm>
            <a:off x="1905000" y="6172200"/>
            <a:ext cx="1169988" cy="366713"/>
          </a:xfrm>
          <a:prstGeom prst="rect">
            <a:avLst/>
          </a:prstGeom>
          <a:noFill/>
          <a:ln w="9525">
            <a:noFill/>
            <a:miter lim="800000"/>
            <a:headEnd/>
            <a:tailEnd/>
          </a:ln>
        </p:spPr>
        <p:txBody>
          <a:bodyPr>
            <a:spAutoFit/>
          </a:bodyPr>
          <a:lstStyle/>
          <a:p>
            <a:r>
              <a:rPr lang="en-US" sz="1800" b="1"/>
              <a:t>    code</a:t>
            </a:r>
          </a:p>
        </p:txBody>
      </p:sp>
      <p:sp>
        <p:nvSpPr>
          <p:cNvPr id="36869" name="Text Box 5"/>
          <p:cNvSpPr txBox="1">
            <a:spLocks noChangeArrowheads="1"/>
          </p:cNvSpPr>
          <p:nvPr/>
        </p:nvSpPr>
        <p:spPr bwMode="auto">
          <a:xfrm>
            <a:off x="2286000" y="5715000"/>
            <a:ext cx="754063" cy="366713"/>
          </a:xfrm>
          <a:prstGeom prst="rect">
            <a:avLst/>
          </a:prstGeom>
          <a:noFill/>
          <a:ln w="9525">
            <a:noFill/>
            <a:miter lim="800000"/>
            <a:headEnd/>
            <a:tailEnd/>
          </a:ln>
        </p:spPr>
        <p:txBody>
          <a:bodyPr wrap="none">
            <a:spAutoFit/>
          </a:bodyPr>
          <a:lstStyle/>
          <a:p>
            <a:r>
              <a:rPr lang="en-US" sz="1800" b="1"/>
              <a:t>data</a:t>
            </a:r>
          </a:p>
        </p:txBody>
      </p:sp>
      <p:sp>
        <p:nvSpPr>
          <p:cNvPr id="36870" name="Line 6"/>
          <p:cNvSpPr>
            <a:spLocks noChangeShapeType="1"/>
          </p:cNvSpPr>
          <p:nvPr/>
        </p:nvSpPr>
        <p:spPr bwMode="auto">
          <a:xfrm>
            <a:off x="1905000" y="6096000"/>
            <a:ext cx="1524000" cy="0"/>
          </a:xfrm>
          <a:prstGeom prst="line">
            <a:avLst/>
          </a:prstGeom>
          <a:noFill/>
          <a:ln w="9525">
            <a:solidFill>
              <a:schemeClr val="tx1"/>
            </a:solidFill>
            <a:miter lim="800000"/>
            <a:headEnd/>
            <a:tailEnd/>
          </a:ln>
        </p:spPr>
        <p:txBody>
          <a:bodyPr wrap="none"/>
          <a:lstStyle/>
          <a:p>
            <a:endParaRPr lang="en-US"/>
          </a:p>
        </p:txBody>
      </p:sp>
      <p:sp>
        <p:nvSpPr>
          <p:cNvPr id="36871" name="Line 7"/>
          <p:cNvSpPr>
            <a:spLocks noChangeShapeType="1"/>
          </p:cNvSpPr>
          <p:nvPr/>
        </p:nvSpPr>
        <p:spPr bwMode="auto">
          <a:xfrm>
            <a:off x="1905000" y="5334000"/>
            <a:ext cx="1524000" cy="0"/>
          </a:xfrm>
          <a:prstGeom prst="line">
            <a:avLst/>
          </a:prstGeom>
          <a:noFill/>
          <a:ln w="9525">
            <a:solidFill>
              <a:schemeClr val="tx1"/>
            </a:solidFill>
            <a:miter lim="800000"/>
            <a:headEnd/>
            <a:tailEnd/>
          </a:ln>
        </p:spPr>
        <p:txBody>
          <a:bodyPr wrap="none"/>
          <a:lstStyle/>
          <a:p>
            <a:endParaRPr lang="en-US"/>
          </a:p>
        </p:txBody>
      </p:sp>
      <p:sp>
        <p:nvSpPr>
          <p:cNvPr id="36872" name="Line 8"/>
          <p:cNvSpPr>
            <a:spLocks noChangeShapeType="1"/>
          </p:cNvSpPr>
          <p:nvPr/>
        </p:nvSpPr>
        <p:spPr bwMode="auto">
          <a:xfrm>
            <a:off x="1905000" y="4114800"/>
            <a:ext cx="1524000" cy="0"/>
          </a:xfrm>
          <a:prstGeom prst="line">
            <a:avLst/>
          </a:prstGeom>
          <a:noFill/>
          <a:ln w="9525">
            <a:solidFill>
              <a:schemeClr val="tx1"/>
            </a:solidFill>
            <a:miter lim="800000"/>
            <a:headEnd/>
            <a:tailEnd/>
          </a:ln>
        </p:spPr>
        <p:txBody>
          <a:bodyPr wrap="none"/>
          <a:lstStyle/>
          <a:p>
            <a:endParaRPr lang="en-US"/>
          </a:p>
        </p:txBody>
      </p:sp>
      <p:sp>
        <p:nvSpPr>
          <p:cNvPr id="36873" name="Text Box 9"/>
          <p:cNvSpPr txBox="1">
            <a:spLocks noChangeArrowheads="1"/>
          </p:cNvSpPr>
          <p:nvPr/>
        </p:nvSpPr>
        <p:spPr bwMode="auto">
          <a:xfrm>
            <a:off x="1828800" y="3657600"/>
            <a:ext cx="1636713" cy="366713"/>
          </a:xfrm>
          <a:prstGeom prst="rect">
            <a:avLst/>
          </a:prstGeom>
          <a:noFill/>
          <a:ln w="9525">
            <a:noFill/>
            <a:miter lim="800000"/>
            <a:headEnd/>
            <a:tailEnd/>
          </a:ln>
        </p:spPr>
        <p:txBody>
          <a:bodyPr>
            <a:spAutoFit/>
          </a:bodyPr>
          <a:lstStyle/>
          <a:p>
            <a:r>
              <a:rPr lang="en-US" sz="1800" b="1">
                <a:solidFill>
                  <a:srgbClr val="008000"/>
                </a:solidFill>
              </a:rPr>
              <a:t>stack-main</a:t>
            </a:r>
          </a:p>
        </p:txBody>
      </p:sp>
      <p:sp>
        <p:nvSpPr>
          <p:cNvPr id="36874" name="Text Box 10"/>
          <p:cNvSpPr txBox="1">
            <a:spLocks noChangeArrowheads="1"/>
          </p:cNvSpPr>
          <p:nvPr/>
        </p:nvSpPr>
        <p:spPr bwMode="auto">
          <a:xfrm>
            <a:off x="2286000" y="5334000"/>
            <a:ext cx="614363" cy="366713"/>
          </a:xfrm>
          <a:prstGeom prst="rect">
            <a:avLst/>
          </a:prstGeom>
          <a:noFill/>
          <a:ln w="9525">
            <a:noFill/>
            <a:miter lim="800000"/>
            <a:headEnd/>
            <a:tailEnd/>
          </a:ln>
        </p:spPr>
        <p:txBody>
          <a:bodyPr wrap="none">
            <a:spAutoFit/>
          </a:bodyPr>
          <a:lstStyle/>
          <a:p>
            <a:r>
              <a:rPr lang="en-US" sz="1800" b="1"/>
              <a:t>bss</a:t>
            </a:r>
          </a:p>
        </p:txBody>
      </p:sp>
      <p:sp>
        <p:nvSpPr>
          <p:cNvPr id="36875" name="Line 11"/>
          <p:cNvSpPr>
            <a:spLocks noChangeShapeType="1"/>
          </p:cNvSpPr>
          <p:nvPr/>
        </p:nvSpPr>
        <p:spPr bwMode="auto">
          <a:xfrm>
            <a:off x="1905000" y="5715000"/>
            <a:ext cx="1524000" cy="0"/>
          </a:xfrm>
          <a:prstGeom prst="line">
            <a:avLst/>
          </a:prstGeom>
          <a:noFill/>
          <a:ln w="9525">
            <a:solidFill>
              <a:schemeClr val="tx1"/>
            </a:solidFill>
            <a:miter lim="800000"/>
            <a:headEnd/>
            <a:tailEnd/>
          </a:ln>
        </p:spPr>
        <p:txBody>
          <a:bodyPr wrap="none"/>
          <a:lstStyle/>
          <a:p>
            <a:endParaRPr lang="en-US"/>
          </a:p>
        </p:txBody>
      </p:sp>
      <p:sp>
        <p:nvSpPr>
          <p:cNvPr id="36876" name="Text Box 12"/>
          <p:cNvSpPr txBox="1">
            <a:spLocks noChangeArrowheads="1"/>
          </p:cNvSpPr>
          <p:nvPr/>
        </p:nvSpPr>
        <p:spPr bwMode="auto">
          <a:xfrm>
            <a:off x="2209800" y="4953000"/>
            <a:ext cx="812800" cy="366713"/>
          </a:xfrm>
          <a:prstGeom prst="rect">
            <a:avLst/>
          </a:prstGeom>
          <a:noFill/>
          <a:ln w="9525">
            <a:noFill/>
            <a:miter lim="800000"/>
            <a:headEnd/>
            <a:tailEnd/>
          </a:ln>
        </p:spPr>
        <p:txBody>
          <a:bodyPr wrap="none">
            <a:spAutoFit/>
          </a:bodyPr>
          <a:lstStyle/>
          <a:p>
            <a:r>
              <a:rPr lang="en-US" sz="1800" b="1"/>
              <a:t>heap</a:t>
            </a:r>
          </a:p>
        </p:txBody>
      </p:sp>
      <p:sp>
        <p:nvSpPr>
          <p:cNvPr id="36877" name="Line 13"/>
          <p:cNvSpPr>
            <a:spLocks noChangeShapeType="1"/>
          </p:cNvSpPr>
          <p:nvPr/>
        </p:nvSpPr>
        <p:spPr bwMode="auto">
          <a:xfrm>
            <a:off x="1905000" y="4953000"/>
            <a:ext cx="1524000" cy="0"/>
          </a:xfrm>
          <a:prstGeom prst="line">
            <a:avLst/>
          </a:prstGeom>
          <a:noFill/>
          <a:ln w="9525">
            <a:solidFill>
              <a:schemeClr val="tx1"/>
            </a:solidFill>
            <a:miter lim="800000"/>
            <a:headEnd/>
            <a:tailEnd/>
          </a:ln>
        </p:spPr>
        <p:txBody>
          <a:bodyPr wrap="none"/>
          <a:lstStyle/>
          <a:p>
            <a:endParaRPr lang="en-US"/>
          </a:p>
        </p:txBody>
      </p:sp>
      <p:sp>
        <p:nvSpPr>
          <p:cNvPr id="36878" name="Line 14"/>
          <p:cNvSpPr>
            <a:spLocks noChangeShapeType="1"/>
          </p:cNvSpPr>
          <p:nvPr/>
        </p:nvSpPr>
        <p:spPr bwMode="auto">
          <a:xfrm>
            <a:off x="2667000" y="4114800"/>
            <a:ext cx="0" cy="228600"/>
          </a:xfrm>
          <a:prstGeom prst="line">
            <a:avLst/>
          </a:prstGeom>
          <a:noFill/>
          <a:ln w="9525">
            <a:solidFill>
              <a:schemeClr val="tx1"/>
            </a:solidFill>
            <a:miter lim="800000"/>
            <a:headEnd/>
            <a:tailEnd type="triangle" w="med" len="med"/>
          </a:ln>
        </p:spPr>
        <p:txBody>
          <a:bodyPr wrap="none"/>
          <a:lstStyle/>
          <a:p>
            <a:endParaRPr lang="en-US"/>
          </a:p>
        </p:txBody>
      </p:sp>
      <p:sp>
        <p:nvSpPr>
          <p:cNvPr id="36879" name="Line 15"/>
          <p:cNvSpPr>
            <a:spLocks noChangeShapeType="1"/>
          </p:cNvSpPr>
          <p:nvPr/>
        </p:nvSpPr>
        <p:spPr bwMode="auto">
          <a:xfrm flipV="1">
            <a:off x="2667000" y="4648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6880" name="Text Box 16"/>
          <p:cNvSpPr txBox="1">
            <a:spLocks noChangeArrowheads="1"/>
          </p:cNvSpPr>
          <p:nvPr/>
        </p:nvSpPr>
        <p:spPr bwMode="auto">
          <a:xfrm>
            <a:off x="381000" y="914400"/>
            <a:ext cx="7721600" cy="641350"/>
          </a:xfrm>
          <a:prstGeom prst="rect">
            <a:avLst/>
          </a:prstGeom>
          <a:noFill/>
          <a:ln w="9525">
            <a:noFill/>
            <a:miter lim="800000"/>
            <a:headEnd/>
            <a:tailEnd/>
          </a:ln>
        </p:spPr>
        <p:txBody>
          <a:bodyPr wrap="none">
            <a:spAutoFit/>
          </a:bodyPr>
          <a:lstStyle/>
          <a:p>
            <a:r>
              <a:rPr lang="en-US" sz="1800" b="1"/>
              <a:t>Multithreading:  All threads share the CPU-PC and CPU-SP.</a:t>
            </a:r>
          </a:p>
          <a:p>
            <a:r>
              <a:rPr lang="en-US" sz="1800" b="1"/>
              <a:t>In this picture   thread-T1 is using the CPU. </a:t>
            </a:r>
          </a:p>
        </p:txBody>
      </p:sp>
      <p:sp>
        <p:nvSpPr>
          <p:cNvPr id="36881" name="Line 17"/>
          <p:cNvSpPr>
            <a:spLocks noChangeShapeType="1"/>
          </p:cNvSpPr>
          <p:nvPr/>
        </p:nvSpPr>
        <p:spPr bwMode="auto">
          <a:xfrm>
            <a:off x="1905000" y="2286000"/>
            <a:ext cx="1524000" cy="0"/>
          </a:xfrm>
          <a:prstGeom prst="line">
            <a:avLst/>
          </a:prstGeom>
          <a:noFill/>
          <a:ln w="9525">
            <a:solidFill>
              <a:schemeClr val="tx1"/>
            </a:solidFill>
            <a:miter lim="800000"/>
            <a:headEnd/>
            <a:tailEnd/>
          </a:ln>
        </p:spPr>
        <p:txBody>
          <a:bodyPr wrap="none"/>
          <a:lstStyle/>
          <a:p>
            <a:endParaRPr lang="en-US"/>
          </a:p>
        </p:txBody>
      </p:sp>
      <p:sp>
        <p:nvSpPr>
          <p:cNvPr id="36882" name="Line 18"/>
          <p:cNvSpPr>
            <a:spLocks noChangeShapeType="1"/>
          </p:cNvSpPr>
          <p:nvPr/>
        </p:nvSpPr>
        <p:spPr bwMode="auto">
          <a:xfrm>
            <a:off x="1905000" y="3657600"/>
            <a:ext cx="1524000" cy="0"/>
          </a:xfrm>
          <a:prstGeom prst="line">
            <a:avLst/>
          </a:prstGeom>
          <a:noFill/>
          <a:ln w="9525">
            <a:solidFill>
              <a:schemeClr val="tx1"/>
            </a:solidFill>
            <a:miter lim="800000"/>
            <a:headEnd/>
            <a:tailEnd/>
          </a:ln>
        </p:spPr>
        <p:txBody>
          <a:bodyPr wrap="none"/>
          <a:lstStyle/>
          <a:p>
            <a:endParaRPr lang="en-US"/>
          </a:p>
        </p:txBody>
      </p:sp>
      <p:sp>
        <p:nvSpPr>
          <p:cNvPr id="36883" name="Line 19"/>
          <p:cNvSpPr>
            <a:spLocks noChangeShapeType="1"/>
          </p:cNvSpPr>
          <p:nvPr/>
        </p:nvSpPr>
        <p:spPr bwMode="auto">
          <a:xfrm>
            <a:off x="1905000" y="3124200"/>
            <a:ext cx="1524000" cy="0"/>
          </a:xfrm>
          <a:prstGeom prst="line">
            <a:avLst/>
          </a:prstGeom>
          <a:noFill/>
          <a:ln w="9525">
            <a:solidFill>
              <a:schemeClr val="tx1"/>
            </a:solidFill>
            <a:miter lim="800000"/>
            <a:headEnd/>
            <a:tailEnd/>
          </a:ln>
        </p:spPr>
        <p:txBody>
          <a:bodyPr wrap="none"/>
          <a:lstStyle/>
          <a:p>
            <a:endParaRPr lang="en-US"/>
          </a:p>
        </p:txBody>
      </p:sp>
      <p:sp>
        <p:nvSpPr>
          <p:cNvPr id="36884" name="Line 20"/>
          <p:cNvSpPr>
            <a:spLocks noChangeShapeType="1"/>
          </p:cNvSpPr>
          <p:nvPr/>
        </p:nvSpPr>
        <p:spPr bwMode="auto">
          <a:xfrm>
            <a:off x="2667000" y="3124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6885" name="Line 21"/>
          <p:cNvSpPr>
            <a:spLocks noChangeShapeType="1"/>
          </p:cNvSpPr>
          <p:nvPr/>
        </p:nvSpPr>
        <p:spPr bwMode="auto">
          <a:xfrm>
            <a:off x="2667000" y="2286000"/>
            <a:ext cx="0" cy="228600"/>
          </a:xfrm>
          <a:prstGeom prst="line">
            <a:avLst/>
          </a:prstGeom>
          <a:noFill/>
          <a:ln w="9525">
            <a:solidFill>
              <a:schemeClr val="tx1"/>
            </a:solidFill>
            <a:miter lim="800000"/>
            <a:headEnd/>
            <a:tailEnd type="triangle" w="med" len="med"/>
          </a:ln>
        </p:spPr>
        <p:txBody>
          <a:bodyPr wrap="none"/>
          <a:lstStyle/>
          <a:p>
            <a:endParaRPr lang="en-US"/>
          </a:p>
        </p:txBody>
      </p:sp>
      <p:sp>
        <p:nvSpPr>
          <p:cNvPr id="36886" name="Line 22"/>
          <p:cNvSpPr>
            <a:spLocks noChangeShapeType="1"/>
          </p:cNvSpPr>
          <p:nvPr/>
        </p:nvSpPr>
        <p:spPr bwMode="auto">
          <a:xfrm>
            <a:off x="1905000" y="2743200"/>
            <a:ext cx="1524000" cy="0"/>
          </a:xfrm>
          <a:prstGeom prst="line">
            <a:avLst/>
          </a:prstGeom>
          <a:noFill/>
          <a:ln w="9525">
            <a:solidFill>
              <a:schemeClr val="tx1"/>
            </a:solidFill>
            <a:miter lim="800000"/>
            <a:headEnd/>
            <a:tailEnd/>
          </a:ln>
        </p:spPr>
        <p:txBody>
          <a:bodyPr wrap="none"/>
          <a:lstStyle/>
          <a:p>
            <a:endParaRPr lang="en-US"/>
          </a:p>
        </p:txBody>
      </p:sp>
      <p:sp>
        <p:nvSpPr>
          <p:cNvPr id="36887" name="Text Box 23"/>
          <p:cNvSpPr txBox="1">
            <a:spLocks noChangeArrowheads="1"/>
          </p:cNvSpPr>
          <p:nvPr/>
        </p:nvSpPr>
        <p:spPr bwMode="auto">
          <a:xfrm>
            <a:off x="1905000" y="1905000"/>
            <a:ext cx="1370013" cy="366713"/>
          </a:xfrm>
          <a:prstGeom prst="rect">
            <a:avLst/>
          </a:prstGeom>
          <a:noFill/>
          <a:ln w="9525">
            <a:noFill/>
            <a:miter lim="800000"/>
            <a:headEnd/>
            <a:tailEnd/>
          </a:ln>
        </p:spPr>
        <p:txBody>
          <a:bodyPr wrap="none">
            <a:spAutoFit/>
          </a:bodyPr>
          <a:lstStyle/>
          <a:p>
            <a:r>
              <a:rPr lang="en-US" sz="1800" b="1"/>
              <a:t> </a:t>
            </a:r>
            <a:r>
              <a:rPr lang="en-US" sz="1800" b="1">
                <a:solidFill>
                  <a:srgbClr val="3333FF"/>
                </a:solidFill>
              </a:rPr>
              <a:t>stack-T1</a:t>
            </a:r>
          </a:p>
        </p:txBody>
      </p:sp>
      <p:sp>
        <p:nvSpPr>
          <p:cNvPr id="36888" name="Text Box 24"/>
          <p:cNvSpPr txBox="1">
            <a:spLocks noChangeArrowheads="1"/>
          </p:cNvSpPr>
          <p:nvPr/>
        </p:nvSpPr>
        <p:spPr bwMode="auto">
          <a:xfrm>
            <a:off x="1981200" y="2743200"/>
            <a:ext cx="1292225" cy="366713"/>
          </a:xfrm>
          <a:prstGeom prst="rect">
            <a:avLst/>
          </a:prstGeom>
          <a:noFill/>
          <a:ln w="9525">
            <a:noFill/>
            <a:miter lim="800000"/>
            <a:headEnd/>
            <a:tailEnd/>
          </a:ln>
        </p:spPr>
        <p:txBody>
          <a:bodyPr wrap="none">
            <a:spAutoFit/>
          </a:bodyPr>
          <a:lstStyle/>
          <a:p>
            <a:r>
              <a:rPr lang="en-US" sz="1800" b="1">
                <a:solidFill>
                  <a:srgbClr val="FF0000"/>
                </a:solidFill>
              </a:rPr>
              <a:t>stack-T2</a:t>
            </a:r>
          </a:p>
        </p:txBody>
      </p:sp>
      <p:sp>
        <p:nvSpPr>
          <p:cNvPr id="36889" name="Rectangle 55"/>
          <p:cNvSpPr>
            <a:spLocks noChangeArrowheads="1"/>
          </p:cNvSpPr>
          <p:nvPr/>
        </p:nvSpPr>
        <p:spPr bwMode="auto">
          <a:xfrm>
            <a:off x="4892675" y="2025650"/>
            <a:ext cx="2743200" cy="4679950"/>
          </a:xfrm>
          <a:prstGeom prst="rect">
            <a:avLst/>
          </a:prstGeom>
          <a:noFill/>
          <a:ln w="9525">
            <a:solidFill>
              <a:schemeClr val="tx1"/>
            </a:solidFill>
            <a:miter lim="800000"/>
            <a:headEnd/>
            <a:tailEnd/>
          </a:ln>
        </p:spPr>
        <p:txBody>
          <a:bodyPr wrap="none" anchor="ctr"/>
          <a:lstStyle/>
          <a:p>
            <a:endParaRPr lang="en-US"/>
          </a:p>
        </p:txBody>
      </p:sp>
      <p:sp>
        <p:nvSpPr>
          <p:cNvPr id="36890" name="Line 56"/>
          <p:cNvSpPr>
            <a:spLocks noChangeShapeType="1"/>
          </p:cNvSpPr>
          <p:nvPr/>
        </p:nvSpPr>
        <p:spPr bwMode="auto">
          <a:xfrm>
            <a:off x="4892675" y="2482850"/>
            <a:ext cx="2743200" cy="0"/>
          </a:xfrm>
          <a:prstGeom prst="line">
            <a:avLst/>
          </a:prstGeom>
          <a:noFill/>
          <a:ln w="9525">
            <a:solidFill>
              <a:schemeClr val="tx1"/>
            </a:solidFill>
            <a:miter lim="800000"/>
            <a:headEnd/>
            <a:tailEnd/>
          </a:ln>
        </p:spPr>
        <p:txBody>
          <a:bodyPr wrap="none"/>
          <a:lstStyle/>
          <a:p>
            <a:endParaRPr lang="en-US"/>
          </a:p>
        </p:txBody>
      </p:sp>
      <p:sp>
        <p:nvSpPr>
          <p:cNvPr id="36891" name="Line 57"/>
          <p:cNvSpPr>
            <a:spLocks noChangeShapeType="1"/>
          </p:cNvSpPr>
          <p:nvPr/>
        </p:nvSpPr>
        <p:spPr bwMode="auto">
          <a:xfrm>
            <a:off x="4892675" y="2940050"/>
            <a:ext cx="2743200" cy="0"/>
          </a:xfrm>
          <a:prstGeom prst="line">
            <a:avLst/>
          </a:prstGeom>
          <a:noFill/>
          <a:ln w="9525">
            <a:solidFill>
              <a:schemeClr val="tx1"/>
            </a:solidFill>
            <a:miter lim="800000"/>
            <a:headEnd/>
            <a:tailEnd/>
          </a:ln>
        </p:spPr>
        <p:txBody>
          <a:bodyPr wrap="none"/>
          <a:lstStyle/>
          <a:p>
            <a:endParaRPr lang="en-US"/>
          </a:p>
        </p:txBody>
      </p:sp>
      <p:sp>
        <p:nvSpPr>
          <p:cNvPr id="36892" name="Line 58"/>
          <p:cNvSpPr>
            <a:spLocks noChangeShapeType="1"/>
          </p:cNvSpPr>
          <p:nvPr/>
        </p:nvSpPr>
        <p:spPr bwMode="auto">
          <a:xfrm>
            <a:off x="4892675" y="3397250"/>
            <a:ext cx="2743200" cy="0"/>
          </a:xfrm>
          <a:prstGeom prst="line">
            <a:avLst/>
          </a:prstGeom>
          <a:noFill/>
          <a:ln w="9525">
            <a:solidFill>
              <a:schemeClr val="tx1"/>
            </a:solidFill>
            <a:miter lim="800000"/>
            <a:headEnd/>
            <a:tailEnd/>
          </a:ln>
        </p:spPr>
        <p:txBody>
          <a:bodyPr wrap="none"/>
          <a:lstStyle/>
          <a:p>
            <a:endParaRPr lang="en-US"/>
          </a:p>
        </p:txBody>
      </p:sp>
      <p:sp>
        <p:nvSpPr>
          <p:cNvPr id="36893" name="Line 59"/>
          <p:cNvSpPr>
            <a:spLocks noChangeShapeType="1"/>
          </p:cNvSpPr>
          <p:nvPr/>
        </p:nvSpPr>
        <p:spPr bwMode="auto">
          <a:xfrm>
            <a:off x="4892675" y="3854450"/>
            <a:ext cx="2743200" cy="0"/>
          </a:xfrm>
          <a:prstGeom prst="line">
            <a:avLst/>
          </a:prstGeom>
          <a:noFill/>
          <a:ln w="9525">
            <a:solidFill>
              <a:schemeClr val="tx1"/>
            </a:solidFill>
            <a:miter lim="800000"/>
            <a:headEnd/>
            <a:tailEnd/>
          </a:ln>
        </p:spPr>
        <p:txBody>
          <a:bodyPr wrap="none"/>
          <a:lstStyle/>
          <a:p>
            <a:endParaRPr lang="en-US"/>
          </a:p>
        </p:txBody>
      </p:sp>
      <p:sp>
        <p:nvSpPr>
          <p:cNvPr id="36894" name="Line 60"/>
          <p:cNvSpPr>
            <a:spLocks noChangeShapeType="1"/>
          </p:cNvSpPr>
          <p:nvPr/>
        </p:nvSpPr>
        <p:spPr bwMode="auto">
          <a:xfrm>
            <a:off x="5502275" y="2482850"/>
            <a:ext cx="0" cy="1371600"/>
          </a:xfrm>
          <a:prstGeom prst="line">
            <a:avLst/>
          </a:prstGeom>
          <a:noFill/>
          <a:ln w="9525">
            <a:solidFill>
              <a:schemeClr val="tx1"/>
            </a:solidFill>
            <a:miter lim="800000"/>
            <a:headEnd/>
            <a:tailEnd/>
          </a:ln>
        </p:spPr>
        <p:txBody>
          <a:bodyPr wrap="none"/>
          <a:lstStyle/>
          <a:p>
            <a:endParaRPr lang="en-US"/>
          </a:p>
        </p:txBody>
      </p:sp>
      <p:sp>
        <p:nvSpPr>
          <p:cNvPr id="36895" name="Line 61"/>
          <p:cNvSpPr>
            <a:spLocks noChangeShapeType="1"/>
          </p:cNvSpPr>
          <p:nvPr/>
        </p:nvSpPr>
        <p:spPr bwMode="auto">
          <a:xfrm>
            <a:off x="6111875" y="2482850"/>
            <a:ext cx="0" cy="1371600"/>
          </a:xfrm>
          <a:prstGeom prst="line">
            <a:avLst/>
          </a:prstGeom>
          <a:noFill/>
          <a:ln w="9525">
            <a:solidFill>
              <a:schemeClr val="tx1"/>
            </a:solidFill>
            <a:miter lim="800000"/>
            <a:headEnd/>
            <a:tailEnd/>
          </a:ln>
        </p:spPr>
        <p:txBody>
          <a:bodyPr wrap="none"/>
          <a:lstStyle/>
          <a:p>
            <a:endParaRPr lang="en-US"/>
          </a:p>
        </p:txBody>
      </p:sp>
      <p:sp>
        <p:nvSpPr>
          <p:cNvPr id="36896" name="Line 62"/>
          <p:cNvSpPr>
            <a:spLocks noChangeShapeType="1"/>
          </p:cNvSpPr>
          <p:nvPr/>
        </p:nvSpPr>
        <p:spPr bwMode="auto">
          <a:xfrm>
            <a:off x="6797675" y="2482850"/>
            <a:ext cx="0" cy="1371600"/>
          </a:xfrm>
          <a:prstGeom prst="line">
            <a:avLst/>
          </a:prstGeom>
          <a:noFill/>
          <a:ln w="9525">
            <a:solidFill>
              <a:schemeClr val="tx1"/>
            </a:solidFill>
            <a:miter lim="800000"/>
            <a:headEnd/>
            <a:tailEnd/>
          </a:ln>
        </p:spPr>
        <p:txBody>
          <a:bodyPr wrap="none"/>
          <a:lstStyle/>
          <a:p>
            <a:endParaRPr lang="en-US"/>
          </a:p>
        </p:txBody>
      </p:sp>
      <p:sp>
        <p:nvSpPr>
          <p:cNvPr id="36897" name="Text Box 63"/>
          <p:cNvSpPr txBox="1">
            <a:spLocks noChangeArrowheads="1"/>
          </p:cNvSpPr>
          <p:nvPr/>
        </p:nvSpPr>
        <p:spPr bwMode="auto">
          <a:xfrm>
            <a:off x="4968875" y="2559050"/>
            <a:ext cx="514350" cy="366713"/>
          </a:xfrm>
          <a:prstGeom prst="rect">
            <a:avLst/>
          </a:prstGeom>
          <a:noFill/>
          <a:ln w="9525">
            <a:noFill/>
            <a:miter lim="800000"/>
            <a:headEnd/>
            <a:tailEnd/>
          </a:ln>
        </p:spPr>
        <p:txBody>
          <a:bodyPr wrap="none">
            <a:spAutoFit/>
          </a:bodyPr>
          <a:lstStyle/>
          <a:p>
            <a:r>
              <a:rPr lang="en-US" sz="1800" b="1">
                <a:solidFill>
                  <a:srgbClr val="3333FF"/>
                </a:solidFill>
              </a:rPr>
              <a:t>SP</a:t>
            </a:r>
          </a:p>
        </p:txBody>
      </p:sp>
      <p:sp>
        <p:nvSpPr>
          <p:cNvPr id="36898" name="Text Box 64"/>
          <p:cNvSpPr txBox="1">
            <a:spLocks noChangeArrowheads="1"/>
          </p:cNvSpPr>
          <p:nvPr/>
        </p:nvSpPr>
        <p:spPr bwMode="auto">
          <a:xfrm>
            <a:off x="4968875" y="3016250"/>
            <a:ext cx="514350" cy="366713"/>
          </a:xfrm>
          <a:prstGeom prst="rect">
            <a:avLst/>
          </a:prstGeom>
          <a:noFill/>
          <a:ln w="9525">
            <a:noFill/>
            <a:miter lim="800000"/>
            <a:headEnd/>
            <a:tailEnd/>
          </a:ln>
        </p:spPr>
        <p:txBody>
          <a:bodyPr wrap="none">
            <a:spAutoFit/>
          </a:bodyPr>
          <a:lstStyle/>
          <a:p>
            <a:r>
              <a:rPr lang="en-US" sz="1800" b="1">
                <a:solidFill>
                  <a:srgbClr val="FF0000"/>
                </a:solidFill>
              </a:rPr>
              <a:t>SP</a:t>
            </a:r>
          </a:p>
        </p:txBody>
      </p:sp>
      <p:sp>
        <p:nvSpPr>
          <p:cNvPr id="36899" name="Text Box 65"/>
          <p:cNvSpPr txBox="1">
            <a:spLocks noChangeArrowheads="1"/>
          </p:cNvSpPr>
          <p:nvPr/>
        </p:nvSpPr>
        <p:spPr bwMode="auto">
          <a:xfrm>
            <a:off x="4968875" y="3473450"/>
            <a:ext cx="514350" cy="366713"/>
          </a:xfrm>
          <a:prstGeom prst="rect">
            <a:avLst/>
          </a:prstGeom>
          <a:noFill/>
          <a:ln w="9525">
            <a:noFill/>
            <a:miter lim="800000"/>
            <a:headEnd/>
            <a:tailEnd/>
          </a:ln>
        </p:spPr>
        <p:txBody>
          <a:bodyPr wrap="none">
            <a:spAutoFit/>
          </a:bodyPr>
          <a:lstStyle/>
          <a:p>
            <a:r>
              <a:rPr lang="en-US" sz="1800" b="1">
                <a:solidFill>
                  <a:srgbClr val="008000"/>
                </a:solidFill>
              </a:rPr>
              <a:t>SP</a:t>
            </a:r>
          </a:p>
        </p:txBody>
      </p:sp>
      <p:sp>
        <p:nvSpPr>
          <p:cNvPr id="36900" name="Text Box 66"/>
          <p:cNvSpPr txBox="1">
            <a:spLocks noChangeArrowheads="1"/>
          </p:cNvSpPr>
          <p:nvPr/>
        </p:nvSpPr>
        <p:spPr bwMode="auto">
          <a:xfrm>
            <a:off x="5578475" y="3473450"/>
            <a:ext cx="517525" cy="366713"/>
          </a:xfrm>
          <a:prstGeom prst="rect">
            <a:avLst/>
          </a:prstGeom>
          <a:noFill/>
          <a:ln w="9525">
            <a:noFill/>
            <a:miter lim="800000"/>
            <a:headEnd/>
            <a:tailEnd/>
          </a:ln>
        </p:spPr>
        <p:txBody>
          <a:bodyPr wrap="none">
            <a:spAutoFit/>
          </a:bodyPr>
          <a:lstStyle/>
          <a:p>
            <a:r>
              <a:rPr lang="en-US" sz="1800" b="1">
                <a:solidFill>
                  <a:srgbClr val="008000"/>
                </a:solidFill>
              </a:rPr>
              <a:t>PC</a:t>
            </a:r>
          </a:p>
        </p:txBody>
      </p:sp>
      <p:sp>
        <p:nvSpPr>
          <p:cNvPr id="36901" name="Text Box 67"/>
          <p:cNvSpPr txBox="1">
            <a:spLocks noChangeArrowheads="1"/>
          </p:cNvSpPr>
          <p:nvPr/>
        </p:nvSpPr>
        <p:spPr bwMode="auto">
          <a:xfrm>
            <a:off x="5578475" y="3016250"/>
            <a:ext cx="517525" cy="366713"/>
          </a:xfrm>
          <a:prstGeom prst="rect">
            <a:avLst/>
          </a:prstGeom>
          <a:noFill/>
          <a:ln w="9525">
            <a:noFill/>
            <a:miter lim="800000"/>
            <a:headEnd/>
            <a:tailEnd/>
          </a:ln>
        </p:spPr>
        <p:txBody>
          <a:bodyPr wrap="none">
            <a:spAutoFit/>
          </a:bodyPr>
          <a:lstStyle/>
          <a:p>
            <a:r>
              <a:rPr lang="en-US" sz="1800" b="1">
                <a:solidFill>
                  <a:srgbClr val="FF0000"/>
                </a:solidFill>
              </a:rPr>
              <a:t>PC</a:t>
            </a:r>
          </a:p>
        </p:txBody>
      </p:sp>
      <p:sp>
        <p:nvSpPr>
          <p:cNvPr id="36902" name="Text Box 68"/>
          <p:cNvSpPr txBox="1">
            <a:spLocks noChangeArrowheads="1"/>
          </p:cNvSpPr>
          <p:nvPr/>
        </p:nvSpPr>
        <p:spPr bwMode="auto">
          <a:xfrm>
            <a:off x="5578475" y="2559050"/>
            <a:ext cx="517525" cy="366713"/>
          </a:xfrm>
          <a:prstGeom prst="rect">
            <a:avLst/>
          </a:prstGeom>
          <a:noFill/>
          <a:ln w="9525">
            <a:noFill/>
            <a:miter lim="800000"/>
            <a:headEnd/>
            <a:tailEnd/>
          </a:ln>
        </p:spPr>
        <p:txBody>
          <a:bodyPr wrap="none">
            <a:spAutoFit/>
          </a:bodyPr>
          <a:lstStyle/>
          <a:p>
            <a:r>
              <a:rPr lang="en-US" sz="1800" b="1">
                <a:solidFill>
                  <a:srgbClr val="3333FF"/>
                </a:solidFill>
              </a:rPr>
              <a:t>PC</a:t>
            </a:r>
          </a:p>
        </p:txBody>
      </p:sp>
      <p:sp>
        <p:nvSpPr>
          <p:cNvPr id="36903" name="Text Box 69"/>
          <p:cNvSpPr txBox="1">
            <a:spLocks noChangeArrowheads="1"/>
          </p:cNvSpPr>
          <p:nvPr/>
        </p:nvSpPr>
        <p:spPr bwMode="auto">
          <a:xfrm>
            <a:off x="6934200" y="1600200"/>
            <a:ext cx="860425" cy="457200"/>
          </a:xfrm>
          <a:prstGeom prst="rect">
            <a:avLst/>
          </a:prstGeom>
          <a:noFill/>
          <a:ln w="9525">
            <a:noFill/>
            <a:miter lim="800000"/>
            <a:headEnd/>
            <a:tailEnd/>
          </a:ln>
        </p:spPr>
        <p:txBody>
          <a:bodyPr wrap="none">
            <a:spAutoFit/>
          </a:bodyPr>
          <a:lstStyle/>
          <a:p>
            <a:r>
              <a:rPr lang="en-US" b="1"/>
              <a:t>PCB</a:t>
            </a:r>
          </a:p>
        </p:txBody>
      </p:sp>
      <p:sp>
        <p:nvSpPr>
          <p:cNvPr id="36904" name="Text Box 71"/>
          <p:cNvSpPr txBox="1">
            <a:spLocks noChangeArrowheads="1"/>
          </p:cNvSpPr>
          <p:nvPr/>
        </p:nvSpPr>
        <p:spPr bwMode="auto">
          <a:xfrm>
            <a:off x="6781800" y="2590800"/>
            <a:ext cx="833438" cy="366713"/>
          </a:xfrm>
          <a:prstGeom prst="rect">
            <a:avLst/>
          </a:prstGeom>
          <a:noFill/>
          <a:ln w="9525">
            <a:noFill/>
            <a:miter lim="800000"/>
            <a:headEnd/>
            <a:tailEnd/>
          </a:ln>
        </p:spPr>
        <p:txBody>
          <a:bodyPr wrap="none">
            <a:spAutoFit/>
          </a:bodyPr>
          <a:lstStyle/>
          <a:p>
            <a:r>
              <a:rPr lang="en-US" sz="1800" b="1">
                <a:solidFill>
                  <a:srgbClr val="3333FF"/>
                </a:solidFill>
              </a:rPr>
              <a:t>state</a:t>
            </a:r>
          </a:p>
        </p:txBody>
      </p:sp>
      <p:sp>
        <p:nvSpPr>
          <p:cNvPr id="36905" name="Text Box 72"/>
          <p:cNvSpPr txBox="1">
            <a:spLocks noChangeArrowheads="1"/>
          </p:cNvSpPr>
          <p:nvPr/>
        </p:nvSpPr>
        <p:spPr bwMode="auto">
          <a:xfrm>
            <a:off x="6781800" y="2971800"/>
            <a:ext cx="833438" cy="366713"/>
          </a:xfrm>
          <a:prstGeom prst="rect">
            <a:avLst/>
          </a:prstGeom>
          <a:noFill/>
          <a:ln w="9525">
            <a:noFill/>
            <a:miter lim="800000"/>
            <a:headEnd/>
            <a:tailEnd/>
          </a:ln>
        </p:spPr>
        <p:txBody>
          <a:bodyPr wrap="none">
            <a:spAutoFit/>
          </a:bodyPr>
          <a:lstStyle/>
          <a:p>
            <a:r>
              <a:rPr lang="en-US" sz="1800" b="1">
                <a:solidFill>
                  <a:srgbClr val="FF0000"/>
                </a:solidFill>
              </a:rPr>
              <a:t>state</a:t>
            </a:r>
          </a:p>
        </p:txBody>
      </p:sp>
      <p:sp>
        <p:nvSpPr>
          <p:cNvPr id="36906" name="Text Box 73"/>
          <p:cNvSpPr txBox="1">
            <a:spLocks noChangeArrowheads="1"/>
          </p:cNvSpPr>
          <p:nvPr/>
        </p:nvSpPr>
        <p:spPr bwMode="auto">
          <a:xfrm>
            <a:off x="6797675" y="3397250"/>
            <a:ext cx="833438" cy="366713"/>
          </a:xfrm>
          <a:prstGeom prst="rect">
            <a:avLst/>
          </a:prstGeom>
          <a:noFill/>
          <a:ln w="9525">
            <a:noFill/>
            <a:miter lim="800000"/>
            <a:headEnd/>
            <a:tailEnd/>
          </a:ln>
        </p:spPr>
        <p:txBody>
          <a:bodyPr wrap="none">
            <a:spAutoFit/>
          </a:bodyPr>
          <a:lstStyle/>
          <a:p>
            <a:r>
              <a:rPr lang="en-US" sz="1800" b="1">
                <a:solidFill>
                  <a:srgbClr val="008000"/>
                </a:solidFill>
              </a:rPr>
              <a:t>state</a:t>
            </a:r>
          </a:p>
        </p:txBody>
      </p:sp>
      <p:sp>
        <p:nvSpPr>
          <p:cNvPr id="36907" name="Text Box 74"/>
          <p:cNvSpPr txBox="1">
            <a:spLocks noChangeArrowheads="1"/>
          </p:cNvSpPr>
          <p:nvPr/>
        </p:nvSpPr>
        <p:spPr bwMode="auto">
          <a:xfrm>
            <a:off x="6111875" y="2559050"/>
            <a:ext cx="746125" cy="366713"/>
          </a:xfrm>
          <a:prstGeom prst="rect">
            <a:avLst/>
          </a:prstGeom>
          <a:noFill/>
          <a:ln w="9525">
            <a:noFill/>
            <a:miter lim="800000"/>
            <a:headEnd/>
            <a:tailEnd/>
          </a:ln>
        </p:spPr>
        <p:txBody>
          <a:bodyPr wrap="none">
            <a:spAutoFit/>
          </a:bodyPr>
          <a:lstStyle/>
          <a:p>
            <a:r>
              <a:rPr lang="en-US" sz="1800" b="1">
                <a:solidFill>
                  <a:srgbClr val="3333FF"/>
                </a:solidFill>
              </a:rPr>
              <a:t>regs</a:t>
            </a:r>
          </a:p>
        </p:txBody>
      </p:sp>
      <p:sp>
        <p:nvSpPr>
          <p:cNvPr id="36908" name="Text Box 75"/>
          <p:cNvSpPr txBox="1">
            <a:spLocks noChangeArrowheads="1"/>
          </p:cNvSpPr>
          <p:nvPr/>
        </p:nvSpPr>
        <p:spPr bwMode="auto">
          <a:xfrm>
            <a:off x="6096000" y="2971800"/>
            <a:ext cx="746125" cy="366713"/>
          </a:xfrm>
          <a:prstGeom prst="rect">
            <a:avLst/>
          </a:prstGeom>
          <a:noFill/>
          <a:ln w="9525">
            <a:noFill/>
            <a:miter lim="800000"/>
            <a:headEnd/>
            <a:tailEnd/>
          </a:ln>
        </p:spPr>
        <p:txBody>
          <a:bodyPr wrap="none">
            <a:spAutoFit/>
          </a:bodyPr>
          <a:lstStyle/>
          <a:p>
            <a:r>
              <a:rPr lang="en-US" sz="1800" b="1">
                <a:solidFill>
                  <a:srgbClr val="FF0000"/>
                </a:solidFill>
              </a:rPr>
              <a:t>regs</a:t>
            </a:r>
          </a:p>
        </p:txBody>
      </p:sp>
      <p:sp>
        <p:nvSpPr>
          <p:cNvPr id="36909" name="Text Box 76"/>
          <p:cNvSpPr txBox="1">
            <a:spLocks noChangeArrowheads="1"/>
          </p:cNvSpPr>
          <p:nvPr/>
        </p:nvSpPr>
        <p:spPr bwMode="auto">
          <a:xfrm>
            <a:off x="6111875" y="3397250"/>
            <a:ext cx="746125" cy="366713"/>
          </a:xfrm>
          <a:prstGeom prst="rect">
            <a:avLst/>
          </a:prstGeom>
          <a:noFill/>
          <a:ln w="9525">
            <a:noFill/>
            <a:miter lim="800000"/>
            <a:headEnd/>
            <a:tailEnd/>
          </a:ln>
        </p:spPr>
        <p:txBody>
          <a:bodyPr wrap="none">
            <a:spAutoFit/>
          </a:bodyPr>
          <a:lstStyle/>
          <a:p>
            <a:r>
              <a:rPr lang="en-US" sz="1800" b="1">
                <a:solidFill>
                  <a:srgbClr val="008000"/>
                </a:solidFill>
              </a:rPr>
              <a:t>regs</a:t>
            </a:r>
          </a:p>
        </p:txBody>
      </p:sp>
      <p:sp>
        <p:nvSpPr>
          <p:cNvPr id="36910" name="Text Box 77"/>
          <p:cNvSpPr txBox="1">
            <a:spLocks noChangeArrowheads="1"/>
          </p:cNvSpPr>
          <p:nvPr/>
        </p:nvSpPr>
        <p:spPr bwMode="auto">
          <a:xfrm rot="-5400000">
            <a:off x="8019256" y="3037682"/>
            <a:ext cx="428625" cy="1195388"/>
          </a:xfrm>
          <a:prstGeom prst="rect">
            <a:avLst/>
          </a:prstGeom>
          <a:noFill/>
          <a:ln w="9525">
            <a:noFill/>
            <a:miter lim="800000"/>
            <a:headEnd/>
            <a:tailEnd/>
          </a:ln>
        </p:spPr>
        <p:txBody>
          <a:bodyPr vert="eaVert" wrap="none">
            <a:spAutoFit/>
          </a:bodyPr>
          <a:lstStyle/>
          <a:p>
            <a:r>
              <a:rPr lang="en-US" sz="1600" b="1">
                <a:solidFill>
                  <a:srgbClr val="008000"/>
                </a:solidFill>
              </a:rPr>
              <a:t>TCB-main</a:t>
            </a:r>
          </a:p>
        </p:txBody>
      </p:sp>
      <p:sp>
        <p:nvSpPr>
          <p:cNvPr id="36911" name="Text Box 78"/>
          <p:cNvSpPr txBox="1">
            <a:spLocks noChangeArrowheads="1"/>
          </p:cNvSpPr>
          <p:nvPr/>
        </p:nvSpPr>
        <p:spPr bwMode="auto">
          <a:xfrm rot="-5400000">
            <a:off x="7877969" y="2721769"/>
            <a:ext cx="428625" cy="912813"/>
          </a:xfrm>
          <a:prstGeom prst="rect">
            <a:avLst/>
          </a:prstGeom>
          <a:noFill/>
          <a:ln w="9525">
            <a:noFill/>
            <a:miter lim="800000"/>
            <a:headEnd/>
            <a:tailEnd/>
          </a:ln>
        </p:spPr>
        <p:txBody>
          <a:bodyPr vert="eaVert" wrap="none">
            <a:spAutoFit/>
          </a:bodyPr>
          <a:lstStyle/>
          <a:p>
            <a:r>
              <a:rPr lang="en-US" sz="1600" b="1">
                <a:solidFill>
                  <a:srgbClr val="FF0000"/>
                </a:solidFill>
              </a:rPr>
              <a:t>TCB-T2</a:t>
            </a:r>
          </a:p>
        </p:txBody>
      </p:sp>
      <p:sp>
        <p:nvSpPr>
          <p:cNvPr id="36912" name="Text Box 79"/>
          <p:cNvSpPr txBox="1">
            <a:spLocks noChangeArrowheads="1"/>
          </p:cNvSpPr>
          <p:nvPr/>
        </p:nvSpPr>
        <p:spPr bwMode="auto">
          <a:xfrm rot="-5400000">
            <a:off x="7877969" y="2264569"/>
            <a:ext cx="428625" cy="912813"/>
          </a:xfrm>
          <a:prstGeom prst="rect">
            <a:avLst/>
          </a:prstGeom>
          <a:noFill/>
          <a:ln w="9525">
            <a:noFill/>
            <a:miter lim="800000"/>
            <a:headEnd/>
            <a:tailEnd/>
          </a:ln>
        </p:spPr>
        <p:txBody>
          <a:bodyPr vert="eaVert" wrap="none">
            <a:spAutoFit/>
          </a:bodyPr>
          <a:lstStyle/>
          <a:p>
            <a:r>
              <a:rPr lang="en-US" sz="1600" b="1">
                <a:solidFill>
                  <a:srgbClr val="3333FF"/>
                </a:solidFill>
              </a:rPr>
              <a:t>TCB-T1</a:t>
            </a:r>
          </a:p>
        </p:txBody>
      </p:sp>
      <p:sp>
        <p:nvSpPr>
          <p:cNvPr id="36913" name="Line 80"/>
          <p:cNvSpPr>
            <a:spLocks noChangeShapeType="1"/>
          </p:cNvSpPr>
          <p:nvPr/>
        </p:nvSpPr>
        <p:spPr bwMode="auto">
          <a:xfrm flipH="1">
            <a:off x="3429000" y="3581400"/>
            <a:ext cx="1524000" cy="304800"/>
          </a:xfrm>
          <a:prstGeom prst="line">
            <a:avLst/>
          </a:prstGeom>
          <a:noFill/>
          <a:ln w="19050">
            <a:solidFill>
              <a:srgbClr val="008000"/>
            </a:solidFill>
            <a:prstDash val="dash"/>
            <a:miter lim="800000"/>
            <a:headEnd/>
            <a:tailEnd type="triangle" w="med" len="med"/>
          </a:ln>
        </p:spPr>
        <p:txBody>
          <a:bodyPr wrap="none"/>
          <a:lstStyle/>
          <a:p>
            <a:endParaRPr lang="en-US"/>
          </a:p>
        </p:txBody>
      </p:sp>
      <p:sp>
        <p:nvSpPr>
          <p:cNvPr id="36914" name="Line 81"/>
          <p:cNvSpPr>
            <a:spLocks noChangeShapeType="1"/>
          </p:cNvSpPr>
          <p:nvPr/>
        </p:nvSpPr>
        <p:spPr bwMode="auto">
          <a:xfrm flipH="1">
            <a:off x="3429000" y="3810000"/>
            <a:ext cx="2438400" cy="2667000"/>
          </a:xfrm>
          <a:prstGeom prst="line">
            <a:avLst/>
          </a:prstGeom>
          <a:noFill/>
          <a:ln w="19050">
            <a:solidFill>
              <a:srgbClr val="008000"/>
            </a:solidFill>
            <a:prstDash val="dash"/>
            <a:miter lim="800000"/>
            <a:headEnd/>
            <a:tailEnd type="triangle" w="med" len="med"/>
          </a:ln>
        </p:spPr>
        <p:txBody>
          <a:bodyPr wrap="none"/>
          <a:lstStyle/>
          <a:p>
            <a:endParaRPr lang="en-US"/>
          </a:p>
        </p:txBody>
      </p:sp>
      <p:sp>
        <p:nvSpPr>
          <p:cNvPr id="36915" name="Text Box 82"/>
          <p:cNvSpPr txBox="1">
            <a:spLocks noChangeArrowheads="1"/>
          </p:cNvSpPr>
          <p:nvPr/>
        </p:nvSpPr>
        <p:spPr bwMode="auto">
          <a:xfrm>
            <a:off x="6003925" y="3994150"/>
            <a:ext cx="295275" cy="1187450"/>
          </a:xfrm>
          <a:prstGeom prst="rect">
            <a:avLst/>
          </a:prstGeom>
          <a:noFill/>
          <a:ln w="9525">
            <a:noFill/>
            <a:miter lim="800000"/>
            <a:headEnd/>
            <a:tailEnd/>
          </a:ln>
        </p:spPr>
        <p:txBody>
          <a:bodyPr wrap="none">
            <a:spAutoFit/>
          </a:bodyPr>
          <a:lstStyle/>
          <a:p>
            <a:r>
              <a:rPr lang="en-US"/>
              <a:t>.</a:t>
            </a:r>
          </a:p>
          <a:p>
            <a:r>
              <a:rPr lang="en-US"/>
              <a:t>.</a:t>
            </a:r>
          </a:p>
          <a:p>
            <a:r>
              <a:rPr lang="en-US"/>
              <a:t>.</a:t>
            </a:r>
          </a:p>
        </p:txBody>
      </p:sp>
      <p:sp>
        <p:nvSpPr>
          <p:cNvPr id="36916" name="Line 83"/>
          <p:cNvSpPr>
            <a:spLocks noChangeShapeType="1"/>
          </p:cNvSpPr>
          <p:nvPr/>
        </p:nvSpPr>
        <p:spPr bwMode="auto">
          <a:xfrm>
            <a:off x="4876800" y="5257800"/>
            <a:ext cx="2743200" cy="0"/>
          </a:xfrm>
          <a:prstGeom prst="line">
            <a:avLst/>
          </a:prstGeom>
          <a:noFill/>
          <a:ln w="9525">
            <a:solidFill>
              <a:schemeClr val="tx1"/>
            </a:solidFill>
            <a:miter lim="800000"/>
            <a:headEnd/>
            <a:tailEnd/>
          </a:ln>
        </p:spPr>
        <p:txBody>
          <a:bodyPr wrap="none"/>
          <a:lstStyle/>
          <a:p>
            <a:endParaRPr lang="en-US"/>
          </a:p>
        </p:txBody>
      </p:sp>
      <p:sp>
        <p:nvSpPr>
          <p:cNvPr id="36917" name="Line 84"/>
          <p:cNvSpPr>
            <a:spLocks noChangeShapeType="1"/>
          </p:cNvSpPr>
          <p:nvPr/>
        </p:nvSpPr>
        <p:spPr bwMode="auto">
          <a:xfrm>
            <a:off x="4876800" y="5638800"/>
            <a:ext cx="2743200" cy="0"/>
          </a:xfrm>
          <a:prstGeom prst="line">
            <a:avLst/>
          </a:prstGeom>
          <a:noFill/>
          <a:ln w="9525">
            <a:solidFill>
              <a:schemeClr val="tx1"/>
            </a:solidFill>
            <a:miter lim="800000"/>
            <a:headEnd/>
            <a:tailEnd/>
          </a:ln>
        </p:spPr>
        <p:txBody>
          <a:bodyPr wrap="none"/>
          <a:lstStyle/>
          <a:p>
            <a:endParaRPr lang="en-US"/>
          </a:p>
        </p:txBody>
      </p:sp>
      <p:sp>
        <p:nvSpPr>
          <p:cNvPr id="36918" name="Line 85"/>
          <p:cNvSpPr>
            <a:spLocks noChangeShapeType="1"/>
          </p:cNvSpPr>
          <p:nvPr/>
        </p:nvSpPr>
        <p:spPr bwMode="auto">
          <a:xfrm>
            <a:off x="4876800" y="6019800"/>
            <a:ext cx="2743200" cy="0"/>
          </a:xfrm>
          <a:prstGeom prst="line">
            <a:avLst/>
          </a:prstGeom>
          <a:noFill/>
          <a:ln w="9525">
            <a:solidFill>
              <a:schemeClr val="tx1"/>
            </a:solidFill>
            <a:miter lim="800000"/>
            <a:headEnd/>
            <a:tailEnd/>
          </a:ln>
        </p:spPr>
        <p:txBody>
          <a:bodyPr wrap="none"/>
          <a:lstStyle/>
          <a:p>
            <a:endParaRPr lang="en-US"/>
          </a:p>
        </p:txBody>
      </p:sp>
      <p:sp>
        <p:nvSpPr>
          <p:cNvPr id="36919" name="Text Box 86"/>
          <p:cNvSpPr txBox="1">
            <a:spLocks noChangeArrowheads="1"/>
          </p:cNvSpPr>
          <p:nvPr/>
        </p:nvSpPr>
        <p:spPr bwMode="auto">
          <a:xfrm>
            <a:off x="6080125" y="6026150"/>
            <a:ext cx="249238" cy="730250"/>
          </a:xfrm>
          <a:prstGeom prst="rect">
            <a:avLst/>
          </a:prstGeom>
          <a:noFill/>
          <a:ln w="9525">
            <a:noFill/>
            <a:miter lim="800000"/>
            <a:headEnd/>
            <a:tailEnd/>
          </a:ln>
        </p:spPr>
        <p:txBody>
          <a:bodyPr wrap="none">
            <a:spAutoFit/>
          </a:bodyPr>
          <a:lstStyle/>
          <a:p>
            <a:r>
              <a:rPr lang="en-US" sz="1400" b="1"/>
              <a:t>.</a:t>
            </a:r>
          </a:p>
          <a:p>
            <a:r>
              <a:rPr lang="en-US" sz="1400" b="1"/>
              <a:t>.</a:t>
            </a:r>
          </a:p>
          <a:p>
            <a:r>
              <a:rPr lang="en-US" sz="1400" b="1"/>
              <a:t>.</a:t>
            </a:r>
          </a:p>
        </p:txBody>
      </p:sp>
      <p:sp>
        <p:nvSpPr>
          <p:cNvPr id="36920" name="Text Box 88"/>
          <p:cNvSpPr txBox="1">
            <a:spLocks noChangeArrowheads="1"/>
          </p:cNvSpPr>
          <p:nvPr/>
        </p:nvSpPr>
        <p:spPr bwMode="auto">
          <a:xfrm>
            <a:off x="5638800" y="5257800"/>
            <a:ext cx="1331913" cy="366713"/>
          </a:xfrm>
          <a:prstGeom prst="rect">
            <a:avLst/>
          </a:prstGeom>
          <a:noFill/>
          <a:ln w="9525">
            <a:noFill/>
            <a:miter lim="800000"/>
            <a:headEnd/>
            <a:tailEnd/>
          </a:ln>
        </p:spPr>
        <p:txBody>
          <a:bodyPr wrap="none">
            <a:spAutoFit/>
          </a:bodyPr>
          <a:lstStyle/>
          <a:p>
            <a:r>
              <a:rPr lang="en-US" sz="1800"/>
              <a:t>Open files</a:t>
            </a:r>
          </a:p>
        </p:txBody>
      </p:sp>
      <p:sp>
        <p:nvSpPr>
          <p:cNvPr id="36921" name="Text Box 89"/>
          <p:cNvSpPr txBox="1">
            <a:spLocks noChangeArrowheads="1"/>
          </p:cNvSpPr>
          <p:nvPr/>
        </p:nvSpPr>
        <p:spPr bwMode="auto">
          <a:xfrm>
            <a:off x="5257800" y="5638800"/>
            <a:ext cx="2181225" cy="366713"/>
          </a:xfrm>
          <a:prstGeom prst="rect">
            <a:avLst/>
          </a:prstGeom>
          <a:noFill/>
          <a:ln w="9525">
            <a:noFill/>
            <a:miter lim="800000"/>
            <a:headEnd/>
            <a:tailEnd/>
          </a:ln>
        </p:spPr>
        <p:txBody>
          <a:bodyPr wrap="none">
            <a:spAutoFit/>
          </a:bodyPr>
          <a:lstStyle/>
          <a:p>
            <a:r>
              <a:rPr lang="en-US" sz="1800"/>
              <a:t>  Other resources</a:t>
            </a:r>
          </a:p>
        </p:txBody>
      </p:sp>
      <p:sp>
        <p:nvSpPr>
          <p:cNvPr id="36922" name="Text Box 90"/>
          <p:cNvSpPr txBox="1">
            <a:spLocks noChangeArrowheads="1"/>
          </p:cNvSpPr>
          <p:nvPr/>
        </p:nvSpPr>
        <p:spPr bwMode="auto">
          <a:xfrm>
            <a:off x="5486400" y="2057400"/>
            <a:ext cx="1566863" cy="366713"/>
          </a:xfrm>
          <a:prstGeom prst="rect">
            <a:avLst/>
          </a:prstGeom>
          <a:noFill/>
          <a:ln w="9525">
            <a:noFill/>
            <a:miter lim="800000"/>
            <a:headEnd/>
            <a:tailEnd/>
          </a:ln>
        </p:spPr>
        <p:txBody>
          <a:bodyPr wrap="none">
            <a:spAutoFit/>
          </a:bodyPr>
          <a:lstStyle/>
          <a:p>
            <a:r>
              <a:rPr lang="en-US" sz="1800"/>
              <a:t>  Process ID</a:t>
            </a:r>
          </a:p>
        </p:txBody>
      </p:sp>
      <p:sp>
        <p:nvSpPr>
          <p:cNvPr id="36923" name="Line 91"/>
          <p:cNvSpPr>
            <a:spLocks noChangeShapeType="1"/>
          </p:cNvSpPr>
          <p:nvPr/>
        </p:nvSpPr>
        <p:spPr bwMode="auto">
          <a:xfrm flipH="1" flipV="1">
            <a:off x="3429000" y="2895600"/>
            <a:ext cx="1524000" cy="304800"/>
          </a:xfrm>
          <a:prstGeom prst="line">
            <a:avLst/>
          </a:prstGeom>
          <a:noFill/>
          <a:ln w="19050">
            <a:solidFill>
              <a:srgbClr val="FF0000"/>
            </a:solidFill>
            <a:prstDash val="dash"/>
            <a:miter lim="800000"/>
            <a:headEnd/>
            <a:tailEnd type="triangle" w="med" len="med"/>
          </a:ln>
        </p:spPr>
        <p:txBody>
          <a:bodyPr wrap="none"/>
          <a:lstStyle/>
          <a:p>
            <a:endParaRPr lang="en-US"/>
          </a:p>
        </p:txBody>
      </p:sp>
      <p:sp>
        <p:nvSpPr>
          <p:cNvPr id="36924" name="Line 92"/>
          <p:cNvSpPr>
            <a:spLocks noChangeShapeType="1"/>
          </p:cNvSpPr>
          <p:nvPr/>
        </p:nvSpPr>
        <p:spPr bwMode="auto">
          <a:xfrm flipH="1">
            <a:off x="3429000" y="3276600"/>
            <a:ext cx="2362200" cy="3048000"/>
          </a:xfrm>
          <a:prstGeom prst="line">
            <a:avLst/>
          </a:prstGeom>
          <a:noFill/>
          <a:ln w="19050">
            <a:solidFill>
              <a:srgbClr val="FF0000"/>
            </a:solidFill>
            <a:prstDash val="dash"/>
            <a:miter lim="800000"/>
            <a:headEnd/>
            <a:tailEnd type="triangle" w="med" len="med"/>
          </a:ln>
        </p:spPr>
        <p:txBody>
          <a:bodyPr wrap="none"/>
          <a:lstStyle/>
          <a:p>
            <a:endParaRPr lang="en-US"/>
          </a:p>
        </p:txBody>
      </p:sp>
      <p:sp>
        <p:nvSpPr>
          <p:cNvPr id="36925" name="Rectangle 93"/>
          <p:cNvSpPr>
            <a:spLocks noChangeArrowheads="1"/>
          </p:cNvSpPr>
          <p:nvPr/>
        </p:nvSpPr>
        <p:spPr bwMode="auto">
          <a:xfrm>
            <a:off x="228600" y="3581400"/>
            <a:ext cx="1066800" cy="1981200"/>
          </a:xfrm>
          <a:prstGeom prst="rect">
            <a:avLst/>
          </a:prstGeom>
          <a:noFill/>
          <a:ln w="9525">
            <a:solidFill>
              <a:schemeClr val="tx1"/>
            </a:solidFill>
            <a:miter lim="800000"/>
            <a:headEnd/>
            <a:tailEnd/>
          </a:ln>
        </p:spPr>
        <p:txBody>
          <a:bodyPr wrap="none" anchor="ctr"/>
          <a:lstStyle/>
          <a:p>
            <a:endParaRPr lang="en-US"/>
          </a:p>
        </p:txBody>
      </p:sp>
      <p:sp>
        <p:nvSpPr>
          <p:cNvPr id="36926" name="Text Box 94"/>
          <p:cNvSpPr txBox="1">
            <a:spLocks noChangeArrowheads="1"/>
          </p:cNvSpPr>
          <p:nvPr/>
        </p:nvSpPr>
        <p:spPr bwMode="auto">
          <a:xfrm>
            <a:off x="304800" y="3048000"/>
            <a:ext cx="804863" cy="457200"/>
          </a:xfrm>
          <a:prstGeom prst="rect">
            <a:avLst/>
          </a:prstGeom>
          <a:noFill/>
          <a:ln w="9525">
            <a:noFill/>
            <a:miter lim="800000"/>
            <a:headEnd/>
            <a:tailEnd/>
          </a:ln>
        </p:spPr>
        <p:txBody>
          <a:bodyPr wrap="none">
            <a:spAutoFit/>
          </a:bodyPr>
          <a:lstStyle/>
          <a:p>
            <a:r>
              <a:rPr lang="en-US"/>
              <a:t>CPU</a:t>
            </a:r>
          </a:p>
        </p:txBody>
      </p:sp>
      <p:sp>
        <p:nvSpPr>
          <p:cNvPr id="36927" name="Rectangle 95"/>
          <p:cNvSpPr>
            <a:spLocks noChangeArrowheads="1"/>
          </p:cNvSpPr>
          <p:nvPr/>
        </p:nvSpPr>
        <p:spPr bwMode="auto">
          <a:xfrm>
            <a:off x="381000" y="3886200"/>
            <a:ext cx="762000" cy="304800"/>
          </a:xfrm>
          <a:prstGeom prst="rect">
            <a:avLst/>
          </a:prstGeom>
          <a:noFill/>
          <a:ln w="9525">
            <a:solidFill>
              <a:schemeClr val="tx1"/>
            </a:solidFill>
            <a:miter lim="800000"/>
            <a:headEnd/>
            <a:tailEnd/>
          </a:ln>
        </p:spPr>
        <p:txBody>
          <a:bodyPr wrap="none" anchor="ctr"/>
          <a:lstStyle/>
          <a:p>
            <a:endParaRPr lang="en-US"/>
          </a:p>
        </p:txBody>
      </p:sp>
      <p:sp>
        <p:nvSpPr>
          <p:cNvPr id="36928" name="Rectangle 96"/>
          <p:cNvSpPr>
            <a:spLocks noChangeArrowheads="1"/>
          </p:cNvSpPr>
          <p:nvPr/>
        </p:nvSpPr>
        <p:spPr bwMode="auto">
          <a:xfrm>
            <a:off x="381000" y="4572000"/>
            <a:ext cx="762000" cy="304800"/>
          </a:xfrm>
          <a:prstGeom prst="rect">
            <a:avLst/>
          </a:prstGeom>
          <a:noFill/>
          <a:ln w="9525">
            <a:solidFill>
              <a:schemeClr val="tx1"/>
            </a:solidFill>
            <a:miter lim="800000"/>
            <a:headEnd/>
            <a:tailEnd/>
          </a:ln>
        </p:spPr>
        <p:txBody>
          <a:bodyPr wrap="none" anchor="ctr"/>
          <a:lstStyle/>
          <a:p>
            <a:endParaRPr lang="en-US"/>
          </a:p>
        </p:txBody>
      </p:sp>
      <p:sp>
        <p:nvSpPr>
          <p:cNvPr id="36929" name="Text Box 97"/>
          <p:cNvSpPr txBox="1">
            <a:spLocks noChangeArrowheads="1"/>
          </p:cNvSpPr>
          <p:nvPr/>
        </p:nvSpPr>
        <p:spPr bwMode="auto">
          <a:xfrm>
            <a:off x="517525" y="3867150"/>
            <a:ext cx="447675" cy="336550"/>
          </a:xfrm>
          <a:prstGeom prst="rect">
            <a:avLst/>
          </a:prstGeom>
          <a:noFill/>
          <a:ln w="9525">
            <a:noFill/>
            <a:miter lim="800000"/>
            <a:headEnd/>
            <a:tailEnd/>
          </a:ln>
        </p:spPr>
        <p:txBody>
          <a:bodyPr wrap="none">
            <a:spAutoFit/>
          </a:bodyPr>
          <a:lstStyle/>
          <a:p>
            <a:r>
              <a:rPr lang="en-US" sz="1600" b="1">
                <a:solidFill>
                  <a:srgbClr val="FF0000"/>
                </a:solidFill>
              </a:rPr>
              <a:t>sp</a:t>
            </a:r>
          </a:p>
        </p:txBody>
      </p:sp>
      <p:sp>
        <p:nvSpPr>
          <p:cNvPr id="36930" name="Text Box 99"/>
          <p:cNvSpPr txBox="1">
            <a:spLocks noChangeArrowheads="1"/>
          </p:cNvSpPr>
          <p:nvPr/>
        </p:nvSpPr>
        <p:spPr bwMode="auto">
          <a:xfrm>
            <a:off x="533400" y="4572000"/>
            <a:ext cx="446088" cy="336550"/>
          </a:xfrm>
          <a:prstGeom prst="rect">
            <a:avLst/>
          </a:prstGeom>
          <a:noFill/>
          <a:ln w="9525">
            <a:noFill/>
            <a:miter lim="800000"/>
            <a:headEnd/>
            <a:tailEnd/>
          </a:ln>
        </p:spPr>
        <p:txBody>
          <a:bodyPr wrap="none">
            <a:spAutoFit/>
          </a:bodyPr>
          <a:lstStyle/>
          <a:p>
            <a:r>
              <a:rPr lang="en-US" sz="1600" b="1">
                <a:solidFill>
                  <a:srgbClr val="FF0000"/>
                </a:solidFill>
              </a:rPr>
              <a:t>pc</a:t>
            </a:r>
          </a:p>
        </p:txBody>
      </p:sp>
      <p:sp>
        <p:nvSpPr>
          <p:cNvPr id="36931" name="Line 100"/>
          <p:cNvSpPr>
            <a:spLocks noChangeShapeType="1"/>
          </p:cNvSpPr>
          <p:nvPr/>
        </p:nvSpPr>
        <p:spPr bwMode="auto">
          <a:xfrm flipV="1">
            <a:off x="990600" y="2971800"/>
            <a:ext cx="914400" cy="1066800"/>
          </a:xfrm>
          <a:prstGeom prst="line">
            <a:avLst/>
          </a:prstGeom>
          <a:noFill/>
          <a:ln w="19050">
            <a:solidFill>
              <a:srgbClr val="FF0000"/>
            </a:solidFill>
            <a:miter lim="800000"/>
            <a:headEnd/>
            <a:tailEnd type="triangle" w="med" len="med"/>
          </a:ln>
        </p:spPr>
        <p:txBody>
          <a:bodyPr wrap="none"/>
          <a:lstStyle/>
          <a:p>
            <a:endParaRPr lang="en-US"/>
          </a:p>
        </p:txBody>
      </p:sp>
      <p:sp>
        <p:nvSpPr>
          <p:cNvPr id="36932" name="Line 102"/>
          <p:cNvSpPr>
            <a:spLocks noChangeShapeType="1"/>
          </p:cNvSpPr>
          <p:nvPr/>
        </p:nvSpPr>
        <p:spPr bwMode="auto">
          <a:xfrm>
            <a:off x="990600" y="4724400"/>
            <a:ext cx="914400" cy="1676400"/>
          </a:xfrm>
          <a:prstGeom prst="line">
            <a:avLst/>
          </a:prstGeom>
          <a:noFill/>
          <a:ln w="19050">
            <a:solidFill>
              <a:srgbClr val="FF0000"/>
            </a:solidFill>
            <a:miter lim="800000"/>
            <a:headEnd/>
            <a:tailEnd type="triangle" w="med" len="med"/>
          </a:ln>
        </p:spPr>
        <p:txBody>
          <a:bodyPr wrap="none"/>
          <a:lstStyle/>
          <a:p>
            <a:endParaRPr lang="en-US"/>
          </a:p>
        </p:txBody>
      </p:sp>
      <p:sp>
        <p:nvSpPr>
          <p:cNvPr id="36933" name="Line 103"/>
          <p:cNvSpPr>
            <a:spLocks noChangeShapeType="1"/>
          </p:cNvSpPr>
          <p:nvPr/>
        </p:nvSpPr>
        <p:spPr bwMode="auto">
          <a:xfrm flipH="1" flipV="1">
            <a:off x="3429000" y="2057400"/>
            <a:ext cx="1524000" cy="609600"/>
          </a:xfrm>
          <a:prstGeom prst="line">
            <a:avLst/>
          </a:prstGeom>
          <a:noFill/>
          <a:ln w="19050">
            <a:solidFill>
              <a:srgbClr val="3333FF"/>
            </a:solidFill>
            <a:prstDash val="dash"/>
            <a:miter lim="800000"/>
            <a:headEnd/>
            <a:tailEnd type="triangle" w="med" len="med"/>
          </a:ln>
        </p:spPr>
        <p:txBody>
          <a:bodyPr wrap="none"/>
          <a:lstStyle/>
          <a:p>
            <a:endParaRPr lang="en-US"/>
          </a:p>
        </p:txBody>
      </p:sp>
      <p:sp>
        <p:nvSpPr>
          <p:cNvPr id="36934" name="Line 104"/>
          <p:cNvSpPr>
            <a:spLocks noChangeShapeType="1"/>
          </p:cNvSpPr>
          <p:nvPr/>
        </p:nvSpPr>
        <p:spPr bwMode="auto">
          <a:xfrm flipH="1">
            <a:off x="3429000" y="2819400"/>
            <a:ext cx="2362200" cy="3352800"/>
          </a:xfrm>
          <a:prstGeom prst="line">
            <a:avLst/>
          </a:prstGeom>
          <a:noFill/>
          <a:ln w="19050">
            <a:solidFill>
              <a:srgbClr val="3333FF"/>
            </a:solidFill>
            <a:prstDash val="dash"/>
            <a:miter lim="800000"/>
            <a:headEnd/>
            <a:tailEnd type="triangle" w="med" len="med"/>
          </a:ln>
        </p:spPr>
        <p:txBody>
          <a:bodyPr wrap="none"/>
          <a:lstStyle/>
          <a:p>
            <a:endParaRPr lang="en-US"/>
          </a:p>
        </p:txBody>
      </p:sp>
      <p:sp>
        <p:nvSpPr>
          <p:cNvPr id="36935" name="Rectangle 105"/>
          <p:cNvSpPr>
            <a:spLocks noChangeArrowheads="1"/>
          </p:cNvSpPr>
          <p:nvPr/>
        </p:nvSpPr>
        <p:spPr bwMode="auto">
          <a:xfrm>
            <a:off x="381000" y="5181600"/>
            <a:ext cx="762000" cy="304800"/>
          </a:xfrm>
          <a:prstGeom prst="rect">
            <a:avLst/>
          </a:prstGeom>
          <a:noFill/>
          <a:ln w="9525">
            <a:solidFill>
              <a:schemeClr val="tx1"/>
            </a:solidFill>
            <a:miter lim="800000"/>
            <a:headEnd/>
            <a:tailEnd/>
          </a:ln>
        </p:spPr>
        <p:txBody>
          <a:bodyPr wrap="none" anchor="ctr"/>
          <a:lstStyle/>
          <a:p>
            <a:endParaRPr lang="en-US"/>
          </a:p>
        </p:txBody>
      </p:sp>
      <p:sp>
        <p:nvSpPr>
          <p:cNvPr id="36936" name="Text Box 106"/>
          <p:cNvSpPr txBox="1">
            <a:spLocks noChangeArrowheads="1"/>
          </p:cNvSpPr>
          <p:nvPr/>
        </p:nvSpPr>
        <p:spPr bwMode="auto">
          <a:xfrm>
            <a:off x="381000" y="5181600"/>
            <a:ext cx="754063" cy="336550"/>
          </a:xfrm>
          <a:prstGeom prst="rect">
            <a:avLst/>
          </a:prstGeom>
          <a:noFill/>
          <a:ln w="9525">
            <a:noFill/>
            <a:miter lim="800000"/>
            <a:headEnd/>
            <a:tailEnd/>
          </a:ln>
        </p:spPr>
        <p:txBody>
          <a:bodyPr wrap="none">
            <a:spAutoFit/>
          </a:bodyPr>
          <a:lstStyle/>
          <a:p>
            <a:r>
              <a:rPr lang="en-US" sz="1600" b="1"/>
              <a:t> </a:t>
            </a:r>
            <a:r>
              <a:rPr lang="en-US" sz="1600" b="1">
                <a:solidFill>
                  <a:srgbClr val="FF0000"/>
                </a:solidFill>
              </a:rPr>
              <a:t>regs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Line 4"/>
          <p:cNvSpPr>
            <a:spLocks noChangeShapeType="1"/>
          </p:cNvSpPr>
          <p:nvPr/>
        </p:nvSpPr>
        <p:spPr bwMode="auto">
          <a:xfrm>
            <a:off x="1143000" y="1752600"/>
            <a:ext cx="6781800" cy="0"/>
          </a:xfrm>
          <a:prstGeom prst="line">
            <a:avLst/>
          </a:prstGeom>
          <a:noFill/>
          <a:ln w="9525">
            <a:solidFill>
              <a:schemeClr val="tx1"/>
            </a:solidFill>
            <a:miter lim="800000"/>
            <a:headEnd/>
            <a:tailEnd/>
          </a:ln>
        </p:spPr>
        <p:txBody>
          <a:bodyPr wrap="none"/>
          <a:lstStyle/>
          <a:p>
            <a:endParaRPr lang="en-US"/>
          </a:p>
        </p:txBody>
      </p:sp>
      <p:sp>
        <p:nvSpPr>
          <p:cNvPr id="37891" name="Line 5"/>
          <p:cNvSpPr>
            <a:spLocks noChangeShapeType="1"/>
          </p:cNvSpPr>
          <p:nvPr/>
        </p:nvSpPr>
        <p:spPr bwMode="auto">
          <a:xfrm>
            <a:off x="1143000" y="1752600"/>
            <a:ext cx="0" cy="3657600"/>
          </a:xfrm>
          <a:prstGeom prst="line">
            <a:avLst/>
          </a:prstGeom>
          <a:noFill/>
          <a:ln w="9525">
            <a:solidFill>
              <a:schemeClr val="tx1"/>
            </a:solidFill>
            <a:miter lim="800000"/>
            <a:headEnd/>
            <a:tailEnd/>
          </a:ln>
        </p:spPr>
        <p:txBody>
          <a:bodyPr wrap="none"/>
          <a:lstStyle/>
          <a:p>
            <a:endParaRPr lang="en-US"/>
          </a:p>
        </p:txBody>
      </p:sp>
      <p:sp>
        <p:nvSpPr>
          <p:cNvPr id="37892" name="Line 6"/>
          <p:cNvSpPr>
            <a:spLocks noChangeShapeType="1"/>
          </p:cNvSpPr>
          <p:nvPr/>
        </p:nvSpPr>
        <p:spPr bwMode="auto">
          <a:xfrm>
            <a:off x="1143000" y="5410200"/>
            <a:ext cx="6781800" cy="0"/>
          </a:xfrm>
          <a:prstGeom prst="line">
            <a:avLst/>
          </a:prstGeom>
          <a:noFill/>
          <a:ln w="9525">
            <a:solidFill>
              <a:schemeClr val="tx1"/>
            </a:solidFill>
            <a:miter lim="800000"/>
            <a:headEnd/>
            <a:tailEnd/>
          </a:ln>
        </p:spPr>
        <p:txBody>
          <a:bodyPr wrap="none"/>
          <a:lstStyle/>
          <a:p>
            <a:endParaRPr lang="en-US"/>
          </a:p>
        </p:txBody>
      </p:sp>
      <p:sp>
        <p:nvSpPr>
          <p:cNvPr id="37893" name="Line 7"/>
          <p:cNvSpPr>
            <a:spLocks noChangeShapeType="1"/>
          </p:cNvSpPr>
          <p:nvPr/>
        </p:nvSpPr>
        <p:spPr bwMode="auto">
          <a:xfrm>
            <a:off x="7924800" y="1752600"/>
            <a:ext cx="0" cy="3657600"/>
          </a:xfrm>
          <a:prstGeom prst="line">
            <a:avLst/>
          </a:prstGeom>
          <a:noFill/>
          <a:ln w="9525">
            <a:solidFill>
              <a:schemeClr val="tx1"/>
            </a:solidFill>
            <a:miter lim="800000"/>
            <a:headEnd/>
            <a:tailEnd/>
          </a:ln>
        </p:spPr>
        <p:txBody>
          <a:bodyPr wrap="none"/>
          <a:lstStyle/>
          <a:p>
            <a:endParaRPr lang="en-US"/>
          </a:p>
        </p:txBody>
      </p:sp>
      <p:sp>
        <p:nvSpPr>
          <p:cNvPr id="37894" name="Line 8"/>
          <p:cNvSpPr>
            <a:spLocks noChangeShapeType="1"/>
          </p:cNvSpPr>
          <p:nvPr/>
        </p:nvSpPr>
        <p:spPr bwMode="auto">
          <a:xfrm>
            <a:off x="1143000" y="2286000"/>
            <a:ext cx="6781800" cy="0"/>
          </a:xfrm>
          <a:prstGeom prst="line">
            <a:avLst/>
          </a:prstGeom>
          <a:noFill/>
          <a:ln w="9525">
            <a:solidFill>
              <a:schemeClr val="tx1"/>
            </a:solidFill>
            <a:miter lim="800000"/>
            <a:headEnd/>
            <a:tailEnd/>
          </a:ln>
        </p:spPr>
        <p:txBody>
          <a:bodyPr wrap="none"/>
          <a:lstStyle/>
          <a:p>
            <a:endParaRPr lang="en-US"/>
          </a:p>
        </p:txBody>
      </p:sp>
      <p:sp>
        <p:nvSpPr>
          <p:cNvPr id="37895" name="Line 9"/>
          <p:cNvSpPr>
            <a:spLocks noChangeShapeType="1"/>
          </p:cNvSpPr>
          <p:nvPr/>
        </p:nvSpPr>
        <p:spPr bwMode="auto">
          <a:xfrm>
            <a:off x="2209800" y="1752600"/>
            <a:ext cx="0" cy="533400"/>
          </a:xfrm>
          <a:prstGeom prst="line">
            <a:avLst/>
          </a:prstGeom>
          <a:noFill/>
          <a:ln w="9525">
            <a:solidFill>
              <a:schemeClr val="tx1"/>
            </a:solidFill>
            <a:miter lim="800000"/>
            <a:headEnd/>
            <a:tailEnd/>
          </a:ln>
        </p:spPr>
        <p:txBody>
          <a:bodyPr wrap="none"/>
          <a:lstStyle/>
          <a:p>
            <a:endParaRPr lang="en-US"/>
          </a:p>
        </p:txBody>
      </p:sp>
      <p:sp>
        <p:nvSpPr>
          <p:cNvPr id="37896" name="Line 10"/>
          <p:cNvSpPr>
            <a:spLocks noChangeShapeType="1"/>
          </p:cNvSpPr>
          <p:nvPr/>
        </p:nvSpPr>
        <p:spPr bwMode="auto">
          <a:xfrm>
            <a:off x="4648200" y="1752600"/>
            <a:ext cx="0" cy="533400"/>
          </a:xfrm>
          <a:prstGeom prst="line">
            <a:avLst/>
          </a:prstGeom>
          <a:noFill/>
          <a:ln w="9525">
            <a:solidFill>
              <a:schemeClr val="tx1"/>
            </a:solidFill>
            <a:miter lim="800000"/>
            <a:headEnd/>
            <a:tailEnd/>
          </a:ln>
        </p:spPr>
        <p:txBody>
          <a:bodyPr wrap="none"/>
          <a:lstStyle/>
          <a:p>
            <a:endParaRPr lang="en-US"/>
          </a:p>
        </p:txBody>
      </p:sp>
      <p:sp>
        <p:nvSpPr>
          <p:cNvPr id="37897" name="Line 11"/>
          <p:cNvSpPr>
            <a:spLocks noChangeShapeType="1"/>
          </p:cNvSpPr>
          <p:nvPr/>
        </p:nvSpPr>
        <p:spPr bwMode="auto">
          <a:xfrm>
            <a:off x="5943600" y="1752600"/>
            <a:ext cx="0" cy="533400"/>
          </a:xfrm>
          <a:prstGeom prst="line">
            <a:avLst/>
          </a:prstGeom>
          <a:noFill/>
          <a:ln w="9525">
            <a:solidFill>
              <a:schemeClr val="tx1"/>
            </a:solidFill>
            <a:miter lim="800000"/>
            <a:headEnd/>
            <a:tailEnd/>
          </a:ln>
        </p:spPr>
        <p:txBody>
          <a:bodyPr wrap="none"/>
          <a:lstStyle/>
          <a:p>
            <a:endParaRPr lang="en-US"/>
          </a:p>
        </p:txBody>
      </p:sp>
      <p:sp>
        <p:nvSpPr>
          <p:cNvPr id="37898" name="Line 12"/>
          <p:cNvSpPr>
            <a:spLocks noChangeShapeType="1"/>
          </p:cNvSpPr>
          <p:nvPr/>
        </p:nvSpPr>
        <p:spPr bwMode="auto">
          <a:xfrm>
            <a:off x="1143000" y="2895600"/>
            <a:ext cx="990600" cy="0"/>
          </a:xfrm>
          <a:prstGeom prst="line">
            <a:avLst/>
          </a:prstGeom>
          <a:noFill/>
          <a:ln w="9525">
            <a:solidFill>
              <a:schemeClr val="tx1"/>
            </a:solidFill>
            <a:miter lim="800000"/>
            <a:headEnd/>
            <a:tailEnd/>
          </a:ln>
        </p:spPr>
        <p:txBody>
          <a:bodyPr wrap="none"/>
          <a:lstStyle/>
          <a:p>
            <a:endParaRPr lang="en-US"/>
          </a:p>
        </p:txBody>
      </p:sp>
      <p:sp>
        <p:nvSpPr>
          <p:cNvPr id="37899" name="Line 13"/>
          <p:cNvSpPr>
            <a:spLocks noChangeShapeType="1"/>
          </p:cNvSpPr>
          <p:nvPr/>
        </p:nvSpPr>
        <p:spPr bwMode="auto">
          <a:xfrm>
            <a:off x="2133600" y="2286000"/>
            <a:ext cx="0" cy="609600"/>
          </a:xfrm>
          <a:prstGeom prst="line">
            <a:avLst/>
          </a:prstGeom>
          <a:noFill/>
          <a:ln w="9525">
            <a:solidFill>
              <a:schemeClr val="tx1"/>
            </a:solidFill>
            <a:miter lim="800000"/>
            <a:headEnd/>
            <a:tailEnd/>
          </a:ln>
        </p:spPr>
        <p:txBody>
          <a:bodyPr wrap="none"/>
          <a:lstStyle/>
          <a:p>
            <a:endParaRPr lang="en-US"/>
          </a:p>
        </p:txBody>
      </p:sp>
      <p:sp>
        <p:nvSpPr>
          <p:cNvPr id="37900" name="Line 14"/>
          <p:cNvSpPr>
            <a:spLocks noChangeShapeType="1"/>
          </p:cNvSpPr>
          <p:nvPr/>
        </p:nvSpPr>
        <p:spPr bwMode="auto">
          <a:xfrm>
            <a:off x="1600200" y="2895600"/>
            <a:ext cx="0" cy="457200"/>
          </a:xfrm>
          <a:prstGeom prst="line">
            <a:avLst/>
          </a:prstGeom>
          <a:noFill/>
          <a:ln w="9525">
            <a:solidFill>
              <a:schemeClr val="tx1"/>
            </a:solidFill>
            <a:miter lim="800000"/>
            <a:headEnd/>
            <a:tailEnd/>
          </a:ln>
        </p:spPr>
        <p:txBody>
          <a:bodyPr wrap="none"/>
          <a:lstStyle/>
          <a:p>
            <a:endParaRPr lang="en-US"/>
          </a:p>
        </p:txBody>
      </p:sp>
      <p:sp>
        <p:nvSpPr>
          <p:cNvPr id="37901" name="Line 16"/>
          <p:cNvSpPr>
            <a:spLocks noChangeShapeType="1"/>
          </p:cNvSpPr>
          <p:nvPr/>
        </p:nvSpPr>
        <p:spPr bwMode="auto">
          <a:xfrm>
            <a:off x="1600200" y="3352800"/>
            <a:ext cx="533400" cy="0"/>
          </a:xfrm>
          <a:prstGeom prst="line">
            <a:avLst/>
          </a:prstGeom>
          <a:noFill/>
          <a:ln w="9525">
            <a:solidFill>
              <a:schemeClr val="tx1"/>
            </a:solidFill>
            <a:miter lim="800000"/>
            <a:headEnd/>
            <a:tailEnd type="triangle" w="med" len="med"/>
          </a:ln>
        </p:spPr>
        <p:txBody>
          <a:bodyPr wrap="none"/>
          <a:lstStyle/>
          <a:p>
            <a:endParaRPr lang="en-US"/>
          </a:p>
        </p:txBody>
      </p:sp>
      <p:sp>
        <p:nvSpPr>
          <p:cNvPr id="37902" name="Line 17"/>
          <p:cNvSpPr>
            <a:spLocks noChangeShapeType="1"/>
          </p:cNvSpPr>
          <p:nvPr/>
        </p:nvSpPr>
        <p:spPr bwMode="auto">
          <a:xfrm>
            <a:off x="6477000" y="2286000"/>
            <a:ext cx="0" cy="457200"/>
          </a:xfrm>
          <a:prstGeom prst="line">
            <a:avLst/>
          </a:prstGeom>
          <a:noFill/>
          <a:ln w="9525">
            <a:solidFill>
              <a:schemeClr val="tx1"/>
            </a:solidFill>
            <a:miter lim="800000"/>
            <a:headEnd/>
            <a:tailEnd/>
          </a:ln>
        </p:spPr>
        <p:txBody>
          <a:bodyPr wrap="none"/>
          <a:lstStyle/>
          <a:p>
            <a:endParaRPr lang="en-US"/>
          </a:p>
        </p:txBody>
      </p:sp>
      <p:sp>
        <p:nvSpPr>
          <p:cNvPr id="37903" name="Line 18"/>
          <p:cNvSpPr>
            <a:spLocks noChangeShapeType="1"/>
          </p:cNvSpPr>
          <p:nvPr/>
        </p:nvSpPr>
        <p:spPr bwMode="auto">
          <a:xfrm>
            <a:off x="6477000" y="2743200"/>
            <a:ext cx="1447800" cy="0"/>
          </a:xfrm>
          <a:prstGeom prst="line">
            <a:avLst/>
          </a:prstGeom>
          <a:noFill/>
          <a:ln w="9525">
            <a:solidFill>
              <a:schemeClr val="tx1"/>
            </a:solidFill>
            <a:miter lim="800000"/>
            <a:headEnd/>
            <a:tailEnd/>
          </a:ln>
        </p:spPr>
        <p:txBody>
          <a:bodyPr wrap="none"/>
          <a:lstStyle/>
          <a:p>
            <a:endParaRPr lang="en-US"/>
          </a:p>
        </p:txBody>
      </p:sp>
      <p:sp>
        <p:nvSpPr>
          <p:cNvPr id="37904" name="Rectangle 19"/>
          <p:cNvSpPr>
            <a:spLocks noChangeArrowheads="1"/>
          </p:cNvSpPr>
          <p:nvPr/>
        </p:nvSpPr>
        <p:spPr bwMode="auto">
          <a:xfrm>
            <a:off x="2133600" y="2971800"/>
            <a:ext cx="990600" cy="990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7905" name="Line 20"/>
          <p:cNvSpPr>
            <a:spLocks noChangeShapeType="1"/>
          </p:cNvSpPr>
          <p:nvPr/>
        </p:nvSpPr>
        <p:spPr bwMode="auto">
          <a:xfrm>
            <a:off x="3124200" y="3352800"/>
            <a:ext cx="304800" cy="0"/>
          </a:xfrm>
          <a:prstGeom prst="line">
            <a:avLst/>
          </a:prstGeom>
          <a:noFill/>
          <a:ln w="9525">
            <a:solidFill>
              <a:schemeClr val="tx1"/>
            </a:solidFill>
            <a:miter lim="800000"/>
            <a:headEnd/>
            <a:tailEnd type="triangle" w="med" len="med"/>
          </a:ln>
        </p:spPr>
        <p:txBody>
          <a:bodyPr wrap="none"/>
          <a:lstStyle/>
          <a:p>
            <a:endParaRPr lang="en-US"/>
          </a:p>
        </p:txBody>
      </p:sp>
      <p:sp>
        <p:nvSpPr>
          <p:cNvPr id="37906" name="Rectangle 22"/>
          <p:cNvSpPr>
            <a:spLocks noChangeArrowheads="1"/>
          </p:cNvSpPr>
          <p:nvPr/>
        </p:nvSpPr>
        <p:spPr bwMode="auto">
          <a:xfrm>
            <a:off x="3429000" y="2971800"/>
            <a:ext cx="990600" cy="990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7907" name="Line 28"/>
          <p:cNvSpPr>
            <a:spLocks noChangeShapeType="1"/>
          </p:cNvSpPr>
          <p:nvPr/>
        </p:nvSpPr>
        <p:spPr bwMode="auto">
          <a:xfrm>
            <a:off x="1143000" y="4191000"/>
            <a:ext cx="6705600" cy="0"/>
          </a:xfrm>
          <a:prstGeom prst="line">
            <a:avLst/>
          </a:prstGeom>
          <a:noFill/>
          <a:ln w="9525">
            <a:solidFill>
              <a:schemeClr val="tx1"/>
            </a:solidFill>
            <a:miter lim="800000"/>
            <a:headEnd/>
            <a:tailEnd/>
          </a:ln>
        </p:spPr>
        <p:txBody>
          <a:bodyPr wrap="none"/>
          <a:lstStyle/>
          <a:p>
            <a:endParaRPr lang="en-US"/>
          </a:p>
        </p:txBody>
      </p:sp>
      <p:sp>
        <p:nvSpPr>
          <p:cNvPr id="37908" name="Text Box 44"/>
          <p:cNvSpPr txBox="1">
            <a:spLocks noChangeArrowheads="1"/>
          </p:cNvSpPr>
          <p:nvPr/>
        </p:nvSpPr>
        <p:spPr bwMode="auto">
          <a:xfrm>
            <a:off x="1447800" y="5334000"/>
            <a:ext cx="184150" cy="457200"/>
          </a:xfrm>
          <a:prstGeom prst="rect">
            <a:avLst/>
          </a:prstGeom>
          <a:noFill/>
          <a:ln w="9525">
            <a:noFill/>
            <a:miter lim="800000"/>
            <a:headEnd/>
            <a:tailEnd/>
          </a:ln>
        </p:spPr>
        <p:txBody>
          <a:bodyPr wrap="none">
            <a:spAutoFit/>
          </a:bodyPr>
          <a:lstStyle/>
          <a:p>
            <a:endParaRPr lang="en-US">
              <a:latin typeface="Times New Roman" pitchFamily="18" charset="0"/>
            </a:endParaRPr>
          </a:p>
        </p:txBody>
      </p:sp>
      <p:sp>
        <p:nvSpPr>
          <p:cNvPr id="37909" name="Line 61"/>
          <p:cNvSpPr>
            <a:spLocks noChangeShapeType="1"/>
          </p:cNvSpPr>
          <p:nvPr/>
        </p:nvSpPr>
        <p:spPr bwMode="auto">
          <a:xfrm>
            <a:off x="2133600" y="3429000"/>
            <a:ext cx="990600" cy="0"/>
          </a:xfrm>
          <a:prstGeom prst="line">
            <a:avLst/>
          </a:prstGeom>
          <a:noFill/>
          <a:ln w="9525">
            <a:solidFill>
              <a:schemeClr val="tx1"/>
            </a:solidFill>
            <a:miter lim="800000"/>
            <a:headEnd/>
            <a:tailEnd/>
          </a:ln>
        </p:spPr>
        <p:txBody>
          <a:bodyPr wrap="none"/>
          <a:lstStyle/>
          <a:p>
            <a:endParaRPr lang="en-US"/>
          </a:p>
        </p:txBody>
      </p:sp>
      <p:sp>
        <p:nvSpPr>
          <p:cNvPr id="37910" name="Line 62"/>
          <p:cNvSpPr>
            <a:spLocks noChangeShapeType="1"/>
          </p:cNvSpPr>
          <p:nvPr/>
        </p:nvSpPr>
        <p:spPr bwMode="auto">
          <a:xfrm>
            <a:off x="2133600" y="3657600"/>
            <a:ext cx="990600" cy="0"/>
          </a:xfrm>
          <a:prstGeom prst="line">
            <a:avLst/>
          </a:prstGeom>
          <a:noFill/>
          <a:ln w="9525">
            <a:solidFill>
              <a:schemeClr val="tx1"/>
            </a:solidFill>
            <a:miter lim="800000"/>
            <a:headEnd/>
            <a:tailEnd/>
          </a:ln>
        </p:spPr>
        <p:txBody>
          <a:bodyPr wrap="none"/>
          <a:lstStyle/>
          <a:p>
            <a:endParaRPr lang="en-US"/>
          </a:p>
        </p:txBody>
      </p:sp>
      <p:sp>
        <p:nvSpPr>
          <p:cNvPr id="37911" name="Line 63"/>
          <p:cNvSpPr>
            <a:spLocks noChangeShapeType="1"/>
          </p:cNvSpPr>
          <p:nvPr/>
        </p:nvSpPr>
        <p:spPr bwMode="auto">
          <a:xfrm>
            <a:off x="3429000" y="3429000"/>
            <a:ext cx="990600" cy="0"/>
          </a:xfrm>
          <a:prstGeom prst="line">
            <a:avLst/>
          </a:prstGeom>
          <a:noFill/>
          <a:ln w="9525">
            <a:solidFill>
              <a:schemeClr val="tx1"/>
            </a:solidFill>
            <a:miter lim="800000"/>
            <a:headEnd/>
            <a:tailEnd/>
          </a:ln>
        </p:spPr>
        <p:txBody>
          <a:bodyPr wrap="none"/>
          <a:lstStyle/>
          <a:p>
            <a:endParaRPr lang="en-US"/>
          </a:p>
        </p:txBody>
      </p:sp>
      <p:sp>
        <p:nvSpPr>
          <p:cNvPr id="37912" name="Line 64"/>
          <p:cNvSpPr>
            <a:spLocks noChangeShapeType="1"/>
          </p:cNvSpPr>
          <p:nvPr/>
        </p:nvSpPr>
        <p:spPr bwMode="auto">
          <a:xfrm>
            <a:off x="3429000" y="3657600"/>
            <a:ext cx="990600" cy="0"/>
          </a:xfrm>
          <a:prstGeom prst="line">
            <a:avLst/>
          </a:prstGeom>
          <a:noFill/>
          <a:ln w="9525">
            <a:solidFill>
              <a:schemeClr val="tx1"/>
            </a:solidFill>
            <a:miter lim="800000"/>
            <a:headEnd/>
            <a:tailEnd/>
          </a:ln>
        </p:spPr>
        <p:txBody>
          <a:bodyPr wrap="none"/>
          <a:lstStyle/>
          <a:p>
            <a:endParaRPr lang="en-US"/>
          </a:p>
        </p:txBody>
      </p:sp>
      <p:sp>
        <p:nvSpPr>
          <p:cNvPr id="37913" name="Line 68"/>
          <p:cNvSpPr>
            <a:spLocks noChangeShapeType="1"/>
          </p:cNvSpPr>
          <p:nvPr/>
        </p:nvSpPr>
        <p:spPr bwMode="auto">
          <a:xfrm flipH="1">
            <a:off x="1676400" y="3886200"/>
            <a:ext cx="609600" cy="609600"/>
          </a:xfrm>
          <a:prstGeom prst="line">
            <a:avLst/>
          </a:prstGeom>
          <a:noFill/>
          <a:ln w="9525">
            <a:solidFill>
              <a:schemeClr val="tx1"/>
            </a:solidFill>
            <a:miter lim="800000"/>
            <a:headEnd/>
            <a:tailEnd type="triangle" w="med" len="med"/>
          </a:ln>
        </p:spPr>
        <p:txBody>
          <a:bodyPr wrap="none"/>
          <a:lstStyle/>
          <a:p>
            <a:endParaRPr lang="en-US"/>
          </a:p>
        </p:txBody>
      </p:sp>
      <p:sp>
        <p:nvSpPr>
          <p:cNvPr id="37914" name="Line 69"/>
          <p:cNvSpPr>
            <a:spLocks noChangeShapeType="1"/>
          </p:cNvSpPr>
          <p:nvPr/>
        </p:nvSpPr>
        <p:spPr bwMode="auto">
          <a:xfrm flipH="1">
            <a:off x="2286000" y="3581400"/>
            <a:ext cx="457200" cy="914400"/>
          </a:xfrm>
          <a:prstGeom prst="line">
            <a:avLst/>
          </a:prstGeom>
          <a:noFill/>
          <a:ln w="9525">
            <a:solidFill>
              <a:schemeClr val="tx1"/>
            </a:solidFill>
            <a:miter lim="800000"/>
            <a:headEnd/>
            <a:tailEnd type="triangle" w="med" len="med"/>
          </a:ln>
        </p:spPr>
        <p:txBody>
          <a:bodyPr wrap="none"/>
          <a:lstStyle/>
          <a:p>
            <a:endParaRPr lang="en-US"/>
          </a:p>
        </p:txBody>
      </p:sp>
      <p:sp>
        <p:nvSpPr>
          <p:cNvPr id="37915" name="Rectangle 70"/>
          <p:cNvSpPr>
            <a:spLocks noChangeArrowheads="1"/>
          </p:cNvSpPr>
          <p:nvPr/>
        </p:nvSpPr>
        <p:spPr bwMode="auto">
          <a:xfrm>
            <a:off x="1447800" y="4495800"/>
            <a:ext cx="4572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7916" name="Rectangle 71"/>
          <p:cNvSpPr>
            <a:spLocks noChangeArrowheads="1"/>
          </p:cNvSpPr>
          <p:nvPr/>
        </p:nvSpPr>
        <p:spPr bwMode="auto">
          <a:xfrm>
            <a:off x="2133600" y="4495800"/>
            <a:ext cx="3048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7917" name="Text Box 72"/>
          <p:cNvSpPr txBox="1">
            <a:spLocks noChangeArrowheads="1"/>
          </p:cNvSpPr>
          <p:nvPr/>
        </p:nvSpPr>
        <p:spPr bwMode="auto">
          <a:xfrm>
            <a:off x="1524000" y="46482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1</a:t>
            </a:r>
          </a:p>
        </p:txBody>
      </p:sp>
      <p:sp>
        <p:nvSpPr>
          <p:cNvPr id="37918" name="Text Box 74"/>
          <p:cNvSpPr txBox="1">
            <a:spLocks noChangeArrowheads="1"/>
          </p:cNvSpPr>
          <p:nvPr/>
        </p:nvSpPr>
        <p:spPr bwMode="auto">
          <a:xfrm>
            <a:off x="2133600" y="44196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8" charset="0"/>
              </a:rPr>
              <a:t>stack</a:t>
            </a:r>
          </a:p>
        </p:txBody>
      </p:sp>
      <p:sp>
        <p:nvSpPr>
          <p:cNvPr id="37919" name="Line 75"/>
          <p:cNvSpPr>
            <a:spLocks noChangeShapeType="1"/>
          </p:cNvSpPr>
          <p:nvPr/>
        </p:nvSpPr>
        <p:spPr bwMode="auto">
          <a:xfrm flipH="1">
            <a:off x="3810000" y="3581400"/>
            <a:ext cx="457200" cy="914400"/>
          </a:xfrm>
          <a:prstGeom prst="line">
            <a:avLst/>
          </a:prstGeom>
          <a:noFill/>
          <a:ln w="9525">
            <a:solidFill>
              <a:schemeClr val="tx1"/>
            </a:solidFill>
            <a:miter lim="800000"/>
            <a:headEnd/>
            <a:tailEnd type="triangle" w="med" len="med"/>
          </a:ln>
        </p:spPr>
        <p:txBody>
          <a:bodyPr wrap="none"/>
          <a:lstStyle/>
          <a:p>
            <a:endParaRPr lang="en-US"/>
          </a:p>
        </p:txBody>
      </p:sp>
      <p:sp>
        <p:nvSpPr>
          <p:cNvPr id="37920" name="Line 76"/>
          <p:cNvSpPr>
            <a:spLocks noChangeShapeType="1"/>
          </p:cNvSpPr>
          <p:nvPr/>
        </p:nvSpPr>
        <p:spPr bwMode="auto">
          <a:xfrm flipH="1">
            <a:off x="3124200" y="3886200"/>
            <a:ext cx="609600" cy="609600"/>
          </a:xfrm>
          <a:prstGeom prst="line">
            <a:avLst/>
          </a:prstGeom>
          <a:noFill/>
          <a:ln w="9525">
            <a:solidFill>
              <a:schemeClr val="tx1"/>
            </a:solidFill>
            <a:miter lim="800000"/>
            <a:headEnd/>
            <a:tailEnd type="triangle" w="med" len="med"/>
          </a:ln>
        </p:spPr>
        <p:txBody>
          <a:bodyPr wrap="none"/>
          <a:lstStyle/>
          <a:p>
            <a:endParaRPr lang="en-US"/>
          </a:p>
        </p:txBody>
      </p:sp>
      <p:sp>
        <p:nvSpPr>
          <p:cNvPr id="37921" name="Rectangle 77"/>
          <p:cNvSpPr>
            <a:spLocks noChangeArrowheads="1"/>
          </p:cNvSpPr>
          <p:nvPr/>
        </p:nvSpPr>
        <p:spPr bwMode="auto">
          <a:xfrm>
            <a:off x="2895600" y="4495800"/>
            <a:ext cx="4572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7922" name="Rectangle 79"/>
          <p:cNvSpPr>
            <a:spLocks noChangeArrowheads="1"/>
          </p:cNvSpPr>
          <p:nvPr/>
        </p:nvSpPr>
        <p:spPr bwMode="auto">
          <a:xfrm>
            <a:off x="3657600" y="4495800"/>
            <a:ext cx="3048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7923" name="Text Box 80"/>
          <p:cNvSpPr txBox="1">
            <a:spLocks noChangeArrowheads="1"/>
          </p:cNvSpPr>
          <p:nvPr/>
        </p:nvSpPr>
        <p:spPr bwMode="auto">
          <a:xfrm>
            <a:off x="3657600" y="44196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8" charset="0"/>
              </a:rPr>
              <a:t>stack</a:t>
            </a:r>
          </a:p>
        </p:txBody>
      </p:sp>
      <p:sp>
        <p:nvSpPr>
          <p:cNvPr id="37924" name="Text Box 81"/>
          <p:cNvSpPr txBox="1">
            <a:spLocks noChangeArrowheads="1"/>
          </p:cNvSpPr>
          <p:nvPr/>
        </p:nvSpPr>
        <p:spPr bwMode="auto">
          <a:xfrm>
            <a:off x="2971800" y="47244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2</a:t>
            </a:r>
          </a:p>
        </p:txBody>
      </p:sp>
      <p:sp>
        <p:nvSpPr>
          <p:cNvPr id="37925" name="Text Box 89"/>
          <p:cNvSpPr txBox="1">
            <a:spLocks noChangeArrowheads="1"/>
          </p:cNvSpPr>
          <p:nvPr/>
        </p:nvSpPr>
        <p:spPr bwMode="auto">
          <a:xfrm>
            <a:off x="2133600" y="30480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PCB1</a:t>
            </a:r>
          </a:p>
        </p:txBody>
      </p:sp>
      <p:sp>
        <p:nvSpPr>
          <p:cNvPr id="37926" name="Text Box 90"/>
          <p:cNvSpPr txBox="1">
            <a:spLocks noChangeArrowheads="1"/>
          </p:cNvSpPr>
          <p:nvPr/>
        </p:nvSpPr>
        <p:spPr bwMode="auto">
          <a:xfrm>
            <a:off x="3505200" y="30480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PCB2</a:t>
            </a:r>
          </a:p>
        </p:txBody>
      </p:sp>
      <p:sp>
        <p:nvSpPr>
          <p:cNvPr id="37927" name="Text Box 92"/>
          <p:cNvSpPr txBox="1">
            <a:spLocks noChangeArrowheads="1"/>
          </p:cNvSpPr>
          <p:nvPr/>
        </p:nvSpPr>
        <p:spPr bwMode="auto">
          <a:xfrm>
            <a:off x="1219200" y="23622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READY</a:t>
            </a:r>
            <a:r>
              <a:rPr lang="en-US">
                <a:latin typeface="Times New Roman" pitchFamily="18" charset="0"/>
              </a:rPr>
              <a:t> </a:t>
            </a:r>
          </a:p>
        </p:txBody>
      </p:sp>
      <p:sp>
        <p:nvSpPr>
          <p:cNvPr id="37928" name="Text Box 93"/>
          <p:cNvSpPr txBox="1">
            <a:spLocks noChangeArrowheads="1"/>
          </p:cNvSpPr>
          <p:nvPr/>
        </p:nvSpPr>
        <p:spPr bwMode="auto">
          <a:xfrm>
            <a:off x="6553200" y="22860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RUNNING</a:t>
            </a:r>
            <a:r>
              <a:rPr lang="en-US">
                <a:latin typeface="Times New Roman" pitchFamily="18" charset="0"/>
              </a:rPr>
              <a:t> </a:t>
            </a:r>
          </a:p>
        </p:txBody>
      </p:sp>
      <p:sp>
        <p:nvSpPr>
          <p:cNvPr id="37929" name="Text Box 98"/>
          <p:cNvSpPr txBox="1">
            <a:spLocks noChangeArrowheads="1"/>
          </p:cNvSpPr>
          <p:nvPr/>
        </p:nvSpPr>
        <p:spPr bwMode="auto">
          <a:xfrm>
            <a:off x="1066800" y="19050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LOADER</a:t>
            </a:r>
            <a:r>
              <a:rPr lang="en-US" sz="1800">
                <a:latin typeface="Times New Roman" pitchFamily="18" charset="0"/>
              </a:rPr>
              <a:t> </a:t>
            </a:r>
          </a:p>
        </p:txBody>
      </p:sp>
      <p:sp>
        <p:nvSpPr>
          <p:cNvPr id="37930" name="Text Box 99"/>
          <p:cNvSpPr txBox="1">
            <a:spLocks noChangeArrowheads="1"/>
          </p:cNvSpPr>
          <p:nvPr/>
        </p:nvSpPr>
        <p:spPr bwMode="auto">
          <a:xfrm>
            <a:off x="2133600" y="18288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INTERRUPT HANDLER</a:t>
            </a:r>
            <a:r>
              <a:rPr lang="en-US">
                <a:latin typeface="Times New Roman" pitchFamily="18" charset="0"/>
              </a:rPr>
              <a:t> </a:t>
            </a:r>
          </a:p>
        </p:txBody>
      </p:sp>
      <p:sp>
        <p:nvSpPr>
          <p:cNvPr id="37931" name="Text Box 100"/>
          <p:cNvSpPr txBox="1">
            <a:spLocks noChangeArrowheads="1"/>
          </p:cNvSpPr>
          <p:nvPr/>
        </p:nvSpPr>
        <p:spPr bwMode="auto">
          <a:xfrm>
            <a:off x="4495800" y="19050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DISPATCHER </a:t>
            </a:r>
          </a:p>
        </p:txBody>
      </p:sp>
      <p:sp>
        <p:nvSpPr>
          <p:cNvPr id="37932" name="Text Box 101"/>
          <p:cNvSpPr txBox="1">
            <a:spLocks noChangeArrowheads="1"/>
          </p:cNvSpPr>
          <p:nvPr/>
        </p:nvSpPr>
        <p:spPr bwMode="auto">
          <a:xfrm>
            <a:off x="5943600" y="18288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RUNTIME LIBRARY</a:t>
            </a:r>
            <a:r>
              <a:rPr lang="en-US">
                <a:latin typeface="Times New Roman" pitchFamily="18" charset="0"/>
              </a:rPr>
              <a:t> </a:t>
            </a:r>
          </a:p>
        </p:txBody>
      </p:sp>
      <p:sp>
        <p:nvSpPr>
          <p:cNvPr id="37933" name="Text Box 109"/>
          <p:cNvSpPr txBox="1">
            <a:spLocks noChangeArrowheads="1"/>
          </p:cNvSpPr>
          <p:nvPr/>
        </p:nvSpPr>
        <p:spPr bwMode="auto">
          <a:xfrm>
            <a:off x="762000" y="381000"/>
            <a:ext cx="6781800" cy="1798638"/>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8" charset="0"/>
              </a:rPr>
              <a:t>Memory snap shot of two processes in Ready State</a:t>
            </a:r>
          </a:p>
          <a:p>
            <a:pPr algn="ctr">
              <a:spcBef>
                <a:spcPct val="50000"/>
              </a:spcBef>
            </a:pPr>
            <a:endParaRPr lang="en-US" sz="3200">
              <a:latin typeface="Times New Roman" pitchFamily="18" charset="0"/>
            </a:endParaRPr>
          </a:p>
        </p:txBody>
      </p:sp>
      <p:sp>
        <p:nvSpPr>
          <p:cNvPr id="37934" name="Text Box 112"/>
          <p:cNvSpPr txBox="1">
            <a:spLocks noChangeArrowheads="1"/>
          </p:cNvSpPr>
          <p:nvPr/>
        </p:nvSpPr>
        <p:spPr bwMode="auto">
          <a:xfrm>
            <a:off x="1143000" y="5638800"/>
            <a:ext cx="73914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 The PCB is stored in the OS memory area in a linked list. </a:t>
            </a:r>
          </a:p>
        </p:txBody>
      </p:sp>
      <p:sp>
        <p:nvSpPr>
          <p:cNvPr id="37935" name="Line 114"/>
          <p:cNvSpPr>
            <a:spLocks noChangeShapeType="1"/>
          </p:cNvSpPr>
          <p:nvPr/>
        </p:nvSpPr>
        <p:spPr bwMode="auto">
          <a:xfrm flipH="1">
            <a:off x="6019800" y="2438400"/>
            <a:ext cx="457200" cy="0"/>
          </a:xfrm>
          <a:prstGeom prst="line">
            <a:avLst/>
          </a:prstGeom>
          <a:noFill/>
          <a:ln w="9525">
            <a:solidFill>
              <a:schemeClr val="tx1"/>
            </a:solidFill>
            <a:miter lim="800000"/>
            <a:headEnd/>
            <a:tailEnd/>
          </a:ln>
        </p:spPr>
        <p:txBody>
          <a:bodyPr wrap="none"/>
          <a:lstStyle/>
          <a:p>
            <a:endParaRPr lang="en-US"/>
          </a:p>
        </p:txBody>
      </p:sp>
      <p:sp>
        <p:nvSpPr>
          <p:cNvPr id="37936" name="Line 115"/>
          <p:cNvSpPr>
            <a:spLocks noChangeShapeType="1"/>
          </p:cNvSpPr>
          <p:nvPr/>
        </p:nvSpPr>
        <p:spPr bwMode="auto">
          <a:xfrm>
            <a:off x="6019800" y="2438400"/>
            <a:ext cx="0" cy="533400"/>
          </a:xfrm>
          <a:prstGeom prst="line">
            <a:avLst/>
          </a:prstGeom>
          <a:noFill/>
          <a:ln w="9525">
            <a:solidFill>
              <a:schemeClr val="tx1"/>
            </a:solidFill>
            <a:miter lim="800000"/>
            <a:headEnd/>
            <a:tailEnd type="triangle" w="med" len="med"/>
          </a:ln>
        </p:spPr>
        <p:txBody>
          <a:bodyPr wrap="none"/>
          <a:lstStyle/>
          <a:p>
            <a:endParaRPr lang="en-US"/>
          </a:p>
        </p:txBody>
      </p:sp>
      <p:sp>
        <p:nvSpPr>
          <p:cNvPr id="37937" name="Text Box 116"/>
          <p:cNvSpPr txBox="1">
            <a:spLocks noChangeArrowheads="1"/>
          </p:cNvSpPr>
          <p:nvPr/>
        </p:nvSpPr>
        <p:spPr bwMode="auto">
          <a:xfrm>
            <a:off x="5410200" y="2895600"/>
            <a:ext cx="11430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NULL</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Oval 6"/>
          <p:cNvSpPr>
            <a:spLocks noChangeArrowheads="1"/>
          </p:cNvSpPr>
          <p:nvPr/>
        </p:nvSpPr>
        <p:spPr bwMode="auto">
          <a:xfrm>
            <a:off x="1219200" y="2743200"/>
            <a:ext cx="2225675" cy="1295400"/>
          </a:xfrm>
          <a:prstGeom prst="ellipse">
            <a:avLst/>
          </a:prstGeom>
          <a:solidFill>
            <a:srgbClr val="FFFFFF"/>
          </a:solidFill>
          <a:ln w="9525">
            <a:solidFill>
              <a:srgbClr val="000000"/>
            </a:solidFill>
            <a:round/>
            <a:headEnd/>
            <a:tailEnd/>
          </a:ln>
        </p:spPr>
        <p:txBody>
          <a:bodyPr wrap="none" anchor="ctr"/>
          <a:lstStyle/>
          <a:p>
            <a:pPr algn="ctr"/>
            <a:r>
              <a:rPr lang="en-US" sz="1600">
                <a:solidFill>
                  <a:srgbClr val="000000"/>
                </a:solidFill>
                <a:latin typeface="Times New Roman" pitchFamily="18" charset="0"/>
              </a:rPr>
              <a:t>READY</a:t>
            </a:r>
            <a:endParaRPr lang="en-US" sz="1600">
              <a:latin typeface="Times New Roman" pitchFamily="18" charset="0"/>
            </a:endParaRPr>
          </a:p>
        </p:txBody>
      </p:sp>
      <p:sp>
        <p:nvSpPr>
          <p:cNvPr id="28680" name="Oval 8"/>
          <p:cNvSpPr>
            <a:spLocks noChangeArrowheads="1"/>
          </p:cNvSpPr>
          <p:nvPr/>
        </p:nvSpPr>
        <p:spPr bwMode="auto">
          <a:xfrm>
            <a:off x="5045075" y="2286000"/>
            <a:ext cx="2819400" cy="1143000"/>
          </a:xfrm>
          <a:prstGeom prst="ellipse">
            <a:avLst/>
          </a:prstGeom>
          <a:solidFill>
            <a:srgbClr val="FFFFFF"/>
          </a:solidFill>
          <a:ln w="9525">
            <a:solidFill>
              <a:srgbClr val="000000"/>
            </a:solidFill>
            <a:round/>
            <a:headEnd/>
            <a:tailEnd/>
          </a:ln>
        </p:spPr>
        <p:txBody>
          <a:bodyPr wrap="none" anchor="ctr"/>
          <a:lstStyle/>
          <a:p>
            <a:pPr algn="ctr"/>
            <a:r>
              <a:rPr lang="en-US" sz="1600">
                <a:solidFill>
                  <a:srgbClr val="000000"/>
                </a:solidFill>
                <a:latin typeface="Times New Roman" pitchFamily="18" charset="0"/>
              </a:rPr>
              <a:t>RUNNING</a:t>
            </a:r>
            <a:endParaRPr lang="en-US" sz="1600">
              <a:latin typeface="Times New Roman" pitchFamily="18" charset="0"/>
            </a:endParaRPr>
          </a:p>
        </p:txBody>
      </p:sp>
      <p:cxnSp>
        <p:nvCxnSpPr>
          <p:cNvPr id="28687" name="AutoShape 15"/>
          <p:cNvCxnSpPr>
            <a:cxnSpLocks noChangeShapeType="1"/>
            <a:stCxn id="38914" idx="0"/>
            <a:endCxn id="28680" idx="1"/>
          </p:cNvCxnSpPr>
          <p:nvPr/>
        </p:nvCxnSpPr>
        <p:spPr bwMode="auto">
          <a:xfrm rot="-5400000">
            <a:off x="3749676" y="1035050"/>
            <a:ext cx="290512" cy="3125787"/>
          </a:xfrm>
          <a:prstGeom prst="curvedConnector3">
            <a:avLst>
              <a:gd name="adj1" fmla="val 236065"/>
            </a:avLst>
          </a:prstGeom>
          <a:noFill/>
          <a:ln w="19050">
            <a:solidFill>
              <a:schemeClr val="tx1"/>
            </a:solidFill>
            <a:miter lim="800000"/>
            <a:headEnd/>
            <a:tailEnd type="triangle" w="med" len="med"/>
          </a:ln>
        </p:spPr>
      </p:cxnSp>
      <p:cxnSp>
        <p:nvCxnSpPr>
          <p:cNvPr id="28688" name="AutoShape 16"/>
          <p:cNvCxnSpPr>
            <a:cxnSpLocks noChangeShapeType="1"/>
            <a:stCxn id="38914" idx="5"/>
            <a:endCxn id="28680" idx="3"/>
          </p:cNvCxnSpPr>
          <p:nvPr/>
        </p:nvCxnSpPr>
        <p:spPr bwMode="auto">
          <a:xfrm rot="5400000" flipH="1" flipV="1">
            <a:off x="3994944" y="2386807"/>
            <a:ext cx="587375" cy="2338387"/>
          </a:xfrm>
          <a:prstGeom prst="curvedConnector3">
            <a:avLst>
              <a:gd name="adj1" fmla="val -21894"/>
            </a:avLst>
          </a:prstGeom>
          <a:noFill/>
          <a:ln w="19050">
            <a:solidFill>
              <a:schemeClr val="tx1"/>
            </a:solidFill>
            <a:miter lim="800000"/>
            <a:headEnd type="triangle" w="med" len="med"/>
            <a:tailEnd/>
          </a:ln>
        </p:spPr>
      </p:cxnSp>
      <p:sp>
        <p:nvSpPr>
          <p:cNvPr id="38918" name="Text Box 17"/>
          <p:cNvSpPr txBox="1">
            <a:spLocks noChangeArrowheads="1"/>
          </p:cNvSpPr>
          <p:nvPr/>
        </p:nvSpPr>
        <p:spPr bwMode="auto">
          <a:xfrm>
            <a:off x="0" y="914400"/>
            <a:ext cx="1981200" cy="457200"/>
          </a:xfrm>
          <a:prstGeom prst="rect">
            <a:avLst/>
          </a:prstGeom>
          <a:noFill/>
          <a:ln w="9525">
            <a:noFill/>
            <a:miter lim="800000"/>
            <a:headEnd/>
            <a:tailEnd/>
          </a:ln>
        </p:spPr>
        <p:txBody>
          <a:bodyPr>
            <a:spAutoFit/>
          </a:bodyPr>
          <a:lstStyle/>
          <a:p>
            <a:pPr>
              <a:spcBef>
                <a:spcPct val="50000"/>
              </a:spcBef>
            </a:pPr>
            <a:endParaRPr lang="en-US">
              <a:latin typeface="Times New Roman" pitchFamily="18" charset="0"/>
            </a:endParaRPr>
          </a:p>
        </p:txBody>
      </p:sp>
      <p:sp>
        <p:nvSpPr>
          <p:cNvPr id="38919" name="Text Box 20"/>
          <p:cNvSpPr txBox="1">
            <a:spLocks noChangeArrowheads="1"/>
          </p:cNvSpPr>
          <p:nvPr/>
        </p:nvSpPr>
        <p:spPr bwMode="auto">
          <a:xfrm>
            <a:off x="1158875" y="4191000"/>
            <a:ext cx="1143000" cy="457200"/>
          </a:xfrm>
          <a:prstGeom prst="rect">
            <a:avLst/>
          </a:prstGeom>
          <a:noFill/>
          <a:ln w="9525">
            <a:noFill/>
            <a:miter lim="800000"/>
            <a:headEnd/>
            <a:tailEnd/>
          </a:ln>
        </p:spPr>
        <p:txBody>
          <a:bodyPr>
            <a:spAutoFit/>
          </a:bodyPr>
          <a:lstStyle/>
          <a:p>
            <a:pPr>
              <a:spcBef>
                <a:spcPct val="50000"/>
              </a:spcBef>
            </a:pPr>
            <a:endParaRPr lang="en-US">
              <a:latin typeface="Times New Roman" pitchFamily="18" charset="0"/>
            </a:endParaRPr>
          </a:p>
        </p:txBody>
      </p:sp>
      <p:sp>
        <p:nvSpPr>
          <p:cNvPr id="28695" name="Text Box 23"/>
          <p:cNvSpPr txBox="1">
            <a:spLocks noChangeArrowheads="1"/>
          </p:cNvSpPr>
          <p:nvPr/>
        </p:nvSpPr>
        <p:spPr bwMode="auto">
          <a:xfrm>
            <a:off x="2911475" y="1676400"/>
            <a:ext cx="1600200" cy="823913"/>
          </a:xfrm>
          <a:prstGeom prst="rect">
            <a:avLst/>
          </a:prstGeom>
          <a:noFill/>
          <a:ln w="9525">
            <a:noFill/>
            <a:miter lim="800000"/>
            <a:headEnd/>
            <a:tailEnd/>
          </a:ln>
        </p:spPr>
        <p:txBody>
          <a:bodyPr>
            <a:spAutoFit/>
          </a:bodyPr>
          <a:lstStyle/>
          <a:p>
            <a:r>
              <a:rPr lang="en-US" sz="1800">
                <a:latin typeface="Times New Roman" pitchFamily="18" charset="0"/>
              </a:rPr>
              <a:t>Dispatcher</a:t>
            </a:r>
          </a:p>
          <a:p>
            <a:pPr>
              <a:spcBef>
                <a:spcPct val="50000"/>
              </a:spcBef>
            </a:pPr>
            <a:endParaRPr lang="en-US" sz="2000">
              <a:latin typeface="Times New Roman" pitchFamily="18" charset="0"/>
            </a:endParaRPr>
          </a:p>
        </p:txBody>
      </p:sp>
      <p:sp>
        <p:nvSpPr>
          <p:cNvPr id="38921" name="Text Box 25"/>
          <p:cNvSpPr txBox="1">
            <a:spLocks noChangeArrowheads="1"/>
          </p:cNvSpPr>
          <p:nvPr/>
        </p:nvSpPr>
        <p:spPr bwMode="auto">
          <a:xfrm>
            <a:off x="762000" y="4267200"/>
            <a:ext cx="7467600" cy="2465388"/>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When a process reaches the head of the queue and the CPU is available, the process is dispatched which means that the CPU is assigned to the process. This cause a transition from the ready state to the running state. </a:t>
            </a:r>
          </a:p>
          <a:p>
            <a:pPr>
              <a:spcBef>
                <a:spcPct val="50000"/>
              </a:spcBef>
            </a:pPr>
            <a:r>
              <a:rPr lang="en-US">
                <a:latin typeface="Times New Roman" pitchFamily="18" charset="0"/>
              </a:rPr>
              <a:t>When the time slice of the running process expires it goes back to the ready state.</a:t>
            </a:r>
          </a:p>
        </p:txBody>
      </p:sp>
      <p:sp>
        <p:nvSpPr>
          <p:cNvPr id="28699" name="Text Box 27"/>
          <p:cNvSpPr txBox="1">
            <a:spLocks noChangeArrowheads="1"/>
          </p:cNvSpPr>
          <p:nvPr/>
        </p:nvSpPr>
        <p:spPr bwMode="auto">
          <a:xfrm>
            <a:off x="3597275" y="3962400"/>
            <a:ext cx="1828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Timer Interrupt</a:t>
            </a:r>
          </a:p>
        </p:txBody>
      </p:sp>
      <p:sp>
        <p:nvSpPr>
          <p:cNvPr id="38923" name="Text Box 28"/>
          <p:cNvSpPr txBox="1">
            <a:spLocks noChangeArrowheads="1"/>
          </p:cNvSpPr>
          <p:nvPr/>
        </p:nvSpPr>
        <p:spPr bwMode="auto">
          <a:xfrm>
            <a:off x="2133600" y="533400"/>
            <a:ext cx="4876800" cy="519113"/>
          </a:xfrm>
          <a:prstGeom prst="rect">
            <a:avLst/>
          </a:prstGeom>
          <a:noFill/>
          <a:ln w="9525">
            <a:noFill/>
            <a:miter lim="800000"/>
            <a:headEnd/>
            <a:tailEnd/>
          </a:ln>
        </p:spPr>
        <p:txBody>
          <a:bodyPr>
            <a:spAutoFit/>
          </a:bodyPr>
          <a:lstStyle/>
          <a:p>
            <a:pPr algn="ctr">
              <a:spcBef>
                <a:spcPct val="50000"/>
              </a:spcBef>
            </a:pPr>
            <a:r>
              <a:rPr lang="en-US" sz="2800">
                <a:latin typeface="Times New Roman" pitchFamily="18" charset="0"/>
              </a:rPr>
              <a:t>Ready to Running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8695"/>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0"/>
                                  </p:stCondLst>
                                  <p:childTnLst>
                                    <p:set>
                                      <p:cBhvr>
                                        <p:cTn id="9" dur="1" fill="hold">
                                          <p:stCondLst>
                                            <p:cond delay="499"/>
                                          </p:stCondLst>
                                        </p:cTn>
                                        <p:tgtEl>
                                          <p:spTgt spid="28687"/>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grpId="0" nodeType="clickEffect">
                                  <p:stCondLst>
                                    <p:cond delay="0"/>
                                  </p:stCondLst>
                                  <p:childTnLst>
                                    <p:set>
                                      <p:cBhvr>
                                        <p:cTn id="13" dur="1" fill="hold">
                                          <p:stCondLst>
                                            <p:cond delay="0"/>
                                          </p:stCondLst>
                                        </p:cTn>
                                        <p:tgtEl>
                                          <p:spTgt spid="28680"/>
                                        </p:tgtEl>
                                        <p:attrNameLst>
                                          <p:attrName>style.visibility</p:attrName>
                                        </p:attrNameLst>
                                      </p:cBhvr>
                                      <p:to>
                                        <p:strVal val="visible"/>
                                      </p:to>
                                    </p:set>
                                    <p:animEffect transition="in" filter="box(in)">
                                      <p:cBhvr>
                                        <p:cTn id="14" dur="500"/>
                                        <p:tgtEl>
                                          <p:spTgt spid="28680"/>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28688"/>
                                        </p:tgtEl>
                                        <p:attrNameLst>
                                          <p:attrName>style.visibility</p:attrName>
                                        </p:attrNameLst>
                                      </p:cBhvr>
                                      <p:to>
                                        <p:strVal val="visible"/>
                                      </p:to>
                                    </p:set>
                                  </p:childTnLst>
                                </p:cTn>
                              </p:par>
                            </p:childTnLst>
                          </p:cTn>
                        </p:par>
                        <p:par>
                          <p:cTn id="19" fill="hold">
                            <p:stCondLst>
                              <p:cond delay="500"/>
                            </p:stCondLst>
                            <p:childTnLst>
                              <p:par>
                                <p:cTn id="20" presetID="1" presetClass="entr" presetSubtype="0" fill="hold" grpId="0" nodeType="afterEffect">
                                  <p:stCondLst>
                                    <p:cond delay="0"/>
                                  </p:stCondLst>
                                  <p:childTnLst>
                                    <p:set>
                                      <p:cBhvr>
                                        <p:cTn id="21" dur="1" fill="hold">
                                          <p:stCondLst>
                                            <p:cond delay="499"/>
                                          </p:stCondLst>
                                        </p:cTn>
                                        <p:tgtEl>
                                          <p:spTgt spid="286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0" grpId="0" animBg="1" autoUpdateAnimBg="0"/>
      <p:bldP spid="28695" grpId="0" autoUpdateAnimBg="0"/>
      <p:bldP spid="28699"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Line 3"/>
          <p:cNvSpPr>
            <a:spLocks noChangeShapeType="1"/>
          </p:cNvSpPr>
          <p:nvPr/>
        </p:nvSpPr>
        <p:spPr bwMode="auto">
          <a:xfrm>
            <a:off x="1066800" y="990600"/>
            <a:ext cx="6781800" cy="0"/>
          </a:xfrm>
          <a:prstGeom prst="line">
            <a:avLst/>
          </a:prstGeom>
          <a:noFill/>
          <a:ln w="9525">
            <a:solidFill>
              <a:schemeClr val="tx1"/>
            </a:solidFill>
            <a:miter lim="800000"/>
            <a:headEnd/>
            <a:tailEnd/>
          </a:ln>
        </p:spPr>
        <p:txBody>
          <a:bodyPr wrap="none"/>
          <a:lstStyle/>
          <a:p>
            <a:endParaRPr lang="en-US"/>
          </a:p>
        </p:txBody>
      </p:sp>
      <p:sp>
        <p:nvSpPr>
          <p:cNvPr id="39939" name="Line 4"/>
          <p:cNvSpPr>
            <a:spLocks noChangeShapeType="1"/>
          </p:cNvSpPr>
          <p:nvPr/>
        </p:nvSpPr>
        <p:spPr bwMode="auto">
          <a:xfrm>
            <a:off x="1066800" y="990600"/>
            <a:ext cx="0" cy="3657600"/>
          </a:xfrm>
          <a:prstGeom prst="line">
            <a:avLst/>
          </a:prstGeom>
          <a:noFill/>
          <a:ln w="9525">
            <a:solidFill>
              <a:schemeClr val="tx1"/>
            </a:solidFill>
            <a:miter lim="800000"/>
            <a:headEnd/>
            <a:tailEnd/>
          </a:ln>
        </p:spPr>
        <p:txBody>
          <a:bodyPr wrap="none"/>
          <a:lstStyle/>
          <a:p>
            <a:endParaRPr lang="en-US"/>
          </a:p>
        </p:txBody>
      </p:sp>
      <p:sp>
        <p:nvSpPr>
          <p:cNvPr id="39940" name="Line 5"/>
          <p:cNvSpPr>
            <a:spLocks noChangeShapeType="1"/>
          </p:cNvSpPr>
          <p:nvPr/>
        </p:nvSpPr>
        <p:spPr bwMode="auto">
          <a:xfrm>
            <a:off x="1066800" y="4648200"/>
            <a:ext cx="6781800" cy="0"/>
          </a:xfrm>
          <a:prstGeom prst="line">
            <a:avLst/>
          </a:prstGeom>
          <a:noFill/>
          <a:ln w="9525">
            <a:solidFill>
              <a:schemeClr val="tx1"/>
            </a:solidFill>
            <a:miter lim="800000"/>
            <a:headEnd/>
            <a:tailEnd/>
          </a:ln>
        </p:spPr>
        <p:txBody>
          <a:bodyPr wrap="none"/>
          <a:lstStyle/>
          <a:p>
            <a:endParaRPr lang="en-US"/>
          </a:p>
        </p:txBody>
      </p:sp>
      <p:sp>
        <p:nvSpPr>
          <p:cNvPr id="39941" name="Line 6"/>
          <p:cNvSpPr>
            <a:spLocks noChangeShapeType="1"/>
          </p:cNvSpPr>
          <p:nvPr/>
        </p:nvSpPr>
        <p:spPr bwMode="auto">
          <a:xfrm>
            <a:off x="7848600" y="990600"/>
            <a:ext cx="0" cy="3657600"/>
          </a:xfrm>
          <a:prstGeom prst="line">
            <a:avLst/>
          </a:prstGeom>
          <a:noFill/>
          <a:ln w="9525">
            <a:solidFill>
              <a:schemeClr val="tx1"/>
            </a:solidFill>
            <a:miter lim="800000"/>
            <a:headEnd/>
            <a:tailEnd/>
          </a:ln>
        </p:spPr>
        <p:txBody>
          <a:bodyPr wrap="none"/>
          <a:lstStyle/>
          <a:p>
            <a:endParaRPr lang="en-US"/>
          </a:p>
        </p:txBody>
      </p:sp>
      <p:sp>
        <p:nvSpPr>
          <p:cNvPr id="39942" name="Line 7"/>
          <p:cNvSpPr>
            <a:spLocks noChangeShapeType="1"/>
          </p:cNvSpPr>
          <p:nvPr/>
        </p:nvSpPr>
        <p:spPr bwMode="auto">
          <a:xfrm>
            <a:off x="1066800" y="1524000"/>
            <a:ext cx="6781800" cy="0"/>
          </a:xfrm>
          <a:prstGeom prst="line">
            <a:avLst/>
          </a:prstGeom>
          <a:noFill/>
          <a:ln w="9525">
            <a:solidFill>
              <a:schemeClr val="tx1"/>
            </a:solidFill>
            <a:miter lim="800000"/>
            <a:headEnd/>
            <a:tailEnd/>
          </a:ln>
        </p:spPr>
        <p:txBody>
          <a:bodyPr wrap="none"/>
          <a:lstStyle/>
          <a:p>
            <a:endParaRPr lang="en-US"/>
          </a:p>
        </p:txBody>
      </p:sp>
      <p:sp>
        <p:nvSpPr>
          <p:cNvPr id="39943" name="Line 8"/>
          <p:cNvSpPr>
            <a:spLocks noChangeShapeType="1"/>
          </p:cNvSpPr>
          <p:nvPr/>
        </p:nvSpPr>
        <p:spPr bwMode="auto">
          <a:xfrm>
            <a:off x="2133600" y="990600"/>
            <a:ext cx="0" cy="533400"/>
          </a:xfrm>
          <a:prstGeom prst="line">
            <a:avLst/>
          </a:prstGeom>
          <a:noFill/>
          <a:ln w="9525">
            <a:solidFill>
              <a:schemeClr val="tx1"/>
            </a:solidFill>
            <a:miter lim="800000"/>
            <a:headEnd/>
            <a:tailEnd/>
          </a:ln>
        </p:spPr>
        <p:txBody>
          <a:bodyPr wrap="none"/>
          <a:lstStyle/>
          <a:p>
            <a:endParaRPr lang="en-US"/>
          </a:p>
        </p:txBody>
      </p:sp>
      <p:sp>
        <p:nvSpPr>
          <p:cNvPr id="39944" name="Line 9"/>
          <p:cNvSpPr>
            <a:spLocks noChangeShapeType="1"/>
          </p:cNvSpPr>
          <p:nvPr/>
        </p:nvSpPr>
        <p:spPr bwMode="auto">
          <a:xfrm>
            <a:off x="4572000" y="990600"/>
            <a:ext cx="0" cy="533400"/>
          </a:xfrm>
          <a:prstGeom prst="line">
            <a:avLst/>
          </a:prstGeom>
          <a:noFill/>
          <a:ln w="9525">
            <a:solidFill>
              <a:schemeClr val="tx1"/>
            </a:solidFill>
            <a:miter lim="800000"/>
            <a:headEnd/>
            <a:tailEnd/>
          </a:ln>
        </p:spPr>
        <p:txBody>
          <a:bodyPr wrap="none"/>
          <a:lstStyle/>
          <a:p>
            <a:endParaRPr lang="en-US"/>
          </a:p>
        </p:txBody>
      </p:sp>
      <p:sp>
        <p:nvSpPr>
          <p:cNvPr id="39945" name="Line 10"/>
          <p:cNvSpPr>
            <a:spLocks noChangeShapeType="1"/>
          </p:cNvSpPr>
          <p:nvPr/>
        </p:nvSpPr>
        <p:spPr bwMode="auto">
          <a:xfrm>
            <a:off x="5867400" y="990600"/>
            <a:ext cx="0" cy="533400"/>
          </a:xfrm>
          <a:prstGeom prst="line">
            <a:avLst/>
          </a:prstGeom>
          <a:noFill/>
          <a:ln w="9525">
            <a:solidFill>
              <a:schemeClr val="tx1"/>
            </a:solidFill>
            <a:miter lim="800000"/>
            <a:headEnd/>
            <a:tailEnd/>
          </a:ln>
        </p:spPr>
        <p:txBody>
          <a:bodyPr wrap="none"/>
          <a:lstStyle/>
          <a:p>
            <a:endParaRPr lang="en-US"/>
          </a:p>
        </p:txBody>
      </p:sp>
      <p:sp>
        <p:nvSpPr>
          <p:cNvPr id="39946" name="Line 11"/>
          <p:cNvSpPr>
            <a:spLocks noChangeShapeType="1"/>
          </p:cNvSpPr>
          <p:nvPr/>
        </p:nvSpPr>
        <p:spPr bwMode="auto">
          <a:xfrm>
            <a:off x="1066800" y="2133600"/>
            <a:ext cx="990600" cy="0"/>
          </a:xfrm>
          <a:prstGeom prst="line">
            <a:avLst/>
          </a:prstGeom>
          <a:noFill/>
          <a:ln w="9525">
            <a:solidFill>
              <a:schemeClr val="tx1"/>
            </a:solidFill>
            <a:miter lim="800000"/>
            <a:headEnd/>
            <a:tailEnd/>
          </a:ln>
        </p:spPr>
        <p:txBody>
          <a:bodyPr wrap="none"/>
          <a:lstStyle/>
          <a:p>
            <a:endParaRPr lang="en-US"/>
          </a:p>
        </p:txBody>
      </p:sp>
      <p:sp>
        <p:nvSpPr>
          <p:cNvPr id="39947" name="Line 12"/>
          <p:cNvSpPr>
            <a:spLocks noChangeShapeType="1"/>
          </p:cNvSpPr>
          <p:nvPr/>
        </p:nvSpPr>
        <p:spPr bwMode="auto">
          <a:xfrm>
            <a:off x="2057400" y="1524000"/>
            <a:ext cx="0" cy="609600"/>
          </a:xfrm>
          <a:prstGeom prst="line">
            <a:avLst/>
          </a:prstGeom>
          <a:noFill/>
          <a:ln w="9525">
            <a:solidFill>
              <a:schemeClr val="tx1"/>
            </a:solidFill>
            <a:miter lim="800000"/>
            <a:headEnd/>
            <a:tailEnd/>
          </a:ln>
        </p:spPr>
        <p:txBody>
          <a:bodyPr wrap="none"/>
          <a:lstStyle/>
          <a:p>
            <a:endParaRPr lang="en-US"/>
          </a:p>
        </p:txBody>
      </p:sp>
      <p:sp>
        <p:nvSpPr>
          <p:cNvPr id="39948" name="Line 13"/>
          <p:cNvSpPr>
            <a:spLocks noChangeShapeType="1"/>
          </p:cNvSpPr>
          <p:nvPr/>
        </p:nvSpPr>
        <p:spPr bwMode="auto">
          <a:xfrm>
            <a:off x="1524000" y="2133600"/>
            <a:ext cx="0" cy="457200"/>
          </a:xfrm>
          <a:prstGeom prst="line">
            <a:avLst/>
          </a:prstGeom>
          <a:noFill/>
          <a:ln w="9525">
            <a:solidFill>
              <a:schemeClr val="tx1"/>
            </a:solidFill>
            <a:miter lim="800000"/>
            <a:headEnd/>
            <a:tailEnd/>
          </a:ln>
        </p:spPr>
        <p:txBody>
          <a:bodyPr wrap="none"/>
          <a:lstStyle/>
          <a:p>
            <a:endParaRPr lang="en-US"/>
          </a:p>
        </p:txBody>
      </p:sp>
      <p:sp>
        <p:nvSpPr>
          <p:cNvPr id="39949" name="Line 14"/>
          <p:cNvSpPr>
            <a:spLocks noChangeShapeType="1"/>
          </p:cNvSpPr>
          <p:nvPr/>
        </p:nvSpPr>
        <p:spPr bwMode="auto">
          <a:xfrm>
            <a:off x="1524000" y="2590800"/>
            <a:ext cx="533400" cy="0"/>
          </a:xfrm>
          <a:prstGeom prst="line">
            <a:avLst/>
          </a:prstGeom>
          <a:noFill/>
          <a:ln w="9525">
            <a:solidFill>
              <a:schemeClr val="tx1"/>
            </a:solidFill>
            <a:miter lim="800000"/>
            <a:headEnd/>
            <a:tailEnd type="triangle" w="med" len="med"/>
          </a:ln>
        </p:spPr>
        <p:txBody>
          <a:bodyPr wrap="none"/>
          <a:lstStyle/>
          <a:p>
            <a:endParaRPr lang="en-US"/>
          </a:p>
        </p:txBody>
      </p:sp>
      <p:sp>
        <p:nvSpPr>
          <p:cNvPr id="39950" name="Line 15"/>
          <p:cNvSpPr>
            <a:spLocks noChangeShapeType="1"/>
          </p:cNvSpPr>
          <p:nvPr/>
        </p:nvSpPr>
        <p:spPr bwMode="auto">
          <a:xfrm>
            <a:off x="6400800" y="1524000"/>
            <a:ext cx="0" cy="457200"/>
          </a:xfrm>
          <a:prstGeom prst="line">
            <a:avLst/>
          </a:prstGeom>
          <a:noFill/>
          <a:ln w="9525">
            <a:solidFill>
              <a:schemeClr val="tx1"/>
            </a:solidFill>
            <a:miter lim="800000"/>
            <a:headEnd/>
            <a:tailEnd/>
          </a:ln>
        </p:spPr>
        <p:txBody>
          <a:bodyPr wrap="none"/>
          <a:lstStyle/>
          <a:p>
            <a:endParaRPr lang="en-US"/>
          </a:p>
        </p:txBody>
      </p:sp>
      <p:sp>
        <p:nvSpPr>
          <p:cNvPr id="39951" name="Line 16"/>
          <p:cNvSpPr>
            <a:spLocks noChangeShapeType="1"/>
          </p:cNvSpPr>
          <p:nvPr/>
        </p:nvSpPr>
        <p:spPr bwMode="auto">
          <a:xfrm>
            <a:off x="6400800" y="1981200"/>
            <a:ext cx="1447800" cy="0"/>
          </a:xfrm>
          <a:prstGeom prst="line">
            <a:avLst/>
          </a:prstGeom>
          <a:noFill/>
          <a:ln w="9525">
            <a:solidFill>
              <a:schemeClr val="tx1"/>
            </a:solidFill>
            <a:miter lim="800000"/>
            <a:headEnd/>
            <a:tailEnd/>
          </a:ln>
        </p:spPr>
        <p:txBody>
          <a:bodyPr wrap="none"/>
          <a:lstStyle/>
          <a:p>
            <a:endParaRPr lang="en-US"/>
          </a:p>
        </p:txBody>
      </p:sp>
      <p:sp>
        <p:nvSpPr>
          <p:cNvPr id="39952" name="Rectangle 17"/>
          <p:cNvSpPr>
            <a:spLocks noChangeArrowheads="1"/>
          </p:cNvSpPr>
          <p:nvPr/>
        </p:nvSpPr>
        <p:spPr bwMode="auto">
          <a:xfrm>
            <a:off x="2057400" y="2209800"/>
            <a:ext cx="990600" cy="990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9953" name="Line 18"/>
          <p:cNvSpPr>
            <a:spLocks noChangeShapeType="1"/>
          </p:cNvSpPr>
          <p:nvPr/>
        </p:nvSpPr>
        <p:spPr bwMode="auto">
          <a:xfrm>
            <a:off x="3048000" y="2590800"/>
            <a:ext cx="304800" cy="0"/>
          </a:xfrm>
          <a:prstGeom prst="line">
            <a:avLst/>
          </a:prstGeom>
          <a:noFill/>
          <a:ln w="12700">
            <a:solidFill>
              <a:schemeClr val="tx1"/>
            </a:solidFill>
            <a:miter lim="800000"/>
            <a:headEnd/>
            <a:tailEnd type="triangle" w="med" len="med"/>
          </a:ln>
        </p:spPr>
        <p:txBody>
          <a:bodyPr wrap="none"/>
          <a:lstStyle/>
          <a:p>
            <a:endParaRPr lang="en-US"/>
          </a:p>
        </p:txBody>
      </p:sp>
      <p:sp>
        <p:nvSpPr>
          <p:cNvPr id="39954" name="Rectangle 19"/>
          <p:cNvSpPr>
            <a:spLocks noChangeArrowheads="1"/>
          </p:cNvSpPr>
          <p:nvPr/>
        </p:nvSpPr>
        <p:spPr bwMode="auto">
          <a:xfrm>
            <a:off x="3352800" y="22098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955" name="Line 23"/>
          <p:cNvSpPr>
            <a:spLocks noChangeShapeType="1"/>
          </p:cNvSpPr>
          <p:nvPr/>
        </p:nvSpPr>
        <p:spPr bwMode="auto">
          <a:xfrm>
            <a:off x="1066800" y="3429000"/>
            <a:ext cx="6705600" cy="0"/>
          </a:xfrm>
          <a:prstGeom prst="line">
            <a:avLst/>
          </a:prstGeom>
          <a:noFill/>
          <a:ln w="9525">
            <a:solidFill>
              <a:schemeClr val="tx1"/>
            </a:solidFill>
            <a:miter lim="800000"/>
            <a:headEnd/>
            <a:tailEnd/>
          </a:ln>
        </p:spPr>
        <p:txBody>
          <a:bodyPr wrap="none"/>
          <a:lstStyle/>
          <a:p>
            <a:endParaRPr lang="en-US"/>
          </a:p>
        </p:txBody>
      </p:sp>
      <p:sp>
        <p:nvSpPr>
          <p:cNvPr id="39956" name="Line 46"/>
          <p:cNvSpPr>
            <a:spLocks noChangeShapeType="1"/>
          </p:cNvSpPr>
          <p:nvPr/>
        </p:nvSpPr>
        <p:spPr bwMode="auto">
          <a:xfrm>
            <a:off x="2057400" y="2667000"/>
            <a:ext cx="990600" cy="0"/>
          </a:xfrm>
          <a:prstGeom prst="line">
            <a:avLst/>
          </a:prstGeom>
          <a:noFill/>
          <a:ln w="9525">
            <a:solidFill>
              <a:schemeClr val="tx1"/>
            </a:solidFill>
            <a:miter lim="800000"/>
            <a:headEnd/>
            <a:tailEnd/>
          </a:ln>
        </p:spPr>
        <p:txBody>
          <a:bodyPr wrap="none"/>
          <a:lstStyle/>
          <a:p>
            <a:endParaRPr lang="en-US"/>
          </a:p>
        </p:txBody>
      </p:sp>
      <p:sp>
        <p:nvSpPr>
          <p:cNvPr id="39957" name="Line 47"/>
          <p:cNvSpPr>
            <a:spLocks noChangeShapeType="1"/>
          </p:cNvSpPr>
          <p:nvPr/>
        </p:nvSpPr>
        <p:spPr bwMode="auto">
          <a:xfrm>
            <a:off x="2057400" y="2895600"/>
            <a:ext cx="990600" cy="0"/>
          </a:xfrm>
          <a:prstGeom prst="line">
            <a:avLst/>
          </a:prstGeom>
          <a:noFill/>
          <a:ln w="9525">
            <a:solidFill>
              <a:schemeClr val="tx1"/>
            </a:solidFill>
            <a:miter lim="800000"/>
            <a:headEnd/>
            <a:tailEnd/>
          </a:ln>
        </p:spPr>
        <p:txBody>
          <a:bodyPr wrap="none"/>
          <a:lstStyle/>
          <a:p>
            <a:endParaRPr lang="en-US"/>
          </a:p>
        </p:txBody>
      </p:sp>
      <p:sp>
        <p:nvSpPr>
          <p:cNvPr id="39958" name="Line 48"/>
          <p:cNvSpPr>
            <a:spLocks noChangeShapeType="1"/>
          </p:cNvSpPr>
          <p:nvPr/>
        </p:nvSpPr>
        <p:spPr bwMode="auto">
          <a:xfrm>
            <a:off x="3352800" y="2667000"/>
            <a:ext cx="990600" cy="0"/>
          </a:xfrm>
          <a:prstGeom prst="line">
            <a:avLst/>
          </a:prstGeom>
          <a:noFill/>
          <a:ln w="12700">
            <a:solidFill>
              <a:schemeClr val="tx1"/>
            </a:solidFill>
            <a:miter lim="800000"/>
            <a:headEnd/>
            <a:tailEnd/>
          </a:ln>
        </p:spPr>
        <p:txBody>
          <a:bodyPr wrap="none"/>
          <a:lstStyle/>
          <a:p>
            <a:endParaRPr lang="en-US"/>
          </a:p>
        </p:txBody>
      </p:sp>
      <p:sp>
        <p:nvSpPr>
          <p:cNvPr id="39959" name="Line 49"/>
          <p:cNvSpPr>
            <a:spLocks noChangeShapeType="1"/>
          </p:cNvSpPr>
          <p:nvPr/>
        </p:nvSpPr>
        <p:spPr bwMode="auto">
          <a:xfrm>
            <a:off x="3352800" y="2895600"/>
            <a:ext cx="990600" cy="0"/>
          </a:xfrm>
          <a:prstGeom prst="line">
            <a:avLst/>
          </a:prstGeom>
          <a:noFill/>
          <a:ln w="12700">
            <a:solidFill>
              <a:schemeClr val="tx1"/>
            </a:solidFill>
            <a:miter lim="800000"/>
            <a:headEnd/>
            <a:tailEnd/>
          </a:ln>
        </p:spPr>
        <p:txBody>
          <a:bodyPr wrap="none"/>
          <a:lstStyle/>
          <a:p>
            <a:endParaRPr lang="en-US"/>
          </a:p>
        </p:txBody>
      </p:sp>
      <p:sp>
        <p:nvSpPr>
          <p:cNvPr id="39960" name="Line 52"/>
          <p:cNvSpPr>
            <a:spLocks noChangeShapeType="1"/>
          </p:cNvSpPr>
          <p:nvPr/>
        </p:nvSpPr>
        <p:spPr bwMode="auto">
          <a:xfrm flipH="1">
            <a:off x="1600200" y="3124200"/>
            <a:ext cx="609600" cy="609600"/>
          </a:xfrm>
          <a:prstGeom prst="line">
            <a:avLst/>
          </a:prstGeom>
          <a:noFill/>
          <a:ln w="9525">
            <a:solidFill>
              <a:schemeClr val="tx1"/>
            </a:solidFill>
            <a:miter lim="800000"/>
            <a:headEnd/>
            <a:tailEnd type="triangle" w="med" len="med"/>
          </a:ln>
        </p:spPr>
        <p:txBody>
          <a:bodyPr wrap="none"/>
          <a:lstStyle/>
          <a:p>
            <a:endParaRPr lang="en-US"/>
          </a:p>
        </p:txBody>
      </p:sp>
      <p:sp>
        <p:nvSpPr>
          <p:cNvPr id="39961" name="Line 53"/>
          <p:cNvSpPr>
            <a:spLocks noChangeShapeType="1"/>
          </p:cNvSpPr>
          <p:nvPr/>
        </p:nvSpPr>
        <p:spPr bwMode="auto">
          <a:xfrm flipH="1">
            <a:off x="2209800" y="2819400"/>
            <a:ext cx="457200" cy="914400"/>
          </a:xfrm>
          <a:prstGeom prst="line">
            <a:avLst/>
          </a:prstGeom>
          <a:noFill/>
          <a:ln w="9525">
            <a:solidFill>
              <a:schemeClr val="tx1"/>
            </a:solidFill>
            <a:miter lim="800000"/>
            <a:headEnd/>
            <a:tailEnd type="triangle" w="med" len="med"/>
          </a:ln>
        </p:spPr>
        <p:txBody>
          <a:bodyPr wrap="none"/>
          <a:lstStyle/>
          <a:p>
            <a:endParaRPr lang="en-US"/>
          </a:p>
        </p:txBody>
      </p:sp>
      <p:sp>
        <p:nvSpPr>
          <p:cNvPr id="39962" name="Rectangle 54"/>
          <p:cNvSpPr>
            <a:spLocks noChangeArrowheads="1"/>
          </p:cNvSpPr>
          <p:nvPr/>
        </p:nvSpPr>
        <p:spPr bwMode="auto">
          <a:xfrm>
            <a:off x="1371600" y="3733800"/>
            <a:ext cx="4572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9963" name="Rectangle 55"/>
          <p:cNvSpPr>
            <a:spLocks noChangeArrowheads="1"/>
          </p:cNvSpPr>
          <p:nvPr/>
        </p:nvSpPr>
        <p:spPr bwMode="auto">
          <a:xfrm>
            <a:off x="2057400" y="3733800"/>
            <a:ext cx="3048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9964" name="Text Box 56"/>
          <p:cNvSpPr txBox="1">
            <a:spLocks noChangeArrowheads="1"/>
          </p:cNvSpPr>
          <p:nvPr/>
        </p:nvSpPr>
        <p:spPr bwMode="auto">
          <a:xfrm>
            <a:off x="1447800" y="38862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1</a:t>
            </a:r>
          </a:p>
        </p:txBody>
      </p:sp>
      <p:sp>
        <p:nvSpPr>
          <p:cNvPr id="39965" name="Text Box 57"/>
          <p:cNvSpPr txBox="1">
            <a:spLocks noChangeArrowheads="1"/>
          </p:cNvSpPr>
          <p:nvPr/>
        </p:nvSpPr>
        <p:spPr bwMode="auto">
          <a:xfrm>
            <a:off x="2057400" y="36576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8" charset="0"/>
              </a:rPr>
              <a:t>stack</a:t>
            </a:r>
          </a:p>
        </p:txBody>
      </p:sp>
      <p:sp>
        <p:nvSpPr>
          <p:cNvPr id="39966" name="Line 58"/>
          <p:cNvSpPr>
            <a:spLocks noChangeShapeType="1"/>
          </p:cNvSpPr>
          <p:nvPr/>
        </p:nvSpPr>
        <p:spPr bwMode="auto">
          <a:xfrm flipH="1">
            <a:off x="3733800" y="2819400"/>
            <a:ext cx="457200" cy="914400"/>
          </a:xfrm>
          <a:prstGeom prst="line">
            <a:avLst/>
          </a:prstGeom>
          <a:noFill/>
          <a:ln w="12700">
            <a:solidFill>
              <a:schemeClr val="tx1"/>
            </a:solidFill>
            <a:miter lim="800000"/>
            <a:headEnd/>
            <a:tailEnd type="triangle" w="med" len="med"/>
          </a:ln>
        </p:spPr>
        <p:txBody>
          <a:bodyPr wrap="none"/>
          <a:lstStyle/>
          <a:p>
            <a:endParaRPr lang="en-US"/>
          </a:p>
        </p:txBody>
      </p:sp>
      <p:sp>
        <p:nvSpPr>
          <p:cNvPr id="39967" name="Line 59"/>
          <p:cNvSpPr>
            <a:spLocks noChangeShapeType="1"/>
          </p:cNvSpPr>
          <p:nvPr/>
        </p:nvSpPr>
        <p:spPr bwMode="auto">
          <a:xfrm flipH="1">
            <a:off x="2971800" y="3048000"/>
            <a:ext cx="685800" cy="685800"/>
          </a:xfrm>
          <a:prstGeom prst="line">
            <a:avLst/>
          </a:prstGeom>
          <a:noFill/>
          <a:ln w="12700">
            <a:solidFill>
              <a:schemeClr val="tx1"/>
            </a:solidFill>
            <a:miter lim="800000"/>
            <a:headEnd/>
            <a:tailEnd type="triangle" w="med" len="med"/>
          </a:ln>
        </p:spPr>
        <p:txBody>
          <a:bodyPr wrap="none"/>
          <a:lstStyle/>
          <a:p>
            <a:endParaRPr lang="en-US"/>
          </a:p>
        </p:txBody>
      </p:sp>
      <p:sp>
        <p:nvSpPr>
          <p:cNvPr id="39968" name="Rectangle 60"/>
          <p:cNvSpPr>
            <a:spLocks noChangeArrowheads="1"/>
          </p:cNvSpPr>
          <p:nvPr/>
        </p:nvSpPr>
        <p:spPr bwMode="auto">
          <a:xfrm>
            <a:off x="2819400" y="3733800"/>
            <a:ext cx="4572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969" name="Rectangle 61"/>
          <p:cNvSpPr>
            <a:spLocks noChangeArrowheads="1"/>
          </p:cNvSpPr>
          <p:nvPr/>
        </p:nvSpPr>
        <p:spPr bwMode="auto">
          <a:xfrm>
            <a:off x="3581400" y="3733800"/>
            <a:ext cx="3048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970" name="Text Box 62"/>
          <p:cNvSpPr txBox="1">
            <a:spLocks noChangeArrowheads="1"/>
          </p:cNvSpPr>
          <p:nvPr/>
        </p:nvSpPr>
        <p:spPr bwMode="auto">
          <a:xfrm>
            <a:off x="3581400" y="36576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8" charset="0"/>
              </a:rPr>
              <a:t>stack</a:t>
            </a:r>
          </a:p>
        </p:txBody>
      </p:sp>
      <p:sp>
        <p:nvSpPr>
          <p:cNvPr id="39971" name="Text Box 63"/>
          <p:cNvSpPr txBox="1">
            <a:spLocks noChangeArrowheads="1"/>
          </p:cNvSpPr>
          <p:nvPr/>
        </p:nvSpPr>
        <p:spPr bwMode="auto">
          <a:xfrm>
            <a:off x="2895600" y="39624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2</a:t>
            </a:r>
          </a:p>
        </p:txBody>
      </p:sp>
      <p:sp>
        <p:nvSpPr>
          <p:cNvPr id="39972" name="Text Box 70"/>
          <p:cNvSpPr txBox="1">
            <a:spLocks noChangeArrowheads="1"/>
          </p:cNvSpPr>
          <p:nvPr/>
        </p:nvSpPr>
        <p:spPr bwMode="auto">
          <a:xfrm>
            <a:off x="2057400" y="22860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PCB1</a:t>
            </a:r>
          </a:p>
        </p:txBody>
      </p:sp>
      <p:sp>
        <p:nvSpPr>
          <p:cNvPr id="39973" name="Text Box 71"/>
          <p:cNvSpPr txBox="1">
            <a:spLocks noChangeArrowheads="1"/>
          </p:cNvSpPr>
          <p:nvPr/>
        </p:nvSpPr>
        <p:spPr bwMode="auto">
          <a:xfrm>
            <a:off x="3429000" y="22860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PCB2</a:t>
            </a:r>
          </a:p>
        </p:txBody>
      </p:sp>
      <p:sp>
        <p:nvSpPr>
          <p:cNvPr id="39974" name="Text Box 73"/>
          <p:cNvSpPr txBox="1">
            <a:spLocks noChangeArrowheads="1"/>
          </p:cNvSpPr>
          <p:nvPr/>
        </p:nvSpPr>
        <p:spPr bwMode="auto">
          <a:xfrm>
            <a:off x="1143000" y="16002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READY</a:t>
            </a:r>
            <a:r>
              <a:rPr lang="en-US">
                <a:latin typeface="Times New Roman" pitchFamily="18" charset="0"/>
              </a:rPr>
              <a:t> </a:t>
            </a:r>
          </a:p>
        </p:txBody>
      </p:sp>
      <p:sp>
        <p:nvSpPr>
          <p:cNvPr id="39975" name="Text Box 74"/>
          <p:cNvSpPr txBox="1">
            <a:spLocks noChangeArrowheads="1"/>
          </p:cNvSpPr>
          <p:nvPr/>
        </p:nvSpPr>
        <p:spPr bwMode="auto">
          <a:xfrm>
            <a:off x="6477000" y="15240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RUNNING</a:t>
            </a:r>
            <a:r>
              <a:rPr lang="en-US">
                <a:latin typeface="Times New Roman" pitchFamily="18" charset="0"/>
              </a:rPr>
              <a:t> </a:t>
            </a:r>
          </a:p>
        </p:txBody>
      </p:sp>
      <p:sp>
        <p:nvSpPr>
          <p:cNvPr id="39976" name="Text Box 75"/>
          <p:cNvSpPr txBox="1">
            <a:spLocks noChangeArrowheads="1"/>
          </p:cNvSpPr>
          <p:nvPr/>
        </p:nvSpPr>
        <p:spPr bwMode="auto">
          <a:xfrm>
            <a:off x="990600" y="11430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LOADER</a:t>
            </a:r>
            <a:r>
              <a:rPr lang="en-US" sz="1800">
                <a:latin typeface="Times New Roman" pitchFamily="18" charset="0"/>
              </a:rPr>
              <a:t> </a:t>
            </a:r>
          </a:p>
        </p:txBody>
      </p:sp>
      <p:sp>
        <p:nvSpPr>
          <p:cNvPr id="39977" name="Text Box 77"/>
          <p:cNvSpPr txBox="1">
            <a:spLocks noChangeArrowheads="1"/>
          </p:cNvSpPr>
          <p:nvPr/>
        </p:nvSpPr>
        <p:spPr bwMode="auto">
          <a:xfrm>
            <a:off x="4419600" y="11430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DISPATCHER </a:t>
            </a:r>
          </a:p>
        </p:txBody>
      </p:sp>
      <p:sp>
        <p:nvSpPr>
          <p:cNvPr id="39978" name="Text Box 76"/>
          <p:cNvSpPr txBox="1">
            <a:spLocks noChangeArrowheads="1"/>
          </p:cNvSpPr>
          <p:nvPr/>
        </p:nvSpPr>
        <p:spPr bwMode="auto">
          <a:xfrm>
            <a:off x="2057400" y="10668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INTERRUPT HANDLER</a:t>
            </a:r>
            <a:r>
              <a:rPr lang="en-US">
                <a:latin typeface="Times New Roman" pitchFamily="18" charset="0"/>
              </a:rPr>
              <a:t> </a:t>
            </a:r>
          </a:p>
        </p:txBody>
      </p:sp>
      <p:sp>
        <p:nvSpPr>
          <p:cNvPr id="39979" name="Text Box 78"/>
          <p:cNvSpPr txBox="1">
            <a:spLocks noChangeArrowheads="1"/>
          </p:cNvSpPr>
          <p:nvPr/>
        </p:nvSpPr>
        <p:spPr bwMode="auto">
          <a:xfrm>
            <a:off x="5867400" y="10668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RUNTIME LIBRARY</a:t>
            </a:r>
            <a:r>
              <a:rPr lang="en-US">
                <a:latin typeface="Times New Roman" pitchFamily="18" charset="0"/>
              </a:rPr>
              <a:t> </a:t>
            </a:r>
          </a:p>
        </p:txBody>
      </p:sp>
      <p:sp>
        <p:nvSpPr>
          <p:cNvPr id="39980" name="Text Box 79"/>
          <p:cNvSpPr txBox="1">
            <a:spLocks noChangeArrowheads="1"/>
          </p:cNvSpPr>
          <p:nvPr/>
        </p:nvSpPr>
        <p:spPr bwMode="auto">
          <a:xfrm>
            <a:off x="7848600" y="5486400"/>
            <a:ext cx="9906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CPU</a:t>
            </a:r>
          </a:p>
        </p:txBody>
      </p:sp>
      <p:sp>
        <p:nvSpPr>
          <p:cNvPr id="39981" name="Rectangle 100"/>
          <p:cNvSpPr>
            <a:spLocks noChangeArrowheads="1"/>
          </p:cNvSpPr>
          <p:nvPr/>
        </p:nvSpPr>
        <p:spPr bwMode="auto">
          <a:xfrm>
            <a:off x="1066800" y="4876800"/>
            <a:ext cx="6705600" cy="1676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9982" name="Line 101"/>
          <p:cNvSpPr>
            <a:spLocks noChangeShapeType="1"/>
          </p:cNvSpPr>
          <p:nvPr/>
        </p:nvSpPr>
        <p:spPr bwMode="auto">
          <a:xfrm>
            <a:off x="1066800" y="5943600"/>
            <a:ext cx="6705600" cy="0"/>
          </a:xfrm>
          <a:prstGeom prst="line">
            <a:avLst/>
          </a:prstGeom>
          <a:noFill/>
          <a:ln w="9525">
            <a:solidFill>
              <a:schemeClr val="tx1"/>
            </a:solidFill>
            <a:miter lim="800000"/>
            <a:headEnd/>
            <a:tailEnd/>
          </a:ln>
        </p:spPr>
        <p:txBody>
          <a:bodyPr wrap="none"/>
          <a:lstStyle/>
          <a:p>
            <a:endParaRPr lang="en-US"/>
          </a:p>
        </p:txBody>
      </p:sp>
      <p:sp>
        <p:nvSpPr>
          <p:cNvPr id="39983" name="Rectangle 102"/>
          <p:cNvSpPr>
            <a:spLocks noChangeArrowheads="1"/>
          </p:cNvSpPr>
          <p:nvPr/>
        </p:nvSpPr>
        <p:spPr bwMode="auto">
          <a:xfrm>
            <a:off x="1219200" y="6096000"/>
            <a:ext cx="1752600" cy="304800"/>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8" charset="0"/>
              </a:rPr>
              <a:t>Accumulator</a:t>
            </a:r>
          </a:p>
        </p:txBody>
      </p:sp>
      <p:sp>
        <p:nvSpPr>
          <p:cNvPr id="39984" name="Text Box 103"/>
          <p:cNvSpPr txBox="1">
            <a:spLocks noChangeArrowheads="1"/>
          </p:cNvSpPr>
          <p:nvPr/>
        </p:nvSpPr>
        <p:spPr bwMode="auto">
          <a:xfrm>
            <a:off x="1447800" y="5334000"/>
            <a:ext cx="184150" cy="457200"/>
          </a:xfrm>
          <a:prstGeom prst="rect">
            <a:avLst/>
          </a:prstGeom>
          <a:noFill/>
          <a:ln w="9525">
            <a:noFill/>
            <a:miter lim="800000"/>
            <a:headEnd/>
            <a:tailEnd/>
          </a:ln>
        </p:spPr>
        <p:txBody>
          <a:bodyPr wrap="none">
            <a:spAutoFit/>
          </a:bodyPr>
          <a:lstStyle/>
          <a:p>
            <a:endParaRPr lang="en-US">
              <a:latin typeface="Times New Roman" pitchFamily="18" charset="0"/>
            </a:endParaRPr>
          </a:p>
        </p:txBody>
      </p:sp>
      <p:sp>
        <p:nvSpPr>
          <p:cNvPr id="39985" name="Line 104"/>
          <p:cNvSpPr>
            <a:spLocks noChangeShapeType="1"/>
          </p:cNvSpPr>
          <p:nvPr/>
        </p:nvSpPr>
        <p:spPr bwMode="auto">
          <a:xfrm>
            <a:off x="1600200" y="4876800"/>
            <a:ext cx="0" cy="1066800"/>
          </a:xfrm>
          <a:prstGeom prst="line">
            <a:avLst/>
          </a:prstGeom>
          <a:noFill/>
          <a:ln w="9525">
            <a:solidFill>
              <a:schemeClr val="tx1"/>
            </a:solidFill>
            <a:miter lim="800000"/>
            <a:headEnd/>
            <a:tailEnd/>
          </a:ln>
        </p:spPr>
        <p:txBody>
          <a:bodyPr wrap="none"/>
          <a:lstStyle/>
          <a:p>
            <a:endParaRPr lang="en-US"/>
          </a:p>
        </p:txBody>
      </p:sp>
      <p:sp>
        <p:nvSpPr>
          <p:cNvPr id="39986" name="Line 105"/>
          <p:cNvSpPr>
            <a:spLocks noChangeShapeType="1"/>
          </p:cNvSpPr>
          <p:nvPr/>
        </p:nvSpPr>
        <p:spPr bwMode="auto">
          <a:xfrm>
            <a:off x="1600200" y="5181600"/>
            <a:ext cx="5410200" cy="0"/>
          </a:xfrm>
          <a:prstGeom prst="line">
            <a:avLst/>
          </a:prstGeom>
          <a:noFill/>
          <a:ln w="9525">
            <a:solidFill>
              <a:schemeClr val="tx1"/>
            </a:solidFill>
            <a:miter lim="800000"/>
            <a:headEnd/>
            <a:tailEnd/>
          </a:ln>
        </p:spPr>
        <p:txBody>
          <a:bodyPr wrap="none"/>
          <a:lstStyle/>
          <a:p>
            <a:endParaRPr lang="en-US"/>
          </a:p>
        </p:txBody>
      </p:sp>
      <p:sp>
        <p:nvSpPr>
          <p:cNvPr id="39987" name="Line 106"/>
          <p:cNvSpPr>
            <a:spLocks noChangeShapeType="1"/>
          </p:cNvSpPr>
          <p:nvPr/>
        </p:nvSpPr>
        <p:spPr bwMode="auto">
          <a:xfrm>
            <a:off x="7010400" y="4876800"/>
            <a:ext cx="0" cy="1066800"/>
          </a:xfrm>
          <a:prstGeom prst="line">
            <a:avLst/>
          </a:prstGeom>
          <a:noFill/>
          <a:ln w="9525">
            <a:solidFill>
              <a:schemeClr val="tx1"/>
            </a:solidFill>
            <a:miter lim="800000"/>
            <a:headEnd/>
            <a:tailEnd/>
          </a:ln>
        </p:spPr>
        <p:txBody>
          <a:bodyPr wrap="none"/>
          <a:lstStyle/>
          <a:p>
            <a:endParaRPr lang="en-US"/>
          </a:p>
        </p:txBody>
      </p:sp>
      <p:sp>
        <p:nvSpPr>
          <p:cNvPr id="39988" name="Line 107"/>
          <p:cNvSpPr>
            <a:spLocks noChangeShapeType="1"/>
          </p:cNvSpPr>
          <p:nvPr/>
        </p:nvSpPr>
        <p:spPr bwMode="auto">
          <a:xfrm>
            <a:off x="4419600" y="4876800"/>
            <a:ext cx="0" cy="1066800"/>
          </a:xfrm>
          <a:prstGeom prst="line">
            <a:avLst/>
          </a:prstGeom>
          <a:noFill/>
          <a:ln w="9525">
            <a:solidFill>
              <a:schemeClr val="tx1"/>
            </a:solidFill>
            <a:miter lim="800000"/>
            <a:headEnd/>
            <a:tailEnd/>
          </a:ln>
        </p:spPr>
        <p:txBody>
          <a:bodyPr wrap="none"/>
          <a:lstStyle/>
          <a:p>
            <a:endParaRPr lang="en-US"/>
          </a:p>
        </p:txBody>
      </p:sp>
      <p:sp>
        <p:nvSpPr>
          <p:cNvPr id="39989" name="Line 108"/>
          <p:cNvSpPr>
            <a:spLocks noChangeShapeType="1"/>
          </p:cNvSpPr>
          <p:nvPr/>
        </p:nvSpPr>
        <p:spPr bwMode="auto">
          <a:xfrm>
            <a:off x="2057400" y="5181600"/>
            <a:ext cx="0" cy="762000"/>
          </a:xfrm>
          <a:prstGeom prst="line">
            <a:avLst/>
          </a:prstGeom>
          <a:noFill/>
          <a:ln w="9525">
            <a:solidFill>
              <a:schemeClr val="tx1"/>
            </a:solidFill>
            <a:miter lim="800000"/>
            <a:headEnd/>
            <a:tailEnd/>
          </a:ln>
        </p:spPr>
        <p:txBody>
          <a:bodyPr wrap="none"/>
          <a:lstStyle/>
          <a:p>
            <a:endParaRPr lang="en-US"/>
          </a:p>
        </p:txBody>
      </p:sp>
      <p:sp>
        <p:nvSpPr>
          <p:cNvPr id="39990" name="Line 109"/>
          <p:cNvSpPr>
            <a:spLocks noChangeShapeType="1"/>
          </p:cNvSpPr>
          <p:nvPr/>
        </p:nvSpPr>
        <p:spPr bwMode="auto">
          <a:xfrm>
            <a:off x="2514600" y="5181600"/>
            <a:ext cx="0" cy="762000"/>
          </a:xfrm>
          <a:prstGeom prst="line">
            <a:avLst/>
          </a:prstGeom>
          <a:noFill/>
          <a:ln w="9525">
            <a:solidFill>
              <a:schemeClr val="tx1"/>
            </a:solidFill>
            <a:miter lim="800000"/>
            <a:headEnd/>
            <a:tailEnd/>
          </a:ln>
        </p:spPr>
        <p:txBody>
          <a:bodyPr wrap="none"/>
          <a:lstStyle/>
          <a:p>
            <a:endParaRPr lang="en-US"/>
          </a:p>
        </p:txBody>
      </p:sp>
      <p:sp>
        <p:nvSpPr>
          <p:cNvPr id="39991" name="Line 110"/>
          <p:cNvSpPr>
            <a:spLocks noChangeShapeType="1"/>
          </p:cNvSpPr>
          <p:nvPr/>
        </p:nvSpPr>
        <p:spPr bwMode="auto">
          <a:xfrm>
            <a:off x="2971800" y="5181600"/>
            <a:ext cx="0" cy="762000"/>
          </a:xfrm>
          <a:prstGeom prst="line">
            <a:avLst/>
          </a:prstGeom>
          <a:noFill/>
          <a:ln w="9525">
            <a:solidFill>
              <a:schemeClr val="tx1"/>
            </a:solidFill>
            <a:miter lim="800000"/>
            <a:headEnd/>
            <a:tailEnd/>
          </a:ln>
        </p:spPr>
        <p:txBody>
          <a:bodyPr wrap="none"/>
          <a:lstStyle/>
          <a:p>
            <a:endParaRPr lang="en-US"/>
          </a:p>
        </p:txBody>
      </p:sp>
      <p:sp>
        <p:nvSpPr>
          <p:cNvPr id="39992" name="Line 111"/>
          <p:cNvSpPr>
            <a:spLocks noChangeShapeType="1"/>
          </p:cNvSpPr>
          <p:nvPr/>
        </p:nvSpPr>
        <p:spPr bwMode="auto">
          <a:xfrm>
            <a:off x="3352800" y="5181600"/>
            <a:ext cx="0" cy="762000"/>
          </a:xfrm>
          <a:prstGeom prst="line">
            <a:avLst/>
          </a:prstGeom>
          <a:noFill/>
          <a:ln w="9525">
            <a:solidFill>
              <a:schemeClr val="tx1"/>
            </a:solidFill>
            <a:miter lim="800000"/>
            <a:headEnd/>
            <a:tailEnd/>
          </a:ln>
        </p:spPr>
        <p:txBody>
          <a:bodyPr wrap="none"/>
          <a:lstStyle/>
          <a:p>
            <a:endParaRPr lang="en-US"/>
          </a:p>
        </p:txBody>
      </p:sp>
      <p:sp>
        <p:nvSpPr>
          <p:cNvPr id="39993" name="Line 112"/>
          <p:cNvSpPr>
            <a:spLocks noChangeShapeType="1"/>
          </p:cNvSpPr>
          <p:nvPr/>
        </p:nvSpPr>
        <p:spPr bwMode="auto">
          <a:xfrm>
            <a:off x="3733800" y="5181600"/>
            <a:ext cx="0" cy="762000"/>
          </a:xfrm>
          <a:prstGeom prst="line">
            <a:avLst/>
          </a:prstGeom>
          <a:noFill/>
          <a:ln w="9525">
            <a:solidFill>
              <a:schemeClr val="tx1"/>
            </a:solidFill>
            <a:miter lim="800000"/>
            <a:headEnd/>
            <a:tailEnd/>
          </a:ln>
        </p:spPr>
        <p:txBody>
          <a:bodyPr wrap="none"/>
          <a:lstStyle/>
          <a:p>
            <a:endParaRPr lang="en-US"/>
          </a:p>
        </p:txBody>
      </p:sp>
      <p:sp>
        <p:nvSpPr>
          <p:cNvPr id="39994" name="Text Box 114"/>
          <p:cNvSpPr txBox="1">
            <a:spLocks noChangeArrowheads="1"/>
          </p:cNvSpPr>
          <p:nvPr/>
        </p:nvSpPr>
        <p:spPr bwMode="auto">
          <a:xfrm>
            <a:off x="1143000" y="5257800"/>
            <a:ext cx="381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IP</a:t>
            </a:r>
          </a:p>
        </p:txBody>
      </p:sp>
      <p:sp>
        <p:nvSpPr>
          <p:cNvPr id="39995" name="Text Box 115"/>
          <p:cNvSpPr txBox="1">
            <a:spLocks noChangeArrowheads="1"/>
          </p:cNvSpPr>
          <p:nvPr/>
        </p:nvSpPr>
        <p:spPr bwMode="auto">
          <a:xfrm>
            <a:off x="1600200" y="5410200"/>
            <a:ext cx="762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OV</a:t>
            </a:r>
          </a:p>
        </p:txBody>
      </p:sp>
      <p:sp>
        <p:nvSpPr>
          <p:cNvPr id="39996" name="Text Box 116"/>
          <p:cNvSpPr txBox="1">
            <a:spLocks noChangeArrowheads="1"/>
          </p:cNvSpPr>
          <p:nvPr/>
        </p:nvSpPr>
        <p:spPr bwMode="auto">
          <a:xfrm>
            <a:off x="2057400" y="5410200"/>
            <a:ext cx="762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MP</a:t>
            </a:r>
          </a:p>
        </p:txBody>
      </p:sp>
      <p:sp>
        <p:nvSpPr>
          <p:cNvPr id="39997" name="Text Box 117"/>
          <p:cNvSpPr txBox="1">
            <a:spLocks noChangeArrowheads="1"/>
          </p:cNvSpPr>
          <p:nvPr/>
        </p:nvSpPr>
        <p:spPr bwMode="auto">
          <a:xfrm>
            <a:off x="1600200" y="4876800"/>
            <a:ext cx="30480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INTERRUPT FLAGS</a:t>
            </a:r>
          </a:p>
        </p:txBody>
      </p:sp>
      <p:sp>
        <p:nvSpPr>
          <p:cNvPr id="39998" name="Text Box 118"/>
          <p:cNvSpPr txBox="1">
            <a:spLocks noChangeArrowheads="1"/>
          </p:cNvSpPr>
          <p:nvPr/>
        </p:nvSpPr>
        <p:spPr bwMode="auto">
          <a:xfrm>
            <a:off x="4419600" y="4876800"/>
            <a:ext cx="3048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                MASK</a:t>
            </a:r>
          </a:p>
        </p:txBody>
      </p:sp>
      <p:sp>
        <p:nvSpPr>
          <p:cNvPr id="39999" name="Text Box 119"/>
          <p:cNvSpPr txBox="1">
            <a:spLocks noChangeArrowheads="1"/>
          </p:cNvSpPr>
          <p:nvPr/>
        </p:nvSpPr>
        <p:spPr bwMode="auto">
          <a:xfrm>
            <a:off x="4267200" y="5410200"/>
            <a:ext cx="3048000" cy="304800"/>
          </a:xfrm>
          <a:prstGeom prst="rect">
            <a:avLst/>
          </a:prstGeom>
          <a:noFill/>
          <a:ln w="9525">
            <a:noFill/>
            <a:miter lim="800000"/>
            <a:headEnd/>
            <a:tailEnd/>
          </a:ln>
        </p:spPr>
        <p:txBody>
          <a:bodyPr>
            <a:spAutoFit/>
          </a:bodyPr>
          <a:lstStyle/>
          <a:p>
            <a:pPr algn="ctr">
              <a:spcBef>
                <a:spcPct val="50000"/>
              </a:spcBef>
            </a:pPr>
            <a:r>
              <a:rPr lang="en-US" sz="1400">
                <a:latin typeface="Times New Roman" pitchFamily="18" charset="0"/>
              </a:rPr>
              <a:t>TO BE DEFINED LATER</a:t>
            </a:r>
          </a:p>
        </p:txBody>
      </p:sp>
      <p:sp>
        <p:nvSpPr>
          <p:cNvPr id="40000" name="Rectangle 120"/>
          <p:cNvSpPr>
            <a:spLocks noChangeArrowheads="1"/>
          </p:cNvSpPr>
          <p:nvPr/>
        </p:nvSpPr>
        <p:spPr bwMode="auto">
          <a:xfrm>
            <a:off x="3124200" y="304800"/>
            <a:ext cx="2476500" cy="457200"/>
          </a:xfrm>
          <a:prstGeom prst="rect">
            <a:avLst/>
          </a:prstGeom>
          <a:noFill/>
          <a:ln w="9525">
            <a:noFill/>
            <a:miter lim="800000"/>
            <a:headEnd/>
            <a:tailEnd/>
          </a:ln>
        </p:spPr>
        <p:txBody>
          <a:bodyPr wrap="none">
            <a:spAutoFit/>
          </a:bodyPr>
          <a:lstStyle/>
          <a:p>
            <a:pPr>
              <a:spcBef>
                <a:spcPct val="50000"/>
              </a:spcBef>
            </a:pPr>
            <a:r>
              <a:rPr lang="en-US">
                <a:latin typeface="Times New Roman" pitchFamily="18" charset="0"/>
              </a:rPr>
              <a:t>Ready to Running </a:t>
            </a:r>
          </a:p>
        </p:txBody>
      </p:sp>
      <p:sp>
        <p:nvSpPr>
          <p:cNvPr id="40001" name="Text Box 121"/>
          <p:cNvSpPr txBox="1">
            <a:spLocks noChangeArrowheads="1"/>
          </p:cNvSpPr>
          <p:nvPr/>
        </p:nvSpPr>
        <p:spPr bwMode="auto">
          <a:xfrm>
            <a:off x="2362200" y="5410200"/>
            <a:ext cx="7620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PI</a:t>
            </a:r>
          </a:p>
        </p:txBody>
      </p:sp>
      <p:sp>
        <p:nvSpPr>
          <p:cNvPr id="40002" name="Text Box 122"/>
          <p:cNvSpPr txBox="1">
            <a:spLocks noChangeArrowheads="1"/>
          </p:cNvSpPr>
          <p:nvPr/>
        </p:nvSpPr>
        <p:spPr bwMode="auto">
          <a:xfrm>
            <a:off x="2971800" y="5410200"/>
            <a:ext cx="457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TI</a:t>
            </a:r>
          </a:p>
        </p:txBody>
      </p:sp>
      <p:sp>
        <p:nvSpPr>
          <p:cNvPr id="40003" name="Text Box 123"/>
          <p:cNvSpPr txBox="1">
            <a:spLocks noChangeArrowheads="1"/>
          </p:cNvSpPr>
          <p:nvPr/>
        </p:nvSpPr>
        <p:spPr bwMode="auto">
          <a:xfrm>
            <a:off x="3276600" y="5410200"/>
            <a:ext cx="609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I/O</a:t>
            </a:r>
          </a:p>
        </p:txBody>
      </p:sp>
      <p:sp>
        <p:nvSpPr>
          <p:cNvPr id="40004" name="Text Box 124"/>
          <p:cNvSpPr txBox="1">
            <a:spLocks noChangeArrowheads="1"/>
          </p:cNvSpPr>
          <p:nvPr/>
        </p:nvSpPr>
        <p:spPr bwMode="auto">
          <a:xfrm>
            <a:off x="7010400" y="53340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Mode</a:t>
            </a:r>
          </a:p>
        </p:txBody>
      </p:sp>
      <p:sp>
        <p:nvSpPr>
          <p:cNvPr id="40005" name="Text Box 125"/>
          <p:cNvSpPr txBox="1">
            <a:spLocks noChangeArrowheads="1"/>
          </p:cNvSpPr>
          <p:nvPr/>
        </p:nvSpPr>
        <p:spPr bwMode="auto">
          <a:xfrm>
            <a:off x="3657600" y="54102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SVC</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Line 4"/>
          <p:cNvSpPr>
            <a:spLocks noChangeShapeType="1"/>
          </p:cNvSpPr>
          <p:nvPr/>
        </p:nvSpPr>
        <p:spPr bwMode="auto">
          <a:xfrm>
            <a:off x="1295400" y="914400"/>
            <a:ext cx="6781800" cy="0"/>
          </a:xfrm>
          <a:prstGeom prst="line">
            <a:avLst/>
          </a:prstGeom>
          <a:noFill/>
          <a:ln w="9525">
            <a:solidFill>
              <a:schemeClr val="tx1"/>
            </a:solidFill>
            <a:miter lim="800000"/>
            <a:headEnd/>
            <a:tailEnd/>
          </a:ln>
        </p:spPr>
        <p:txBody>
          <a:bodyPr wrap="none"/>
          <a:lstStyle/>
          <a:p>
            <a:endParaRPr lang="en-US"/>
          </a:p>
        </p:txBody>
      </p:sp>
      <p:sp>
        <p:nvSpPr>
          <p:cNvPr id="40963" name="Line 5"/>
          <p:cNvSpPr>
            <a:spLocks noChangeShapeType="1"/>
          </p:cNvSpPr>
          <p:nvPr/>
        </p:nvSpPr>
        <p:spPr bwMode="auto">
          <a:xfrm>
            <a:off x="1295400" y="914400"/>
            <a:ext cx="0" cy="3810000"/>
          </a:xfrm>
          <a:prstGeom prst="line">
            <a:avLst/>
          </a:prstGeom>
          <a:noFill/>
          <a:ln w="9525">
            <a:solidFill>
              <a:schemeClr val="tx1"/>
            </a:solidFill>
            <a:miter lim="800000"/>
            <a:headEnd/>
            <a:tailEnd/>
          </a:ln>
        </p:spPr>
        <p:txBody>
          <a:bodyPr wrap="none"/>
          <a:lstStyle/>
          <a:p>
            <a:endParaRPr lang="en-US"/>
          </a:p>
        </p:txBody>
      </p:sp>
      <p:sp>
        <p:nvSpPr>
          <p:cNvPr id="40964" name="Line 6"/>
          <p:cNvSpPr>
            <a:spLocks noChangeShapeType="1"/>
          </p:cNvSpPr>
          <p:nvPr/>
        </p:nvSpPr>
        <p:spPr bwMode="auto">
          <a:xfrm>
            <a:off x="1295400" y="4724400"/>
            <a:ext cx="6781800" cy="0"/>
          </a:xfrm>
          <a:prstGeom prst="line">
            <a:avLst/>
          </a:prstGeom>
          <a:noFill/>
          <a:ln w="9525">
            <a:solidFill>
              <a:schemeClr val="tx1"/>
            </a:solidFill>
            <a:miter lim="800000"/>
            <a:headEnd/>
            <a:tailEnd/>
          </a:ln>
        </p:spPr>
        <p:txBody>
          <a:bodyPr wrap="none"/>
          <a:lstStyle/>
          <a:p>
            <a:endParaRPr lang="en-US"/>
          </a:p>
        </p:txBody>
      </p:sp>
      <p:sp>
        <p:nvSpPr>
          <p:cNvPr id="40965" name="Line 7"/>
          <p:cNvSpPr>
            <a:spLocks noChangeShapeType="1"/>
          </p:cNvSpPr>
          <p:nvPr/>
        </p:nvSpPr>
        <p:spPr bwMode="auto">
          <a:xfrm>
            <a:off x="8077200" y="914400"/>
            <a:ext cx="0" cy="3810000"/>
          </a:xfrm>
          <a:prstGeom prst="line">
            <a:avLst/>
          </a:prstGeom>
          <a:noFill/>
          <a:ln w="9525">
            <a:solidFill>
              <a:schemeClr val="tx1"/>
            </a:solidFill>
            <a:miter lim="800000"/>
            <a:headEnd/>
            <a:tailEnd/>
          </a:ln>
        </p:spPr>
        <p:txBody>
          <a:bodyPr wrap="none"/>
          <a:lstStyle/>
          <a:p>
            <a:endParaRPr lang="en-US"/>
          </a:p>
        </p:txBody>
      </p:sp>
      <p:sp>
        <p:nvSpPr>
          <p:cNvPr id="40966" name="Line 8"/>
          <p:cNvSpPr>
            <a:spLocks noChangeShapeType="1"/>
          </p:cNvSpPr>
          <p:nvPr/>
        </p:nvSpPr>
        <p:spPr bwMode="auto">
          <a:xfrm>
            <a:off x="1295400" y="1447800"/>
            <a:ext cx="6781800" cy="0"/>
          </a:xfrm>
          <a:prstGeom prst="line">
            <a:avLst/>
          </a:prstGeom>
          <a:noFill/>
          <a:ln w="9525">
            <a:solidFill>
              <a:schemeClr val="tx1"/>
            </a:solidFill>
            <a:miter lim="800000"/>
            <a:headEnd/>
            <a:tailEnd/>
          </a:ln>
        </p:spPr>
        <p:txBody>
          <a:bodyPr wrap="none"/>
          <a:lstStyle/>
          <a:p>
            <a:endParaRPr lang="en-US"/>
          </a:p>
        </p:txBody>
      </p:sp>
      <p:sp>
        <p:nvSpPr>
          <p:cNvPr id="40967" name="Line 9"/>
          <p:cNvSpPr>
            <a:spLocks noChangeShapeType="1"/>
          </p:cNvSpPr>
          <p:nvPr/>
        </p:nvSpPr>
        <p:spPr bwMode="auto">
          <a:xfrm>
            <a:off x="2362200" y="914400"/>
            <a:ext cx="0" cy="533400"/>
          </a:xfrm>
          <a:prstGeom prst="line">
            <a:avLst/>
          </a:prstGeom>
          <a:noFill/>
          <a:ln w="9525">
            <a:solidFill>
              <a:schemeClr val="tx1"/>
            </a:solidFill>
            <a:miter lim="800000"/>
            <a:headEnd/>
            <a:tailEnd/>
          </a:ln>
        </p:spPr>
        <p:txBody>
          <a:bodyPr wrap="none"/>
          <a:lstStyle/>
          <a:p>
            <a:endParaRPr lang="en-US"/>
          </a:p>
        </p:txBody>
      </p:sp>
      <p:sp>
        <p:nvSpPr>
          <p:cNvPr id="40968" name="Line 10"/>
          <p:cNvSpPr>
            <a:spLocks noChangeShapeType="1"/>
          </p:cNvSpPr>
          <p:nvPr/>
        </p:nvSpPr>
        <p:spPr bwMode="auto">
          <a:xfrm>
            <a:off x="4800600" y="914400"/>
            <a:ext cx="0" cy="533400"/>
          </a:xfrm>
          <a:prstGeom prst="line">
            <a:avLst/>
          </a:prstGeom>
          <a:noFill/>
          <a:ln w="9525">
            <a:solidFill>
              <a:schemeClr val="tx1"/>
            </a:solidFill>
            <a:miter lim="800000"/>
            <a:headEnd/>
            <a:tailEnd/>
          </a:ln>
        </p:spPr>
        <p:txBody>
          <a:bodyPr wrap="none"/>
          <a:lstStyle/>
          <a:p>
            <a:endParaRPr lang="en-US"/>
          </a:p>
        </p:txBody>
      </p:sp>
      <p:sp>
        <p:nvSpPr>
          <p:cNvPr id="40969" name="Line 11"/>
          <p:cNvSpPr>
            <a:spLocks noChangeShapeType="1"/>
          </p:cNvSpPr>
          <p:nvPr/>
        </p:nvSpPr>
        <p:spPr bwMode="auto">
          <a:xfrm>
            <a:off x="6096000" y="914400"/>
            <a:ext cx="0" cy="533400"/>
          </a:xfrm>
          <a:prstGeom prst="line">
            <a:avLst/>
          </a:prstGeom>
          <a:noFill/>
          <a:ln w="9525">
            <a:solidFill>
              <a:schemeClr val="tx1"/>
            </a:solidFill>
            <a:miter lim="800000"/>
            <a:headEnd/>
            <a:tailEnd/>
          </a:ln>
        </p:spPr>
        <p:txBody>
          <a:bodyPr wrap="none"/>
          <a:lstStyle/>
          <a:p>
            <a:endParaRPr lang="en-US"/>
          </a:p>
        </p:txBody>
      </p:sp>
      <p:sp>
        <p:nvSpPr>
          <p:cNvPr id="40970" name="Line 12"/>
          <p:cNvSpPr>
            <a:spLocks noChangeShapeType="1"/>
          </p:cNvSpPr>
          <p:nvPr/>
        </p:nvSpPr>
        <p:spPr bwMode="auto">
          <a:xfrm>
            <a:off x="1295400" y="2057400"/>
            <a:ext cx="990600" cy="0"/>
          </a:xfrm>
          <a:prstGeom prst="line">
            <a:avLst/>
          </a:prstGeom>
          <a:noFill/>
          <a:ln w="9525">
            <a:solidFill>
              <a:schemeClr val="tx1"/>
            </a:solidFill>
            <a:miter lim="800000"/>
            <a:headEnd/>
            <a:tailEnd/>
          </a:ln>
        </p:spPr>
        <p:txBody>
          <a:bodyPr wrap="none"/>
          <a:lstStyle/>
          <a:p>
            <a:endParaRPr lang="en-US"/>
          </a:p>
        </p:txBody>
      </p:sp>
      <p:sp>
        <p:nvSpPr>
          <p:cNvPr id="40971" name="Line 13"/>
          <p:cNvSpPr>
            <a:spLocks noChangeShapeType="1"/>
          </p:cNvSpPr>
          <p:nvPr/>
        </p:nvSpPr>
        <p:spPr bwMode="auto">
          <a:xfrm>
            <a:off x="2286000" y="1447800"/>
            <a:ext cx="0" cy="609600"/>
          </a:xfrm>
          <a:prstGeom prst="line">
            <a:avLst/>
          </a:prstGeom>
          <a:noFill/>
          <a:ln w="9525">
            <a:solidFill>
              <a:schemeClr val="tx1"/>
            </a:solidFill>
            <a:miter lim="800000"/>
            <a:headEnd/>
            <a:tailEnd/>
          </a:ln>
        </p:spPr>
        <p:txBody>
          <a:bodyPr wrap="none"/>
          <a:lstStyle/>
          <a:p>
            <a:endParaRPr lang="en-US"/>
          </a:p>
        </p:txBody>
      </p:sp>
      <p:sp>
        <p:nvSpPr>
          <p:cNvPr id="40972" name="Line 14"/>
          <p:cNvSpPr>
            <a:spLocks noChangeShapeType="1"/>
          </p:cNvSpPr>
          <p:nvPr/>
        </p:nvSpPr>
        <p:spPr bwMode="auto">
          <a:xfrm>
            <a:off x="1752600" y="2057400"/>
            <a:ext cx="0" cy="457200"/>
          </a:xfrm>
          <a:prstGeom prst="line">
            <a:avLst/>
          </a:prstGeom>
          <a:noFill/>
          <a:ln w="9525">
            <a:solidFill>
              <a:schemeClr val="tx1"/>
            </a:solidFill>
            <a:miter lim="800000"/>
            <a:headEnd/>
            <a:tailEnd/>
          </a:ln>
        </p:spPr>
        <p:txBody>
          <a:bodyPr wrap="none"/>
          <a:lstStyle/>
          <a:p>
            <a:endParaRPr lang="en-US"/>
          </a:p>
        </p:txBody>
      </p:sp>
      <p:sp>
        <p:nvSpPr>
          <p:cNvPr id="40973" name="Line 15"/>
          <p:cNvSpPr>
            <a:spLocks noChangeShapeType="1"/>
          </p:cNvSpPr>
          <p:nvPr/>
        </p:nvSpPr>
        <p:spPr bwMode="auto">
          <a:xfrm>
            <a:off x="1752600" y="2514600"/>
            <a:ext cx="533400" cy="0"/>
          </a:xfrm>
          <a:prstGeom prst="line">
            <a:avLst/>
          </a:prstGeom>
          <a:noFill/>
          <a:ln w="9525">
            <a:solidFill>
              <a:schemeClr val="tx1"/>
            </a:solidFill>
            <a:miter lim="800000"/>
            <a:headEnd/>
            <a:tailEnd type="triangle" w="med" len="med"/>
          </a:ln>
        </p:spPr>
        <p:txBody>
          <a:bodyPr wrap="none"/>
          <a:lstStyle/>
          <a:p>
            <a:endParaRPr lang="en-US"/>
          </a:p>
        </p:txBody>
      </p:sp>
      <p:sp>
        <p:nvSpPr>
          <p:cNvPr id="40974" name="Line 16"/>
          <p:cNvSpPr>
            <a:spLocks noChangeShapeType="1"/>
          </p:cNvSpPr>
          <p:nvPr/>
        </p:nvSpPr>
        <p:spPr bwMode="auto">
          <a:xfrm>
            <a:off x="6629400" y="1447800"/>
            <a:ext cx="0" cy="457200"/>
          </a:xfrm>
          <a:prstGeom prst="line">
            <a:avLst/>
          </a:prstGeom>
          <a:noFill/>
          <a:ln w="9525">
            <a:solidFill>
              <a:schemeClr val="tx1"/>
            </a:solidFill>
            <a:miter lim="800000"/>
            <a:headEnd/>
            <a:tailEnd/>
          </a:ln>
        </p:spPr>
        <p:txBody>
          <a:bodyPr wrap="none"/>
          <a:lstStyle/>
          <a:p>
            <a:endParaRPr lang="en-US"/>
          </a:p>
        </p:txBody>
      </p:sp>
      <p:sp>
        <p:nvSpPr>
          <p:cNvPr id="40975" name="Line 17"/>
          <p:cNvSpPr>
            <a:spLocks noChangeShapeType="1"/>
          </p:cNvSpPr>
          <p:nvPr/>
        </p:nvSpPr>
        <p:spPr bwMode="auto">
          <a:xfrm>
            <a:off x="6629400" y="1905000"/>
            <a:ext cx="1447800" cy="0"/>
          </a:xfrm>
          <a:prstGeom prst="line">
            <a:avLst/>
          </a:prstGeom>
          <a:noFill/>
          <a:ln w="9525">
            <a:solidFill>
              <a:schemeClr val="tx1"/>
            </a:solidFill>
            <a:miter lim="800000"/>
            <a:headEnd/>
            <a:tailEnd/>
          </a:ln>
        </p:spPr>
        <p:txBody>
          <a:bodyPr wrap="none"/>
          <a:lstStyle/>
          <a:p>
            <a:endParaRPr lang="en-US"/>
          </a:p>
        </p:txBody>
      </p:sp>
      <p:sp>
        <p:nvSpPr>
          <p:cNvPr id="40976" name="Rectangle 18"/>
          <p:cNvSpPr>
            <a:spLocks noChangeArrowheads="1"/>
          </p:cNvSpPr>
          <p:nvPr/>
        </p:nvSpPr>
        <p:spPr bwMode="auto">
          <a:xfrm>
            <a:off x="2286000" y="2133600"/>
            <a:ext cx="990600" cy="990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0741" name="Rectangle 21"/>
          <p:cNvSpPr>
            <a:spLocks noChangeArrowheads="1"/>
          </p:cNvSpPr>
          <p:nvPr/>
        </p:nvSpPr>
        <p:spPr bwMode="auto">
          <a:xfrm>
            <a:off x="6096000" y="2209800"/>
            <a:ext cx="990600" cy="990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0742" name="Line 22"/>
          <p:cNvSpPr>
            <a:spLocks noChangeShapeType="1"/>
          </p:cNvSpPr>
          <p:nvPr/>
        </p:nvSpPr>
        <p:spPr bwMode="auto">
          <a:xfrm>
            <a:off x="6324600" y="1828800"/>
            <a:ext cx="0" cy="381000"/>
          </a:xfrm>
          <a:prstGeom prst="line">
            <a:avLst/>
          </a:prstGeom>
          <a:noFill/>
          <a:ln w="9525">
            <a:solidFill>
              <a:schemeClr val="tx1"/>
            </a:solidFill>
            <a:miter lim="800000"/>
            <a:headEnd/>
            <a:tailEnd type="triangle" w="med" len="med"/>
          </a:ln>
        </p:spPr>
        <p:txBody>
          <a:bodyPr wrap="none"/>
          <a:lstStyle/>
          <a:p>
            <a:endParaRPr lang="en-US"/>
          </a:p>
        </p:txBody>
      </p:sp>
      <p:sp>
        <p:nvSpPr>
          <p:cNvPr id="30743" name="Line 23"/>
          <p:cNvSpPr>
            <a:spLocks noChangeShapeType="1"/>
          </p:cNvSpPr>
          <p:nvPr/>
        </p:nvSpPr>
        <p:spPr bwMode="auto">
          <a:xfrm flipH="1">
            <a:off x="6324600" y="1828800"/>
            <a:ext cx="304800" cy="0"/>
          </a:xfrm>
          <a:prstGeom prst="line">
            <a:avLst/>
          </a:prstGeom>
          <a:noFill/>
          <a:ln w="9525">
            <a:solidFill>
              <a:schemeClr val="tx1"/>
            </a:solidFill>
            <a:miter lim="800000"/>
            <a:headEnd/>
            <a:tailEnd/>
          </a:ln>
        </p:spPr>
        <p:txBody>
          <a:bodyPr wrap="none"/>
          <a:lstStyle/>
          <a:p>
            <a:endParaRPr lang="en-US"/>
          </a:p>
        </p:txBody>
      </p:sp>
      <p:sp>
        <p:nvSpPr>
          <p:cNvPr id="40980" name="Line 24"/>
          <p:cNvSpPr>
            <a:spLocks noChangeShapeType="1"/>
          </p:cNvSpPr>
          <p:nvPr/>
        </p:nvSpPr>
        <p:spPr bwMode="auto">
          <a:xfrm>
            <a:off x="1295400" y="3352800"/>
            <a:ext cx="6705600" cy="0"/>
          </a:xfrm>
          <a:prstGeom prst="line">
            <a:avLst/>
          </a:prstGeom>
          <a:noFill/>
          <a:ln w="9525">
            <a:solidFill>
              <a:schemeClr val="tx1"/>
            </a:solidFill>
            <a:miter lim="800000"/>
            <a:headEnd/>
            <a:tailEnd/>
          </a:ln>
        </p:spPr>
        <p:txBody>
          <a:bodyPr wrap="none"/>
          <a:lstStyle/>
          <a:p>
            <a:endParaRPr lang="en-US"/>
          </a:p>
        </p:txBody>
      </p:sp>
      <p:sp>
        <p:nvSpPr>
          <p:cNvPr id="40981" name="Line 47"/>
          <p:cNvSpPr>
            <a:spLocks noChangeShapeType="1"/>
          </p:cNvSpPr>
          <p:nvPr/>
        </p:nvSpPr>
        <p:spPr bwMode="auto">
          <a:xfrm>
            <a:off x="2286000" y="2590800"/>
            <a:ext cx="990600" cy="0"/>
          </a:xfrm>
          <a:prstGeom prst="line">
            <a:avLst/>
          </a:prstGeom>
          <a:noFill/>
          <a:ln w="9525">
            <a:solidFill>
              <a:schemeClr val="tx1"/>
            </a:solidFill>
            <a:miter lim="800000"/>
            <a:headEnd/>
            <a:tailEnd/>
          </a:ln>
        </p:spPr>
        <p:txBody>
          <a:bodyPr wrap="none"/>
          <a:lstStyle/>
          <a:p>
            <a:endParaRPr lang="en-US"/>
          </a:p>
        </p:txBody>
      </p:sp>
      <p:sp>
        <p:nvSpPr>
          <p:cNvPr id="40982" name="Line 48"/>
          <p:cNvSpPr>
            <a:spLocks noChangeShapeType="1"/>
          </p:cNvSpPr>
          <p:nvPr/>
        </p:nvSpPr>
        <p:spPr bwMode="auto">
          <a:xfrm>
            <a:off x="2286000" y="2819400"/>
            <a:ext cx="990600" cy="0"/>
          </a:xfrm>
          <a:prstGeom prst="line">
            <a:avLst/>
          </a:prstGeom>
          <a:noFill/>
          <a:ln w="9525">
            <a:solidFill>
              <a:schemeClr val="tx1"/>
            </a:solidFill>
            <a:miter lim="800000"/>
            <a:headEnd/>
            <a:tailEnd/>
          </a:ln>
        </p:spPr>
        <p:txBody>
          <a:bodyPr wrap="none"/>
          <a:lstStyle/>
          <a:p>
            <a:endParaRPr lang="en-US"/>
          </a:p>
        </p:txBody>
      </p:sp>
      <p:sp>
        <p:nvSpPr>
          <p:cNvPr id="30771" name="Line 51"/>
          <p:cNvSpPr>
            <a:spLocks noChangeShapeType="1"/>
          </p:cNvSpPr>
          <p:nvPr/>
        </p:nvSpPr>
        <p:spPr bwMode="auto">
          <a:xfrm>
            <a:off x="6096000" y="2667000"/>
            <a:ext cx="990600" cy="0"/>
          </a:xfrm>
          <a:prstGeom prst="line">
            <a:avLst/>
          </a:prstGeom>
          <a:noFill/>
          <a:ln w="9525">
            <a:solidFill>
              <a:schemeClr val="tx1"/>
            </a:solidFill>
            <a:miter lim="800000"/>
            <a:headEnd/>
            <a:tailEnd/>
          </a:ln>
        </p:spPr>
        <p:txBody>
          <a:bodyPr wrap="none"/>
          <a:lstStyle/>
          <a:p>
            <a:endParaRPr lang="en-US"/>
          </a:p>
        </p:txBody>
      </p:sp>
      <p:sp>
        <p:nvSpPr>
          <p:cNvPr id="30772" name="Line 52"/>
          <p:cNvSpPr>
            <a:spLocks noChangeShapeType="1"/>
          </p:cNvSpPr>
          <p:nvPr/>
        </p:nvSpPr>
        <p:spPr bwMode="auto">
          <a:xfrm>
            <a:off x="6096000" y="2895600"/>
            <a:ext cx="990600" cy="0"/>
          </a:xfrm>
          <a:prstGeom prst="line">
            <a:avLst/>
          </a:prstGeom>
          <a:noFill/>
          <a:ln w="9525">
            <a:solidFill>
              <a:schemeClr val="tx1"/>
            </a:solidFill>
            <a:miter lim="800000"/>
            <a:headEnd/>
            <a:tailEnd/>
          </a:ln>
        </p:spPr>
        <p:txBody>
          <a:bodyPr wrap="none"/>
          <a:lstStyle/>
          <a:p>
            <a:endParaRPr lang="en-US"/>
          </a:p>
        </p:txBody>
      </p:sp>
      <p:sp>
        <p:nvSpPr>
          <p:cNvPr id="40985" name="Line 53"/>
          <p:cNvSpPr>
            <a:spLocks noChangeShapeType="1"/>
          </p:cNvSpPr>
          <p:nvPr/>
        </p:nvSpPr>
        <p:spPr bwMode="auto">
          <a:xfrm flipH="1">
            <a:off x="1828800" y="3048000"/>
            <a:ext cx="609600" cy="609600"/>
          </a:xfrm>
          <a:prstGeom prst="line">
            <a:avLst/>
          </a:prstGeom>
          <a:noFill/>
          <a:ln w="9525">
            <a:solidFill>
              <a:schemeClr val="tx1"/>
            </a:solidFill>
            <a:miter lim="800000"/>
            <a:headEnd/>
            <a:tailEnd type="triangle" w="med" len="med"/>
          </a:ln>
        </p:spPr>
        <p:txBody>
          <a:bodyPr wrap="none"/>
          <a:lstStyle/>
          <a:p>
            <a:endParaRPr lang="en-US"/>
          </a:p>
        </p:txBody>
      </p:sp>
      <p:sp>
        <p:nvSpPr>
          <p:cNvPr id="40986" name="Line 54"/>
          <p:cNvSpPr>
            <a:spLocks noChangeShapeType="1"/>
          </p:cNvSpPr>
          <p:nvPr/>
        </p:nvSpPr>
        <p:spPr bwMode="auto">
          <a:xfrm flipH="1">
            <a:off x="2438400" y="2743200"/>
            <a:ext cx="457200" cy="914400"/>
          </a:xfrm>
          <a:prstGeom prst="line">
            <a:avLst/>
          </a:prstGeom>
          <a:noFill/>
          <a:ln w="9525">
            <a:solidFill>
              <a:schemeClr val="tx1"/>
            </a:solidFill>
            <a:miter lim="800000"/>
            <a:headEnd/>
            <a:tailEnd type="triangle" w="med" len="med"/>
          </a:ln>
        </p:spPr>
        <p:txBody>
          <a:bodyPr wrap="none"/>
          <a:lstStyle/>
          <a:p>
            <a:endParaRPr lang="en-US"/>
          </a:p>
        </p:txBody>
      </p:sp>
      <p:sp>
        <p:nvSpPr>
          <p:cNvPr id="40987" name="Rectangle 55"/>
          <p:cNvSpPr>
            <a:spLocks noChangeArrowheads="1"/>
          </p:cNvSpPr>
          <p:nvPr/>
        </p:nvSpPr>
        <p:spPr bwMode="auto">
          <a:xfrm>
            <a:off x="1600200" y="3657600"/>
            <a:ext cx="4572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0988" name="Rectangle 56"/>
          <p:cNvSpPr>
            <a:spLocks noChangeArrowheads="1"/>
          </p:cNvSpPr>
          <p:nvPr/>
        </p:nvSpPr>
        <p:spPr bwMode="auto">
          <a:xfrm>
            <a:off x="2286000" y="3657600"/>
            <a:ext cx="3048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0989" name="Text Box 57"/>
          <p:cNvSpPr txBox="1">
            <a:spLocks noChangeArrowheads="1"/>
          </p:cNvSpPr>
          <p:nvPr/>
        </p:nvSpPr>
        <p:spPr bwMode="auto">
          <a:xfrm>
            <a:off x="1676400" y="38100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1</a:t>
            </a:r>
          </a:p>
        </p:txBody>
      </p:sp>
      <p:sp>
        <p:nvSpPr>
          <p:cNvPr id="40990" name="Text Box 58"/>
          <p:cNvSpPr txBox="1">
            <a:spLocks noChangeArrowheads="1"/>
          </p:cNvSpPr>
          <p:nvPr/>
        </p:nvSpPr>
        <p:spPr bwMode="auto">
          <a:xfrm>
            <a:off x="2286000" y="36576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8" charset="0"/>
              </a:rPr>
              <a:t>stack</a:t>
            </a:r>
          </a:p>
        </p:txBody>
      </p:sp>
      <p:sp>
        <p:nvSpPr>
          <p:cNvPr id="30785" name="Line 65"/>
          <p:cNvSpPr>
            <a:spLocks noChangeShapeType="1"/>
          </p:cNvSpPr>
          <p:nvPr/>
        </p:nvSpPr>
        <p:spPr bwMode="auto">
          <a:xfrm flipH="1">
            <a:off x="5791200" y="3048000"/>
            <a:ext cx="609600" cy="609600"/>
          </a:xfrm>
          <a:prstGeom prst="line">
            <a:avLst/>
          </a:prstGeom>
          <a:noFill/>
          <a:ln w="9525">
            <a:solidFill>
              <a:schemeClr val="tx1"/>
            </a:solidFill>
            <a:miter lim="800000"/>
            <a:headEnd/>
            <a:tailEnd type="triangle" w="med" len="med"/>
          </a:ln>
        </p:spPr>
        <p:txBody>
          <a:bodyPr wrap="none"/>
          <a:lstStyle/>
          <a:p>
            <a:endParaRPr lang="en-US"/>
          </a:p>
        </p:txBody>
      </p:sp>
      <p:sp>
        <p:nvSpPr>
          <p:cNvPr id="30786" name="Line 66"/>
          <p:cNvSpPr>
            <a:spLocks noChangeShapeType="1"/>
          </p:cNvSpPr>
          <p:nvPr/>
        </p:nvSpPr>
        <p:spPr bwMode="auto">
          <a:xfrm flipH="1">
            <a:off x="6477000" y="2743200"/>
            <a:ext cx="457200" cy="914400"/>
          </a:xfrm>
          <a:prstGeom prst="line">
            <a:avLst/>
          </a:prstGeom>
          <a:noFill/>
          <a:ln w="9525">
            <a:solidFill>
              <a:schemeClr val="tx1"/>
            </a:solidFill>
            <a:miter lim="800000"/>
            <a:headEnd/>
            <a:tailEnd type="triangle" w="med" len="med"/>
          </a:ln>
        </p:spPr>
        <p:txBody>
          <a:bodyPr wrap="none"/>
          <a:lstStyle/>
          <a:p>
            <a:endParaRPr lang="en-US"/>
          </a:p>
        </p:txBody>
      </p:sp>
      <p:sp>
        <p:nvSpPr>
          <p:cNvPr id="30787" name="Rectangle 67"/>
          <p:cNvSpPr>
            <a:spLocks noChangeArrowheads="1"/>
          </p:cNvSpPr>
          <p:nvPr/>
        </p:nvSpPr>
        <p:spPr bwMode="auto">
          <a:xfrm>
            <a:off x="5562600" y="3657600"/>
            <a:ext cx="4572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0788" name="Rectangle 68"/>
          <p:cNvSpPr>
            <a:spLocks noChangeArrowheads="1"/>
          </p:cNvSpPr>
          <p:nvPr/>
        </p:nvSpPr>
        <p:spPr bwMode="auto">
          <a:xfrm>
            <a:off x="6324600" y="3657600"/>
            <a:ext cx="3048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0789" name="Text Box 69"/>
          <p:cNvSpPr txBox="1">
            <a:spLocks noChangeArrowheads="1"/>
          </p:cNvSpPr>
          <p:nvPr/>
        </p:nvSpPr>
        <p:spPr bwMode="auto">
          <a:xfrm>
            <a:off x="6324600" y="36576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8" charset="0"/>
              </a:rPr>
              <a:t>stack</a:t>
            </a:r>
          </a:p>
        </p:txBody>
      </p:sp>
      <p:sp>
        <p:nvSpPr>
          <p:cNvPr id="30790" name="Text Box 70"/>
          <p:cNvSpPr txBox="1">
            <a:spLocks noChangeArrowheads="1"/>
          </p:cNvSpPr>
          <p:nvPr/>
        </p:nvSpPr>
        <p:spPr bwMode="auto">
          <a:xfrm>
            <a:off x="5638800" y="38862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2</a:t>
            </a:r>
          </a:p>
        </p:txBody>
      </p:sp>
      <p:sp>
        <p:nvSpPr>
          <p:cNvPr id="40997" name="Text Box 71"/>
          <p:cNvSpPr txBox="1">
            <a:spLocks noChangeArrowheads="1"/>
          </p:cNvSpPr>
          <p:nvPr/>
        </p:nvSpPr>
        <p:spPr bwMode="auto">
          <a:xfrm>
            <a:off x="2286000" y="22098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PCB1</a:t>
            </a:r>
          </a:p>
        </p:txBody>
      </p:sp>
      <p:sp>
        <p:nvSpPr>
          <p:cNvPr id="30793" name="Text Box 73"/>
          <p:cNvSpPr txBox="1">
            <a:spLocks noChangeArrowheads="1"/>
          </p:cNvSpPr>
          <p:nvPr/>
        </p:nvSpPr>
        <p:spPr bwMode="auto">
          <a:xfrm>
            <a:off x="6096000" y="22860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  PCB2</a:t>
            </a:r>
          </a:p>
        </p:txBody>
      </p:sp>
      <p:sp>
        <p:nvSpPr>
          <p:cNvPr id="40999" name="Text Box 74"/>
          <p:cNvSpPr txBox="1">
            <a:spLocks noChangeArrowheads="1"/>
          </p:cNvSpPr>
          <p:nvPr/>
        </p:nvSpPr>
        <p:spPr bwMode="auto">
          <a:xfrm>
            <a:off x="1371600" y="15240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READY</a:t>
            </a:r>
            <a:r>
              <a:rPr lang="en-US">
                <a:latin typeface="Times New Roman" pitchFamily="18" charset="0"/>
              </a:rPr>
              <a:t> </a:t>
            </a:r>
          </a:p>
        </p:txBody>
      </p:sp>
      <p:sp>
        <p:nvSpPr>
          <p:cNvPr id="41000" name="Text Box 75"/>
          <p:cNvSpPr txBox="1">
            <a:spLocks noChangeArrowheads="1"/>
          </p:cNvSpPr>
          <p:nvPr/>
        </p:nvSpPr>
        <p:spPr bwMode="auto">
          <a:xfrm>
            <a:off x="6705600" y="14478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RUNNING</a:t>
            </a:r>
            <a:r>
              <a:rPr lang="en-US">
                <a:latin typeface="Times New Roman" pitchFamily="18" charset="0"/>
              </a:rPr>
              <a:t> </a:t>
            </a:r>
          </a:p>
        </p:txBody>
      </p:sp>
      <p:sp>
        <p:nvSpPr>
          <p:cNvPr id="41001" name="Text Box 77"/>
          <p:cNvSpPr txBox="1">
            <a:spLocks noChangeArrowheads="1"/>
          </p:cNvSpPr>
          <p:nvPr/>
        </p:nvSpPr>
        <p:spPr bwMode="auto">
          <a:xfrm>
            <a:off x="1219200" y="10668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LOADER</a:t>
            </a:r>
            <a:r>
              <a:rPr lang="en-US" sz="1800">
                <a:latin typeface="Times New Roman" pitchFamily="18" charset="0"/>
              </a:rPr>
              <a:t> </a:t>
            </a:r>
          </a:p>
        </p:txBody>
      </p:sp>
      <p:sp>
        <p:nvSpPr>
          <p:cNvPr id="41002" name="Text Box 78"/>
          <p:cNvSpPr txBox="1">
            <a:spLocks noChangeArrowheads="1"/>
          </p:cNvSpPr>
          <p:nvPr/>
        </p:nvSpPr>
        <p:spPr bwMode="auto">
          <a:xfrm>
            <a:off x="2286000" y="9906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INTERRUPT HANDLER</a:t>
            </a:r>
            <a:r>
              <a:rPr lang="en-US">
                <a:latin typeface="Times New Roman" pitchFamily="18" charset="0"/>
              </a:rPr>
              <a:t> </a:t>
            </a:r>
          </a:p>
        </p:txBody>
      </p:sp>
      <p:sp>
        <p:nvSpPr>
          <p:cNvPr id="41003" name="Text Box 79"/>
          <p:cNvSpPr txBox="1">
            <a:spLocks noChangeArrowheads="1"/>
          </p:cNvSpPr>
          <p:nvPr/>
        </p:nvSpPr>
        <p:spPr bwMode="auto">
          <a:xfrm>
            <a:off x="4648200" y="10668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DISPATCHER </a:t>
            </a:r>
          </a:p>
        </p:txBody>
      </p:sp>
      <p:sp>
        <p:nvSpPr>
          <p:cNvPr id="41004" name="Text Box 80"/>
          <p:cNvSpPr txBox="1">
            <a:spLocks noChangeArrowheads="1"/>
          </p:cNvSpPr>
          <p:nvPr/>
        </p:nvSpPr>
        <p:spPr bwMode="auto">
          <a:xfrm>
            <a:off x="6096000" y="9906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RUNTIME LIBRARY</a:t>
            </a:r>
            <a:r>
              <a:rPr lang="en-US">
                <a:latin typeface="Times New Roman" pitchFamily="18" charset="0"/>
              </a:rPr>
              <a:t> </a:t>
            </a:r>
          </a:p>
        </p:txBody>
      </p:sp>
      <p:sp>
        <p:nvSpPr>
          <p:cNvPr id="41005" name="Text Box 83"/>
          <p:cNvSpPr txBox="1">
            <a:spLocks noChangeArrowheads="1"/>
          </p:cNvSpPr>
          <p:nvPr/>
        </p:nvSpPr>
        <p:spPr bwMode="auto">
          <a:xfrm>
            <a:off x="8153400" y="5562600"/>
            <a:ext cx="9906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CPU</a:t>
            </a:r>
          </a:p>
        </p:txBody>
      </p:sp>
      <p:sp>
        <p:nvSpPr>
          <p:cNvPr id="30840" name="Rectangle 120"/>
          <p:cNvSpPr>
            <a:spLocks noChangeArrowheads="1"/>
          </p:cNvSpPr>
          <p:nvPr/>
        </p:nvSpPr>
        <p:spPr bwMode="auto">
          <a:xfrm>
            <a:off x="3581400" y="2133600"/>
            <a:ext cx="990600" cy="990600"/>
          </a:xfrm>
          <a:prstGeom prst="rect">
            <a:avLst/>
          </a:prstGeom>
          <a:solidFill>
            <a:schemeClr val="bg1"/>
          </a:solidFill>
          <a:ln w="19050">
            <a:solidFill>
              <a:schemeClr val="tx1"/>
            </a:solidFill>
            <a:prstDash val="dash"/>
            <a:miter lim="800000"/>
            <a:headEnd/>
            <a:tailEnd/>
          </a:ln>
        </p:spPr>
        <p:txBody>
          <a:bodyPr wrap="none" anchor="ctr"/>
          <a:lstStyle/>
          <a:p>
            <a:endParaRPr lang="en-US"/>
          </a:p>
        </p:txBody>
      </p:sp>
      <p:sp>
        <p:nvSpPr>
          <p:cNvPr id="30841" name="Line 121"/>
          <p:cNvSpPr>
            <a:spLocks noChangeShapeType="1"/>
          </p:cNvSpPr>
          <p:nvPr/>
        </p:nvSpPr>
        <p:spPr bwMode="auto">
          <a:xfrm>
            <a:off x="3581400" y="2590800"/>
            <a:ext cx="990600" cy="0"/>
          </a:xfrm>
          <a:prstGeom prst="line">
            <a:avLst/>
          </a:prstGeom>
          <a:noFill/>
          <a:ln w="19050">
            <a:solidFill>
              <a:schemeClr val="tx1"/>
            </a:solidFill>
            <a:prstDash val="dash"/>
            <a:miter lim="800000"/>
            <a:headEnd/>
            <a:tailEnd/>
          </a:ln>
        </p:spPr>
        <p:txBody>
          <a:bodyPr wrap="none"/>
          <a:lstStyle/>
          <a:p>
            <a:endParaRPr lang="en-US"/>
          </a:p>
        </p:txBody>
      </p:sp>
      <p:sp>
        <p:nvSpPr>
          <p:cNvPr id="30842" name="Line 122"/>
          <p:cNvSpPr>
            <a:spLocks noChangeShapeType="1"/>
          </p:cNvSpPr>
          <p:nvPr/>
        </p:nvSpPr>
        <p:spPr bwMode="auto">
          <a:xfrm>
            <a:off x="3581400" y="2819400"/>
            <a:ext cx="990600" cy="0"/>
          </a:xfrm>
          <a:prstGeom prst="line">
            <a:avLst/>
          </a:prstGeom>
          <a:noFill/>
          <a:ln w="19050">
            <a:solidFill>
              <a:schemeClr val="tx1"/>
            </a:solidFill>
            <a:prstDash val="dash"/>
            <a:miter lim="800000"/>
            <a:headEnd/>
            <a:tailEnd/>
          </a:ln>
        </p:spPr>
        <p:txBody>
          <a:bodyPr wrap="none"/>
          <a:lstStyle/>
          <a:p>
            <a:endParaRPr lang="en-US"/>
          </a:p>
        </p:txBody>
      </p:sp>
      <p:sp>
        <p:nvSpPr>
          <p:cNvPr id="30843" name="Line 123"/>
          <p:cNvSpPr>
            <a:spLocks noChangeShapeType="1"/>
          </p:cNvSpPr>
          <p:nvPr/>
        </p:nvSpPr>
        <p:spPr bwMode="auto">
          <a:xfrm flipH="1">
            <a:off x="3810000" y="2743200"/>
            <a:ext cx="609600" cy="838200"/>
          </a:xfrm>
          <a:prstGeom prst="line">
            <a:avLst/>
          </a:prstGeom>
          <a:noFill/>
          <a:ln w="19050">
            <a:solidFill>
              <a:schemeClr val="tx1"/>
            </a:solidFill>
            <a:prstDash val="dash"/>
            <a:miter lim="800000"/>
            <a:headEnd/>
            <a:tailEnd type="triangle" w="med" len="med"/>
          </a:ln>
        </p:spPr>
        <p:txBody>
          <a:bodyPr wrap="none"/>
          <a:lstStyle/>
          <a:p>
            <a:endParaRPr lang="en-US"/>
          </a:p>
        </p:txBody>
      </p:sp>
      <p:sp>
        <p:nvSpPr>
          <p:cNvPr id="30844" name="Line 124"/>
          <p:cNvSpPr>
            <a:spLocks noChangeShapeType="1"/>
          </p:cNvSpPr>
          <p:nvPr/>
        </p:nvSpPr>
        <p:spPr bwMode="auto">
          <a:xfrm flipH="1">
            <a:off x="3200400" y="2971800"/>
            <a:ext cx="685800" cy="685800"/>
          </a:xfrm>
          <a:prstGeom prst="line">
            <a:avLst/>
          </a:prstGeom>
          <a:noFill/>
          <a:ln w="19050">
            <a:solidFill>
              <a:schemeClr val="tx1"/>
            </a:solidFill>
            <a:prstDash val="dash"/>
            <a:miter lim="800000"/>
            <a:headEnd/>
            <a:tailEnd type="triangle" w="med" len="med"/>
          </a:ln>
        </p:spPr>
        <p:txBody>
          <a:bodyPr wrap="none"/>
          <a:lstStyle/>
          <a:p>
            <a:endParaRPr lang="en-US"/>
          </a:p>
        </p:txBody>
      </p:sp>
      <p:sp>
        <p:nvSpPr>
          <p:cNvPr id="30845" name="Rectangle 125"/>
          <p:cNvSpPr>
            <a:spLocks noChangeArrowheads="1"/>
          </p:cNvSpPr>
          <p:nvPr/>
        </p:nvSpPr>
        <p:spPr bwMode="auto">
          <a:xfrm>
            <a:off x="3048000" y="3657600"/>
            <a:ext cx="457200" cy="838200"/>
          </a:xfrm>
          <a:prstGeom prst="rect">
            <a:avLst/>
          </a:prstGeom>
          <a:solidFill>
            <a:schemeClr val="bg1"/>
          </a:solidFill>
          <a:ln w="19050">
            <a:solidFill>
              <a:schemeClr val="tx1"/>
            </a:solidFill>
            <a:prstDash val="dash"/>
            <a:miter lim="800000"/>
            <a:headEnd/>
            <a:tailEnd/>
          </a:ln>
        </p:spPr>
        <p:txBody>
          <a:bodyPr wrap="none" anchor="ctr"/>
          <a:lstStyle/>
          <a:p>
            <a:endParaRPr lang="en-US"/>
          </a:p>
        </p:txBody>
      </p:sp>
      <p:sp>
        <p:nvSpPr>
          <p:cNvPr id="30846" name="Rectangle 126"/>
          <p:cNvSpPr>
            <a:spLocks noChangeArrowheads="1"/>
          </p:cNvSpPr>
          <p:nvPr/>
        </p:nvSpPr>
        <p:spPr bwMode="auto">
          <a:xfrm>
            <a:off x="3657600" y="3581400"/>
            <a:ext cx="304800" cy="838200"/>
          </a:xfrm>
          <a:prstGeom prst="rect">
            <a:avLst/>
          </a:prstGeom>
          <a:solidFill>
            <a:schemeClr val="bg1"/>
          </a:solidFill>
          <a:ln w="19050">
            <a:solidFill>
              <a:schemeClr val="tx1"/>
            </a:solidFill>
            <a:prstDash val="dash"/>
            <a:miter lim="800000"/>
            <a:headEnd/>
            <a:tailEnd/>
          </a:ln>
        </p:spPr>
        <p:txBody>
          <a:bodyPr wrap="none" anchor="ctr"/>
          <a:lstStyle/>
          <a:p>
            <a:endParaRPr lang="en-US"/>
          </a:p>
        </p:txBody>
      </p:sp>
      <p:sp>
        <p:nvSpPr>
          <p:cNvPr id="30847" name="Text Box 127"/>
          <p:cNvSpPr txBox="1">
            <a:spLocks noChangeArrowheads="1"/>
          </p:cNvSpPr>
          <p:nvPr/>
        </p:nvSpPr>
        <p:spPr bwMode="auto">
          <a:xfrm>
            <a:off x="3657600" y="35052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8" charset="0"/>
              </a:rPr>
              <a:t>stack</a:t>
            </a:r>
          </a:p>
        </p:txBody>
      </p:sp>
      <p:sp>
        <p:nvSpPr>
          <p:cNvPr id="30848" name="Text Box 128"/>
          <p:cNvSpPr txBox="1">
            <a:spLocks noChangeArrowheads="1"/>
          </p:cNvSpPr>
          <p:nvPr/>
        </p:nvSpPr>
        <p:spPr bwMode="auto">
          <a:xfrm>
            <a:off x="3124200" y="38862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2</a:t>
            </a:r>
          </a:p>
        </p:txBody>
      </p:sp>
      <p:sp>
        <p:nvSpPr>
          <p:cNvPr id="30849" name="Text Box 129"/>
          <p:cNvSpPr txBox="1">
            <a:spLocks noChangeArrowheads="1"/>
          </p:cNvSpPr>
          <p:nvPr/>
        </p:nvSpPr>
        <p:spPr bwMode="auto">
          <a:xfrm>
            <a:off x="3657600" y="22098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PCB2</a:t>
            </a:r>
          </a:p>
        </p:txBody>
      </p:sp>
      <p:sp>
        <p:nvSpPr>
          <p:cNvPr id="30850" name="Line 130"/>
          <p:cNvSpPr>
            <a:spLocks noChangeShapeType="1"/>
          </p:cNvSpPr>
          <p:nvPr/>
        </p:nvSpPr>
        <p:spPr bwMode="auto">
          <a:xfrm>
            <a:off x="3276600" y="2438400"/>
            <a:ext cx="304800" cy="0"/>
          </a:xfrm>
          <a:prstGeom prst="line">
            <a:avLst/>
          </a:prstGeom>
          <a:noFill/>
          <a:ln w="19050">
            <a:solidFill>
              <a:schemeClr val="tx1"/>
            </a:solidFill>
            <a:prstDash val="dash"/>
            <a:miter lim="800000"/>
            <a:headEnd/>
            <a:tailEnd type="triangle" w="med" len="med"/>
          </a:ln>
        </p:spPr>
        <p:txBody>
          <a:bodyPr wrap="none"/>
          <a:lstStyle/>
          <a:p>
            <a:endParaRPr lang="en-US"/>
          </a:p>
        </p:txBody>
      </p:sp>
      <p:cxnSp>
        <p:nvCxnSpPr>
          <p:cNvPr id="30852" name="AutoShape 132"/>
          <p:cNvCxnSpPr>
            <a:cxnSpLocks noChangeShapeType="1"/>
          </p:cNvCxnSpPr>
          <p:nvPr/>
        </p:nvCxnSpPr>
        <p:spPr bwMode="auto">
          <a:xfrm rot="10800000" flipH="1">
            <a:off x="1295400" y="4191000"/>
            <a:ext cx="4267200" cy="1676400"/>
          </a:xfrm>
          <a:prstGeom prst="curvedConnector3">
            <a:avLst>
              <a:gd name="adj1" fmla="val -5356"/>
            </a:avLst>
          </a:prstGeom>
          <a:noFill/>
          <a:ln w="9525">
            <a:solidFill>
              <a:schemeClr val="tx1"/>
            </a:solidFill>
            <a:miter lim="800000"/>
            <a:headEnd/>
            <a:tailEnd type="triangle" w="med" len="med"/>
          </a:ln>
        </p:spPr>
      </p:cxnSp>
      <p:sp>
        <p:nvSpPr>
          <p:cNvPr id="41018" name="Text Box 133"/>
          <p:cNvSpPr txBox="1">
            <a:spLocks noChangeArrowheads="1"/>
          </p:cNvSpPr>
          <p:nvPr/>
        </p:nvSpPr>
        <p:spPr bwMode="auto">
          <a:xfrm>
            <a:off x="2362200" y="304800"/>
            <a:ext cx="41910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Ready to Running </a:t>
            </a:r>
          </a:p>
        </p:txBody>
      </p:sp>
      <p:sp>
        <p:nvSpPr>
          <p:cNvPr id="41019" name="Rectangle 134"/>
          <p:cNvSpPr>
            <a:spLocks noChangeArrowheads="1"/>
          </p:cNvSpPr>
          <p:nvPr/>
        </p:nvSpPr>
        <p:spPr bwMode="auto">
          <a:xfrm>
            <a:off x="1295400" y="4876800"/>
            <a:ext cx="6705600" cy="1676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1020" name="Line 135"/>
          <p:cNvSpPr>
            <a:spLocks noChangeShapeType="1"/>
          </p:cNvSpPr>
          <p:nvPr/>
        </p:nvSpPr>
        <p:spPr bwMode="auto">
          <a:xfrm>
            <a:off x="1295400" y="5943600"/>
            <a:ext cx="6705600" cy="0"/>
          </a:xfrm>
          <a:prstGeom prst="line">
            <a:avLst/>
          </a:prstGeom>
          <a:noFill/>
          <a:ln w="9525">
            <a:solidFill>
              <a:schemeClr val="tx1"/>
            </a:solidFill>
            <a:miter lim="800000"/>
            <a:headEnd/>
            <a:tailEnd/>
          </a:ln>
        </p:spPr>
        <p:txBody>
          <a:bodyPr wrap="none"/>
          <a:lstStyle/>
          <a:p>
            <a:endParaRPr lang="en-US"/>
          </a:p>
        </p:txBody>
      </p:sp>
      <p:sp>
        <p:nvSpPr>
          <p:cNvPr id="41021" name="Rectangle 136"/>
          <p:cNvSpPr>
            <a:spLocks noChangeArrowheads="1"/>
          </p:cNvSpPr>
          <p:nvPr/>
        </p:nvSpPr>
        <p:spPr bwMode="auto">
          <a:xfrm>
            <a:off x="1447800" y="6096000"/>
            <a:ext cx="1752600" cy="304800"/>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8" charset="0"/>
              </a:rPr>
              <a:t>Accumulator</a:t>
            </a:r>
          </a:p>
        </p:txBody>
      </p:sp>
      <p:sp>
        <p:nvSpPr>
          <p:cNvPr id="41022" name="Text Box 137"/>
          <p:cNvSpPr txBox="1">
            <a:spLocks noChangeArrowheads="1"/>
          </p:cNvSpPr>
          <p:nvPr/>
        </p:nvSpPr>
        <p:spPr bwMode="auto">
          <a:xfrm>
            <a:off x="1676400" y="5334000"/>
            <a:ext cx="184150" cy="457200"/>
          </a:xfrm>
          <a:prstGeom prst="rect">
            <a:avLst/>
          </a:prstGeom>
          <a:noFill/>
          <a:ln w="9525">
            <a:noFill/>
            <a:miter lim="800000"/>
            <a:headEnd/>
            <a:tailEnd/>
          </a:ln>
        </p:spPr>
        <p:txBody>
          <a:bodyPr wrap="none">
            <a:spAutoFit/>
          </a:bodyPr>
          <a:lstStyle/>
          <a:p>
            <a:endParaRPr lang="en-US">
              <a:latin typeface="Times New Roman" pitchFamily="18" charset="0"/>
            </a:endParaRPr>
          </a:p>
        </p:txBody>
      </p:sp>
      <p:sp>
        <p:nvSpPr>
          <p:cNvPr id="41023" name="Line 138"/>
          <p:cNvSpPr>
            <a:spLocks noChangeShapeType="1"/>
          </p:cNvSpPr>
          <p:nvPr/>
        </p:nvSpPr>
        <p:spPr bwMode="auto">
          <a:xfrm>
            <a:off x="1828800" y="4876800"/>
            <a:ext cx="0" cy="1066800"/>
          </a:xfrm>
          <a:prstGeom prst="line">
            <a:avLst/>
          </a:prstGeom>
          <a:noFill/>
          <a:ln w="9525">
            <a:solidFill>
              <a:schemeClr val="tx1"/>
            </a:solidFill>
            <a:miter lim="800000"/>
            <a:headEnd/>
            <a:tailEnd/>
          </a:ln>
        </p:spPr>
        <p:txBody>
          <a:bodyPr wrap="none"/>
          <a:lstStyle/>
          <a:p>
            <a:endParaRPr lang="en-US"/>
          </a:p>
        </p:txBody>
      </p:sp>
      <p:sp>
        <p:nvSpPr>
          <p:cNvPr id="41024" name="Line 139"/>
          <p:cNvSpPr>
            <a:spLocks noChangeShapeType="1"/>
          </p:cNvSpPr>
          <p:nvPr/>
        </p:nvSpPr>
        <p:spPr bwMode="auto">
          <a:xfrm>
            <a:off x="1828800" y="5181600"/>
            <a:ext cx="5410200" cy="0"/>
          </a:xfrm>
          <a:prstGeom prst="line">
            <a:avLst/>
          </a:prstGeom>
          <a:noFill/>
          <a:ln w="9525">
            <a:solidFill>
              <a:schemeClr val="tx1"/>
            </a:solidFill>
            <a:miter lim="800000"/>
            <a:headEnd/>
            <a:tailEnd/>
          </a:ln>
        </p:spPr>
        <p:txBody>
          <a:bodyPr wrap="none"/>
          <a:lstStyle/>
          <a:p>
            <a:endParaRPr lang="en-US"/>
          </a:p>
        </p:txBody>
      </p:sp>
      <p:sp>
        <p:nvSpPr>
          <p:cNvPr id="41025" name="Line 140"/>
          <p:cNvSpPr>
            <a:spLocks noChangeShapeType="1"/>
          </p:cNvSpPr>
          <p:nvPr/>
        </p:nvSpPr>
        <p:spPr bwMode="auto">
          <a:xfrm>
            <a:off x="7239000" y="4876800"/>
            <a:ext cx="0" cy="1066800"/>
          </a:xfrm>
          <a:prstGeom prst="line">
            <a:avLst/>
          </a:prstGeom>
          <a:noFill/>
          <a:ln w="9525">
            <a:solidFill>
              <a:schemeClr val="tx1"/>
            </a:solidFill>
            <a:miter lim="800000"/>
            <a:headEnd/>
            <a:tailEnd/>
          </a:ln>
        </p:spPr>
        <p:txBody>
          <a:bodyPr wrap="none"/>
          <a:lstStyle/>
          <a:p>
            <a:endParaRPr lang="en-US"/>
          </a:p>
        </p:txBody>
      </p:sp>
      <p:sp>
        <p:nvSpPr>
          <p:cNvPr id="41026" name="Line 141"/>
          <p:cNvSpPr>
            <a:spLocks noChangeShapeType="1"/>
          </p:cNvSpPr>
          <p:nvPr/>
        </p:nvSpPr>
        <p:spPr bwMode="auto">
          <a:xfrm>
            <a:off x="4648200" y="4876800"/>
            <a:ext cx="0" cy="1066800"/>
          </a:xfrm>
          <a:prstGeom prst="line">
            <a:avLst/>
          </a:prstGeom>
          <a:noFill/>
          <a:ln w="9525">
            <a:solidFill>
              <a:schemeClr val="tx1"/>
            </a:solidFill>
            <a:miter lim="800000"/>
            <a:headEnd/>
            <a:tailEnd/>
          </a:ln>
        </p:spPr>
        <p:txBody>
          <a:bodyPr wrap="none"/>
          <a:lstStyle/>
          <a:p>
            <a:endParaRPr lang="en-US"/>
          </a:p>
        </p:txBody>
      </p:sp>
      <p:sp>
        <p:nvSpPr>
          <p:cNvPr id="41027" name="Line 142"/>
          <p:cNvSpPr>
            <a:spLocks noChangeShapeType="1"/>
          </p:cNvSpPr>
          <p:nvPr/>
        </p:nvSpPr>
        <p:spPr bwMode="auto">
          <a:xfrm>
            <a:off x="2286000" y="5181600"/>
            <a:ext cx="0" cy="762000"/>
          </a:xfrm>
          <a:prstGeom prst="line">
            <a:avLst/>
          </a:prstGeom>
          <a:noFill/>
          <a:ln w="9525">
            <a:solidFill>
              <a:schemeClr val="tx1"/>
            </a:solidFill>
            <a:miter lim="800000"/>
            <a:headEnd/>
            <a:tailEnd/>
          </a:ln>
        </p:spPr>
        <p:txBody>
          <a:bodyPr wrap="none"/>
          <a:lstStyle/>
          <a:p>
            <a:endParaRPr lang="en-US"/>
          </a:p>
        </p:txBody>
      </p:sp>
      <p:sp>
        <p:nvSpPr>
          <p:cNvPr id="41028" name="Line 143"/>
          <p:cNvSpPr>
            <a:spLocks noChangeShapeType="1"/>
          </p:cNvSpPr>
          <p:nvPr/>
        </p:nvSpPr>
        <p:spPr bwMode="auto">
          <a:xfrm>
            <a:off x="2743200" y="5181600"/>
            <a:ext cx="0" cy="762000"/>
          </a:xfrm>
          <a:prstGeom prst="line">
            <a:avLst/>
          </a:prstGeom>
          <a:noFill/>
          <a:ln w="9525">
            <a:solidFill>
              <a:schemeClr val="tx1"/>
            </a:solidFill>
            <a:miter lim="800000"/>
            <a:headEnd/>
            <a:tailEnd/>
          </a:ln>
        </p:spPr>
        <p:txBody>
          <a:bodyPr wrap="none"/>
          <a:lstStyle/>
          <a:p>
            <a:endParaRPr lang="en-US"/>
          </a:p>
        </p:txBody>
      </p:sp>
      <p:sp>
        <p:nvSpPr>
          <p:cNvPr id="41029" name="Line 144"/>
          <p:cNvSpPr>
            <a:spLocks noChangeShapeType="1"/>
          </p:cNvSpPr>
          <p:nvPr/>
        </p:nvSpPr>
        <p:spPr bwMode="auto">
          <a:xfrm>
            <a:off x="3200400" y="5181600"/>
            <a:ext cx="0" cy="762000"/>
          </a:xfrm>
          <a:prstGeom prst="line">
            <a:avLst/>
          </a:prstGeom>
          <a:noFill/>
          <a:ln w="9525">
            <a:solidFill>
              <a:schemeClr val="tx1"/>
            </a:solidFill>
            <a:miter lim="800000"/>
            <a:headEnd/>
            <a:tailEnd/>
          </a:ln>
        </p:spPr>
        <p:txBody>
          <a:bodyPr wrap="none"/>
          <a:lstStyle/>
          <a:p>
            <a:endParaRPr lang="en-US"/>
          </a:p>
        </p:txBody>
      </p:sp>
      <p:sp>
        <p:nvSpPr>
          <p:cNvPr id="41030" name="Line 145"/>
          <p:cNvSpPr>
            <a:spLocks noChangeShapeType="1"/>
          </p:cNvSpPr>
          <p:nvPr/>
        </p:nvSpPr>
        <p:spPr bwMode="auto">
          <a:xfrm>
            <a:off x="3581400" y="5181600"/>
            <a:ext cx="0" cy="762000"/>
          </a:xfrm>
          <a:prstGeom prst="line">
            <a:avLst/>
          </a:prstGeom>
          <a:noFill/>
          <a:ln w="9525">
            <a:solidFill>
              <a:schemeClr val="tx1"/>
            </a:solidFill>
            <a:miter lim="800000"/>
            <a:headEnd/>
            <a:tailEnd/>
          </a:ln>
        </p:spPr>
        <p:txBody>
          <a:bodyPr wrap="none"/>
          <a:lstStyle/>
          <a:p>
            <a:endParaRPr lang="en-US"/>
          </a:p>
        </p:txBody>
      </p:sp>
      <p:sp>
        <p:nvSpPr>
          <p:cNvPr id="41031" name="Line 146"/>
          <p:cNvSpPr>
            <a:spLocks noChangeShapeType="1"/>
          </p:cNvSpPr>
          <p:nvPr/>
        </p:nvSpPr>
        <p:spPr bwMode="auto">
          <a:xfrm>
            <a:off x="3962400" y="5181600"/>
            <a:ext cx="0" cy="762000"/>
          </a:xfrm>
          <a:prstGeom prst="line">
            <a:avLst/>
          </a:prstGeom>
          <a:noFill/>
          <a:ln w="9525">
            <a:solidFill>
              <a:schemeClr val="tx1"/>
            </a:solidFill>
            <a:miter lim="800000"/>
            <a:headEnd/>
            <a:tailEnd/>
          </a:ln>
        </p:spPr>
        <p:txBody>
          <a:bodyPr wrap="none"/>
          <a:lstStyle/>
          <a:p>
            <a:endParaRPr lang="en-US"/>
          </a:p>
        </p:txBody>
      </p:sp>
      <p:sp>
        <p:nvSpPr>
          <p:cNvPr id="41032" name="Text Box 147"/>
          <p:cNvSpPr txBox="1">
            <a:spLocks noChangeArrowheads="1"/>
          </p:cNvSpPr>
          <p:nvPr/>
        </p:nvSpPr>
        <p:spPr bwMode="auto">
          <a:xfrm>
            <a:off x="1371600" y="5257800"/>
            <a:ext cx="381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IP</a:t>
            </a:r>
          </a:p>
        </p:txBody>
      </p:sp>
      <p:sp>
        <p:nvSpPr>
          <p:cNvPr id="41033" name="Text Box 148"/>
          <p:cNvSpPr txBox="1">
            <a:spLocks noChangeArrowheads="1"/>
          </p:cNvSpPr>
          <p:nvPr/>
        </p:nvSpPr>
        <p:spPr bwMode="auto">
          <a:xfrm>
            <a:off x="1828800" y="5410200"/>
            <a:ext cx="762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OV</a:t>
            </a:r>
          </a:p>
        </p:txBody>
      </p:sp>
      <p:sp>
        <p:nvSpPr>
          <p:cNvPr id="41034" name="Text Box 149"/>
          <p:cNvSpPr txBox="1">
            <a:spLocks noChangeArrowheads="1"/>
          </p:cNvSpPr>
          <p:nvPr/>
        </p:nvSpPr>
        <p:spPr bwMode="auto">
          <a:xfrm>
            <a:off x="2286000" y="5410200"/>
            <a:ext cx="762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MP</a:t>
            </a:r>
          </a:p>
        </p:txBody>
      </p:sp>
      <p:sp>
        <p:nvSpPr>
          <p:cNvPr id="41035" name="Text Box 150"/>
          <p:cNvSpPr txBox="1">
            <a:spLocks noChangeArrowheads="1"/>
          </p:cNvSpPr>
          <p:nvPr/>
        </p:nvSpPr>
        <p:spPr bwMode="auto">
          <a:xfrm>
            <a:off x="1828800" y="4876800"/>
            <a:ext cx="30480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INTERRUPT FLAGS</a:t>
            </a:r>
          </a:p>
        </p:txBody>
      </p:sp>
      <p:sp>
        <p:nvSpPr>
          <p:cNvPr id="41036" name="Text Box 151"/>
          <p:cNvSpPr txBox="1">
            <a:spLocks noChangeArrowheads="1"/>
          </p:cNvSpPr>
          <p:nvPr/>
        </p:nvSpPr>
        <p:spPr bwMode="auto">
          <a:xfrm>
            <a:off x="4648200" y="4876800"/>
            <a:ext cx="3048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                MASK</a:t>
            </a:r>
          </a:p>
        </p:txBody>
      </p:sp>
      <p:sp>
        <p:nvSpPr>
          <p:cNvPr id="41037" name="Text Box 152"/>
          <p:cNvSpPr txBox="1">
            <a:spLocks noChangeArrowheads="1"/>
          </p:cNvSpPr>
          <p:nvPr/>
        </p:nvSpPr>
        <p:spPr bwMode="auto">
          <a:xfrm>
            <a:off x="4495800" y="5410200"/>
            <a:ext cx="3048000" cy="304800"/>
          </a:xfrm>
          <a:prstGeom prst="rect">
            <a:avLst/>
          </a:prstGeom>
          <a:noFill/>
          <a:ln w="9525">
            <a:noFill/>
            <a:miter lim="800000"/>
            <a:headEnd/>
            <a:tailEnd/>
          </a:ln>
        </p:spPr>
        <p:txBody>
          <a:bodyPr>
            <a:spAutoFit/>
          </a:bodyPr>
          <a:lstStyle/>
          <a:p>
            <a:pPr algn="ctr">
              <a:spcBef>
                <a:spcPct val="50000"/>
              </a:spcBef>
            </a:pPr>
            <a:r>
              <a:rPr lang="en-US" sz="1400">
                <a:latin typeface="Times New Roman" pitchFamily="18" charset="0"/>
              </a:rPr>
              <a:t>TO BE DEFINED LATER</a:t>
            </a:r>
          </a:p>
        </p:txBody>
      </p:sp>
      <p:sp>
        <p:nvSpPr>
          <p:cNvPr id="41038" name="Text Box 153"/>
          <p:cNvSpPr txBox="1">
            <a:spLocks noChangeArrowheads="1"/>
          </p:cNvSpPr>
          <p:nvPr/>
        </p:nvSpPr>
        <p:spPr bwMode="auto">
          <a:xfrm>
            <a:off x="2590800" y="5410200"/>
            <a:ext cx="7620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PI</a:t>
            </a:r>
          </a:p>
        </p:txBody>
      </p:sp>
      <p:sp>
        <p:nvSpPr>
          <p:cNvPr id="41039" name="Text Box 154"/>
          <p:cNvSpPr txBox="1">
            <a:spLocks noChangeArrowheads="1"/>
          </p:cNvSpPr>
          <p:nvPr/>
        </p:nvSpPr>
        <p:spPr bwMode="auto">
          <a:xfrm>
            <a:off x="3200400" y="5410200"/>
            <a:ext cx="457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TI</a:t>
            </a:r>
          </a:p>
        </p:txBody>
      </p:sp>
      <p:sp>
        <p:nvSpPr>
          <p:cNvPr id="41040" name="Text Box 155"/>
          <p:cNvSpPr txBox="1">
            <a:spLocks noChangeArrowheads="1"/>
          </p:cNvSpPr>
          <p:nvPr/>
        </p:nvSpPr>
        <p:spPr bwMode="auto">
          <a:xfrm>
            <a:off x="3505200" y="5410200"/>
            <a:ext cx="6096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I/O</a:t>
            </a:r>
          </a:p>
        </p:txBody>
      </p:sp>
      <p:sp>
        <p:nvSpPr>
          <p:cNvPr id="41041" name="Text Box 156"/>
          <p:cNvSpPr txBox="1">
            <a:spLocks noChangeArrowheads="1"/>
          </p:cNvSpPr>
          <p:nvPr/>
        </p:nvSpPr>
        <p:spPr bwMode="auto">
          <a:xfrm>
            <a:off x="3886200" y="5410200"/>
            <a:ext cx="838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SVC</a:t>
            </a:r>
          </a:p>
        </p:txBody>
      </p:sp>
      <p:sp>
        <p:nvSpPr>
          <p:cNvPr id="41042" name="Text Box 157"/>
          <p:cNvSpPr txBox="1">
            <a:spLocks noChangeArrowheads="1"/>
          </p:cNvSpPr>
          <p:nvPr/>
        </p:nvSpPr>
        <p:spPr bwMode="auto">
          <a:xfrm>
            <a:off x="7162800" y="54102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Mode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0787"/>
                                        </p:tgtEl>
                                        <p:attrNameLst>
                                          <p:attrName>style.visibility</p:attrName>
                                        </p:attrNameLst>
                                      </p:cBhvr>
                                      <p:to>
                                        <p:strVal val="visible"/>
                                      </p:to>
                                    </p:set>
                                    <p:animEffect transition="in" filter="checkerboard(across)">
                                      <p:cBhvr>
                                        <p:cTn id="7" dur="500"/>
                                        <p:tgtEl>
                                          <p:spTgt spid="30787"/>
                                        </p:tgtEl>
                                      </p:cBhvr>
                                    </p:animEffect>
                                  </p:childTnLst>
                                </p:cTn>
                              </p:par>
                              <p:par>
                                <p:cTn id="8" presetID="5" presetClass="entr" presetSubtype="10" fill="hold" nodeType="withEffect">
                                  <p:stCondLst>
                                    <p:cond delay="0"/>
                                  </p:stCondLst>
                                  <p:childTnLst>
                                    <p:set>
                                      <p:cBhvr>
                                        <p:cTn id="9" dur="1" fill="hold">
                                          <p:stCondLst>
                                            <p:cond delay="0"/>
                                          </p:stCondLst>
                                        </p:cTn>
                                        <p:tgtEl>
                                          <p:spTgt spid="30852"/>
                                        </p:tgtEl>
                                        <p:attrNameLst>
                                          <p:attrName>style.visibility</p:attrName>
                                        </p:attrNameLst>
                                      </p:cBhvr>
                                      <p:to>
                                        <p:strVal val="visible"/>
                                      </p:to>
                                    </p:set>
                                    <p:animEffect transition="in" filter="checkerboard(across)">
                                      <p:cBhvr>
                                        <p:cTn id="10" dur="500"/>
                                        <p:tgtEl>
                                          <p:spTgt spid="30852"/>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0790"/>
                                        </p:tgtEl>
                                        <p:attrNameLst>
                                          <p:attrName>style.visibility</p:attrName>
                                        </p:attrNameLst>
                                      </p:cBhvr>
                                      <p:to>
                                        <p:strVal val="visible"/>
                                      </p:to>
                                    </p:set>
                                    <p:animEffect transition="in" filter="checkerboard(across)">
                                      <p:cBhvr>
                                        <p:cTn id="13" dur="500"/>
                                        <p:tgtEl>
                                          <p:spTgt spid="30790"/>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0789"/>
                                        </p:tgtEl>
                                        <p:attrNameLst>
                                          <p:attrName>style.visibility</p:attrName>
                                        </p:attrNameLst>
                                      </p:cBhvr>
                                      <p:to>
                                        <p:strVal val="visible"/>
                                      </p:to>
                                    </p:set>
                                    <p:animEffect transition="in" filter="checkerboard(across)">
                                      <p:cBhvr>
                                        <p:cTn id="16" dur="500"/>
                                        <p:tgtEl>
                                          <p:spTgt spid="30789"/>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30788"/>
                                        </p:tgtEl>
                                        <p:attrNameLst>
                                          <p:attrName>style.visibility</p:attrName>
                                        </p:attrNameLst>
                                      </p:cBhvr>
                                      <p:to>
                                        <p:strVal val="visible"/>
                                      </p:to>
                                    </p:set>
                                    <p:animEffect transition="in" filter="checkerboard(across)">
                                      <p:cBhvr>
                                        <p:cTn id="19" dur="500"/>
                                        <p:tgtEl>
                                          <p:spTgt spid="30788"/>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30742"/>
                                        </p:tgtEl>
                                        <p:attrNameLst>
                                          <p:attrName>style.visibility</p:attrName>
                                        </p:attrNameLst>
                                      </p:cBhvr>
                                      <p:to>
                                        <p:strVal val="visible"/>
                                      </p:to>
                                    </p:set>
                                    <p:animEffect transition="in" filter="checkerboard(across)">
                                      <p:cBhvr>
                                        <p:cTn id="22" dur="500"/>
                                        <p:tgtEl>
                                          <p:spTgt spid="30742"/>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0743"/>
                                        </p:tgtEl>
                                        <p:attrNameLst>
                                          <p:attrName>style.visibility</p:attrName>
                                        </p:attrNameLst>
                                      </p:cBhvr>
                                      <p:to>
                                        <p:strVal val="visible"/>
                                      </p:to>
                                    </p:set>
                                    <p:animEffect transition="in" filter="checkerboard(across)">
                                      <p:cBhvr>
                                        <p:cTn id="25" dur="500"/>
                                        <p:tgtEl>
                                          <p:spTgt spid="30743"/>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30772"/>
                                        </p:tgtEl>
                                        <p:attrNameLst>
                                          <p:attrName>style.visibility</p:attrName>
                                        </p:attrNameLst>
                                      </p:cBhvr>
                                      <p:to>
                                        <p:strVal val="visible"/>
                                      </p:to>
                                    </p:set>
                                    <p:animEffect transition="in" filter="checkerboard(across)">
                                      <p:cBhvr>
                                        <p:cTn id="28" dur="500"/>
                                        <p:tgtEl>
                                          <p:spTgt spid="30772"/>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30785"/>
                                        </p:tgtEl>
                                        <p:attrNameLst>
                                          <p:attrName>style.visibility</p:attrName>
                                        </p:attrNameLst>
                                      </p:cBhvr>
                                      <p:to>
                                        <p:strVal val="visible"/>
                                      </p:to>
                                    </p:set>
                                    <p:animEffect transition="in" filter="checkerboard(across)">
                                      <p:cBhvr>
                                        <p:cTn id="31" dur="500"/>
                                        <p:tgtEl>
                                          <p:spTgt spid="30785"/>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30786"/>
                                        </p:tgtEl>
                                        <p:attrNameLst>
                                          <p:attrName>style.visibility</p:attrName>
                                        </p:attrNameLst>
                                      </p:cBhvr>
                                      <p:to>
                                        <p:strVal val="visible"/>
                                      </p:to>
                                    </p:set>
                                    <p:animEffect transition="in" filter="checkerboard(across)">
                                      <p:cBhvr>
                                        <p:cTn id="34" dur="500"/>
                                        <p:tgtEl>
                                          <p:spTgt spid="30786"/>
                                        </p:tgtEl>
                                      </p:cBhvr>
                                    </p:animEffect>
                                  </p:childTnLst>
                                </p:cTn>
                              </p:par>
                              <p:par>
                                <p:cTn id="35" presetID="5" presetClass="entr" presetSubtype="10" fill="hold" grpId="0" nodeType="withEffect">
                                  <p:stCondLst>
                                    <p:cond delay="0"/>
                                  </p:stCondLst>
                                  <p:childTnLst>
                                    <p:set>
                                      <p:cBhvr>
                                        <p:cTn id="36" dur="1" fill="hold">
                                          <p:stCondLst>
                                            <p:cond delay="0"/>
                                          </p:stCondLst>
                                        </p:cTn>
                                        <p:tgtEl>
                                          <p:spTgt spid="30741"/>
                                        </p:tgtEl>
                                        <p:attrNameLst>
                                          <p:attrName>style.visibility</p:attrName>
                                        </p:attrNameLst>
                                      </p:cBhvr>
                                      <p:to>
                                        <p:strVal val="visible"/>
                                      </p:to>
                                    </p:set>
                                    <p:animEffect transition="in" filter="checkerboard(across)">
                                      <p:cBhvr>
                                        <p:cTn id="37" dur="500"/>
                                        <p:tgtEl>
                                          <p:spTgt spid="30741"/>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30771"/>
                                        </p:tgtEl>
                                        <p:attrNameLst>
                                          <p:attrName>style.visibility</p:attrName>
                                        </p:attrNameLst>
                                      </p:cBhvr>
                                      <p:to>
                                        <p:strVal val="visible"/>
                                      </p:to>
                                    </p:set>
                                    <p:animEffect transition="in" filter="checkerboard(across)">
                                      <p:cBhvr>
                                        <p:cTn id="40" dur="500"/>
                                        <p:tgtEl>
                                          <p:spTgt spid="30771"/>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30793"/>
                                        </p:tgtEl>
                                        <p:attrNameLst>
                                          <p:attrName>style.visibility</p:attrName>
                                        </p:attrNameLst>
                                      </p:cBhvr>
                                      <p:to>
                                        <p:strVal val="visible"/>
                                      </p:to>
                                    </p:set>
                                    <p:animEffect transition="in" filter="checkerboard(across)">
                                      <p:cBhvr>
                                        <p:cTn id="43" dur="500"/>
                                        <p:tgtEl>
                                          <p:spTgt spid="30793"/>
                                        </p:tgtEl>
                                      </p:cBhvr>
                                    </p:animEffect>
                                  </p:childTnLst>
                                </p:cTn>
                              </p:par>
                            </p:childTnLst>
                          </p:cTn>
                        </p:par>
                      </p:childTnLst>
                    </p:cTn>
                  </p:par>
                  <p:par>
                    <p:cTn id="44" fill="hold">
                      <p:stCondLst>
                        <p:cond delay="indefinite"/>
                      </p:stCondLst>
                      <p:childTnLst>
                        <p:par>
                          <p:cTn id="45" fill="hold">
                            <p:stCondLst>
                              <p:cond delay="0"/>
                            </p:stCondLst>
                            <p:childTnLst>
                              <p:par>
                                <p:cTn id="46" presetID="5" presetClass="exit" presetSubtype="10" fill="hold" grpId="0" nodeType="clickEffect">
                                  <p:stCondLst>
                                    <p:cond delay="0"/>
                                  </p:stCondLst>
                                  <p:childTnLst>
                                    <p:animEffect transition="out" filter="checkerboard(across)">
                                      <p:cBhvr>
                                        <p:cTn id="47" dur="500"/>
                                        <p:tgtEl>
                                          <p:spTgt spid="30850"/>
                                        </p:tgtEl>
                                      </p:cBhvr>
                                    </p:animEffect>
                                    <p:set>
                                      <p:cBhvr>
                                        <p:cTn id="48" dur="1" fill="hold">
                                          <p:stCondLst>
                                            <p:cond delay="499"/>
                                          </p:stCondLst>
                                        </p:cTn>
                                        <p:tgtEl>
                                          <p:spTgt spid="30850"/>
                                        </p:tgtEl>
                                        <p:attrNameLst>
                                          <p:attrName>style.visibility</p:attrName>
                                        </p:attrNameLst>
                                      </p:cBhvr>
                                      <p:to>
                                        <p:strVal val="hidden"/>
                                      </p:to>
                                    </p:set>
                                  </p:childTnLst>
                                </p:cTn>
                              </p:par>
                              <p:par>
                                <p:cTn id="49" presetID="5" presetClass="exit" presetSubtype="10" fill="hold" grpId="0" nodeType="withEffect">
                                  <p:stCondLst>
                                    <p:cond delay="0"/>
                                  </p:stCondLst>
                                  <p:childTnLst>
                                    <p:animEffect transition="out" filter="checkerboard(across)">
                                      <p:cBhvr>
                                        <p:cTn id="50" dur="500"/>
                                        <p:tgtEl>
                                          <p:spTgt spid="30841"/>
                                        </p:tgtEl>
                                      </p:cBhvr>
                                    </p:animEffect>
                                    <p:set>
                                      <p:cBhvr>
                                        <p:cTn id="51" dur="1" fill="hold">
                                          <p:stCondLst>
                                            <p:cond delay="499"/>
                                          </p:stCondLst>
                                        </p:cTn>
                                        <p:tgtEl>
                                          <p:spTgt spid="30841"/>
                                        </p:tgtEl>
                                        <p:attrNameLst>
                                          <p:attrName>style.visibility</p:attrName>
                                        </p:attrNameLst>
                                      </p:cBhvr>
                                      <p:to>
                                        <p:strVal val="hidden"/>
                                      </p:to>
                                    </p:set>
                                  </p:childTnLst>
                                </p:cTn>
                              </p:par>
                              <p:par>
                                <p:cTn id="52" presetID="5" presetClass="exit" presetSubtype="10" fill="hold" grpId="0" nodeType="withEffect">
                                  <p:stCondLst>
                                    <p:cond delay="0"/>
                                  </p:stCondLst>
                                  <p:childTnLst>
                                    <p:animEffect transition="out" filter="checkerboard(across)">
                                      <p:cBhvr>
                                        <p:cTn id="53" dur="500"/>
                                        <p:tgtEl>
                                          <p:spTgt spid="30840"/>
                                        </p:tgtEl>
                                      </p:cBhvr>
                                    </p:animEffect>
                                    <p:set>
                                      <p:cBhvr>
                                        <p:cTn id="54" dur="1" fill="hold">
                                          <p:stCondLst>
                                            <p:cond delay="499"/>
                                          </p:stCondLst>
                                        </p:cTn>
                                        <p:tgtEl>
                                          <p:spTgt spid="30840"/>
                                        </p:tgtEl>
                                        <p:attrNameLst>
                                          <p:attrName>style.visibility</p:attrName>
                                        </p:attrNameLst>
                                      </p:cBhvr>
                                      <p:to>
                                        <p:strVal val="hidden"/>
                                      </p:to>
                                    </p:set>
                                  </p:childTnLst>
                                </p:cTn>
                              </p:par>
                              <p:par>
                                <p:cTn id="55" presetID="5" presetClass="exit" presetSubtype="10" fill="hold" grpId="0" nodeType="withEffect">
                                  <p:stCondLst>
                                    <p:cond delay="0"/>
                                  </p:stCondLst>
                                  <p:childTnLst>
                                    <p:animEffect transition="out" filter="checkerboard(across)">
                                      <p:cBhvr>
                                        <p:cTn id="56" dur="500"/>
                                        <p:tgtEl>
                                          <p:spTgt spid="30842"/>
                                        </p:tgtEl>
                                      </p:cBhvr>
                                    </p:animEffect>
                                    <p:set>
                                      <p:cBhvr>
                                        <p:cTn id="57" dur="1" fill="hold">
                                          <p:stCondLst>
                                            <p:cond delay="499"/>
                                          </p:stCondLst>
                                        </p:cTn>
                                        <p:tgtEl>
                                          <p:spTgt spid="30842"/>
                                        </p:tgtEl>
                                        <p:attrNameLst>
                                          <p:attrName>style.visibility</p:attrName>
                                        </p:attrNameLst>
                                      </p:cBhvr>
                                      <p:to>
                                        <p:strVal val="hidden"/>
                                      </p:to>
                                    </p:set>
                                  </p:childTnLst>
                                </p:cTn>
                              </p:par>
                              <p:par>
                                <p:cTn id="58" presetID="5" presetClass="exit" presetSubtype="10" fill="hold" grpId="0" nodeType="withEffect">
                                  <p:stCondLst>
                                    <p:cond delay="0"/>
                                  </p:stCondLst>
                                  <p:childTnLst>
                                    <p:animEffect transition="out" filter="checkerboard(across)">
                                      <p:cBhvr>
                                        <p:cTn id="59" dur="500"/>
                                        <p:tgtEl>
                                          <p:spTgt spid="30849"/>
                                        </p:tgtEl>
                                      </p:cBhvr>
                                    </p:animEffect>
                                    <p:set>
                                      <p:cBhvr>
                                        <p:cTn id="60" dur="1" fill="hold">
                                          <p:stCondLst>
                                            <p:cond delay="499"/>
                                          </p:stCondLst>
                                        </p:cTn>
                                        <p:tgtEl>
                                          <p:spTgt spid="30849"/>
                                        </p:tgtEl>
                                        <p:attrNameLst>
                                          <p:attrName>style.visibility</p:attrName>
                                        </p:attrNameLst>
                                      </p:cBhvr>
                                      <p:to>
                                        <p:strVal val="hidden"/>
                                      </p:to>
                                    </p:set>
                                  </p:childTnLst>
                                </p:cTn>
                              </p:par>
                              <p:par>
                                <p:cTn id="61" presetID="5" presetClass="exit" presetSubtype="10" fill="hold" grpId="0" nodeType="withEffect">
                                  <p:stCondLst>
                                    <p:cond delay="0"/>
                                  </p:stCondLst>
                                  <p:childTnLst>
                                    <p:animEffect transition="out" filter="checkerboard(across)">
                                      <p:cBhvr>
                                        <p:cTn id="62" dur="500"/>
                                        <p:tgtEl>
                                          <p:spTgt spid="30847"/>
                                        </p:tgtEl>
                                      </p:cBhvr>
                                    </p:animEffect>
                                    <p:set>
                                      <p:cBhvr>
                                        <p:cTn id="63" dur="1" fill="hold">
                                          <p:stCondLst>
                                            <p:cond delay="499"/>
                                          </p:stCondLst>
                                        </p:cTn>
                                        <p:tgtEl>
                                          <p:spTgt spid="30847"/>
                                        </p:tgtEl>
                                        <p:attrNameLst>
                                          <p:attrName>style.visibility</p:attrName>
                                        </p:attrNameLst>
                                      </p:cBhvr>
                                      <p:to>
                                        <p:strVal val="hidden"/>
                                      </p:to>
                                    </p:set>
                                  </p:childTnLst>
                                </p:cTn>
                              </p:par>
                              <p:par>
                                <p:cTn id="64" presetID="5" presetClass="exit" presetSubtype="10" fill="hold" grpId="0" nodeType="withEffect">
                                  <p:stCondLst>
                                    <p:cond delay="0"/>
                                  </p:stCondLst>
                                  <p:childTnLst>
                                    <p:animEffect transition="out" filter="checkerboard(across)">
                                      <p:cBhvr>
                                        <p:cTn id="65" dur="500"/>
                                        <p:tgtEl>
                                          <p:spTgt spid="30846"/>
                                        </p:tgtEl>
                                      </p:cBhvr>
                                    </p:animEffect>
                                    <p:set>
                                      <p:cBhvr>
                                        <p:cTn id="66" dur="1" fill="hold">
                                          <p:stCondLst>
                                            <p:cond delay="499"/>
                                          </p:stCondLst>
                                        </p:cTn>
                                        <p:tgtEl>
                                          <p:spTgt spid="30846"/>
                                        </p:tgtEl>
                                        <p:attrNameLst>
                                          <p:attrName>style.visibility</p:attrName>
                                        </p:attrNameLst>
                                      </p:cBhvr>
                                      <p:to>
                                        <p:strVal val="hidden"/>
                                      </p:to>
                                    </p:set>
                                  </p:childTnLst>
                                </p:cTn>
                              </p:par>
                              <p:par>
                                <p:cTn id="67" presetID="5" presetClass="exit" presetSubtype="10" fill="hold" grpId="0" nodeType="withEffect">
                                  <p:stCondLst>
                                    <p:cond delay="0"/>
                                  </p:stCondLst>
                                  <p:childTnLst>
                                    <p:animEffect transition="out" filter="checkerboard(across)">
                                      <p:cBhvr>
                                        <p:cTn id="68" dur="500"/>
                                        <p:tgtEl>
                                          <p:spTgt spid="30845"/>
                                        </p:tgtEl>
                                      </p:cBhvr>
                                    </p:animEffect>
                                    <p:set>
                                      <p:cBhvr>
                                        <p:cTn id="69" dur="1" fill="hold">
                                          <p:stCondLst>
                                            <p:cond delay="499"/>
                                          </p:stCondLst>
                                        </p:cTn>
                                        <p:tgtEl>
                                          <p:spTgt spid="30845"/>
                                        </p:tgtEl>
                                        <p:attrNameLst>
                                          <p:attrName>style.visibility</p:attrName>
                                        </p:attrNameLst>
                                      </p:cBhvr>
                                      <p:to>
                                        <p:strVal val="hidden"/>
                                      </p:to>
                                    </p:set>
                                  </p:childTnLst>
                                </p:cTn>
                              </p:par>
                              <p:par>
                                <p:cTn id="70" presetID="5" presetClass="exit" presetSubtype="10" fill="hold" grpId="0" nodeType="withEffect">
                                  <p:stCondLst>
                                    <p:cond delay="0"/>
                                  </p:stCondLst>
                                  <p:childTnLst>
                                    <p:animEffect transition="out" filter="checkerboard(across)">
                                      <p:cBhvr>
                                        <p:cTn id="71" dur="500"/>
                                        <p:tgtEl>
                                          <p:spTgt spid="30848"/>
                                        </p:tgtEl>
                                      </p:cBhvr>
                                    </p:animEffect>
                                    <p:set>
                                      <p:cBhvr>
                                        <p:cTn id="72" dur="1" fill="hold">
                                          <p:stCondLst>
                                            <p:cond delay="499"/>
                                          </p:stCondLst>
                                        </p:cTn>
                                        <p:tgtEl>
                                          <p:spTgt spid="30848"/>
                                        </p:tgtEl>
                                        <p:attrNameLst>
                                          <p:attrName>style.visibility</p:attrName>
                                        </p:attrNameLst>
                                      </p:cBhvr>
                                      <p:to>
                                        <p:strVal val="hidden"/>
                                      </p:to>
                                    </p:set>
                                  </p:childTnLst>
                                </p:cTn>
                              </p:par>
                              <p:par>
                                <p:cTn id="73" presetID="5" presetClass="exit" presetSubtype="10" fill="hold" grpId="0" nodeType="withEffect">
                                  <p:stCondLst>
                                    <p:cond delay="0"/>
                                  </p:stCondLst>
                                  <p:childTnLst>
                                    <p:animEffect transition="out" filter="checkerboard(across)">
                                      <p:cBhvr>
                                        <p:cTn id="74" dur="500"/>
                                        <p:tgtEl>
                                          <p:spTgt spid="30843"/>
                                        </p:tgtEl>
                                      </p:cBhvr>
                                    </p:animEffect>
                                    <p:set>
                                      <p:cBhvr>
                                        <p:cTn id="75" dur="1" fill="hold">
                                          <p:stCondLst>
                                            <p:cond delay="499"/>
                                          </p:stCondLst>
                                        </p:cTn>
                                        <p:tgtEl>
                                          <p:spTgt spid="30843"/>
                                        </p:tgtEl>
                                        <p:attrNameLst>
                                          <p:attrName>style.visibility</p:attrName>
                                        </p:attrNameLst>
                                      </p:cBhvr>
                                      <p:to>
                                        <p:strVal val="hidden"/>
                                      </p:to>
                                    </p:set>
                                  </p:childTnLst>
                                </p:cTn>
                              </p:par>
                            </p:childTnLst>
                          </p:cTn>
                        </p:par>
                        <p:par>
                          <p:cTn id="76" fill="hold">
                            <p:stCondLst>
                              <p:cond delay="500"/>
                            </p:stCondLst>
                            <p:childTnLst>
                              <p:par>
                                <p:cTn id="77" presetID="5" presetClass="exit" presetSubtype="10" fill="hold" grpId="0" nodeType="afterEffect">
                                  <p:stCondLst>
                                    <p:cond delay="0"/>
                                  </p:stCondLst>
                                  <p:childTnLst>
                                    <p:animEffect transition="out" filter="checkerboard(across)">
                                      <p:cBhvr>
                                        <p:cTn id="78" dur="500"/>
                                        <p:tgtEl>
                                          <p:spTgt spid="30844"/>
                                        </p:tgtEl>
                                      </p:cBhvr>
                                    </p:animEffect>
                                    <p:set>
                                      <p:cBhvr>
                                        <p:cTn id="79" dur="1" fill="hold">
                                          <p:stCondLst>
                                            <p:cond delay="499"/>
                                          </p:stCondLst>
                                        </p:cTn>
                                        <p:tgtEl>
                                          <p:spTgt spid="3084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1" grpId="0" animBg="1"/>
      <p:bldP spid="30742" grpId="0" animBg="1"/>
      <p:bldP spid="30743" grpId="0" animBg="1"/>
      <p:bldP spid="30771" grpId="0" animBg="1"/>
      <p:bldP spid="30772" grpId="0" animBg="1"/>
      <p:bldP spid="30785" grpId="0" animBg="1"/>
      <p:bldP spid="30786" grpId="0" animBg="1"/>
      <p:bldP spid="30787" grpId="0" animBg="1"/>
      <p:bldP spid="30788" grpId="0" animBg="1"/>
      <p:bldP spid="30789" grpId="0"/>
      <p:bldP spid="30790" grpId="0"/>
      <p:bldP spid="30793" grpId="0"/>
      <p:bldP spid="30840" grpId="0" animBg="1"/>
      <p:bldP spid="30841" grpId="0" animBg="1"/>
      <p:bldP spid="30842" grpId="0" animBg="1"/>
      <p:bldP spid="30843" grpId="0" animBg="1"/>
      <p:bldP spid="30844" grpId="0" animBg="1"/>
      <p:bldP spid="30845" grpId="0" animBg="1"/>
      <p:bldP spid="30846" grpId="0" animBg="1"/>
      <p:bldP spid="30847" grpId="0"/>
      <p:bldP spid="30848" grpId="0"/>
      <p:bldP spid="30849" grpId="0"/>
      <p:bldP spid="3085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Line 2"/>
          <p:cNvSpPr>
            <a:spLocks noChangeShapeType="1"/>
          </p:cNvSpPr>
          <p:nvPr/>
        </p:nvSpPr>
        <p:spPr bwMode="auto">
          <a:xfrm>
            <a:off x="1219200" y="990600"/>
            <a:ext cx="6781800" cy="1588"/>
          </a:xfrm>
          <a:prstGeom prst="line">
            <a:avLst/>
          </a:prstGeom>
          <a:noFill/>
          <a:ln w="9525">
            <a:solidFill>
              <a:schemeClr val="tx1"/>
            </a:solidFill>
            <a:miter lim="800000"/>
            <a:headEnd/>
            <a:tailEnd/>
          </a:ln>
        </p:spPr>
        <p:txBody>
          <a:bodyPr wrap="none"/>
          <a:lstStyle/>
          <a:p>
            <a:endParaRPr lang="en-US"/>
          </a:p>
        </p:txBody>
      </p:sp>
      <p:sp>
        <p:nvSpPr>
          <p:cNvPr id="41987" name="Line 3"/>
          <p:cNvSpPr>
            <a:spLocks noChangeShapeType="1"/>
          </p:cNvSpPr>
          <p:nvPr/>
        </p:nvSpPr>
        <p:spPr bwMode="auto">
          <a:xfrm>
            <a:off x="1219200" y="990600"/>
            <a:ext cx="1588" cy="3657600"/>
          </a:xfrm>
          <a:prstGeom prst="line">
            <a:avLst/>
          </a:prstGeom>
          <a:noFill/>
          <a:ln w="9525">
            <a:solidFill>
              <a:schemeClr val="tx1"/>
            </a:solidFill>
            <a:miter lim="800000"/>
            <a:headEnd/>
            <a:tailEnd/>
          </a:ln>
        </p:spPr>
        <p:txBody>
          <a:bodyPr wrap="none"/>
          <a:lstStyle/>
          <a:p>
            <a:endParaRPr lang="en-US"/>
          </a:p>
        </p:txBody>
      </p:sp>
      <p:sp>
        <p:nvSpPr>
          <p:cNvPr id="41988" name="Line 4"/>
          <p:cNvSpPr>
            <a:spLocks noChangeShapeType="1"/>
          </p:cNvSpPr>
          <p:nvPr/>
        </p:nvSpPr>
        <p:spPr bwMode="auto">
          <a:xfrm>
            <a:off x="1219200" y="4648200"/>
            <a:ext cx="6781800" cy="1588"/>
          </a:xfrm>
          <a:prstGeom prst="line">
            <a:avLst/>
          </a:prstGeom>
          <a:noFill/>
          <a:ln w="9525">
            <a:solidFill>
              <a:schemeClr val="tx1"/>
            </a:solidFill>
            <a:miter lim="800000"/>
            <a:headEnd/>
            <a:tailEnd/>
          </a:ln>
        </p:spPr>
        <p:txBody>
          <a:bodyPr wrap="none"/>
          <a:lstStyle/>
          <a:p>
            <a:endParaRPr lang="en-US"/>
          </a:p>
        </p:txBody>
      </p:sp>
      <p:sp>
        <p:nvSpPr>
          <p:cNvPr id="41989" name="Line 5"/>
          <p:cNvSpPr>
            <a:spLocks noChangeShapeType="1"/>
          </p:cNvSpPr>
          <p:nvPr/>
        </p:nvSpPr>
        <p:spPr bwMode="auto">
          <a:xfrm>
            <a:off x="8001000" y="990600"/>
            <a:ext cx="1588" cy="3657600"/>
          </a:xfrm>
          <a:prstGeom prst="line">
            <a:avLst/>
          </a:prstGeom>
          <a:noFill/>
          <a:ln w="9525">
            <a:solidFill>
              <a:schemeClr val="tx1"/>
            </a:solidFill>
            <a:miter lim="800000"/>
            <a:headEnd/>
            <a:tailEnd/>
          </a:ln>
        </p:spPr>
        <p:txBody>
          <a:bodyPr wrap="none"/>
          <a:lstStyle/>
          <a:p>
            <a:endParaRPr lang="en-US"/>
          </a:p>
        </p:txBody>
      </p:sp>
      <p:sp>
        <p:nvSpPr>
          <p:cNvPr id="41990" name="Line 6"/>
          <p:cNvSpPr>
            <a:spLocks noChangeShapeType="1"/>
          </p:cNvSpPr>
          <p:nvPr/>
        </p:nvSpPr>
        <p:spPr bwMode="auto">
          <a:xfrm>
            <a:off x="1219200" y="1524000"/>
            <a:ext cx="6781800" cy="1588"/>
          </a:xfrm>
          <a:prstGeom prst="line">
            <a:avLst/>
          </a:prstGeom>
          <a:noFill/>
          <a:ln w="9525">
            <a:solidFill>
              <a:schemeClr val="tx1"/>
            </a:solidFill>
            <a:miter lim="800000"/>
            <a:headEnd/>
            <a:tailEnd/>
          </a:ln>
        </p:spPr>
        <p:txBody>
          <a:bodyPr wrap="none"/>
          <a:lstStyle/>
          <a:p>
            <a:endParaRPr lang="en-US"/>
          </a:p>
        </p:txBody>
      </p:sp>
      <p:sp>
        <p:nvSpPr>
          <p:cNvPr id="41991" name="Line 7"/>
          <p:cNvSpPr>
            <a:spLocks noChangeShapeType="1"/>
          </p:cNvSpPr>
          <p:nvPr/>
        </p:nvSpPr>
        <p:spPr bwMode="auto">
          <a:xfrm>
            <a:off x="2286000" y="990600"/>
            <a:ext cx="1588" cy="533400"/>
          </a:xfrm>
          <a:prstGeom prst="line">
            <a:avLst/>
          </a:prstGeom>
          <a:noFill/>
          <a:ln w="9525">
            <a:solidFill>
              <a:schemeClr val="tx1"/>
            </a:solidFill>
            <a:miter lim="800000"/>
            <a:headEnd/>
            <a:tailEnd/>
          </a:ln>
        </p:spPr>
        <p:txBody>
          <a:bodyPr wrap="none"/>
          <a:lstStyle/>
          <a:p>
            <a:endParaRPr lang="en-US"/>
          </a:p>
        </p:txBody>
      </p:sp>
      <p:sp>
        <p:nvSpPr>
          <p:cNvPr id="41992" name="Line 8"/>
          <p:cNvSpPr>
            <a:spLocks noChangeShapeType="1"/>
          </p:cNvSpPr>
          <p:nvPr/>
        </p:nvSpPr>
        <p:spPr bwMode="auto">
          <a:xfrm>
            <a:off x="4724400" y="990600"/>
            <a:ext cx="1588" cy="533400"/>
          </a:xfrm>
          <a:prstGeom prst="line">
            <a:avLst/>
          </a:prstGeom>
          <a:noFill/>
          <a:ln w="9525">
            <a:solidFill>
              <a:schemeClr val="tx1"/>
            </a:solidFill>
            <a:miter lim="800000"/>
            <a:headEnd/>
            <a:tailEnd/>
          </a:ln>
        </p:spPr>
        <p:txBody>
          <a:bodyPr wrap="none"/>
          <a:lstStyle/>
          <a:p>
            <a:endParaRPr lang="en-US"/>
          </a:p>
        </p:txBody>
      </p:sp>
      <p:sp>
        <p:nvSpPr>
          <p:cNvPr id="41993" name="Line 9"/>
          <p:cNvSpPr>
            <a:spLocks noChangeShapeType="1"/>
          </p:cNvSpPr>
          <p:nvPr/>
        </p:nvSpPr>
        <p:spPr bwMode="auto">
          <a:xfrm>
            <a:off x="6019800" y="990600"/>
            <a:ext cx="1588" cy="533400"/>
          </a:xfrm>
          <a:prstGeom prst="line">
            <a:avLst/>
          </a:prstGeom>
          <a:noFill/>
          <a:ln w="9525">
            <a:solidFill>
              <a:schemeClr val="tx1"/>
            </a:solidFill>
            <a:miter lim="800000"/>
            <a:headEnd/>
            <a:tailEnd/>
          </a:ln>
        </p:spPr>
        <p:txBody>
          <a:bodyPr wrap="none"/>
          <a:lstStyle/>
          <a:p>
            <a:endParaRPr lang="en-US"/>
          </a:p>
        </p:txBody>
      </p:sp>
      <p:sp>
        <p:nvSpPr>
          <p:cNvPr id="41994" name="Line 10"/>
          <p:cNvSpPr>
            <a:spLocks noChangeShapeType="1"/>
          </p:cNvSpPr>
          <p:nvPr/>
        </p:nvSpPr>
        <p:spPr bwMode="auto">
          <a:xfrm>
            <a:off x="1219200" y="2133600"/>
            <a:ext cx="990600" cy="1588"/>
          </a:xfrm>
          <a:prstGeom prst="line">
            <a:avLst/>
          </a:prstGeom>
          <a:noFill/>
          <a:ln w="9525">
            <a:solidFill>
              <a:schemeClr val="tx1"/>
            </a:solidFill>
            <a:miter lim="800000"/>
            <a:headEnd/>
            <a:tailEnd/>
          </a:ln>
        </p:spPr>
        <p:txBody>
          <a:bodyPr wrap="none"/>
          <a:lstStyle/>
          <a:p>
            <a:endParaRPr lang="en-US"/>
          </a:p>
        </p:txBody>
      </p:sp>
      <p:sp>
        <p:nvSpPr>
          <p:cNvPr id="41995" name="Line 11"/>
          <p:cNvSpPr>
            <a:spLocks noChangeShapeType="1"/>
          </p:cNvSpPr>
          <p:nvPr/>
        </p:nvSpPr>
        <p:spPr bwMode="auto">
          <a:xfrm>
            <a:off x="2209800" y="1524000"/>
            <a:ext cx="1588" cy="609600"/>
          </a:xfrm>
          <a:prstGeom prst="line">
            <a:avLst/>
          </a:prstGeom>
          <a:noFill/>
          <a:ln w="9525">
            <a:solidFill>
              <a:schemeClr val="tx1"/>
            </a:solidFill>
            <a:miter lim="800000"/>
            <a:headEnd/>
            <a:tailEnd/>
          </a:ln>
        </p:spPr>
        <p:txBody>
          <a:bodyPr wrap="none"/>
          <a:lstStyle/>
          <a:p>
            <a:endParaRPr lang="en-US"/>
          </a:p>
        </p:txBody>
      </p:sp>
      <p:sp>
        <p:nvSpPr>
          <p:cNvPr id="41996" name="Line 14"/>
          <p:cNvSpPr>
            <a:spLocks noChangeShapeType="1"/>
          </p:cNvSpPr>
          <p:nvPr/>
        </p:nvSpPr>
        <p:spPr bwMode="auto">
          <a:xfrm>
            <a:off x="6553200" y="1524000"/>
            <a:ext cx="1588" cy="457200"/>
          </a:xfrm>
          <a:prstGeom prst="line">
            <a:avLst/>
          </a:prstGeom>
          <a:noFill/>
          <a:ln w="9525">
            <a:solidFill>
              <a:schemeClr val="tx1"/>
            </a:solidFill>
            <a:miter lim="800000"/>
            <a:headEnd/>
            <a:tailEnd/>
          </a:ln>
        </p:spPr>
        <p:txBody>
          <a:bodyPr wrap="none"/>
          <a:lstStyle/>
          <a:p>
            <a:endParaRPr lang="en-US"/>
          </a:p>
        </p:txBody>
      </p:sp>
      <p:sp>
        <p:nvSpPr>
          <p:cNvPr id="41997" name="Line 15"/>
          <p:cNvSpPr>
            <a:spLocks noChangeShapeType="1"/>
          </p:cNvSpPr>
          <p:nvPr/>
        </p:nvSpPr>
        <p:spPr bwMode="auto">
          <a:xfrm>
            <a:off x="6553200" y="1981200"/>
            <a:ext cx="1371600" cy="1588"/>
          </a:xfrm>
          <a:prstGeom prst="line">
            <a:avLst/>
          </a:prstGeom>
          <a:noFill/>
          <a:ln w="9525">
            <a:solidFill>
              <a:schemeClr val="tx1"/>
            </a:solidFill>
            <a:miter lim="800000"/>
            <a:headEnd/>
            <a:tailEnd/>
          </a:ln>
        </p:spPr>
        <p:txBody>
          <a:bodyPr wrap="none"/>
          <a:lstStyle/>
          <a:p>
            <a:endParaRPr lang="en-US"/>
          </a:p>
        </p:txBody>
      </p:sp>
      <p:sp>
        <p:nvSpPr>
          <p:cNvPr id="41998" name="Line 17"/>
          <p:cNvSpPr>
            <a:spLocks noChangeShapeType="1"/>
          </p:cNvSpPr>
          <p:nvPr/>
        </p:nvSpPr>
        <p:spPr bwMode="auto">
          <a:xfrm>
            <a:off x="2895600" y="2590800"/>
            <a:ext cx="152400" cy="1588"/>
          </a:xfrm>
          <a:prstGeom prst="line">
            <a:avLst/>
          </a:prstGeom>
          <a:noFill/>
          <a:ln w="19050">
            <a:solidFill>
              <a:schemeClr val="tx1"/>
            </a:solidFill>
            <a:miter lim="800000"/>
            <a:headEnd/>
            <a:tailEnd type="triangle" w="med" len="med"/>
          </a:ln>
        </p:spPr>
        <p:txBody>
          <a:bodyPr wrap="none"/>
          <a:lstStyle/>
          <a:p>
            <a:endParaRPr lang="en-US"/>
          </a:p>
        </p:txBody>
      </p:sp>
      <p:sp>
        <p:nvSpPr>
          <p:cNvPr id="41999" name="Rectangle 18"/>
          <p:cNvSpPr>
            <a:spLocks noChangeArrowheads="1"/>
          </p:cNvSpPr>
          <p:nvPr/>
        </p:nvSpPr>
        <p:spPr bwMode="auto">
          <a:xfrm>
            <a:off x="3048000" y="22098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00" name="Line 20"/>
          <p:cNvSpPr>
            <a:spLocks noChangeShapeType="1"/>
          </p:cNvSpPr>
          <p:nvPr/>
        </p:nvSpPr>
        <p:spPr bwMode="auto">
          <a:xfrm>
            <a:off x="1219200" y="3429000"/>
            <a:ext cx="6705600" cy="1588"/>
          </a:xfrm>
          <a:prstGeom prst="line">
            <a:avLst/>
          </a:prstGeom>
          <a:noFill/>
          <a:ln w="9525">
            <a:solidFill>
              <a:schemeClr val="tx1"/>
            </a:solidFill>
            <a:miter lim="800000"/>
            <a:headEnd/>
            <a:tailEnd/>
          </a:ln>
        </p:spPr>
        <p:txBody>
          <a:bodyPr wrap="none"/>
          <a:lstStyle/>
          <a:p>
            <a:endParaRPr lang="en-US"/>
          </a:p>
        </p:txBody>
      </p:sp>
      <p:sp>
        <p:nvSpPr>
          <p:cNvPr id="42001" name="Line 45"/>
          <p:cNvSpPr>
            <a:spLocks noChangeShapeType="1"/>
          </p:cNvSpPr>
          <p:nvPr/>
        </p:nvSpPr>
        <p:spPr bwMode="auto">
          <a:xfrm>
            <a:off x="3048000" y="2667000"/>
            <a:ext cx="990600" cy="1588"/>
          </a:xfrm>
          <a:prstGeom prst="line">
            <a:avLst/>
          </a:prstGeom>
          <a:noFill/>
          <a:ln w="12700">
            <a:solidFill>
              <a:schemeClr val="tx1"/>
            </a:solidFill>
            <a:miter lim="800000"/>
            <a:headEnd/>
            <a:tailEnd/>
          </a:ln>
        </p:spPr>
        <p:txBody>
          <a:bodyPr wrap="none"/>
          <a:lstStyle/>
          <a:p>
            <a:endParaRPr lang="en-US"/>
          </a:p>
        </p:txBody>
      </p:sp>
      <p:sp>
        <p:nvSpPr>
          <p:cNvPr id="42002" name="Line 46"/>
          <p:cNvSpPr>
            <a:spLocks noChangeShapeType="1"/>
          </p:cNvSpPr>
          <p:nvPr/>
        </p:nvSpPr>
        <p:spPr bwMode="auto">
          <a:xfrm>
            <a:off x="3048000" y="2895600"/>
            <a:ext cx="990600" cy="1588"/>
          </a:xfrm>
          <a:prstGeom prst="line">
            <a:avLst/>
          </a:prstGeom>
          <a:noFill/>
          <a:ln w="12700">
            <a:solidFill>
              <a:schemeClr val="tx1"/>
            </a:solidFill>
            <a:miter lim="800000"/>
            <a:headEnd/>
            <a:tailEnd/>
          </a:ln>
        </p:spPr>
        <p:txBody>
          <a:bodyPr wrap="none"/>
          <a:lstStyle/>
          <a:p>
            <a:endParaRPr lang="en-US"/>
          </a:p>
        </p:txBody>
      </p:sp>
      <p:sp>
        <p:nvSpPr>
          <p:cNvPr id="42003" name="Line 54"/>
          <p:cNvSpPr>
            <a:spLocks noChangeShapeType="1"/>
          </p:cNvSpPr>
          <p:nvPr/>
        </p:nvSpPr>
        <p:spPr bwMode="auto">
          <a:xfrm flipH="1">
            <a:off x="3429000" y="2743200"/>
            <a:ext cx="457200" cy="914400"/>
          </a:xfrm>
          <a:prstGeom prst="line">
            <a:avLst/>
          </a:prstGeom>
          <a:noFill/>
          <a:ln w="12700">
            <a:solidFill>
              <a:schemeClr val="tx1"/>
            </a:solidFill>
            <a:miter lim="800000"/>
            <a:headEnd/>
            <a:tailEnd type="triangle" w="med" len="med"/>
          </a:ln>
        </p:spPr>
        <p:txBody>
          <a:bodyPr wrap="none"/>
          <a:lstStyle/>
          <a:p>
            <a:endParaRPr lang="en-US"/>
          </a:p>
        </p:txBody>
      </p:sp>
      <p:sp>
        <p:nvSpPr>
          <p:cNvPr id="42004" name="Line 55"/>
          <p:cNvSpPr>
            <a:spLocks noChangeShapeType="1"/>
          </p:cNvSpPr>
          <p:nvPr/>
        </p:nvSpPr>
        <p:spPr bwMode="auto">
          <a:xfrm flipH="1">
            <a:off x="2819400" y="2971800"/>
            <a:ext cx="609600" cy="609600"/>
          </a:xfrm>
          <a:prstGeom prst="line">
            <a:avLst/>
          </a:prstGeom>
          <a:noFill/>
          <a:ln w="12700">
            <a:solidFill>
              <a:schemeClr val="tx1"/>
            </a:solidFill>
            <a:miter lim="800000"/>
            <a:headEnd/>
            <a:tailEnd type="triangle" w="med" len="med"/>
          </a:ln>
        </p:spPr>
        <p:txBody>
          <a:bodyPr wrap="none"/>
          <a:lstStyle/>
          <a:p>
            <a:endParaRPr lang="en-US"/>
          </a:p>
        </p:txBody>
      </p:sp>
      <p:sp>
        <p:nvSpPr>
          <p:cNvPr id="42005" name="Rectangle 56"/>
          <p:cNvSpPr>
            <a:spLocks noChangeArrowheads="1"/>
          </p:cNvSpPr>
          <p:nvPr/>
        </p:nvSpPr>
        <p:spPr bwMode="auto">
          <a:xfrm>
            <a:off x="2590800" y="3581400"/>
            <a:ext cx="4572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06" name="Rectangle 57"/>
          <p:cNvSpPr>
            <a:spLocks noChangeArrowheads="1"/>
          </p:cNvSpPr>
          <p:nvPr/>
        </p:nvSpPr>
        <p:spPr bwMode="auto">
          <a:xfrm>
            <a:off x="3276600" y="3657600"/>
            <a:ext cx="3048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07" name="Text Box 58"/>
          <p:cNvSpPr txBox="1">
            <a:spLocks noChangeArrowheads="1"/>
          </p:cNvSpPr>
          <p:nvPr/>
        </p:nvSpPr>
        <p:spPr bwMode="auto">
          <a:xfrm>
            <a:off x="3276600" y="35814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8" charset="0"/>
              </a:rPr>
              <a:t>stack</a:t>
            </a:r>
          </a:p>
        </p:txBody>
      </p:sp>
      <p:sp>
        <p:nvSpPr>
          <p:cNvPr id="42008" name="Text Box 59"/>
          <p:cNvSpPr txBox="1">
            <a:spLocks noChangeArrowheads="1"/>
          </p:cNvSpPr>
          <p:nvPr/>
        </p:nvSpPr>
        <p:spPr bwMode="auto">
          <a:xfrm>
            <a:off x="2667000" y="38100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1</a:t>
            </a:r>
          </a:p>
        </p:txBody>
      </p:sp>
      <p:sp>
        <p:nvSpPr>
          <p:cNvPr id="42009" name="Text Box 67"/>
          <p:cNvSpPr txBox="1">
            <a:spLocks noChangeArrowheads="1"/>
          </p:cNvSpPr>
          <p:nvPr/>
        </p:nvSpPr>
        <p:spPr bwMode="auto">
          <a:xfrm>
            <a:off x="3124200" y="22860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PCB1</a:t>
            </a:r>
          </a:p>
        </p:txBody>
      </p:sp>
      <p:sp>
        <p:nvSpPr>
          <p:cNvPr id="42010" name="Text Box 69"/>
          <p:cNvSpPr txBox="1">
            <a:spLocks noChangeArrowheads="1"/>
          </p:cNvSpPr>
          <p:nvPr/>
        </p:nvSpPr>
        <p:spPr bwMode="auto">
          <a:xfrm>
            <a:off x="1295400" y="16002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READY</a:t>
            </a:r>
            <a:r>
              <a:rPr lang="en-US">
                <a:latin typeface="Times New Roman" pitchFamily="18" charset="0"/>
              </a:rPr>
              <a:t> </a:t>
            </a:r>
          </a:p>
        </p:txBody>
      </p:sp>
      <p:sp>
        <p:nvSpPr>
          <p:cNvPr id="42011" name="Text Box 70"/>
          <p:cNvSpPr txBox="1">
            <a:spLocks noChangeArrowheads="1"/>
          </p:cNvSpPr>
          <p:nvPr/>
        </p:nvSpPr>
        <p:spPr bwMode="auto">
          <a:xfrm>
            <a:off x="6629400" y="15240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RUNNING</a:t>
            </a:r>
            <a:r>
              <a:rPr lang="en-US">
                <a:latin typeface="Times New Roman" pitchFamily="18" charset="0"/>
              </a:rPr>
              <a:t> </a:t>
            </a:r>
          </a:p>
        </p:txBody>
      </p:sp>
      <p:sp>
        <p:nvSpPr>
          <p:cNvPr id="42012" name="Text Box 71"/>
          <p:cNvSpPr txBox="1">
            <a:spLocks noChangeArrowheads="1"/>
          </p:cNvSpPr>
          <p:nvPr/>
        </p:nvSpPr>
        <p:spPr bwMode="auto">
          <a:xfrm>
            <a:off x="1143000" y="11430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LOADER</a:t>
            </a:r>
            <a:r>
              <a:rPr lang="en-US" sz="1800">
                <a:latin typeface="Times New Roman" pitchFamily="18" charset="0"/>
              </a:rPr>
              <a:t> </a:t>
            </a:r>
          </a:p>
        </p:txBody>
      </p:sp>
      <p:sp>
        <p:nvSpPr>
          <p:cNvPr id="42013" name="Text Box 72"/>
          <p:cNvSpPr txBox="1">
            <a:spLocks noChangeArrowheads="1"/>
          </p:cNvSpPr>
          <p:nvPr/>
        </p:nvSpPr>
        <p:spPr bwMode="auto">
          <a:xfrm>
            <a:off x="2209800" y="10668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INTERRUPT HANDLER</a:t>
            </a:r>
            <a:r>
              <a:rPr lang="en-US">
                <a:latin typeface="Times New Roman" pitchFamily="18" charset="0"/>
              </a:rPr>
              <a:t> </a:t>
            </a:r>
          </a:p>
        </p:txBody>
      </p:sp>
      <p:sp>
        <p:nvSpPr>
          <p:cNvPr id="42014" name="Text Box 73"/>
          <p:cNvSpPr txBox="1">
            <a:spLocks noChangeArrowheads="1"/>
          </p:cNvSpPr>
          <p:nvPr/>
        </p:nvSpPr>
        <p:spPr bwMode="auto">
          <a:xfrm>
            <a:off x="4572000" y="11430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DISPATCHER </a:t>
            </a:r>
          </a:p>
        </p:txBody>
      </p:sp>
      <p:sp>
        <p:nvSpPr>
          <p:cNvPr id="42015" name="Text Box 74"/>
          <p:cNvSpPr txBox="1">
            <a:spLocks noChangeArrowheads="1"/>
          </p:cNvSpPr>
          <p:nvPr/>
        </p:nvSpPr>
        <p:spPr bwMode="auto">
          <a:xfrm>
            <a:off x="6019800" y="10668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RUNTIME LIBRARY</a:t>
            </a:r>
            <a:r>
              <a:rPr lang="en-US">
                <a:latin typeface="Times New Roman" pitchFamily="18" charset="0"/>
              </a:rPr>
              <a:t> </a:t>
            </a:r>
          </a:p>
        </p:txBody>
      </p:sp>
      <p:sp>
        <p:nvSpPr>
          <p:cNvPr id="42016" name="Text Box 76"/>
          <p:cNvSpPr txBox="1">
            <a:spLocks noChangeArrowheads="1"/>
          </p:cNvSpPr>
          <p:nvPr/>
        </p:nvSpPr>
        <p:spPr bwMode="auto">
          <a:xfrm>
            <a:off x="8001000" y="5486400"/>
            <a:ext cx="9906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CPU</a:t>
            </a:r>
          </a:p>
        </p:txBody>
      </p:sp>
      <p:sp>
        <p:nvSpPr>
          <p:cNvPr id="42017" name="Rectangle 77"/>
          <p:cNvSpPr>
            <a:spLocks noChangeArrowheads="1"/>
          </p:cNvSpPr>
          <p:nvPr/>
        </p:nvSpPr>
        <p:spPr bwMode="auto">
          <a:xfrm>
            <a:off x="4724400" y="22098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18" name="Line 78"/>
          <p:cNvSpPr>
            <a:spLocks noChangeShapeType="1"/>
          </p:cNvSpPr>
          <p:nvPr/>
        </p:nvSpPr>
        <p:spPr bwMode="auto">
          <a:xfrm>
            <a:off x="4724400" y="2895600"/>
            <a:ext cx="990600" cy="1588"/>
          </a:xfrm>
          <a:prstGeom prst="line">
            <a:avLst/>
          </a:prstGeom>
          <a:noFill/>
          <a:ln w="12700">
            <a:solidFill>
              <a:schemeClr val="tx1"/>
            </a:solidFill>
            <a:miter lim="800000"/>
            <a:headEnd/>
            <a:tailEnd/>
          </a:ln>
        </p:spPr>
        <p:txBody>
          <a:bodyPr wrap="none"/>
          <a:lstStyle/>
          <a:p>
            <a:endParaRPr lang="en-US"/>
          </a:p>
        </p:txBody>
      </p:sp>
      <p:sp>
        <p:nvSpPr>
          <p:cNvPr id="42019" name="Line 79"/>
          <p:cNvSpPr>
            <a:spLocks noChangeShapeType="1"/>
          </p:cNvSpPr>
          <p:nvPr/>
        </p:nvSpPr>
        <p:spPr bwMode="auto">
          <a:xfrm>
            <a:off x="4724400" y="2667000"/>
            <a:ext cx="990600" cy="1588"/>
          </a:xfrm>
          <a:prstGeom prst="line">
            <a:avLst/>
          </a:prstGeom>
          <a:noFill/>
          <a:ln w="12700">
            <a:solidFill>
              <a:schemeClr val="tx1"/>
            </a:solidFill>
            <a:miter lim="800000"/>
            <a:headEnd/>
            <a:tailEnd/>
          </a:ln>
        </p:spPr>
        <p:txBody>
          <a:bodyPr wrap="none"/>
          <a:lstStyle/>
          <a:p>
            <a:endParaRPr lang="en-US"/>
          </a:p>
        </p:txBody>
      </p:sp>
      <p:sp>
        <p:nvSpPr>
          <p:cNvPr id="42020" name="Text Box 80"/>
          <p:cNvSpPr txBox="1">
            <a:spLocks noChangeArrowheads="1"/>
          </p:cNvSpPr>
          <p:nvPr/>
        </p:nvSpPr>
        <p:spPr bwMode="auto">
          <a:xfrm>
            <a:off x="4800600" y="22098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PCB2</a:t>
            </a:r>
          </a:p>
        </p:txBody>
      </p:sp>
      <p:sp>
        <p:nvSpPr>
          <p:cNvPr id="42021" name="Rectangle 81"/>
          <p:cNvSpPr>
            <a:spLocks noChangeArrowheads="1"/>
          </p:cNvSpPr>
          <p:nvPr/>
        </p:nvSpPr>
        <p:spPr bwMode="auto">
          <a:xfrm>
            <a:off x="4495800" y="3733800"/>
            <a:ext cx="4572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22" name="Rectangle 82"/>
          <p:cNvSpPr>
            <a:spLocks noChangeArrowheads="1"/>
          </p:cNvSpPr>
          <p:nvPr/>
        </p:nvSpPr>
        <p:spPr bwMode="auto">
          <a:xfrm>
            <a:off x="5410200" y="3733800"/>
            <a:ext cx="3048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23" name="Line 83"/>
          <p:cNvSpPr>
            <a:spLocks noChangeShapeType="1"/>
          </p:cNvSpPr>
          <p:nvPr/>
        </p:nvSpPr>
        <p:spPr bwMode="auto">
          <a:xfrm flipH="1">
            <a:off x="5486400" y="2743200"/>
            <a:ext cx="152400" cy="990600"/>
          </a:xfrm>
          <a:prstGeom prst="line">
            <a:avLst/>
          </a:prstGeom>
          <a:noFill/>
          <a:ln w="12700">
            <a:solidFill>
              <a:schemeClr val="tx1"/>
            </a:solidFill>
            <a:miter lim="800000"/>
            <a:headEnd/>
            <a:tailEnd type="triangle" w="med" len="med"/>
          </a:ln>
        </p:spPr>
        <p:txBody>
          <a:bodyPr wrap="none"/>
          <a:lstStyle/>
          <a:p>
            <a:endParaRPr lang="en-US"/>
          </a:p>
        </p:txBody>
      </p:sp>
      <p:sp>
        <p:nvSpPr>
          <p:cNvPr id="42024" name="Line 84"/>
          <p:cNvSpPr>
            <a:spLocks noChangeShapeType="1"/>
          </p:cNvSpPr>
          <p:nvPr/>
        </p:nvSpPr>
        <p:spPr bwMode="auto">
          <a:xfrm flipH="1">
            <a:off x="4648200" y="3048000"/>
            <a:ext cx="533400" cy="685800"/>
          </a:xfrm>
          <a:prstGeom prst="line">
            <a:avLst/>
          </a:prstGeom>
          <a:noFill/>
          <a:ln w="12700">
            <a:solidFill>
              <a:schemeClr val="tx1"/>
            </a:solidFill>
            <a:miter lim="800000"/>
            <a:headEnd/>
            <a:tailEnd type="triangle" w="med" len="med"/>
          </a:ln>
        </p:spPr>
        <p:txBody>
          <a:bodyPr wrap="none"/>
          <a:lstStyle/>
          <a:p>
            <a:endParaRPr lang="en-US"/>
          </a:p>
        </p:txBody>
      </p:sp>
      <p:sp>
        <p:nvSpPr>
          <p:cNvPr id="42025" name="Text Box 85"/>
          <p:cNvSpPr txBox="1">
            <a:spLocks noChangeArrowheads="1"/>
          </p:cNvSpPr>
          <p:nvPr/>
        </p:nvSpPr>
        <p:spPr bwMode="auto">
          <a:xfrm>
            <a:off x="4572000" y="39624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2</a:t>
            </a:r>
          </a:p>
        </p:txBody>
      </p:sp>
      <p:cxnSp>
        <p:nvCxnSpPr>
          <p:cNvPr id="42026" name="AutoShape 86"/>
          <p:cNvCxnSpPr>
            <a:cxnSpLocks noChangeShapeType="1"/>
          </p:cNvCxnSpPr>
          <p:nvPr/>
        </p:nvCxnSpPr>
        <p:spPr bwMode="auto">
          <a:xfrm rot="-5400000">
            <a:off x="5695950" y="1314450"/>
            <a:ext cx="457200" cy="1333500"/>
          </a:xfrm>
          <a:prstGeom prst="curvedConnector2">
            <a:avLst/>
          </a:prstGeom>
          <a:noFill/>
          <a:ln w="12700">
            <a:solidFill>
              <a:schemeClr val="tx1"/>
            </a:solidFill>
            <a:miter lim="800000"/>
            <a:headEnd type="triangle" w="med" len="med"/>
            <a:tailEnd/>
          </a:ln>
        </p:spPr>
      </p:cxnSp>
      <p:sp>
        <p:nvSpPr>
          <p:cNvPr id="42027" name="Text Box 88"/>
          <p:cNvSpPr txBox="1">
            <a:spLocks noChangeArrowheads="1"/>
          </p:cNvSpPr>
          <p:nvPr/>
        </p:nvSpPr>
        <p:spPr bwMode="auto">
          <a:xfrm>
            <a:off x="5410200" y="36576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8" charset="0"/>
              </a:rPr>
              <a:t>stack</a:t>
            </a:r>
          </a:p>
        </p:txBody>
      </p:sp>
      <p:sp>
        <p:nvSpPr>
          <p:cNvPr id="42028" name="Line 92"/>
          <p:cNvSpPr>
            <a:spLocks noChangeShapeType="1"/>
          </p:cNvSpPr>
          <p:nvPr/>
        </p:nvSpPr>
        <p:spPr bwMode="auto">
          <a:xfrm flipV="1">
            <a:off x="2895600" y="1905000"/>
            <a:ext cx="1588" cy="685800"/>
          </a:xfrm>
          <a:prstGeom prst="line">
            <a:avLst/>
          </a:prstGeom>
          <a:noFill/>
          <a:ln w="9525">
            <a:solidFill>
              <a:schemeClr val="tx1"/>
            </a:solidFill>
            <a:miter lim="800000"/>
            <a:headEnd/>
            <a:tailEnd/>
          </a:ln>
        </p:spPr>
        <p:txBody>
          <a:bodyPr wrap="none"/>
          <a:lstStyle/>
          <a:p>
            <a:endParaRPr lang="en-US"/>
          </a:p>
        </p:txBody>
      </p:sp>
      <p:sp>
        <p:nvSpPr>
          <p:cNvPr id="42029" name="Line 93"/>
          <p:cNvSpPr>
            <a:spLocks noChangeShapeType="1"/>
          </p:cNvSpPr>
          <p:nvPr/>
        </p:nvSpPr>
        <p:spPr bwMode="auto">
          <a:xfrm flipH="1">
            <a:off x="2209800" y="1905000"/>
            <a:ext cx="685800" cy="1588"/>
          </a:xfrm>
          <a:prstGeom prst="line">
            <a:avLst/>
          </a:prstGeom>
          <a:noFill/>
          <a:ln w="9525">
            <a:solidFill>
              <a:schemeClr val="tx1"/>
            </a:solidFill>
            <a:miter lim="800000"/>
            <a:headEnd/>
            <a:tailEnd/>
          </a:ln>
        </p:spPr>
        <p:txBody>
          <a:bodyPr wrap="none"/>
          <a:lstStyle/>
          <a:p>
            <a:endParaRPr lang="en-US"/>
          </a:p>
        </p:txBody>
      </p:sp>
      <p:cxnSp>
        <p:nvCxnSpPr>
          <p:cNvPr id="42030" name="AutoShape 115"/>
          <p:cNvCxnSpPr>
            <a:cxnSpLocks noChangeShapeType="1"/>
          </p:cNvCxnSpPr>
          <p:nvPr/>
        </p:nvCxnSpPr>
        <p:spPr bwMode="auto">
          <a:xfrm rot="10800000" flipH="1">
            <a:off x="1219200" y="4419600"/>
            <a:ext cx="3276600" cy="1524000"/>
          </a:xfrm>
          <a:prstGeom prst="curvedConnector3">
            <a:avLst>
              <a:gd name="adj1" fmla="val -6977"/>
            </a:avLst>
          </a:prstGeom>
          <a:noFill/>
          <a:ln w="9525">
            <a:solidFill>
              <a:schemeClr val="tx1"/>
            </a:solidFill>
            <a:miter lim="800000"/>
            <a:headEnd/>
            <a:tailEnd type="triangle" w="med" len="med"/>
          </a:ln>
        </p:spPr>
      </p:cxnSp>
      <p:sp>
        <p:nvSpPr>
          <p:cNvPr id="42031" name="Text Box 121"/>
          <p:cNvSpPr txBox="1">
            <a:spLocks noChangeArrowheads="1"/>
          </p:cNvSpPr>
          <p:nvPr/>
        </p:nvSpPr>
        <p:spPr bwMode="auto">
          <a:xfrm>
            <a:off x="2895600" y="304800"/>
            <a:ext cx="32766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Running to Ready </a:t>
            </a:r>
          </a:p>
        </p:txBody>
      </p:sp>
      <p:sp>
        <p:nvSpPr>
          <p:cNvPr id="42032" name="Rectangle 122"/>
          <p:cNvSpPr>
            <a:spLocks noChangeArrowheads="1"/>
          </p:cNvSpPr>
          <p:nvPr/>
        </p:nvSpPr>
        <p:spPr bwMode="auto">
          <a:xfrm>
            <a:off x="1219200" y="5029200"/>
            <a:ext cx="6705600" cy="1676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2033" name="Line 123"/>
          <p:cNvSpPr>
            <a:spLocks noChangeShapeType="1"/>
          </p:cNvSpPr>
          <p:nvPr/>
        </p:nvSpPr>
        <p:spPr bwMode="auto">
          <a:xfrm>
            <a:off x="1219200" y="6096000"/>
            <a:ext cx="6705600" cy="0"/>
          </a:xfrm>
          <a:prstGeom prst="line">
            <a:avLst/>
          </a:prstGeom>
          <a:noFill/>
          <a:ln w="9525">
            <a:solidFill>
              <a:schemeClr val="tx1"/>
            </a:solidFill>
            <a:miter lim="800000"/>
            <a:headEnd/>
            <a:tailEnd/>
          </a:ln>
        </p:spPr>
        <p:txBody>
          <a:bodyPr wrap="none"/>
          <a:lstStyle/>
          <a:p>
            <a:endParaRPr lang="en-US"/>
          </a:p>
        </p:txBody>
      </p:sp>
      <p:sp>
        <p:nvSpPr>
          <p:cNvPr id="42034" name="Rectangle 124"/>
          <p:cNvSpPr>
            <a:spLocks noChangeArrowheads="1"/>
          </p:cNvSpPr>
          <p:nvPr/>
        </p:nvSpPr>
        <p:spPr bwMode="auto">
          <a:xfrm>
            <a:off x="1371600" y="6248400"/>
            <a:ext cx="1752600" cy="304800"/>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8" charset="0"/>
              </a:rPr>
              <a:t>Accumulator</a:t>
            </a:r>
          </a:p>
        </p:txBody>
      </p:sp>
      <p:sp>
        <p:nvSpPr>
          <p:cNvPr id="42035" name="Text Box 125"/>
          <p:cNvSpPr txBox="1">
            <a:spLocks noChangeArrowheads="1"/>
          </p:cNvSpPr>
          <p:nvPr/>
        </p:nvSpPr>
        <p:spPr bwMode="auto">
          <a:xfrm>
            <a:off x="1600200" y="5486400"/>
            <a:ext cx="184150" cy="457200"/>
          </a:xfrm>
          <a:prstGeom prst="rect">
            <a:avLst/>
          </a:prstGeom>
          <a:noFill/>
          <a:ln w="9525">
            <a:noFill/>
            <a:miter lim="800000"/>
            <a:headEnd/>
            <a:tailEnd/>
          </a:ln>
        </p:spPr>
        <p:txBody>
          <a:bodyPr wrap="none">
            <a:spAutoFit/>
          </a:bodyPr>
          <a:lstStyle/>
          <a:p>
            <a:endParaRPr lang="en-US">
              <a:latin typeface="Times New Roman" pitchFamily="18" charset="0"/>
            </a:endParaRPr>
          </a:p>
        </p:txBody>
      </p:sp>
      <p:sp>
        <p:nvSpPr>
          <p:cNvPr id="42036" name="Line 126"/>
          <p:cNvSpPr>
            <a:spLocks noChangeShapeType="1"/>
          </p:cNvSpPr>
          <p:nvPr/>
        </p:nvSpPr>
        <p:spPr bwMode="auto">
          <a:xfrm>
            <a:off x="1752600" y="5029200"/>
            <a:ext cx="0" cy="1066800"/>
          </a:xfrm>
          <a:prstGeom prst="line">
            <a:avLst/>
          </a:prstGeom>
          <a:noFill/>
          <a:ln w="9525">
            <a:solidFill>
              <a:schemeClr val="tx1"/>
            </a:solidFill>
            <a:miter lim="800000"/>
            <a:headEnd/>
            <a:tailEnd/>
          </a:ln>
        </p:spPr>
        <p:txBody>
          <a:bodyPr wrap="none"/>
          <a:lstStyle/>
          <a:p>
            <a:endParaRPr lang="en-US"/>
          </a:p>
        </p:txBody>
      </p:sp>
      <p:sp>
        <p:nvSpPr>
          <p:cNvPr id="42037" name="Line 127"/>
          <p:cNvSpPr>
            <a:spLocks noChangeShapeType="1"/>
          </p:cNvSpPr>
          <p:nvPr/>
        </p:nvSpPr>
        <p:spPr bwMode="auto">
          <a:xfrm>
            <a:off x="1752600" y="5334000"/>
            <a:ext cx="5410200" cy="0"/>
          </a:xfrm>
          <a:prstGeom prst="line">
            <a:avLst/>
          </a:prstGeom>
          <a:noFill/>
          <a:ln w="9525">
            <a:solidFill>
              <a:schemeClr val="tx1"/>
            </a:solidFill>
            <a:miter lim="800000"/>
            <a:headEnd/>
            <a:tailEnd/>
          </a:ln>
        </p:spPr>
        <p:txBody>
          <a:bodyPr wrap="none"/>
          <a:lstStyle/>
          <a:p>
            <a:endParaRPr lang="en-US"/>
          </a:p>
        </p:txBody>
      </p:sp>
      <p:sp>
        <p:nvSpPr>
          <p:cNvPr id="42038" name="Line 128"/>
          <p:cNvSpPr>
            <a:spLocks noChangeShapeType="1"/>
          </p:cNvSpPr>
          <p:nvPr/>
        </p:nvSpPr>
        <p:spPr bwMode="auto">
          <a:xfrm>
            <a:off x="7162800" y="5029200"/>
            <a:ext cx="0" cy="1066800"/>
          </a:xfrm>
          <a:prstGeom prst="line">
            <a:avLst/>
          </a:prstGeom>
          <a:noFill/>
          <a:ln w="9525">
            <a:solidFill>
              <a:schemeClr val="tx1"/>
            </a:solidFill>
            <a:miter lim="800000"/>
            <a:headEnd/>
            <a:tailEnd/>
          </a:ln>
        </p:spPr>
        <p:txBody>
          <a:bodyPr wrap="none"/>
          <a:lstStyle/>
          <a:p>
            <a:endParaRPr lang="en-US"/>
          </a:p>
        </p:txBody>
      </p:sp>
      <p:sp>
        <p:nvSpPr>
          <p:cNvPr id="42039" name="Line 129"/>
          <p:cNvSpPr>
            <a:spLocks noChangeShapeType="1"/>
          </p:cNvSpPr>
          <p:nvPr/>
        </p:nvSpPr>
        <p:spPr bwMode="auto">
          <a:xfrm>
            <a:off x="4572000" y="5029200"/>
            <a:ext cx="0" cy="1066800"/>
          </a:xfrm>
          <a:prstGeom prst="line">
            <a:avLst/>
          </a:prstGeom>
          <a:noFill/>
          <a:ln w="9525">
            <a:solidFill>
              <a:schemeClr val="tx1"/>
            </a:solidFill>
            <a:miter lim="800000"/>
            <a:headEnd/>
            <a:tailEnd/>
          </a:ln>
        </p:spPr>
        <p:txBody>
          <a:bodyPr wrap="none"/>
          <a:lstStyle/>
          <a:p>
            <a:endParaRPr lang="en-US"/>
          </a:p>
        </p:txBody>
      </p:sp>
      <p:sp>
        <p:nvSpPr>
          <p:cNvPr id="42040" name="Line 130"/>
          <p:cNvSpPr>
            <a:spLocks noChangeShapeType="1"/>
          </p:cNvSpPr>
          <p:nvPr/>
        </p:nvSpPr>
        <p:spPr bwMode="auto">
          <a:xfrm>
            <a:off x="2209800" y="5334000"/>
            <a:ext cx="0" cy="762000"/>
          </a:xfrm>
          <a:prstGeom prst="line">
            <a:avLst/>
          </a:prstGeom>
          <a:noFill/>
          <a:ln w="9525">
            <a:solidFill>
              <a:schemeClr val="tx1"/>
            </a:solidFill>
            <a:miter lim="800000"/>
            <a:headEnd/>
            <a:tailEnd/>
          </a:ln>
        </p:spPr>
        <p:txBody>
          <a:bodyPr wrap="none"/>
          <a:lstStyle/>
          <a:p>
            <a:endParaRPr lang="en-US"/>
          </a:p>
        </p:txBody>
      </p:sp>
      <p:sp>
        <p:nvSpPr>
          <p:cNvPr id="42041" name="Line 131"/>
          <p:cNvSpPr>
            <a:spLocks noChangeShapeType="1"/>
          </p:cNvSpPr>
          <p:nvPr/>
        </p:nvSpPr>
        <p:spPr bwMode="auto">
          <a:xfrm>
            <a:off x="2667000" y="5334000"/>
            <a:ext cx="0" cy="762000"/>
          </a:xfrm>
          <a:prstGeom prst="line">
            <a:avLst/>
          </a:prstGeom>
          <a:noFill/>
          <a:ln w="9525">
            <a:solidFill>
              <a:schemeClr val="tx1"/>
            </a:solidFill>
            <a:miter lim="800000"/>
            <a:headEnd/>
            <a:tailEnd/>
          </a:ln>
        </p:spPr>
        <p:txBody>
          <a:bodyPr wrap="none"/>
          <a:lstStyle/>
          <a:p>
            <a:endParaRPr lang="en-US"/>
          </a:p>
        </p:txBody>
      </p:sp>
      <p:sp>
        <p:nvSpPr>
          <p:cNvPr id="42042" name="Line 132"/>
          <p:cNvSpPr>
            <a:spLocks noChangeShapeType="1"/>
          </p:cNvSpPr>
          <p:nvPr/>
        </p:nvSpPr>
        <p:spPr bwMode="auto">
          <a:xfrm>
            <a:off x="3124200" y="5334000"/>
            <a:ext cx="0" cy="762000"/>
          </a:xfrm>
          <a:prstGeom prst="line">
            <a:avLst/>
          </a:prstGeom>
          <a:noFill/>
          <a:ln w="9525">
            <a:solidFill>
              <a:schemeClr val="tx1"/>
            </a:solidFill>
            <a:miter lim="800000"/>
            <a:headEnd/>
            <a:tailEnd/>
          </a:ln>
        </p:spPr>
        <p:txBody>
          <a:bodyPr wrap="none"/>
          <a:lstStyle/>
          <a:p>
            <a:endParaRPr lang="en-US"/>
          </a:p>
        </p:txBody>
      </p:sp>
      <p:sp>
        <p:nvSpPr>
          <p:cNvPr id="42043" name="Line 133"/>
          <p:cNvSpPr>
            <a:spLocks noChangeShapeType="1"/>
          </p:cNvSpPr>
          <p:nvPr/>
        </p:nvSpPr>
        <p:spPr bwMode="auto">
          <a:xfrm>
            <a:off x="3505200" y="5334000"/>
            <a:ext cx="0" cy="762000"/>
          </a:xfrm>
          <a:prstGeom prst="line">
            <a:avLst/>
          </a:prstGeom>
          <a:noFill/>
          <a:ln w="9525">
            <a:solidFill>
              <a:schemeClr val="tx1"/>
            </a:solidFill>
            <a:miter lim="800000"/>
            <a:headEnd/>
            <a:tailEnd/>
          </a:ln>
        </p:spPr>
        <p:txBody>
          <a:bodyPr wrap="none"/>
          <a:lstStyle/>
          <a:p>
            <a:endParaRPr lang="en-US"/>
          </a:p>
        </p:txBody>
      </p:sp>
      <p:sp>
        <p:nvSpPr>
          <p:cNvPr id="42044" name="Line 134"/>
          <p:cNvSpPr>
            <a:spLocks noChangeShapeType="1"/>
          </p:cNvSpPr>
          <p:nvPr/>
        </p:nvSpPr>
        <p:spPr bwMode="auto">
          <a:xfrm>
            <a:off x="3886200" y="5334000"/>
            <a:ext cx="0" cy="762000"/>
          </a:xfrm>
          <a:prstGeom prst="line">
            <a:avLst/>
          </a:prstGeom>
          <a:noFill/>
          <a:ln w="9525">
            <a:solidFill>
              <a:schemeClr val="tx1"/>
            </a:solidFill>
            <a:miter lim="800000"/>
            <a:headEnd/>
            <a:tailEnd/>
          </a:ln>
        </p:spPr>
        <p:txBody>
          <a:bodyPr wrap="none"/>
          <a:lstStyle/>
          <a:p>
            <a:endParaRPr lang="en-US"/>
          </a:p>
        </p:txBody>
      </p:sp>
      <p:sp>
        <p:nvSpPr>
          <p:cNvPr id="42045" name="Text Box 135"/>
          <p:cNvSpPr txBox="1">
            <a:spLocks noChangeArrowheads="1"/>
          </p:cNvSpPr>
          <p:nvPr/>
        </p:nvSpPr>
        <p:spPr bwMode="auto">
          <a:xfrm>
            <a:off x="1295400" y="5410200"/>
            <a:ext cx="381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IP</a:t>
            </a:r>
          </a:p>
        </p:txBody>
      </p:sp>
      <p:sp>
        <p:nvSpPr>
          <p:cNvPr id="42046" name="Text Box 136"/>
          <p:cNvSpPr txBox="1">
            <a:spLocks noChangeArrowheads="1"/>
          </p:cNvSpPr>
          <p:nvPr/>
        </p:nvSpPr>
        <p:spPr bwMode="auto">
          <a:xfrm>
            <a:off x="1752600" y="5562600"/>
            <a:ext cx="762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OV</a:t>
            </a:r>
          </a:p>
        </p:txBody>
      </p:sp>
      <p:sp>
        <p:nvSpPr>
          <p:cNvPr id="42047" name="Text Box 137"/>
          <p:cNvSpPr txBox="1">
            <a:spLocks noChangeArrowheads="1"/>
          </p:cNvSpPr>
          <p:nvPr/>
        </p:nvSpPr>
        <p:spPr bwMode="auto">
          <a:xfrm>
            <a:off x="2209800" y="5562600"/>
            <a:ext cx="762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MP</a:t>
            </a:r>
          </a:p>
        </p:txBody>
      </p:sp>
      <p:sp>
        <p:nvSpPr>
          <p:cNvPr id="42048" name="Text Box 138"/>
          <p:cNvSpPr txBox="1">
            <a:spLocks noChangeArrowheads="1"/>
          </p:cNvSpPr>
          <p:nvPr/>
        </p:nvSpPr>
        <p:spPr bwMode="auto">
          <a:xfrm>
            <a:off x="1752600" y="5029200"/>
            <a:ext cx="30480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INTERRUPT FLAGS</a:t>
            </a:r>
          </a:p>
        </p:txBody>
      </p:sp>
      <p:sp>
        <p:nvSpPr>
          <p:cNvPr id="42049" name="Text Box 139"/>
          <p:cNvSpPr txBox="1">
            <a:spLocks noChangeArrowheads="1"/>
          </p:cNvSpPr>
          <p:nvPr/>
        </p:nvSpPr>
        <p:spPr bwMode="auto">
          <a:xfrm>
            <a:off x="4572000" y="5029200"/>
            <a:ext cx="3048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                MASK</a:t>
            </a:r>
          </a:p>
        </p:txBody>
      </p:sp>
      <p:sp>
        <p:nvSpPr>
          <p:cNvPr id="42050" name="Text Box 140"/>
          <p:cNvSpPr txBox="1">
            <a:spLocks noChangeArrowheads="1"/>
          </p:cNvSpPr>
          <p:nvPr/>
        </p:nvSpPr>
        <p:spPr bwMode="auto">
          <a:xfrm>
            <a:off x="4419600" y="5562600"/>
            <a:ext cx="3048000" cy="304800"/>
          </a:xfrm>
          <a:prstGeom prst="rect">
            <a:avLst/>
          </a:prstGeom>
          <a:noFill/>
          <a:ln w="9525">
            <a:noFill/>
            <a:miter lim="800000"/>
            <a:headEnd/>
            <a:tailEnd/>
          </a:ln>
        </p:spPr>
        <p:txBody>
          <a:bodyPr>
            <a:spAutoFit/>
          </a:bodyPr>
          <a:lstStyle/>
          <a:p>
            <a:pPr algn="ctr">
              <a:spcBef>
                <a:spcPct val="50000"/>
              </a:spcBef>
            </a:pPr>
            <a:r>
              <a:rPr lang="en-US" sz="1400">
                <a:latin typeface="Times New Roman" pitchFamily="18" charset="0"/>
              </a:rPr>
              <a:t>TO BE DEFINED LATER</a:t>
            </a:r>
          </a:p>
        </p:txBody>
      </p:sp>
      <p:sp>
        <p:nvSpPr>
          <p:cNvPr id="42051" name="Text Box 141"/>
          <p:cNvSpPr txBox="1">
            <a:spLocks noChangeArrowheads="1"/>
          </p:cNvSpPr>
          <p:nvPr/>
        </p:nvSpPr>
        <p:spPr bwMode="auto">
          <a:xfrm>
            <a:off x="2514600" y="5562600"/>
            <a:ext cx="7620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PI</a:t>
            </a:r>
          </a:p>
        </p:txBody>
      </p:sp>
      <p:sp>
        <p:nvSpPr>
          <p:cNvPr id="42052" name="Text Box 142"/>
          <p:cNvSpPr txBox="1">
            <a:spLocks noChangeArrowheads="1"/>
          </p:cNvSpPr>
          <p:nvPr/>
        </p:nvSpPr>
        <p:spPr bwMode="auto">
          <a:xfrm>
            <a:off x="3124200" y="5562600"/>
            <a:ext cx="457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TI</a:t>
            </a:r>
          </a:p>
        </p:txBody>
      </p:sp>
      <p:sp>
        <p:nvSpPr>
          <p:cNvPr id="42053" name="Text Box 143"/>
          <p:cNvSpPr txBox="1">
            <a:spLocks noChangeArrowheads="1"/>
          </p:cNvSpPr>
          <p:nvPr/>
        </p:nvSpPr>
        <p:spPr bwMode="auto">
          <a:xfrm>
            <a:off x="3429000" y="5562600"/>
            <a:ext cx="6096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I/O</a:t>
            </a:r>
          </a:p>
        </p:txBody>
      </p:sp>
      <p:sp>
        <p:nvSpPr>
          <p:cNvPr id="42054" name="Text Box 144"/>
          <p:cNvSpPr txBox="1">
            <a:spLocks noChangeArrowheads="1"/>
          </p:cNvSpPr>
          <p:nvPr/>
        </p:nvSpPr>
        <p:spPr bwMode="auto">
          <a:xfrm>
            <a:off x="3810000" y="5562600"/>
            <a:ext cx="838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SVC</a:t>
            </a:r>
          </a:p>
        </p:txBody>
      </p:sp>
      <p:sp>
        <p:nvSpPr>
          <p:cNvPr id="42055" name="Text Box 145"/>
          <p:cNvSpPr txBox="1">
            <a:spLocks noChangeArrowheads="1"/>
          </p:cNvSpPr>
          <p:nvPr/>
        </p:nvSpPr>
        <p:spPr bwMode="auto">
          <a:xfrm>
            <a:off x="7086600" y="54864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Mode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53" name="Rectangle 161"/>
          <p:cNvSpPr>
            <a:spLocks noChangeArrowheads="1"/>
          </p:cNvSpPr>
          <p:nvPr/>
        </p:nvSpPr>
        <p:spPr bwMode="auto">
          <a:xfrm>
            <a:off x="5105400" y="3505200"/>
            <a:ext cx="304800" cy="838200"/>
          </a:xfrm>
          <a:prstGeom prst="rect">
            <a:avLst/>
          </a:prstGeom>
          <a:solidFill>
            <a:schemeClr val="bg1"/>
          </a:solidFill>
          <a:ln w="12700">
            <a:solidFill>
              <a:schemeClr val="tx1"/>
            </a:solidFill>
            <a:prstDash val="dash"/>
            <a:miter lim="800000"/>
            <a:headEnd/>
            <a:tailEnd/>
          </a:ln>
        </p:spPr>
        <p:txBody>
          <a:bodyPr wrap="none" anchor="ctr"/>
          <a:lstStyle/>
          <a:p>
            <a:endParaRPr lang="en-US"/>
          </a:p>
        </p:txBody>
      </p:sp>
      <p:sp>
        <p:nvSpPr>
          <p:cNvPr id="33952" name="Rectangle 160"/>
          <p:cNvSpPr>
            <a:spLocks noChangeArrowheads="1"/>
          </p:cNvSpPr>
          <p:nvPr/>
        </p:nvSpPr>
        <p:spPr bwMode="auto">
          <a:xfrm>
            <a:off x="4419600" y="3581400"/>
            <a:ext cx="457200" cy="838200"/>
          </a:xfrm>
          <a:prstGeom prst="rect">
            <a:avLst/>
          </a:prstGeom>
          <a:solidFill>
            <a:schemeClr val="bg1"/>
          </a:solidFill>
          <a:ln w="12700">
            <a:solidFill>
              <a:schemeClr val="tx1"/>
            </a:solidFill>
            <a:prstDash val="dash"/>
            <a:miter lim="800000"/>
            <a:headEnd/>
            <a:tailEnd/>
          </a:ln>
        </p:spPr>
        <p:txBody>
          <a:bodyPr wrap="none" anchor="ctr"/>
          <a:lstStyle/>
          <a:p>
            <a:endParaRPr lang="en-US"/>
          </a:p>
        </p:txBody>
      </p:sp>
      <p:sp>
        <p:nvSpPr>
          <p:cNvPr id="43012" name="Line 4"/>
          <p:cNvSpPr>
            <a:spLocks noChangeShapeType="1"/>
          </p:cNvSpPr>
          <p:nvPr/>
        </p:nvSpPr>
        <p:spPr bwMode="auto">
          <a:xfrm>
            <a:off x="1295400" y="914400"/>
            <a:ext cx="6781800" cy="0"/>
          </a:xfrm>
          <a:prstGeom prst="line">
            <a:avLst/>
          </a:prstGeom>
          <a:noFill/>
          <a:ln w="9525">
            <a:solidFill>
              <a:schemeClr val="tx1"/>
            </a:solidFill>
            <a:miter lim="800000"/>
            <a:headEnd/>
            <a:tailEnd/>
          </a:ln>
        </p:spPr>
        <p:txBody>
          <a:bodyPr wrap="none"/>
          <a:lstStyle/>
          <a:p>
            <a:endParaRPr lang="en-US"/>
          </a:p>
        </p:txBody>
      </p:sp>
      <p:sp>
        <p:nvSpPr>
          <p:cNvPr id="43013" name="Line 5"/>
          <p:cNvSpPr>
            <a:spLocks noChangeShapeType="1"/>
          </p:cNvSpPr>
          <p:nvPr/>
        </p:nvSpPr>
        <p:spPr bwMode="auto">
          <a:xfrm>
            <a:off x="1295400" y="914400"/>
            <a:ext cx="0" cy="3657600"/>
          </a:xfrm>
          <a:prstGeom prst="line">
            <a:avLst/>
          </a:prstGeom>
          <a:noFill/>
          <a:ln w="9525">
            <a:solidFill>
              <a:schemeClr val="tx1"/>
            </a:solidFill>
            <a:miter lim="800000"/>
            <a:headEnd/>
            <a:tailEnd/>
          </a:ln>
        </p:spPr>
        <p:txBody>
          <a:bodyPr wrap="none"/>
          <a:lstStyle/>
          <a:p>
            <a:endParaRPr lang="en-US"/>
          </a:p>
        </p:txBody>
      </p:sp>
      <p:sp>
        <p:nvSpPr>
          <p:cNvPr id="43014" name="Line 6"/>
          <p:cNvSpPr>
            <a:spLocks noChangeShapeType="1"/>
          </p:cNvSpPr>
          <p:nvPr/>
        </p:nvSpPr>
        <p:spPr bwMode="auto">
          <a:xfrm>
            <a:off x="1295400" y="4572000"/>
            <a:ext cx="6781800" cy="0"/>
          </a:xfrm>
          <a:prstGeom prst="line">
            <a:avLst/>
          </a:prstGeom>
          <a:noFill/>
          <a:ln w="9525">
            <a:solidFill>
              <a:schemeClr val="tx1"/>
            </a:solidFill>
            <a:miter lim="800000"/>
            <a:headEnd/>
            <a:tailEnd/>
          </a:ln>
        </p:spPr>
        <p:txBody>
          <a:bodyPr wrap="none"/>
          <a:lstStyle/>
          <a:p>
            <a:endParaRPr lang="en-US"/>
          </a:p>
        </p:txBody>
      </p:sp>
      <p:sp>
        <p:nvSpPr>
          <p:cNvPr id="43015" name="Line 7"/>
          <p:cNvSpPr>
            <a:spLocks noChangeShapeType="1"/>
          </p:cNvSpPr>
          <p:nvPr/>
        </p:nvSpPr>
        <p:spPr bwMode="auto">
          <a:xfrm>
            <a:off x="8077200" y="914400"/>
            <a:ext cx="0" cy="3657600"/>
          </a:xfrm>
          <a:prstGeom prst="line">
            <a:avLst/>
          </a:prstGeom>
          <a:noFill/>
          <a:ln w="9525">
            <a:solidFill>
              <a:schemeClr val="tx1"/>
            </a:solidFill>
            <a:miter lim="800000"/>
            <a:headEnd/>
            <a:tailEnd/>
          </a:ln>
        </p:spPr>
        <p:txBody>
          <a:bodyPr wrap="none"/>
          <a:lstStyle/>
          <a:p>
            <a:endParaRPr lang="en-US"/>
          </a:p>
        </p:txBody>
      </p:sp>
      <p:sp>
        <p:nvSpPr>
          <p:cNvPr id="43016" name="Line 8"/>
          <p:cNvSpPr>
            <a:spLocks noChangeShapeType="1"/>
          </p:cNvSpPr>
          <p:nvPr/>
        </p:nvSpPr>
        <p:spPr bwMode="auto">
          <a:xfrm>
            <a:off x="1295400" y="1447800"/>
            <a:ext cx="6781800" cy="0"/>
          </a:xfrm>
          <a:prstGeom prst="line">
            <a:avLst/>
          </a:prstGeom>
          <a:noFill/>
          <a:ln w="9525">
            <a:solidFill>
              <a:schemeClr val="tx1"/>
            </a:solidFill>
            <a:miter lim="800000"/>
            <a:headEnd/>
            <a:tailEnd/>
          </a:ln>
        </p:spPr>
        <p:txBody>
          <a:bodyPr wrap="none"/>
          <a:lstStyle/>
          <a:p>
            <a:endParaRPr lang="en-US"/>
          </a:p>
        </p:txBody>
      </p:sp>
      <p:sp>
        <p:nvSpPr>
          <p:cNvPr id="43017" name="Line 9"/>
          <p:cNvSpPr>
            <a:spLocks noChangeShapeType="1"/>
          </p:cNvSpPr>
          <p:nvPr/>
        </p:nvSpPr>
        <p:spPr bwMode="auto">
          <a:xfrm>
            <a:off x="2362200" y="914400"/>
            <a:ext cx="0" cy="533400"/>
          </a:xfrm>
          <a:prstGeom prst="line">
            <a:avLst/>
          </a:prstGeom>
          <a:noFill/>
          <a:ln w="9525">
            <a:solidFill>
              <a:schemeClr val="tx1"/>
            </a:solidFill>
            <a:miter lim="800000"/>
            <a:headEnd/>
            <a:tailEnd/>
          </a:ln>
        </p:spPr>
        <p:txBody>
          <a:bodyPr wrap="none"/>
          <a:lstStyle/>
          <a:p>
            <a:endParaRPr lang="en-US"/>
          </a:p>
        </p:txBody>
      </p:sp>
      <p:sp>
        <p:nvSpPr>
          <p:cNvPr id="43018" name="Line 10"/>
          <p:cNvSpPr>
            <a:spLocks noChangeShapeType="1"/>
          </p:cNvSpPr>
          <p:nvPr/>
        </p:nvSpPr>
        <p:spPr bwMode="auto">
          <a:xfrm>
            <a:off x="4800600" y="914400"/>
            <a:ext cx="0" cy="533400"/>
          </a:xfrm>
          <a:prstGeom prst="line">
            <a:avLst/>
          </a:prstGeom>
          <a:noFill/>
          <a:ln w="9525">
            <a:solidFill>
              <a:schemeClr val="tx1"/>
            </a:solidFill>
            <a:miter lim="800000"/>
            <a:headEnd/>
            <a:tailEnd/>
          </a:ln>
        </p:spPr>
        <p:txBody>
          <a:bodyPr wrap="none"/>
          <a:lstStyle/>
          <a:p>
            <a:endParaRPr lang="en-US"/>
          </a:p>
        </p:txBody>
      </p:sp>
      <p:sp>
        <p:nvSpPr>
          <p:cNvPr id="43019" name="Line 11"/>
          <p:cNvSpPr>
            <a:spLocks noChangeShapeType="1"/>
          </p:cNvSpPr>
          <p:nvPr/>
        </p:nvSpPr>
        <p:spPr bwMode="auto">
          <a:xfrm>
            <a:off x="6096000" y="914400"/>
            <a:ext cx="0" cy="533400"/>
          </a:xfrm>
          <a:prstGeom prst="line">
            <a:avLst/>
          </a:prstGeom>
          <a:noFill/>
          <a:ln w="9525">
            <a:solidFill>
              <a:schemeClr val="tx1"/>
            </a:solidFill>
            <a:miter lim="800000"/>
            <a:headEnd/>
            <a:tailEnd/>
          </a:ln>
        </p:spPr>
        <p:txBody>
          <a:bodyPr wrap="none"/>
          <a:lstStyle/>
          <a:p>
            <a:endParaRPr lang="en-US"/>
          </a:p>
        </p:txBody>
      </p:sp>
      <p:sp>
        <p:nvSpPr>
          <p:cNvPr id="43020" name="Line 12"/>
          <p:cNvSpPr>
            <a:spLocks noChangeShapeType="1"/>
          </p:cNvSpPr>
          <p:nvPr/>
        </p:nvSpPr>
        <p:spPr bwMode="auto">
          <a:xfrm>
            <a:off x="1295400" y="2057400"/>
            <a:ext cx="990600" cy="0"/>
          </a:xfrm>
          <a:prstGeom prst="line">
            <a:avLst/>
          </a:prstGeom>
          <a:noFill/>
          <a:ln w="9525">
            <a:solidFill>
              <a:schemeClr val="tx1"/>
            </a:solidFill>
            <a:miter lim="800000"/>
            <a:headEnd/>
            <a:tailEnd/>
          </a:ln>
        </p:spPr>
        <p:txBody>
          <a:bodyPr wrap="none"/>
          <a:lstStyle/>
          <a:p>
            <a:endParaRPr lang="en-US"/>
          </a:p>
        </p:txBody>
      </p:sp>
      <p:sp>
        <p:nvSpPr>
          <p:cNvPr id="43021" name="Line 13"/>
          <p:cNvSpPr>
            <a:spLocks noChangeShapeType="1"/>
          </p:cNvSpPr>
          <p:nvPr/>
        </p:nvSpPr>
        <p:spPr bwMode="auto">
          <a:xfrm>
            <a:off x="2286000" y="1447800"/>
            <a:ext cx="0" cy="609600"/>
          </a:xfrm>
          <a:prstGeom prst="line">
            <a:avLst/>
          </a:prstGeom>
          <a:noFill/>
          <a:ln w="9525">
            <a:solidFill>
              <a:schemeClr val="tx1"/>
            </a:solidFill>
            <a:miter lim="800000"/>
            <a:headEnd/>
            <a:tailEnd/>
          </a:ln>
        </p:spPr>
        <p:txBody>
          <a:bodyPr wrap="none"/>
          <a:lstStyle/>
          <a:p>
            <a:endParaRPr lang="en-US"/>
          </a:p>
        </p:txBody>
      </p:sp>
      <p:sp>
        <p:nvSpPr>
          <p:cNvPr id="33806" name="Line 14"/>
          <p:cNvSpPr>
            <a:spLocks noChangeShapeType="1"/>
          </p:cNvSpPr>
          <p:nvPr/>
        </p:nvSpPr>
        <p:spPr bwMode="auto">
          <a:xfrm>
            <a:off x="1447800" y="2057400"/>
            <a:ext cx="0" cy="457200"/>
          </a:xfrm>
          <a:prstGeom prst="line">
            <a:avLst/>
          </a:prstGeom>
          <a:noFill/>
          <a:ln w="12700">
            <a:solidFill>
              <a:schemeClr val="tx1"/>
            </a:solidFill>
            <a:miter lim="800000"/>
            <a:headEnd/>
            <a:tailEnd/>
          </a:ln>
        </p:spPr>
        <p:txBody>
          <a:bodyPr wrap="none"/>
          <a:lstStyle/>
          <a:p>
            <a:endParaRPr lang="en-US"/>
          </a:p>
        </p:txBody>
      </p:sp>
      <p:sp>
        <p:nvSpPr>
          <p:cNvPr id="33807" name="Line 15"/>
          <p:cNvSpPr>
            <a:spLocks noChangeShapeType="1"/>
          </p:cNvSpPr>
          <p:nvPr/>
        </p:nvSpPr>
        <p:spPr bwMode="auto">
          <a:xfrm>
            <a:off x="1447800" y="2514600"/>
            <a:ext cx="533400" cy="0"/>
          </a:xfrm>
          <a:prstGeom prst="line">
            <a:avLst/>
          </a:prstGeom>
          <a:noFill/>
          <a:ln w="12700">
            <a:solidFill>
              <a:schemeClr val="tx1"/>
            </a:solidFill>
            <a:miter lim="800000"/>
            <a:headEnd/>
            <a:tailEnd type="triangle" w="med" len="med"/>
          </a:ln>
        </p:spPr>
        <p:txBody>
          <a:bodyPr wrap="none"/>
          <a:lstStyle/>
          <a:p>
            <a:endParaRPr lang="en-US"/>
          </a:p>
        </p:txBody>
      </p:sp>
      <p:sp>
        <p:nvSpPr>
          <p:cNvPr id="43024" name="Line 16"/>
          <p:cNvSpPr>
            <a:spLocks noChangeShapeType="1"/>
          </p:cNvSpPr>
          <p:nvPr/>
        </p:nvSpPr>
        <p:spPr bwMode="auto">
          <a:xfrm>
            <a:off x="6629400" y="1447800"/>
            <a:ext cx="0" cy="457200"/>
          </a:xfrm>
          <a:prstGeom prst="line">
            <a:avLst/>
          </a:prstGeom>
          <a:noFill/>
          <a:ln w="9525">
            <a:solidFill>
              <a:schemeClr val="tx1"/>
            </a:solidFill>
            <a:miter lim="800000"/>
            <a:headEnd/>
            <a:tailEnd/>
          </a:ln>
        </p:spPr>
        <p:txBody>
          <a:bodyPr wrap="none"/>
          <a:lstStyle/>
          <a:p>
            <a:endParaRPr lang="en-US"/>
          </a:p>
        </p:txBody>
      </p:sp>
      <p:sp>
        <p:nvSpPr>
          <p:cNvPr id="43025" name="Line 17"/>
          <p:cNvSpPr>
            <a:spLocks noChangeShapeType="1"/>
          </p:cNvSpPr>
          <p:nvPr/>
        </p:nvSpPr>
        <p:spPr bwMode="auto">
          <a:xfrm>
            <a:off x="6629400" y="1905000"/>
            <a:ext cx="1371600" cy="0"/>
          </a:xfrm>
          <a:prstGeom prst="line">
            <a:avLst/>
          </a:prstGeom>
          <a:noFill/>
          <a:ln w="9525">
            <a:solidFill>
              <a:schemeClr val="tx1"/>
            </a:solidFill>
            <a:miter lim="800000"/>
            <a:headEnd/>
            <a:tailEnd/>
          </a:ln>
        </p:spPr>
        <p:txBody>
          <a:bodyPr wrap="none"/>
          <a:lstStyle/>
          <a:p>
            <a:endParaRPr lang="en-US"/>
          </a:p>
        </p:txBody>
      </p:sp>
      <p:sp>
        <p:nvSpPr>
          <p:cNvPr id="33810" name="Rectangle 18"/>
          <p:cNvSpPr>
            <a:spLocks noChangeArrowheads="1"/>
          </p:cNvSpPr>
          <p:nvPr/>
        </p:nvSpPr>
        <p:spPr bwMode="auto">
          <a:xfrm>
            <a:off x="1981200" y="21336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3813" name="Rectangle 21"/>
          <p:cNvSpPr>
            <a:spLocks noChangeArrowheads="1"/>
          </p:cNvSpPr>
          <p:nvPr/>
        </p:nvSpPr>
        <p:spPr bwMode="auto">
          <a:xfrm>
            <a:off x="6934200" y="22098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028" name="Line 24"/>
          <p:cNvSpPr>
            <a:spLocks noChangeShapeType="1"/>
          </p:cNvSpPr>
          <p:nvPr/>
        </p:nvSpPr>
        <p:spPr bwMode="auto">
          <a:xfrm>
            <a:off x="1295400" y="3352800"/>
            <a:ext cx="6705600" cy="0"/>
          </a:xfrm>
          <a:prstGeom prst="line">
            <a:avLst/>
          </a:prstGeom>
          <a:noFill/>
          <a:ln w="9525">
            <a:solidFill>
              <a:schemeClr val="tx1"/>
            </a:solidFill>
            <a:miter lim="800000"/>
            <a:headEnd/>
            <a:tailEnd/>
          </a:ln>
        </p:spPr>
        <p:txBody>
          <a:bodyPr wrap="none"/>
          <a:lstStyle/>
          <a:p>
            <a:endParaRPr lang="en-US"/>
          </a:p>
        </p:txBody>
      </p:sp>
      <p:sp>
        <p:nvSpPr>
          <p:cNvPr id="33839" name="Line 47"/>
          <p:cNvSpPr>
            <a:spLocks noChangeShapeType="1"/>
          </p:cNvSpPr>
          <p:nvPr/>
        </p:nvSpPr>
        <p:spPr bwMode="auto">
          <a:xfrm>
            <a:off x="1981200" y="2590800"/>
            <a:ext cx="990600" cy="0"/>
          </a:xfrm>
          <a:prstGeom prst="line">
            <a:avLst/>
          </a:prstGeom>
          <a:noFill/>
          <a:ln w="12700">
            <a:solidFill>
              <a:schemeClr val="tx1"/>
            </a:solidFill>
            <a:miter lim="800000"/>
            <a:headEnd/>
            <a:tailEnd/>
          </a:ln>
        </p:spPr>
        <p:txBody>
          <a:bodyPr wrap="none"/>
          <a:lstStyle/>
          <a:p>
            <a:endParaRPr lang="en-US"/>
          </a:p>
        </p:txBody>
      </p:sp>
      <p:sp>
        <p:nvSpPr>
          <p:cNvPr id="33840" name="Line 48"/>
          <p:cNvSpPr>
            <a:spLocks noChangeShapeType="1"/>
          </p:cNvSpPr>
          <p:nvPr/>
        </p:nvSpPr>
        <p:spPr bwMode="auto">
          <a:xfrm>
            <a:off x="1981200" y="2819400"/>
            <a:ext cx="990600" cy="0"/>
          </a:xfrm>
          <a:prstGeom prst="line">
            <a:avLst/>
          </a:prstGeom>
          <a:noFill/>
          <a:ln w="12700">
            <a:solidFill>
              <a:schemeClr val="tx1"/>
            </a:solidFill>
            <a:miter lim="800000"/>
            <a:headEnd/>
            <a:tailEnd/>
          </a:ln>
        </p:spPr>
        <p:txBody>
          <a:bodyPr wrap="none"/>
          <a:lstStyle/>
          <a:p>
            <a:endParaRPr lang="en-US"/>
          </a:p>
        </p:txBody>
      </p:sp>
      <p:sp>
        <p:nvSpPr>
          <p:cNvPr id="33843" name="Line 51"/>
          <p:cNvSpPr>
            <a:spLocks noChangeShapeType="1"/>
          </p:cNvSpPr>
          <p:nvPr/>
        </p:nvSpPr>
        <p:spPr bwMode="auto">
          <a:xfrm>
            <a:off x="6934200" y="2590800"/>
            <a:ext cx="990600" cy="0"/>
          </a:xfrm>
          <a:prstGeom prst="line">
            <a:avLst/>
          </a:prstGeom>
          <a:noFill/>
          <a:ln w="12700">
            <a:solidFill>
              <a:schemeClr val="tx1"/>
            </a:solidFill>
            <a:miter lim="800000"/>
            <a:headEnd/>
            <a:tailEnd/>
          </a:ln>
        </p:spPr>
        <p:txBody>
          <a:bodyPr wrap="none"/>
          <a:lstStyle/>
          <a:p>
            <a:endParaRPr lang="en-US"/>
          </a:p>
        </p:txBody>
      </p:sp>
      <p:sp>
        <p:nvSpPr>
          <p:cNvPr id="33844" name="Line 52"/>
          <p:cNvSpPr>
            <a:spLocks noChangeShapeType="1"/>
          </p:cNvSpPr>
          <p:nvPr/>
        </p:nvSpPr>
        <p:spPr bwMode="auto">
          <a:xfrm>
            <a:off x="6934200" y="2895600"/>
            <a:ext cx="990600" cy="0"/>
          </a:xfrm>
          <a:prstGeom prst="line">
            <a:avLst/>
          </a:prstGeom>
          <a:noFill/>
          <a:ln w="12700">
            <a:solidFill>
              <a:schemeClr val="tx1"/>
            </a:solidFill>
            <a:miter lim="800000"/>
            <a:headEnd/>
            <a:tailEnd/>
          </a:ln>
        </p:spPr>
        <p:txBody>
          <a:bodyPr wrap="none"/>
          <a:lstStyle/>
          <a:p>
            <a:endParaRPr lang="en-US"/>
          </a:p>
        </p:txBody>
      </p:sp>
      <p:sp>
        <p:nvSpPr>
          <p:cNvPr id="33845" name="Line 53"/>
          <p:cNvSpPr>
            <a:spLocks noChangeShapeType="1"/>
          </p:cNvSpPr>
          <p:nvPr/>
        </p:nvSpPr>
        <p:spPr bwMode="auto">
          <a:xfrm flipH="1">
            <a:off x="1752600" y="3048000"/>
            <a:ext cx="609600" cy="609600"/>
          </a:xfrm>
          <a:prstGeom prst="line">
            <a:avLst/>
          </a:prstGeom>
          <a:noFill/>
          <a:ln w="12700">
            <a:solidFill>
              <a:schemeClr val="tx1"/>
            </a:solidFill>
            <a:miter lim="800000"/>
            <a:headEnd/>
            <a:tailEnd type="triangle" w="med" len="med"/>
          </a:ln>
        </p:spPr>
        <p:txBody>
          <a:bodyPr wrap="none"/>
          <a:lstStyle/>
          <a:p>
            <a:endParaRPr lang="en-US"/>
          </a:p>
        </p:txBody>
      </p:sp>
      <p:sp>
        <p:nvSpPr>
          <p:cNvPr id="33846" name="Line 54"/>
          <p:cNvSpPr>
            <a:spLocks noChangeShapeType="1"/>
          </p:cNvSpPr>
          <p:nvPr/>
        </p:nvSpPr>
        <p:spPr bwMode="auto">
          <a:xfrm flipH="1">
            <a:off x="2362200" y="2743200"/>
            <a:ext cx="457200" cy="914400"/>
          </a:xfrm>
          <a:prstGeom prst="line">
            <a:avLst/>
          </a:prstGeom>
          <a:noFill/>
          <a:ln w="12700">
            <a:solidFill>
              <a:schemeClr val="tx1"/>
            </a:solidFill>
            <a:miter lim="800000"/>
            <a:headEnd/>
            <a:tailEnd type="triangle" w="med" len="med"/>
          </a:ln>
        </p:spPr>
        <p:txBody>
          <a:bodyPr wrap="none"/>
          <a:lstStyle/>
          <a:p>
            <a:endParaRPr lang="en-US"/>
          </a:p>
        </p:txBody>
      </p:sp>
      <p:sp>
        <p:nvSpPr>
          <p:cNvPr id="33847" name="Rectangle 55"/>
          <p:cNvSpPr>
            <a:spLocks noChangeArrowheads="1"/>
          </p:cNvSpPr>
          <p:nvPr/>
        </p:nvSpPr>
        <p:spPr bwMode="auto">
          <a:xfrm>
            <a:off x="1600200" y="3657600"/>
            <a:ext cx="4572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3848" name="Rectangle 56"/>
          <p:cNvSpPr>
            <a:spLocks noChangeArrowheads="1"/>
          </p:cNvSpPr>
          <p:nvPr/>
        </p:nvSpPr>
        <p:spPr bwMode="auto">
          <a:xfrm>
            <a:off x="2286000" y="3657600"/>
            <a:ext cx="304800" cy="838200"/>
          </a:xfrm>
          <a:prstGeom prst="rect">
            <a:avLst/>
          </a:prstGeom>
          <a:solidFill>
            <a:schemeClr val="bg1"/>
          </a:solidFill>
          <a:ln w="12700">
            <a:solidFill>
              <a:schemeClr val="tx1"/>
            </a:solidFill>
            <a:miter lim="800000"/>
            <a:headEnd/>
            <a:tailEnd/>
          </a:ln>
        </p:spPr>
        <p:txBody>
          <a:bodyPr wrap="none" anchor="ctr"/>
          <a:lstStyle/>
          <a:p>
            <a:pPr algn="ctr"/>
            <a:endParaRPr lang="en-US">
              <a:latin typeface="Times New Roman" pitchFamily="18" charset="0"/>
            </a:endParaRPr>
          </a:p>
        </p:txBody>
      </p:sp>
      <p:sp>
        <p:nvSpPr>
          <p:cNvPr id="33849" name="Text Box 57"/>
          <p:cNvSpPr txBox="1">
            <a:spLocks noChangeArrowheads="1"/>
          </p:cNvSpPr>
          <p:nvPr/>
        </p:nvSpPr>
        <p:spPr bwMode="auto">
          <a:xfrm>
            <a:off x="1676400" y="38100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2</a:t>
            </a:r>
          </a:p>
        </p:txBody>
      </p:sp>
      <p:sp>
        <p:nvSpPr>
          <p:cNvPr id="33857" name="Line 65"/>
          <p:cNvSpPr>
            <a:spLocks noChangeShapeType="1"/>
          </p:cNvSpPr>
          <p:nvPr/>
        </p:nvSpPr>
        <p:spPr bwMode="auto">
          <a:xfrm flipH="1">
            <a:off x="6629400" y="3048000"/>
            <a:ext cx="609600" cy="609600"/>
          </a:xfrm>
          <a:prstGeom prst="line">
            <a:avLst/>
          </a:prstGeom>
          <a:noFill/>
          <a:ln w="12700">
            <a:solidFill>
              <a:schemeClr val="tx1"/>
            </a:solidFill>
            <a:miter lim="800000"/>
            <a:headEnd/>
            <a:tailEnd type="triangle" w="med" len="med"/>
          </a:ln>
        </p:spPr>
        <p:txBody>
          <a:bodyPr wrap="none"/>
          <a:lstStyle/>
          <a:p>
            <a:endParaRPr lang="en-US"/>
          </a:p>
        </p:txBody>
      </p:sp>
      <p:sp>
        <p:nvSpPr>
          <p:cNvPr id="33858" name="Line 66"/>
          <p:cNvSpPr>
            <a:spLocks noChangeShapeType="1"/>
          </p:cNvSpPr>
          <p:nvPr/>
        </p:nvSpPr>
        <p:spPr bwMode="auto">
          <a:xfrm flipH="1">
            <a:off x="7239000" y="2743200"/>
            <a:ext cx="457200" cy="914400"/>
          </a:xfrm>
          <a:prstGeom prst="line">
            <a:avLst/>
          </a:prstGeom>
          <a:noFill/>
          <a:ln w="12700">
            <a:solidFill>
              <a:schemeClr val="tx1"/>
            </a:solidFill>
            <a:miter lim="800000"/>
            <a:headEnd/>
            <a:tailEnd type="triangle" w="med" len="med"/>
          </a:ln>
        </p:spPr>
        <p:txBody>
          <a:bodyPr wrap="none"/>
          <a:lstStyle/>
          <a:p>
            <a:endParaRPr lang="en-US"/>
          </a:p>
        </p:txBody>
      </p:sp>
      <p:sp>
        <p:nvSpPr>
          <p:cNvPr id="33859" name="Rectangle 67"/>
          <p:cNvSpPr>
            <a:spLocks noChangeArrowheads="1"/>
          </p:cNvSpPr>
          <p:nvPr/>
        </p:nvSpPr>
        <p:spPr bwMode="auto">
          <a:xfrm>
            <a:off x="6324600" y="3657600"/>
            <a:ext cx="4572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3860" name="Rectangle 68"/>
          <p:cNvSpPr>
            <a:spLocks noChangeArrowheads="1"/>
          </p:cNvSpPr>
          <p:nvPr/>
        </p:nvSpPr>
        <p:spPr bwMode="auto">
          <a:xfrm>
            <a:off x="7086600" y="3657600"/>
            <a:ext cx="3048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3861" name="Text Box 69"/>
          <p:cNvSpPr txBox="1">
            <a:spLocks noChangeArrowheads="1"/>
          </p:cNvSpPr>
          <p:nvPr/>
        </p:nvSpPr>
        <p:spPr bwMode="auto">
          <a:xfrm>
            <a:off x="7086600" y="35814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8" charset="0"/>
              </a:rPr>
              <a:t>stack</a:t>
            </a:r>
          </a:p>
        </p:txBody>
      </p:sp>
      <p:sp>
        <p:nvSpPr>
          <p:cNvPr id="33862" name="Text Box 70"/>
          <p:cNvSpPr txBox="1">
            <a:spLocks noChangeArrowheads="1"/>
          </p:cNvSpPr>
          <p:nvPr/>
        </p:nvSpPr>
        <p:spPr bwMode="auto">
          <a:xfrm>
            <a:off x="6400800" y="38862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1</a:t>
            </a:r>
          </a:p>
        </p:txBody>
      </p:sp>
      <p:sp>
        <p:nvSpPr>
          <p:cNvPr id="33863" name="Text Box 71"/>
          <p:cNvSpPr txBox="1">
            <a:spLocks noChangeArrowheads="1"/>
          </p:cNvSpPr>
          <p:nvPr/>
        </p:nvSpPr>
        <p:spPr bwMode="auto">
          <a:xfrm>
            <a:off x="1981200" y="22098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PCB2</a:t>
            </a:r>
          </a:p>
        </p:txBody>
      </p:sp>
      <p:sp>
        <p:nvSpPr>
          <p:cNvPr id="33865" name="Text Box 73"/>
          <p:cNvSpPr txBox="1">
            <a:spLocks noChangeArrowheads="1"/>
          </p:cNvSpPr>
          <p:nvPr/>
        </p:nvSpPr>
        <p:spPr bwMode="auto">
          <a:xfrm>
            <a:off x="6934200" y="22098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  PCB1</a:t>
            </a:r>
          </a:p>
        </p:txBody>
      </p:sp>
      <p:sp>
        <p:nvSpPr>
          <p:cNvPr id="43046" name="Text Box 74"/>
          <p:cNvSpPr txBox="1">
            <a:spLocks noChangeArrowheads="1"/>
          </p:cNvSpPr>
          <p:nvPr/>
        </p:nvSpPr>
        <p:spPr bwMode="auto">
          <a:xfrm>
            <a:off x="1371600" y="15240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READY</a:t>
            </a:r>
            <a:r>
              <a:rPr lang="en-US">
                <a:latin typeface="Times New Roman" pitchFamily="18" charset="0"/>
              </a:rPr>
              <a:t> </a:t>
            </a:r>
          </a:p>
        </p:txBody>
      </p:sp>
      <p:sp>
        <p:nvSpPr>
          <p:cNvPr id="43047" name="Text Box 75"/>
          <p:cNvSpPr txBox="1">
            <a:spLocks noChangeArrowheads="1"/>
          </p:cNvSpPr>
          <p:nvPr/>
        </p:nvSpPr>
        <p:spPr bwMode="auto">
          <a:xfrm>
            <a:off x="6705600" y="14478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RUNNING</a:t>
            </a:r>
            <a:r>
              <a:rPr lang="en-US">
                <a:latin typeface="Times New Roman" pitchFamily="18" charset="0"/>
              </a:rPr>
              <a:t> </a:t>
            </a:r>
          </a:p>
        </p:txBody>
      </p:sp>
      <p:sp>
        <p:nvSpPr>
          <p:cNvPr id="43048" name="Text Box 76"/>
          <p:cNvSpPr txBox="1">
            <a:spLocks noChangeArrowheads="1"/>
          </p:cNvSpPr>
          <p:nvPr/>
        </p:nvSpPr>
        <p:spPr bwMode="auto">
          <a:xfrm>
            <a:off x="1219200" y="10668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LOADER</a:t>
            </a:r>
            <a:r>
              <a:rPr lang="en-US" sz="1800">
                <a:latin typeface="Times New Roman" pitchFamily="18" charset="0"/>
              </a:rPr>
              <a:t> </a:t>
            </a:r>
          </a:p>
        </p:txBody>
      </p:sp>
      <p:sp>
        <p:nvSpPr>
          <p:cNvPr id="43049" name="Text Box 77"/>
          <p:cNvSpPr txBox="1">
            <a:spLocks noChangeArrowheads="1"/>
          </p:cNvSpPr>
          <p:nvPr/>
        </p:nvSpPr>
        <p:spPr bwMode="auto">
          <a:xfrm>
            <a:off x="2286000" y="9906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INTERRUPT HANDLER</a:t>
            </a:r>
            <a:r>
              <a:rPr lang="en-US">
                <a:latin typeface="Times New Roman" pitchFamily="18" charset="0"/>
              </a:rPr>
              <a:t> </a:t>
            </a:r>
          </a:p>
        </p:txBody>
      </p:sp>
      <p:sp>
        <p:nvSpPr>
          <p:cNvPr id="43050" name="Text Box 78"/>
          <p:cNvSpPr txBox="1">
            <a:spLocks noChangeArrowheads="1"/>
          </p:cNvSpPr>
          <p:nvPr/>
        </p:nvSpPr>
        <p:spPr bwMode="auto">
          <a:xfrm>
            <a:off x="4648200" y="10668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DISPATCHER </a:t>
            </a:r>
          </a:p>
        </p:txBody>
      </p:sp>
      <p:sp>
        <p:nvSpPr>
          <p:cNvPr id="43051" name="Text Box 79"/>
          <p:cNvSpPr txBox="1">
            <a:spLocks noChangeArrowheads="1"/>
          </p:cNvSpPr>
          <p:nvPr/>
        </p:nvSpPr>
        <p:spPr bwMode="auto">
          <a:xfrm>
            <a:off x="6096000" y="9906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RUNTIME LIBRARY</a:t>
            </a:r>
            <a:r>
              <a:rPr lang="en-US">
                <a:latin typeface="Times New Roman" pitchFamily="18" charset="0"/>
              </a:rPr>
              <a:t> </a:t>
            </a:r>
          </a:p>
        </p:txBody>
      </p:sp>
      <p:sp>
        <p:nvSpPr>
          <p:cNvPr id="43052" name="Text Box 81"/>
          <p:cNvSpPr txBox="1">
            <a:spLocks noChangeArrowheads="1"/>
          </p:cNvSpPr>
          <p:nvPr/>
        </p:nvSpPr>
        <p:spPr bwMode="auto">
          <a:xfrm>
            <a:off x="8382000" y="5410200"/>
            <a:ext cx="9906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CPU</a:t>
            </a:r>
          </a:p>
        </p:txBody>
      </p:sp>
      <p:sp>
        <p:nvSpPr>
          <p:cNvPr id="33916" name="Line 124"/>
          <p:cNvSpPr>
            <a:spLocks noChangeShapeType="1"/>
          </p:cNvSpPr>
          <p:nvPr/>
        </p:nvSpPr>
        <p:spPr bwMode="auto">
          <a:xfrm>
            <a:off x="7467600" y="1905000"/>
            <a:ext cx="0" cy="304800"/>
          </a:xfrm>
          <a:prstGeom prst="line">
            <a:avLst/>
          </a:prstGeom>
          <a:noFill/>
          <a:ln w="12700">
            <a:solidFill>
              <a:schemeClr val="tx1"/>
            </a:solidFill>
            <a:miter lim="800000"/>
            <a:headEnd/>
            <a:tailEnd type="triangle" w="med" len="med"/>
          </a:ln>
        </p:spPr>
        <p:txBody>
          <a:bodyPr wrap="none"/>
          <a:lstStyle/>
          <a:p>
            <a:endParaRPr lang="en-US"/>
          </a:p>
        </p:txBody>
      </p:sp>
      <p:cxnSp>
        <p:nvCxnSpPr>
          <p:cNvPr id="33937" name="AutoShape 145"/>
          <p:cNvCxnSpPr>
            <a:cxnSpLocks noChangeShapeType="1"/>
          </p:cNvCxnSpPr>
          <p:nvPr/>
        </p:nvCxnSpPr>
        <p:spPr bwMode="auto">
          <a:xfrm flipV="1">
            <a:off x="1371600" y="4343400"/>
            <a:ext cx="4953000" cy="1409700"/>
          </a:xfrm>
          <a:prstGeom prst="curvedConnector3">
            <a:avLst>
              <a:gd name="adj1" fmla="val -6282"/>
            </a:avLst>
          </a:prstGeom>
          <a:noFill/>
          <a:ln w="12700">
            <a:solidFill>
              <a:schemeClr val="tx1"/>
            </a:solidFill>
            <a:miter lim="800000"/>
            <a:headEnd/>
            <a:tailEnd type="triangle" w="lg" len="lg"/>
          </a:ln>
        </p:spPr>
      </p:cxnSp>
      <p:sp>
        <p:nvSpPr>
          <p:cNvPr id="33938" name="Text Box 146"/>
          <p:cNvSpPr txBox="1">
            <a:spLocks noChangeArrowheads="1"/>
          </p:cNvSpPr>
          <p:nvPr/>
        </p:nvSpPr>
        <p:spPr bwMode="auto">
          <a:xfrm>
            <a:off x="2286000" y="35814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8" charset="0"/>
              </a:rPr>
              <a:t>stack</a:t>
            </a:r>
          </a:p>
        </p:txBody>
      </p:sp>
      <p:sp>
        <p:nvSpPr>
          <p:cNvPr id="33939" name="Rectangle 147"/>
          <p:cNvSpPr>
            <a:spLocks noChangeArrowheads="1"/>
          </p:cNvSpPr>
          <p:nvPr/>
        </p:nvSpPr>
        <p:spPr bwMode="auto">
          <a:xfrm>
            <a:off x="3124200" y="2133600"/>
            <a:ext cx="990600" cy="990600"/>
          </a:xfrm>
          <a:prstGeom prst="rect">
            <a:avLst/>
          </a:prstGeom>
          <a:solidFill>
            <a:schemeClr val="bg1"/>
          </a:solidFill>
          <a:ln w="12700">
            <a:solidFill>
              <a:schemeClr val="tx1"/>
            </a:solidFill>
            <a:prstDash val="dash"/>
            <a:miter lim="800000"/>
            <a:headEnd/>
            <a:tailEnd/>
          </a:ln>
        </p:spPr>
        <p:txBody>
          <a:bodyPr wrap="none" anchor="ctr"/>
          <a:lstStyle/>
          <a:p>
            <a:endParaRPr lang="en-US"/>
          </a:p>
        </p:txBody>
      </p:sp>
      <p:sp>
        <p:nvSpPr>
          <p:cNvPr id="33940" name="Line 148"/>
          <p:cNvSpPr>
            <a:spLocks noChangeShapeType="1"/>
          </p:cNvSpPr>
          <p:nvPr/>
        </p:nvSpPr>
        <p:spPr bwMode="auto">
          <a:xfrm>
            <a:off x="3124200" y="2590800"/>
            <a:ext cx="990600" cy="0"/>
          </a:xfrm>
          <a:prstGeom prst="line">
            <a:avLst/>
          </a:prstGeom>
          <a:noFill/>
          <a:ln w="12700">
            <a:solidFill>
              <a:schemeClr val="tx1"/>
            </a:solidFill>
            <a:prstDash val="dash"/>
            <a:miter lim="800000"/>
            <a:headEnd/>
            <a:tailEnd/>
          </a:ln>
        </p:spPr>
        <p:txBody>
          <a:bodyPr wrap="none"/>
          <a:lstStyle/>
          <a:p>
            <a:endParaRPr lang="en-US"/>
          </a:p>
        </p:txBody>
      </p:sp>
      <p:sp>
        <p:nvSpPr>
          <p:cNvPr id="33941" name="Line 149"/>
          <p:cNvSpPr>
            <a:spLocks noChangeShapeType="1"/>
          </p:cNvSpPr>
          <p:nvPr/>
        </p:nvSpPr>
        <p:spPr bwMode="auto">
          <a:xfrm>
            <a:off x="3124200" y="2819400"/>
            <a:ext cx="990600" cy="0"/>
          </a:xfrm>
          <a:prstGeom prst="line">
            <a:avLst/>
          </a:prstGeom>
          <a:noFill/>
          <a:ln w="12700">
            <a:solidFill>
              <a:schemeClr val="tx1"/>
            </a:solidFill>
            <a:prstDash val="dash"/>
            <a:miter lim="800000"/>
            <a:headEnd/>
            <a:tailEnd/>
          </a:ln>
        </p:spPr>
        <p:txBody>
          <a:bodyPr wrap="none"/>
          <a:lstStyle/>
          <a:p>
            <a:endParaRPr lang="en-US"/>
          </a:p>
        </p:txBody>
      </p:sp>
      <p:sp>
        <p:nvSpPr>
          <p:cNvPr id="33942" name="Line 150"/>
          <p:cNvSpPr>
            <a:spLocks noChangeShapeType="1"/>
          </p:cNvSpPr>
          <p:nvPr/>
        </p:nvSpPr>
        <p:spPr bwMode="auto">
          <a:xfrm flipH="1">
            <a:off x="3505200" y="2667000"/>
            <a:ext cx="457200" cy="914400"/>
          </a:xfrm>
          <a:prstGeom prst="line">
            <a:avLst/>
          </a:prstGeom>
          <a:noFill/>
          <a:ln w="12700">
            <a:solidFill>
              <a:schemeClr val="tx1"/>
            </a:solidFill>
            <a:prstDash val="dash"/>
            <a:miter lim="800000"/>
            <a:headEnd/>
            <a:tailEnd type="triangle" w="med" len="med"/>
          </a:ln>
        </p:spPr>
        <p:txBody>
          <a:bodyPr wrap="none"/>
          <a:lstStyle/>
          <a:p>
            <a:endParaRPr lang="en-US"/>
          </a:p>
        </p:txBody>
      </p:sp>
      <p:sp>
        <p:nvSpPr>
          <p:cNvPr id="33943" name="Line 151"/>
          <p:cNvSpPr>
            <a:spLocks noChangeShapeType="1"/>
          </p:cNvSpPr>
          <p:nvPr/>
        </p:nvSpPr>
        <p:spPr bwMode="auto">
          <a:xfrm flipH="1">
            <a:off x="2895600" y="2895600"/>
            <a:ext cx="609600" cy="609600"/>
          </a:xfrm>
          <a:prstGeom prst="line">
            <a:avLst/>
          </a:prstGeom>
          <a:noFill/>
          <a:ln w="12700">
            <a:solidFill>
              <a:schemeClr val="tx1"/>
            </a:solidFill>
            <a:prstDash val="dash"/>
            <a:miter lim="800000"/>
            <a:headEnd/>
            <a:tailEnd type="triangle" w="med" len="med"/>
          </a:ln>
        </p:spPr>
        <p:txBody>
          <a:bodyPr wrap="none"/>
          <a:lstStyle/>
          <a:p>
            <a:endParaRPr lang="en-US"/>
          </a:p>
        </p:txBody>
      </p:sp>
      <p:sp>
        <p:nvSpPr>
          <p:cNvPr id="33944" name="Rectangle 152"/>
          <p:cNvSpPr>
            <a:spLocks noChangeArrowheads="1"/>
          </p:cNvSpPr>
          <p:nvPr/>
        </p:nvSpPr>
        <p:spPr bwMode="auto">
          <a:xfrm>
            <a:off x="2667000" y="3505200"/>
            <a:ext cx="457200" cy="838200"/>
          </a:xfrm>
          <a:prstGeom prst="rect">
            <a:avLst/>
          </a:prstGeom>
          <a:solidFill>
            <a:schemeClr val="bg1"/>
          </a:solidFill>
          <a:ln w="12700">
            <a:solidFill>
              <a:schemeClr val="tx1"/>
            </a:solidFill>
            <a:prstDash val="dash"/>
            <a:miter lim="800000"/>
            <a:headEnd/>
            <a:tailEnd/>
          </a:ln>
        </p:spPr>
        <p:txBody>
          <a:bodyPr wrap="none" anchor="ctr"/>
          <a:lstStyle/>
          <a:p>
            <a:endParaRPr lang="en-US"/>
          </a:p>
        </p:txBody>
      </p:sp>
      <p:sp>
        <p:nvSpPr>
          <p:cNvPr id="33945" name="Rectangle 153"/>
          <p:cNvSpPr>
            <a:spLocks noChangeArrowheads="1"/>
          </p:cNvSpPr>
          <p:nvPr/>
        </p:nvSpPr>
        <p:spPr bwMode="auto">
          <a:xfrm>
            <a:off x="3352800" y="3581400"/>
            <a:ext cx="304800" cy="838200"/>
          </a:xfrm>
          <a:prstGeom prst="rect">
            <a:avLst/>
          </a:prstGeom>
          <a:solidFill>
            <a:schemeClr val="bg1"/>
          </a:solidFill>
          <a:ln w="12700">
            <a:solidFill>
              <a:schemeClr val="tx1"/>
            </a:solidFill>
            <a:prstDash val="dash"/>
            <a:miter lim="800000"/>
            <a:headEnd/>
            <a:tailEnd/>
          </a:ln>
        </p:spPr>
        <p:txBody>
          <a:bodyPr wrap="none" anchor="ctr"/>
          <a:lstStyle/>
          <a:p>
            <a:endParaRPr lang="en-US"/>
          </a:p>
        </p:txBody>
      </p:sp>
      <p:sp>
        <p:nvSpPr>
          <p:cNvPr id="33946" name="Text Box 154"/>
          <p:cNvSpPr txBox="1">
            <a:spLocks noChangeArrowheads="1"/>
          </p:cNvSpPr>
          <p:nvPr/>
        </p:nvSpPr>
        <p:spPr bwMode="auto">
          <a:xfrm>
            <a:off x="3352800" y="35052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8" charset="0"/>
              </a:rPr>
              <a:t>stack</a:t>
            </a:r>
          </a:p>
        </p:txBody>
      </p:sp>
      <p:sp>
        <p:nvSpPr>
          <p:cNvPr id="33947" name="Text Box 155"/>
          <p:cNvSpPr txBox="1">
            <a:spLocks noChangeArrowheads="1"/>
          </p:cNvSpPr>
          <p:nvPr/>
        </p:nvSpPr>
        <p:spPr bwMode="auto">
          <a:xfrm>
            <a:off x="2743200" y="37338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1</a:t>
            </a:r>
          </a:p>
        </p:txBody>
      </p:sp>
      <p:sp>
        <p:nvSpPr>
          <p:cNvPr id="33948" name="Text Box 156"/>
          <p:cNvSpPr txBox="1">
            <a:spLocks noChangeArrowheads="1"/>
          </p:cNvSpPr>
          <p:nvPr/>
        </p:nvSpPr>
        <p:spPr bwMode="auto">
          <a:xfrm>
            <a:off x="3200400" y="22098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PCB1</a:t>
            </a:r>
          </a:p>
        </p:txBody>
      </p:sp>
      <p:sp>
        <p:nvSpPr>
          <p:cNvPr id="33949" name="Rectangle 157"/>
          <p:cNvSpPr>
            <a:spLocks noChangeArrowheads="1"/>
          </p:cNvSpPr>
          <p:nvPr/>
        </p:nvSpPr>
        <p:spPr bwMode="auto">
          <a:xfrm>
            <a:off x="4800600" y="2133600"/>
            <a:ext cx="990600" cy="990600"/>
          </a:xfrm>
          <a:prstGeom prst="rect">
            <a:avLst/>
          </a:prstGeom>
          <a:solidFill>
            <a:schemeClr val="bg1"/>
          </a:solidFill>
          <a:ln w="12700">
            <a:solidFill>
              <a:schemeClr val="tx1"/>
            </a:solidFill>
            <a:prstDash val="dash"/>
            <a:miter lim="800000"/>
            <a:headEnd/>
            <a:tailEnd/>
          </a:ln>
        </p:spPr>
        <p:txBody>
          <a:bodyPr wrap="none" anchor="ctr"/>
          <a:lstStyle/>
          <a:p>
            <a:endParaRPr lang="en-US"/>
          </a:p>
        </p:txBody>
      </p:sp>
      <p:sp>
        <p:nvSpPr>
          <p:cNvPr id="33950" name="Line 158"/>
          <p:cNvSpPr>
            <a:spLocks noChangeShapeType="1"/>
          </p:cNvSpPr>
          <p:nvPr/>
        </p:nvSpPr>
        <p:spPr bwMode="auto">
          <a:xfrm>
            <a:off x="4800600" y="2819400"/>
            <a:ext cx="990600" cy="0"/>
          </a:xfrm>
          <a:prstGeom prst="line">
            <a:avLst/>
          </a:prstGeom>
          <a:noFill/>
          <a:ln w="12700">
            <a:solidFill>
              <a:schemeClr val="tx1"/>
            </a:solidFill>
            <a:prstDash val="dash"/>
            <a:miter lim="800000"/>
            <a:headEnd/>
            <a:tailEnd/>
          </a:ln>
        </p:spPr>
        <p:txBody>
          <a:bodyPr wrap="none"/>
          <a:lstStyle/>
          <a:p>
            <a:endParaRPr lang="en-US"/>
          </a:p>
        </p:txBody>
      </p:sp>
      <p:sp>
        <p:nvSpPr>
          <p:cNvPr id="33951" name="Text Box 159"/>
          <p:cNvSpPr txBox="1">
            <a:spLocks noChangeArrowheads="1"/>
          </p:cNvSpPr>
          <p:nvPr/>
        </p:nvSpPr>
        <p:spPr bwMode="auto">
          <a:xfrm>
            <a:off x="4876800" y="21336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PCB2</a:t>
            </a:r>
          </a:p>
        </p:txBody>
      </p:sp>
      <p:sp>
        <p:nvSpPr>
          <p:cNvPr id="33954" name="Line 162"/>
          <p:cNvSpPr>
            <a:spLocks noChangeShapeType="1"/>
          </p:cNvSpPr>
          <p:nvPr/>
        </p:nvSpPr>
        <p:spPr bwMode="auto">
          <a:xfrm flipH="1">
            <a:off x="5334000" y="2667000"/>
            <a:ext cx="152400" cy="838200"/>
          </a:xfrm>
          <a:prstGeom prst="line">
            <a:avLst/>
          </a:prstGeom>
          <a:noFill/>
          <a:ln w="12700">
            <a:solidFill>
              <a:schemeClr val="tx1"/>
            </a:solidFill>
            <a:prstDash val="dash"/>
            <a:miter lim="800000"/>
            <a:headEnd/>
            <a:tailEnd type="triangle" w="med" len="med"/>
          </a:ln>
        </p:spPr>
        <p:txBody>
          <a:bodyPr wrap="none"/>
          <a:lstStyle/>
          <a:p>
            <a:endParaRPr lang="en-US"/>
          </a:p>
        </p:txBody>
      </p:sp>
      <p:sp>
        <p:nvSpPr>
          <p:cNvPr id="33955" name="Line 163"/>
          <p:cNvSpPr>
            <a:spLocks noChangeShapeType="1"/>
          </p:cNvSpPr>
          <p:nvPr/>
        </p:nvSpPr>
        <p:spPr bwMode="auto">
          <a:xfrm flipH="1">
            <a:off x="4648200" y="2895600"/>
            <a:ext cx="533400" cy="685800"/>
          </a:xfrm>
          <a:prstGeom prst="line">
            <a:avLst/>
          </a:prstGeom>
          <a:noFill/>
          <a:ln w="12700">
            <a:solidFill>
              <a:schemeClr val="tx1"/>
            </a:solidFill>
            <a:prstDash val="dash"/>
            <a:miter lim="800000"/>
            <a:headEnd/>
            <a:tailEnd type="triangle" w="med" len="med"/>
          </a:ln>
        </p:spPr>
        <p:txBody>
          <a:bodyPr wrap="none"/>
          <a:lstStyle/>
          <a:p>
            <a:endParaRPr lang="en-US"/>
          </a:p>
        </p:txBody>
      </p:sp>
      <p:sp>
        <p:nvSpPr>
          <p:cNvPr id="33956" name="Text Box 164"/>
          <p:cNvSpPr txBox="1">
            <a:spLocks noChangeArrowheads="1"/>
          </p:cNvSpPr>
          <p:nvPr/>
        </p:nvSpPr>
        <p:spPr bwMode="auto">
          <a:xfrm>
            <a:off x="4495800" y="38100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2</a:t>
            </a:r>
          </a:p>
        </p:txBody>
      </p:sp>
      <p:sp>
        <p:nvSpPr>
          <p:cNvPr id="33957" name="Text Box 165"/>
          <p:cNvSpPr txBox="1">
            <a:spLocks noChangeArrowheads="1"/>
          </p:cNvSpPr>
          <p:nvPr/>
        </p:nvSpPr>
        <p:spPr bwMode="auto">
          <a:xfrm>
            <a:off x="5105400" y="34290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8" charset="0"/>
              </a:rPr>
              <a:t>stack</a:t>
            </a:r>
          </a:p>
        </p:txBody>
      </p:sp>
      <p:sp>
        <p:nvSpPr>
          <p:cNvPr id="33958" name="Line 166"/>
          <p:cNvSpPr>
            <a:spLocks noChangeShapeType="1"/>
          </p:cNvSpPr>
          <p:nvPr/>
        </p:nvSpPr>
        <p:spPr bwMode="auto">
          <a:xfrm>
            <a:off x="4800600" y="2590800"/>
            <a:ext cx="990600" cy="0"/>
          </a:xfrm>
          <a:prstGeom prst="line">
            <a:avLst/>
          </a:prstGeom>
          <a:noFill/>
          <a:ln w="12700">
            <a:solidFill>
              <a:schemeClr val="tx1"/>
            </a:solidFill>
            <a:prstDash val="dash"/>
            <a:miter lim="800000"/>
            <a:headEnd/>
            <a:tailEnd/>
          </a:ln>
        </p:spPr>
        <p:txBody>
          <a:bodyPr wrap="none"/>
          <a:lstStyle/>
          <a:p>
            <a:endParaRPr lang="en-US"/>
          </a:p>
        </p:txBody>
      </p:sp>
      <p:sp>
        <p:nvSpPr>
          <p:cNvPr id="33962" name="Line 170"/>
          <p:cNvSpPr>
            <a:spLocks noChangeShapeType="1"/>
          </p:cNvSpPr>
          <p:nvPr/>
        </p:nvSpPr>
        <p:spPr bwMode="auto">
          <a:xfrm>
            <a:off x="2286000" y="1752600"/>
            <a:ext cx="1066800" cy="0"/>
          </a:xfrm>
          <a:prstGeom prst="line">
            <a:avLst/>
          </a:prstGeom>
          <a:noFill/>
          <a:ln w="9525">
            <a:solidFill>
              <a:schemeClr val="tx1"/>
            </a:solidFill>
            <a:prstDash val="dash"/>
            <a:miter lim="800000"/>
            <a:headEnd/>
            <a:tailEnd/>
          </a:ln>
        </p:spPr>
        <p:txBody>
          <a:bodyPr wrap="none"/>
          <a:lstStyle/>
          <a:p>
            <a:endParaRPr lang="en-US"/>
          </a:p>
        </p:txBody>
      </p:sp>
      <p:sp>
        <p:nvSpPr>
          <p:cNvPr id="33963" name="Line 171"/>
          <p:cNvSpPr>
            <a:spLocks noChangeShapeType="1"/>
          </p:cNvSpPr>
          <p:nvPr/>
        </p:nvSpPr>
        <p:spPr bwMode="auto">
          <a:xfrm>
            <a:off x="3352800" y="1752600"/>
            <a:ext cx="0" cy="381000"/>
          </a:xfrm>
          <a:prstGeom prst="line">
            <a:avLst/>
          </a:prstGeom>
          <a:noFill/>
          <a:ln w="9525">
            <a:solidFill>
              <a:schemeClr val="tx1"/>
            </a:solidFill>
            <a:prstDash val="dash"/>
            <a:miter lim="800000"/>
            <a:headEnd/>
            <a:tailEnd type="triangle" w="med" len="med"/>
          </a:ln>
        </p:spPr>
        <p:txBody>
          <a:bodyPr wrap="none"/>
          <a:lstStyle/>
          <a:p>
            <a:endParaRPr lang="en-US"/>
          </a:p>
        </p:txBody>
      </p:sp>
      <p:sp>
        <p:nvSpPr>
          <p:cNvPr id="43076" name="Text Box 172"/>
          <p:cNvSpPr txBox="1">
            <a:spLocks noChangeArrowheads="1"/>
          </p:cNvSpPr>
          <p:nvPr/>
        </p:nvSpPr>
        <p:spPr bwMode="auto">
          <a:xfrm>
            <a:off x="2743200" y="152400"/>
            <a:ext cx="32766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Running to Ready </a:t>
            </a:r>
          </a:p>
        </p:txBody>
      </p:sp>
      <p:sp>
        <p:nvSpPr>
          <p:cNvPr id="33965" name="Line 173"/>
          <p:cNvSpPr>
            <a:spLocks noChangeShapeType="1"/>
          </p:cNvSpPr>
          <p:nvPr/>
        </p:nvSpPr>
        <p:spPr bwMode="auto">
          <a:xfrm flipH="1">
            <a:off x="5334000" y="1676400"/>
            <a:ext cx="1295400" cy="0"/>
          </a:xfrm>
          <a:prstGeom prst="line">
            <a:avLst/>
          </a:prstGeom>
          <a:noFill/>
          <a:ln w="9525">
            <a:solidFill>
              <a:schemeClr val="tx1"/>
            </a:solidFill>
            <a:prstDash val="dash"/>
            <a:miter lim="800000"/>
            <a:headEnd/>
            <a:tailEnd/>
          </a:ln>
        </p:spPr>
        <p:txBody>
          <a:bodyPr wrap="none"/>
          <a:lstStyle/>
          <a:p>
            <a:endParaRPr lang="en-US"/>
          </a:p>
        </p:txBody>
      </p:sp>
      <p:sp>
        <p:nvSpPr>
          <p:cNvPr id="33966" name="Line 174"/>
          <p:cNvSpPr>
            <a:spLocks noChangeShapeType="1"/>
          </p:cNvSpPr>
          <p:nvPr/>
        </p:nvSpPr>
        <p:spPr bwMode="auto">
          <a:xfrm>
            <a:off x="5334000" y="1676400"/>
            <a:ext cx="0" cy="457200"/>
          </a:xfrm>
          <a:prstGeom prst="line">
            <a:avLst/>
          </a:prstGeom>
          <a:noFill/>
          <a:ln w="9525">
            <a:solidFill>
              <a:schemeClr val="tx1"/>
            </a:solidFill>
            <a:prstDash val="dash"/>
            <a:miter lim="800000"/>
            <a:headEnd/>
            <a:tailEnd type="triangle" w="med" len="med"/>
          </a:ln>
        </p:spPr>
        <p:txBody>
          <a:bodyPr wrap="none"/>
          <a:lstStyle/>
          <a:p>
            <a:endParaRPr lang="en-US"/>
          </a:p>
        </p:txBody>
      </p:sp>
      <p:sp>
        <p:nvSpPr>
          <p:cNvPr id="43079" name="Rectangle 175"/>
          <p:cNvSpPr>
            <a:spLocks noChangeArrowheads="1"/>
          </p:cNvSpPr>
          <p:nvPr/>
        </p:nvSpPr>
        <p:spPr bwMode="auto">
          <a:xfrm>
            <a:off x="1371600" y="4953000"/>
            <a:ext cx="6705600" cy="1676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3080" name="Line 176"/>
          <p:cNvSpPr>
            <a:spLocks noChangeShapeType="1"/>
          </p:cNvSpPr>
          <p:nvPr/>
        </p:nvSpPr>
        <p:spPr bwMode="auto">
          <a:xfrm>
            <a:off x="1371600" y="6019800"/>
            <a:ext cx="6705600" cy="0"/>
          </a:xfrm>
          <a:prstGeom prst="line">
            <a:avLst/>
          </a:prstGeom>
          <a:noFill/>
          <a:ln w="9525">
            <a:solidFill>
              <a:schemeClr val="tx1"/>
            </a:solidFill>
            <a:miter lim="800000"/>
            <a:headEnd/>
            <a:tailEnd/>
          </a:ln>
        </p:spPr>
        <p:txBody>
          <a:bodyPr wrap="none"/>
          <a:lstStyle/>
          <a:p>
            <a:endParaRPr lang="en-US"/>
          </a:p>
        </p:txBody>
      </p:sp>
      <p:sp>
        <p:nvSpPr>
          <p:cNvPr id="43081" name="Rectangle 177"/>
          <p:cNvSpPr>
            <a:spLocks noChangeArrowheads="1"/>
          </p:cNvSpPr>
          <p:nvPr/>
        </p:nvSpPr>
        <p:spPr bwMode="auto">
          <a:xfrm>
            <a:off x="1524000" y="6172200"/>
            <a:ext cx="1752600" cy="304800"/>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8" charset="0"/>
              </a:rPr>
              <a:t>Accumulator</a:t>
            </a:r>
          </a:p>
        </p:txBody>
      </p:sp>
      <p:sp>
        <p:nvSpPr>
          <p:cNvPr id="43082" name="Text Box 178"/>
          <p:cNvSpPr txBox="1">
            <a:spLocks noChangeArrowheads="1"/>
          </p:cNvSpPr>
          <p:nvPr/>
        </p:nvSpPr>
        <p:spPr bwMode="auto">
          <a:xfrm>
            <a:off x="1752600" y="5410200"/>
            <a:ext cx="184150" cy="457200"/>
          </a:xfrm>
          <a:prstGeom prst="rect">
            <a:avLst/>
          </a:prstGeom>
          <a:noFill/>
          <a:ln w="9525">
            <a:noFill/>
            <a:miter lim="800000"/>
            <a:headEnd/>
            <a:tailEnd/>
          </a:ln>
        </p:spPr>
        <p:txBody>
          <a:bodyPr wrap="none">
            <a:spAutoFit/>
          </a:bodyPr>
          <a:lstStyle/>
          <a:p>
            <a:endParaRPr lang="en-US">
              <a:latin typeface="Times New Roman" pitchFamily="18" charset="0"/>
            </a:endParaRPr>
          </a:p>
        </p:txBody>
      </p:sp>
      <p:sp>
        <p:nvSpPr>
          <p:cNvPr id="43083" name="Line 179"/>
          <p:cNvSpPr>
            <a:spLocks noChangeShapeType="1"/>
          </p:cNvSpPr>
          <p:nvPr/>
        </p:nvSpPr>
        <p:spPr bwMode="auto">
          <a:xfrm>
            <a:off x="1905000" y="4953000"/>
            <a:ext cx="0" cy="1066800"/>
          </a:xfrm>
          <a:prstGeom prst="line">
            <a:avLst/>
          </a:prstGeom>
          <a:noFill/>
          <a:ln w="9525">
            <a:solidFill>
              <a:schemeClr val="tx1"/>
            </a:solidFill>
            <a:miter lim="800000"/>
            <a:headEnd/>
            <a:tailEnd/>
          </a:ln>
        </p:spPr>
        <p:txBody>
          <a:bodyPr wrap="none"/>
          <a:lstStyle/>
          <a:p>
            <a:endParaRPr lang="en-US"/>
          </a:p>
        </p:txBody>
      </p:sp>
      <p:sp>
        <p:nvSpPr>
          <p:cNvPr id="43084" name="Line 180"/>
          <p:cNvSpPr>
            <a:spLocks noChangeShapeType="1"/>
          </p:cNvSpPr>
          <p:nvPr/>
        </p:nvSpPr>
        <p:spPr bwMode="auto">
          <a:xfrm>
            <a:off x="1905000" y="5257800"/>
            <a:ext cx="5410200" cy="0"/>
          </a:xfrm>
          <a:prstGeom prst="line">
            <a:avLst/>
          </a:prstGeom>
          <a:noFill/>
          <a:ln w="9525">
            <a:solidFill>
              <a:schemeClr val="tx1"/>
            </a:solidFill>
            <a:miter lim="800000"/>
            <a:headEnd/>
            <a:tailEnd/>
          </a:ln>
        </p:spPr>
        <p:txBody>
          <a:bodyPr wrap="none"/>
          <a:lstStyle/>
          <a:p>
            <a:endParaRPr lang="en-US"/>
          </a:p>
        </p:txBody>
      </p:sp>
      <p:sp>
        <p:nvSpPr>
          <p:cNvPr id="43085" name="Line 181"/>
          <p:cNvSpPr>
            <a:spLocks noChangeShapeType="1"/>
          </p:cNvSpPr>
          <p:nvPr/>
        </p:nvSpPr>
        <p:spPr bwMode="auto">
          <a:xfrm>
            <a:off x="7315200" y="4953000"/>
            <a:ext cx="0" cy="1066800"/>
          </a:xfrm>
          <a:prstGeom prst="line">
            <a:avLst/>
          </a:prstGeom>
          <a:noFill/>
          <a:ln w="9525">
            <a:solidFill>
              <a:schemeClr val="tx1"/>
            </a:solidFill>
            <a:miter lim="800000"/>
            <a:headEnd/>
            <a:tailEnd/>
          </a:ln>
        </p:spPr>
        <p:txBody>
          <a:bodyPr wrap="none"/>
          <a:lstStyle/>
          <a:p>
            <a:endParaRPr lang="en-US"/>
          </a:p>
        </p:txBody>
      </p:sp>
      <p:sp>
        <p:nvSpPr>
          <p:cNvPr id="43086" name="Line 182"/>
          <p:cNvSpPr>
            <a:spLocks noChangeShapeType="1"/>
          </p:cNvSpPr>
          <p:nvPr/>
        </p:nvSpPr>
        <p:spPr bwMode="auto">
          <a:xfrm>
            <a:off x="4724400" y="4953000"/>
            <a:ext cx="0" cy="1066800"/>
          </a:xfrm>
          <a:prstGeom prst="line">
            <a:avLst/>
          </a:prstGeom>
          <a:noFill/>
          <a:ln w="9525">
            <a:solidFill>
              <a:schemeClr val="tx1"/>
            </a:solidFill>
            <a:miter lim="800000"/>
            <a:headEnd/>
            <a:tailEnd/>
          </a:ln>
        </p:spPr>
        <p:txBody>
          <a:bodyPr wrap="none"/>
          <a:lstStyle/>
          <a:p>
            <a:endParaRPr lang="en-US"/>
          </a:p>
        </p:txBody>
      </p:sp>
      <p:sp>
        <p:nvSpPr>
          <p:cNvPr id="43087" name="Line 183"/>
          <p:cNvSpPr>
            <a:spLocks noChangeShapeType="1"/>
          </p:cNvSpPr>
          <p:nvPr/>
        </p:nvSpPr>
        <p:spPr bwMode="auto">
          <a:xfrm>
            <a:off x="2362200" y="5257800"/>
            <a:ext cx="0" cy="762000"/>
          </a:xfrm>
          <a:prstGeom prst="line">
            <a:avLst/>
          </a:prstGeom>
          <a:noFill/>
          <a:ln w="9525">
            <a:solidFill>
              <a:schemeClr val="tx1"/>
            </a:solidFill>
            <a:miter lim="800000"/>
            <a:headEnd/>
            <a:tailEnd/>
          </a:ln>
        </p:spPr>
        <p:txBody>
          <a:bodyPr wrap="none"/>
          <a:lstStyle/>
          <a:p>
            <a:endParaRPr lang="en-US"/>
          </a:p>
        </p:txBody>
      </p:sp>
      <p:sp>
        <p:nvSpPr>
          <p:cNvPr id="43088" name="Line 184"/>
          <p:cNvSpPr>
            <a:spLocks noChangeShapeType="1"/>
          </p:cNvSpPr>
          <p:nvPr/>
        </p:nvSpPr>
        <p:spPr bwMode="auto">
          <a:xfrm>
            <a:off x="2819400" y="5257800"/>
            <a:ext cx="0" cy="762000"/>
          </a:xfrm>
          <a:prstGeom prst="line">
            <a:avLst/>
          </a:prstGeom>
          <a:noFill/>
          <a:ln w="9525">
            <a:solidFill>
              <a:schemeClr val="tx1"/>
            </a:solidFill>
            <a:miter lim="800000"/>
            <a:headEnd/>
            <a:tailEnd/>
          </a:ln>
        </p:spPr>
        <p:txBody>
          <a:bodyPr wrap="none"/>
          <a:lstStyle/>
          <a:p>
            <a:endParaRPr lang="en-US"/>
          </a:p>
        </p:txBody>
      </p:sp>
      <p:sp>
        <p:nvSpPr>
          <p:cNvPr id="43089" name="Line 185"/>
          <p:cNvSpPr>
            <a:spLocks noChangeShapeType="1"/>
          </p:cNvSpPr>
          <p:nvPr/>
        </p:nvSpPr>
        <p:spPr bwMode="auto">
          <a:xfrm>
            <a:off x="3276600" y="5257800"/>
            <a:ext cx="0" cy="762000"/>
          </a:xfrm>
          <a:prstGeom prst="line">
            <a:avLst/>
          </a:prstGeom>
          <a:noFill/>
          <a:ln w="9525">
            <a:solidFill>
              <a:schemeClr val="tx1"/>
            </a:solidFill>
            <a:miter lim="800000"/>
            <a:headEnd/>
            <a:tailEnd/>
          </a:ln>
        </p:spPr>
        <p:txBody>
          <a:bodyPr wrap="none"/>
          <a:lstStyle/>
          <a:p>
            <a:endParaRPr lang="en-US"/>
          </a:p>
        </p:txBody>
      </p:sp>
      <p:sp>
        <p:nvSpPr>
          <p:cNvPr id="43090" name="Line 186"/>
          <p:cNvSpPr>
            <a:spLocks noChangeShapeType="1"/>
          </p:cNvSpPr>
          <p:nvPr/>
        </p:nvSpPr>
        <p:spPr bwMode="auto">
          <a:xfrm>
            <a:off x="3657600" y="5257800"/>
            <a:ext cx="0" cy="762000"/>
          </a:xfrm>
          <a:prstGeom prst="line">
            <a:avLst/>
          </a:prstGeom>
          <a:noFill/>
          <a:ln w="9525">
            <a:solidFill>
              <a:schemeClr val="tx1"/>
            </a:solidFill>
            <a:miter lim="800000"/>
            <a:headEnd/>
            <a:tailEnd/>
          </a:ln>
        </p:spPr>
        <p:txBody>
          <a:bodyPr wrap="none"/>
          <a:lstStyle/>
          <a:p>
            <a:endParaRPr lang="en-US"/>
          </a:p>
        </p:txBody>
      </p:sp>
      <p:sp>
        <p:nvSpPr>
          <p:cNvPr id="43091" name="Line 187"/>
          <p:cNvSpPr>
            <a:spLocks noChangeShapeType="1"/>
          </p:cNvSpPr>
          <p:nvPr/>
        </p:nvSpPr>
        <p:spPr bwMode="auto">
          <a:xfrm>
            <a:off x="4038600" y="5257800"/>
            <a:ext cx="0" cy="762000"/>
          </a:xfrm>
          <a:prstGeom prst="line">
            <a:avLst/>
          </a:prstGeom>
          <a:noFill/>
          <a:ln w="9525">
            <a:solidFill>
              <a:schemeClr val="tx1"/>
            </a:solidFill>
            <a:miter lim="800000"/>
            <a:headEnd/>
            <a:tailEnd/>
          </a:ln>
        </p:spPr>
        <p:txBody>
          <a:bodyPr wrap="none"/>
          <a:lstStyle/>
          <a:p>
            <a:endParaRPr lang="en-US"/>
          </a:p>
        </p:txBody>
      </p:sp>
      <p:sp>
        <p:nvSpPr>
          <p:cNvPr id="43092" name="Text Box 188"/>
          <p:cNvSpPr txBox="1">
            <a:spLocks noChangeArrowheads="1"/>
          </p:cNvSpPr>
          <p:nvPr/>
        </p:nvSpPr>
        <p:spPr bwMode="auto">
          <a:xfrm>
            <a:off x="1447800" y="5334000"/>
            <a:ext cx="381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IP</a:t>
            </a:r>
          </a:p>
        </p:txBody>
      </p:sp>
      <p:sp>
        <p:nvSpPr>
          <p:cNvPr id="43093" name="Text Box 189"/>
          <p:cNvSpPr txBox="1">
            <a:spLocks noChangeArrowheads="1"/>
          </p:cNvSpPr>
          <p:nvPr/>
        </p:nvSpPr>
        <p:spPr bwMode="auto">
          <a:xfrm>
            <a:off x="1905000" y="5486400"/>
            <a:ext cx="762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OV</a:t>
            </a:r>
          </a:p>
        </p:txBody>
      </p:sp>
      <p:sp>
        <p:nvSpPr>
          <p:cNvPr id="43094" name="Text Box 190"/>
          <p:cNvSpPr txBox="1">
            <a:spLocks noChangeArrowheads="1"/>
          </p:cNvSpPr>
          <p:nvPr/>
        </p:nvSpPr>
        <p:spPr bwMode="auto">
          <a:xfrm>
            <a:off x="2362200" y="5486400"/>
            <a:ext cx="762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MP</a:t>
            </a:r>
          </a:p>
        </p:txBody>
      </p:sp>
      <p:sp>
        <p:nvSpPr>
          <p:cNvPr id="43095" name="Text Box 191"/>
          <p:cNvSpPr txBox="1">
            <a:spLocks noChangeArrowheads="1"/>
          </p:cNvSpPr>
          <p:nvPr/>
        </p:nvSpPr>
        <p:spPr bwMode="auto">
          <a:xfrm>
            <a:off x="1905000" y="4953000"/>
            <a:ext cx="30480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INTERRUPT FLAGS</a:t>
            </a:r>
          </a:p>
        </p:txBody>
      </p:sp>
      <p:sp>
        <p:nvSpPr>
          <p:cNvPr id="43096" name="Text Box 192"/>
          <p:cNvSpPr txBox="1">
            <a:spLocks noChangeArrowheads="1"/>
          </p:cNvSpPr>
          <p:nvPr/>
        </p:nvSpPr>
        <p:spPr bwMode="auto">
          <a:xfrm>
            <a:off x="4724400" y="4953000"/>
            <a:ext cx="3048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                MASK</a:t>
            </a:r>
          </a:p>
        </p:txBody>
      </p:sp>
      <p:sp>
        <p:nvSpPr>
          <p:cNvPr id="43097" name="Text Box 193"/>
          <p:cNvSpPr txBox="1">
            <a:spLocks noChangeArrowheads="1"/>
          </p:cNvSpPr>
          <p:nvPr/>
        </p:nvSpPr>
        <p:spPr bwMode="auto">
          <a:xfrm>
            <a:off x="4572000" y="5486400"/>
            <a:ext cx="3048000" cy="304800"/>
          </a:xfrm>
          <a:prstGeom prst="rect">
            <a:avLst/>
          </a:prstGeom>
          <a:noFill/>
          <a:ln w="9525">
            <a:noFill/>
            <a:miter lim="800000"/>
            <a:headEnd/>
            <a:tailEnd/>
          </a:ln>
        </p:spPr>
        <p:txBody>
          <a:bodyPr>
            <a:spAutoFit/>
          </a:bodyPr>
          <a:lstStyle/>
          <a:p>
            <a:pPr algn="ctr">
              <a:spcBef>
                <a:spcPct val="50000"/>
              </a:spcBef>
            </a:pPr>
            <a:r>
              <a:rPr lang="en-US" sz="1400">
                <a:latin typeface="Times New Roman" pitchFamily="18" charset="0"/>
              </a:rPr>
              <a:t>TO BE DEFINED LATER</a:t>
            </a:r>
          </a:p>
        </p:txBody>
      </p:sp>
      <p:sp>
        <p:nvSpPr>
          <p:cNvPr id="43098" name="Text Box 194"/>
          <p:cNvSpPr txBox="1">
            <a:spLocks noChangeArrowheads="1"/>
          </p:cNvSpPr>
          <p:nvPr/>
        </p:nvSpPr>
        <p:spPr bwMode="auto">
          <a:xfrm>
            <a:off x="2667000" y="5486400"/>
            <a:ext cx="7620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PI</a:t>
            </a:r>
          </a:p>
        </p:txBody>
      </p:sp>
      <p:sp>
        <p:nvSpPr>
          <p:cNvPr id="43099" name="Text Box 195"/>
          <p:cNvSpPr txBox="1">
            <a:spLocks noChangeArrowheads="1"/>
          </p:cNvSpPr>
          <p:nvPr/>
        </p:nvSpPr>
        <p:spPr bwMode="auto">
          <a:xfrm>
            <a:off x="3276600" y="5486400"/>
            <a:ext cx="457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TI</a:t>
            </a:r>
          </a:p>
        </p:txBody>
      </p:sp>
      <p:sp>
        <p:nvSpPr>
          <p:cNvPr id="43100" name="Text Box 196"/>
          <p:cNvSpPr txBox="1">
            <a:spLocks noChangeArrowheads="1"/>
          </p:cNvSpPr>
          <p:nvPr/>
        </p:nvSpPr>
        <p:spPr bwMode="auto">
          <a:xfrm>
            <a:off x="3581400" y="5486400"/>
            <a:ext cx="6096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I/O</a:t>
            </a:r>
          </a:p>
        </p:txBody>
      </p:sp>
      <p:sp>
        <p:nvSpPr>
          <p:cNvPr id="43101" name="Text Box 197"/>
          <p:cNvSpPr txBox="1">
            <a:spLocks noChangeArrowheads="1"/>
          </p:cNvSpPr>
          <p:nvPr/>
        </p:nvSpPr>
        <p:spPr bwMode="auto">
          <a:xfrm>
            <a:off x="3962400" y="5486400"/>
            <a:ext cx="838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SVC</a:t>
            </a:r>
          </a:p>
        </p:txBody>
      </p:sp>
      <p:sp>
        <p:nvSpPr>
          <p:cNvPr id="43102" name="Text Box 198"/>
          <p:cNvSpPr txBox="1">
            <a:spLocks noChangeArrowheads="1"/>
          </p:cNvSpPr>
          <p:nvPr/>
        </p:nvSpPr>
        <p:spPr bwMode="auto">
          <a:xfrm>
            <a:off x="7239000" y="54102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Mode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3806"/>
                                        </p:tgtEl>
                                        <p:attrNameLst>
                                          <p:attrName>style.visibility</p:attrName>
                                        </p:attrNameLst>
                                      </p:cBhvr>
                                      <p:to>
                                        <p:strVal val="visible"/>
                                      </p:to>
                                    </p:set>
                                    <p:animEffect transition="in" filter="randombar(horizontal)">
                                      <p:cBhvr>
                                        <p:cTn id="7" dur="500"/>
                                        <p:tgtEl>
                                          <p:spTgt spid="33806"/>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3807"/>
                                        </p:tgtEl>
                                        <p:attrNameLst>
                                          <p:attrName>style.visibility</p:attrName>
                                        </p:attrNameLst>
                                      </p:cBhvr>
                                      <p:to>
                                        <p:strVal val="visible"/>
                                      </p:to>
                                    </p:set>
                                    <p:animEffect transition="in" filter="randombar(horizontal)">
                                      <p:cBhvr>
                                        <p:cTn id="11" dur="500"/>
                                        <p:tgtEl>
                                          <p:spTgt spid="33807"/>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33839"/>
                                        </p:tgtEl>
                                        <p:attrNameLst>
                                          <p:attrName>style.visibility</p:attrName>
                                        </p:attrNameLst>
                                      </p:cBhvr>
                                      <p:to>
                                        <p:strVal val="visible"/>
                                      </p:to>
                                    </p:set>
                                    <p:animEffect transition="in" filter="randombar(horizontal)">
                                      <p:cBhvr>
                                        <p:cTn id="15" dur="500"/>
                                        <p:tgtEl>
                                          <p:spTgt spid="33839"/>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33840"/>
                                        </p:tgtEl>
                                        <p:attrNameLst>
                                          <p:attrName>style.visibility</p:attrName>
                                        </p:attrNameLst>
                                      </p:cBhvr>
                                      <p:to>
                                        <p:strVal val="visible"/>
                                      </p:to>
                                    </p:set>
                                    <p:animEffect transition="in" filter="randombar(horizontal)">
                                      <p:cBhvr>
                                        <p:cTn id="19" dur="500"/>
                                        <p:tgtEl>
                                          <p:spTgt spid="33840"/>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33810"/>
                                        </p:tgtEl>
                                        <p:attrNameLst>
                                          <p:attrName>style.visibility</p:attrName>
                                        </p:attrNameLst>
                                      </p:cBhvr>
                                      <p:to>
                                        <p:strVal val="visible"/>
                                      </p:to>
                                    </p:set>
                                    <p:animEffect transition="in" filter="randombar(horizontal)">
                                      <p:cBhvr>
                                        <p:cTn id="23" dur="500"/>
                                        <p:tgtEl>
                                          <p:spTgt spid="33810"/>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33863"/>
                                        </p:tgtEl>
                                        <p:attrNameLst>
                                          <p:attrName>style.visibility</p:attrName>
                                        </p:attrNameLst>
                                      </p:cBhvr>
                                      <p:to>
                                        <p:strVal val="visible"/>
                                      </p:to>
                                    </p:set>
                                    <p:animEffect transition="in" filter="randombar(horizontal)">
                                      <p:cBhvr>
                                        <p:cTn id="27" dur="500"/>
                                        <p:tgtEl>
                                          <p:spTgt spid="33863"/>
                                        </p:tgtEl>
                                      </p:cBhvr>
                                    </p:animEffect>
                                  </p:childTnLst>
                                </p:cTn>
                              </p:par>
                            </p:childTnLst>
                          </p:cTn>
                        </p:par>
                        <p:par>
                          <p:cTn id="28" fill="hold">
                            <p:stCondLst>
                              <p:cond delay="3000"/>
                            </p:stCondLst>
                            <p:childTnLst>
                              <p:par>
                                <p:cTn id="29" presetID="14" presetClass="entr" presetSubtype="10" fill="hold" grpId="0" nodeType="afterEffect">
                                  <p:stCondLst>
                                    <p:cond delay="0"/>
                                  </p:stCondLst>
                                  <p:childTnLst>
                                    <p:set>
                                      <p:cBhvr>
                                        <p:cTn id="30" dur="1" fill="hold">
                                          <p:stCondLst>
                                            <p:cond delay="0"/>
                                          </p:stCondLst>
                                        </p:cTn>
                                        <p:tgtEl>
                                          <p:spTgt spid="33845"/>
                                        </p:tgtEl>
                                        <p:attrNameLst>
                                          <p:attrName>style.visibility</p:attrName>
                                        </p:attrNameLst>
                                      </p:cBhvr>
                                      <p:to>
                                        <p:strVal val="visible"/>
                                      </p:to>
                                    </p:set>
                                    <p:animEffect transition="in" filter="randombar(horizontal)">
                                      <p:cBhvr>
                                        <p:cTn id="31" dur="500"/>
                                        <p:tgtEl>
                                          <p:spTgt spid="33845"/>
                                        </p:tgtEl>
                                      </p:cBhvr>
                                    </p:animEffect>
                                  </p:childTnLst>
                                </p:cTn>
                              </p:par>
                            </p:childTnLst>
                          </p:cTn>
                        </p:par>
                        <p:par>
                          <p:cTn id="32" fill="hold">
                            <p:stCondLst>
                              <p:cond delay="3500"/>
                            </p:stCondLst>
                            <p:childTnLst>
                              <p:par>
                                <p:cTn id="33" presetID="14" presetClass="entr" presetSubtype="10" fill="hold" grpId="0" nodeType="afterEffect">
                                  <p:stCondLst>
                                    <p:cond delay="0"/>
                                  </p:stCondLst>
                                  <p:childTnLst>
                                    <p:set>
                                      <p:cBhvr>
                                        <p:cTn id="34" dur="1" fill="hold">
                                          <p:stCondLst>
                                            <p:cond delay="0"/>
                                          </p:stCondLst>
                                        </p:cTn>
                                        <p:tgtEl>
                                          <p:spTgt spid="33846"/>
                                        </p:tgtEl>
                                        <p:attrNameLst>
                                          <p:attrName>style.visibility</p:attrName>
                                        </p:attrNameLst>
                                      </p:cBhvr>
                                      <p:to>
                                        <p:strVal val="visible"/>
                                      </p:to>
                                    </p:set>
                                    <p:animEffect transition="in" filter="randombar(horizontal)">
                                      <p:cBhvr>
                                        <p:cTn id="35" dur="500"/>
                                        <p:tgtEl>
                                          <p:spTgt spid="33846"/>
                                        </p:tgtEl>
                                      </p:cBhvr>
                                    </p:animEffect>
                                  </p:childTnLst>
                                </p:cTn>
                              </p:par>
                            </p:childTnLst>
                          </p:cTn>
                        </p:par>
                        <p:par>
                          <p:cTn id="36" fill="hold">
                            <p:stCondLst>
                              <p:cond delay="4000"/>
                            </p:stCondLst>
                            <p:childTnLst>
                              <p:par>
                                <p:cTn id="37" presetID="14" presetClass="entr" presetSubtype="10" fill="hold" grpId="0" nodeType="afterEffect">
                                  <p:stCondLst>
                                    <p:cond delay="0"/>
                                  </p:stCondLst>
                                  <p:childTnLst>
                                    <p:set>
                                      <p:cBhvr>
                                        <p:cTn id="38" dur="1" fill="hold">
                                          <p:stCondLst>
                                            <p:cond delay="0"/>
                                          </p:stCondLst>
                                        </p:cTn>
                                        <p:tgtEl>
                                          <p:spTgt spid="33847"/>
                                        </p:tgtEl>
                                        <p:attrNameLst>
                                          <p:attrName>style.visibility</p:attrName>
                                        </p:attrNameLst>
                                      </p:cBhvr>
                                      <p:to>
                                        <p:strVal val="visible"/>
                                      </p:to>
                                    </p:set>
                                    <p:animEffect transition="in" filter="randombar(horizontal)">
                                      <p:cBhvr>
                                        <p:cTn id="39" dur="500"/>
                                        <p:tgtEl>
                                          <p:spTgt spid="33847"/>
                                        </p:tgtEl>
                                      </p:cBhvr>
                                    </p:animEffect>
                                  </p:childTnLst>
                                </p:cTn>
                              </p:par>
                            </p:childTnLst>
                          </p:cTn>
                        </p:par>
                        <p:par>
                          <p:cTn id="40" fill="hold">
                            <p:stCondLst>
                              <p:cond delay="4500"/>
                            </p:stCondLst>
                            <p:childTnLst>
                              <p:par>
                                <p:cTn id="41" presetID="14" presetClass="entr" presetSubtype="10" fill="hold" grpId="0" nodeType="afterEffect">
                                  <p:stCondLst>
                                    <p:cond delay="0"/>
                                  </p:stCondLst>
                                  <p:childTnLst>
                                    <p:set>
                                      <p:cBhvr>
                                        <p:cTn id="42" dur="1" fill="hold">
                                          <p:stCondLst>
                                            <p:cond delay="0"/>
                                          </p:stCondLst>
                                        </p:cTn>
                                        <p:tgtEl>
                                          <p:spTgt spid="33849"/>
                                        </p:tgtEl>
                                        <p:attrNameLst>
                                          <p:attrName>style.visibility</p:attrName>
                                        </p:attrNameLst>
                                      </p:cBhvr>
                                      <p:to>
                                        <p:strVal val="visible"/>
                                      </p:to>
                                    </p:set>
                                    <p:animEffect transition="in" filter="randombar(horizontal)">
                                      <p:cBhvr>
                                        <p:cTn id="43" dur="500"/>
                                        <p:tgtEl>
                                          <p:spTgt spid="33849"/>
                                        </p:tgtEl>
                                      </p:cBhvr>
                                    </p:animEffect>
                                  </p:childTnLst>
                                </p:cTn>
                              </p:par>
                            </p:childTnLst>
                          </p:cTn>
                        </p:par>
                        <p:par>
                          <p:cTn id="44" fill="hold">
                            <p:stCondLst>
                              <p:cond delay="5000"/>
                            </p:stCondLst>
                            <p:childTnLst>
                              <p:par>
                                <p:cTn id="45" presetID="14" presetClass="entr" presetSubtype="10" fill="hold" grpId="0" nodeType="afterEffect">
                                  <p:stCondLst>
                                    <p:cond delay="0"/>
                                  </p:stCondLst>
                                  <p:childTnLst>
                                    <p:set>
                                      <p:cBhvr>
                                        <p:cTn id="46" dur="1" fill="hold">
                                          <p:stCondLst>
                                            <p:cond delay="0"/>
                                          </p:stCondLst>
                                        </p:cTn>
                                        <p:tgtEl>
                                          <p:spTgt spid="33848"/>
                                        </p:tgtEl>
                                        <p:attrNameLst>
                                          <p:attrName>style.visibility</p:attrName>
                                        </p:attrNameLst>
                                      </p:cBhvr>
                                      <p:to>
                                        <p:strVal val="visible"/>
                                      </p:to>
                                    </p:set>
                                    <p:animEffect transition="in" filter="randombar(horizontal)">
                                      <p:cBhvr>
                                        <p:cTn id="47" dur="500"/>
                                        <p:tgtEl>
                                          <p:spTgt spid="33848"/>
                                        </p:tgtEl>
                                      </p:cBhvr>
                                    </p:animEffect>
                                  </p:childTnLst>
                                </p:cTn>
                              </p:par>
                            </p:childTnLst>
                          </p:cTn>
                        </p:par>
                        <p:par>
                          <p:cTn id="48" fill="hold">
                            <p:stCondLst>
                              <p:cond delay="5500"/>
                            </p:stCondLst>
                            <p:childTnLst>
                              <p:par>
                                <p:cTn id="49" presetID="14" presetClass="entr" presetSubtype="10" fill="hold" grpId="0" nodeType="afterEffect">
                                  <p:stCondLst>
                                    <p:cond delay="0"/>
                                  </p:stCondLst>
                                  <p:childTnLst>
                                    <p:set>
                                      <p:cBhvr>
                                        <p:cTn id="50" dur="1" fill="hold">
                                          <p:stCondLst>
                                            <p:cond delay="0"/>
                                          </p:stCondLst>
                                        </p:cTn>
                                        <p:tgtEl>
                                          <p:spTgt spid="33916"/>
                                        </p:tgtEl>
                                        <p:attrNameLst>
                                          <p:attrName>style.visibility</p:attrName>
                                        </p:attrNameLst>
                                      </p:cBhvr>
                                      <p:to>
                                        <p:strVal val="visible"/>
                                      </p:to>
                                    </p:set>
                                    <p:animEffect transition="in" filter="randombar(horizontal)">
                                      <p:cBhvr>
                                        <p:cTn id="51" dur="500"/>
                                        <p:tgtEl>
                                          <p:spTgt spid="33916"/>
                                        </p:tgtEl>
                                      </p:cBhvr>
                                    </p:animEffect>
                                  </p:childTnLst>
                                </p:cTn>
                              </p:par>
                            </p:childTnLst>
                          </p:cTn>
                        </p:par>
                        <p:par>
                          <p:cTn id="52" fill="hold">
                            <p:stCondLst>
                              <p:cond delay="6000"/>
                            </p:stCondLst>
                            <p:childTnLst>
                              <p:par>
                                <p:cTn id="53" presetID="14" presetClass="entr" presetSubtype="10" fill="hold" grpId="0" nodeType="afterEffect">
                                  <p:stCondLst>
                                    <p:cond delay="0"/>
                                  </p:stCondLst>
                                  <p:childTnLst>
                                    <p:set>
                                      <p:cBhvr>
                                        <p:cTn id="54" dur="1" fill="hold">
                                          <p:stCondLst>
                                            <p:cond delay="0"/>
                                          </p:stCondLst>
                                        </p:cTn>
                                        <p:tgtEl>
                                          <p:spTgt spid="33844"/>
                                        </p:tgtEl>
                                        <p:attrNameLst>
                                          <p:attrName>style.visibility</p:attrName>
                                        </p:attrNameLst>
                                      </p:cBhvr>
                                      <p:to>
                                        <p:strVal val="visible"/>
                                      </p:to>
                                    </p:set>
                                    <p:animEffect transition="in" filter="randombar(horizontal)">
                                      <p:cBhvr>
                                        <p:cTn id="55" dur="500"/>
                                        <p:tgtEl>
                                          <p:spTgt spid="33844"/>
                                        </p:tgtEl>
                                      </p:cBhvr>
                                    </p:animEffect>
                                  </p:childTnLst>
                                </p:cTn>
                              </p:par>
                            </p:childTnLst>
                          </p:cTn>
                        </p:par>
                        <p:par>
                          <p:cTn id="56" fill="hold">
                            <p:stCondLst>
                              <p:cond delay="6500"/>
                            </p:stCondLst>
                            <p:childTnLst>
                              <p:par>
                                <p:cTn id="57" presetID="14" presetClass="entr" presetSubtype="10" fill="hold" grpId="0" nodeType="afterEffect">
                                  <p:stCondLst>
                                    <p:cond delay="0"/>
                                  </p:stCondLst>
                                  <p:childTnLst>
                                    <p:set>
                                      <p:cBhvr>
                                        <p:cTn id="58" dur="1" fill="hold">
                                          <p:stCondLst>
                                            <p:cond delay="0"/>
                                          </p:stCondLst>
                                        </p:cTn>
                                        <p:tgtEl>
                                          <p:spTgt spid="33843"/>
                                        </p:tgtEl>
                                        <p:attrNameLst>
                                          <p:attrName>style.visibility</p:attrName>
                                        </p:attrNameLst>
                                      </p:cBhvr>
                                      <p:to>
                                        <p:strVal val="visible"/>
                                      </p:to>
                                    </p:set>
                                    <p:animEffect transition="in" filter="randombar(horizontal)">
                                      <p:cBhvr>
                                        <p:cTn id="59" dur="500"/>
                                        <p:tgtEl>
                                          <p:spTgt spid="33843"/>
                                        </p:tgtEl>
                                      </p:cBhvr>
                                    </p:animEffect>
                                  </p:childTnLst>
                                </p:cTn>
                              </p:par>
                            </p:childTnLst>
                          </p:cTn>
                        </p:par>
                        <p:par>
                          <p:cTn id="60" fill="hold">
                            <p:stCondLst>
                              <p:cond delay="7000"/>
                            </p:stCondLst>
                            <p:childTnLst>
                              <p:par>
                                <p:cTn id="61" presetID="14" presetClass="entr" presetSubtype="10" fill="hold" grpId="0" nodeType="afterEffect">
                                  <p:stCondLst>
                                    <p:cond delay="0"/>
                                  </p:stCondLst>
                                  <p:childTnLst>
                                    <p:set>
                                      <p:cBhvr>
                                        <p:cTn id="62" dur="1" fill="hold">
                                          <p:stCondLst>
                                            <p:cond delay="0"/>
                                          </p:stCondLst>
                                        </p:cTn>
                                        <p:tgtEl>
                                          <p:spTgt spid="33865"/>
                                        </p:tgtEl>
                                        <p:attrNameLst>
                                          <p:attrName>style.visibility</p:attrName>
                                        </p:attrNameLst>
                                      </p:cBhvr>
                                      <p:to>
                                        <p:strVal val="visible"/>
                                      </p:to>
                                    </p:set>
                                    <p:animEffect transition="in" filter="randombar(horizontal)">
                                      <p:cBhvr>
                                        <p:cTn id="63" dur="500"/>
                                        <p:tgtEl>
                                          <p:spTgt spid="33865"/>
                                        </p:tgtEl>
                                      </p:cBhvr>
                                    </p:animEffect>
                                  </p:childTnLst>
                                </p:cTn>
                              </p:par>
                            </p:childTnLst>
                          </p:cTn>
                        </p:par>
                        <p:par>
                          <p:cTn id="64" fill="hold">
                            <p:stCondLst>
                              <p:cond delay="7500"/>
                            </p:stCondLst>
                            <p:childTnLst>
                              <p:par>
                                <p:cTn id="65" presetID="14" presetClass="entr" presetSubtype="10" fill="hold" grpId="0" nodeType="afterEffect">
                                  <p:stCondLst>
                                    <p:cond delay="0"/>
                                  </p:stCondLst>
                                  <p:childTnLst>
                                    <p:set>
                                      <p:cBhvr>
                                        <p:cTn id="66" dur="1" fill="hold">
                                          <p:stCondLst>
                                            <p:cond delay="0"/>
                                          </p:stCondLst>
                                        </p:cTn>
                                        <p:tgtEl>
                                          <p:spTgt spid="33813"/>
                                        </p:tgtEl>
                                        <p:attrNameLst>
                                          <p:attrName>style.visibility</p:attrName>
                                        </p:attrNameLst>
                                      </p:cBhvr>
                                      <p:to>
                                        <p:strVal val="visible"/>
                                      </p:to>
                                    </p:set>
                                    <p:animEffect transition="in" filter="randombar(horizontal)">
                                      <p:cBhvr>
                                        <p:cTn id="67" dur="500"/>
                                        <p:tgtEl>
                                          <p:spTgt spid="33813"/>
                                        </p:tgtEl>
                                      </p:cBhvr>
                                    </p:animEffect>
                                  </p:childTnLst>
                                </p:cTn>
                              </p:par>
                            </p:childTnLst>
                          </p:cTn>
                        </p:par>
                        <p:par>
                          <p:cTn id="68" fill="hold">
                            <p:stCondLst>
                              <p:cond delay="8000"/>
                            </p:stCondLst>
                            <p:childTnLst>
                              <p:par>
                                <p:cTn id="69" presetID="14" presetClass="entr" presetSubtype="10" fill="hold" grpId="0" nodeType="afterEffect">
                                  <p:stCondLst>
                                    <p:cond delay="0"/>
                                  </p:stCondLst>
                                  <p:childTnLst>
                                    <p:set>
                                      <p:cBhvr>
                                        <p:cTn id="70" dur="1" fill="hold">
                                          <p:stCondLst>
                                            <p:cond delay="0"/>
                                          </p:stCondLst>
                                        </p:cTn>
                                        <p:tgtEl>
                                          <p:spTgt spid="33858"/>
                                        </p:tgtEl>
                                        <p:attrNameLst>
                                          <p:attrName>style.visibility</p:attrName>
                                        </p:attrNameLst>
                                      </p:cBhvr>
                                      <p:to>
                                        <p:strVal val="visible"/>
                                      </p:to>
                                    </p:set>
                                    <p:animEffect transition="in" filter="randombar(horizontal)">
                                      <p:cBhvr>
                                        <p:cTn id="71" dur="500"/>
                                        <p:tgtEl>
                                          <p:spTgt spid="33858"/>
                                        </p:tgtEl>
                                      </p:cBhvr>
                                    </p:animEffect>
                                  </p:childTnLst>
                                </p:cTn>
                              </p:par>
                            </p:childTnLst>
                          </p:cTn>
                        </p:par>
                        <p:par>
                          <p:cTn id="72" fill="hold">
                            <p:stCondLst>
                              <p:cond delay="8500"/>
                            </p:stCondLst>
                            <p:childTnLst>
                              <p:par>
                                <p:cTn id="73" presetID="14" presetClass="entr" presetSubtype="10" fill="hold" grpId="0" nodeType="afterEffect">
                                  <p:stCondLst>
                                    <p:cond delay="0"/>
                                  </p:stCondLst>
                                  <p:childTnLst>
                                    <p:set>
                                      <p:cBhvr>
                                        <p:cTn id="74" dur="1" fill="hold">
                                          <p:stCondLst>
                                            <p:cond delay="0"/>
                                          </p:stCondLst>
                                        </p:cTn>
                                        <p:tgtEl>
                                          <p:spTgt spid="33857"/>
                                        </p:tgtEl>
                                        <p:attrNameLst>
                                          <p:attrName>style.visibility</p:attrName>
                                        </p:attrNameLst>
                                      </p:cBhvr>
                                      <p:to>
                                        <p:strVal val="visible"/>
                                      </p:to>
                                    </p:set>
                                    <p:animEffect transition="in" filter="randombar(horizontal)">
                                      <p:cBhvr>
                                        <p:cTn id="75" dur="500"/>
                                        <p:tgtEl>
                                          <p:spTgt spid="33857"/>
                                        </p:tgtEl>
                                      </p:cBhvr>
                                    </p:animEffect>
                                  </p:childTnLst>
                                </p:cTn>
                              </p:par>
                            </p:childTnLst>
                          </p:cTn>
                        </p:par>
                        <p:par>
                          <p:cTn id="76" fill="hold">
                            <p:stCondLst>
                              <p:cond delay="9000"/>
                            </p:stCondLst>
                            <p:childTnLst>
                              <p:par>
                                <p:cTn id="77" presetID="14" presetClass="entr" presetSubtype="10" fill="hold" grpId="0" nodeType="afterEffect">
                                  <p:stCondLst>
                                    <p:cond delay="0"/>
                                  </p:stCondLst>
                                  <p:childTnLst>
                                    <p:set>
                                      <p:cBhvr>
                                        <p:cTn id="78" dur="1" fill="hold">
                                          <p:stCondLst>
                                            <p:cond delay="0"/>
                                          </p:stCondLst>
                                        </p:cTn>
                                        <p:tgtEl>
                                          <p:spTgt spid="33859"/>
                                        </p:tgtEl>
                                        <p:attrNameLst>
                                          <p:attrName>style.visibility</p:attrName>
                                        </p:attrNameLst>
                                      </p:cBhvr>
                                      <p:to>
                                        <p:strVal val="visible"/>
                                      </p:to>
                                    </p:set>
                                    <p:animEffect transition="in" filter="randombar(horizontal)">
                                      <p:cBhvr>
                                        <p:cTn id="79" dur="500"/>
                                        <p:tgtEl>
                                          <p:spTgt spid="33859"/>
                                        </p:tgtEl>
                                      </p:cBhvr>
                                    </p:animEffect>
                                  </p:childTnLst>
                                </p:cTn>
                              </p:par>
                            </p:childTnLst>
                          </p:cTn>
                        </p:par>
                        <p:par>
                          <p:cTn id="80" fill="hold">
                            <p:stCondLst>
                              <p:cond delay="9500"/>
                            </p:stCondLst>
                            <p:childTnLst>
                              <p:par>
                                <p:cTn id="81" presetID="14" presetClass="entr" presetSubtype="10" fill="hold" grpId="0" nodeType="afterEffect">
                                  <p:stCondLst>
                                    <p:cond delay="0"/>
                                  </p:stCondLst>
                                  <p:childTnLst>
                                    <p:set>
                                      <p:cBhvr>
                                        <p:cTn id="82" dur="1" fill="hold">
                                          <p:stCondLst>
                                            <p:cond delay="0"/>
                                          </p:stCondLst>
                                        </p:cTn>
                                        <p:tgtEl>
                                          <p:spTgt spid="33862"/>
                                        </p:tgtEl>
                                        <p:attrNameLst>
                                          <p:attrName>style.visibility</p:attrName>
                                        </p:attrNameLst>
                                      </p:cBhvr>
                                      <p:to>
                                        <p:strVal val="visible"/>
                                      </p:to>
                                    </p:set>
                                    <p:animEffect transition="in" filter="randombar(horizontal)">
                                      <p:cBhvr>
                                        <p:cTn id="83" dur="500"/>
                                        <p:tgtEl>
                                          <p:spTgt spid="33862"/>
                                        </p:tgtEl>
                                      </p:cBhvr>
                                    </p:animEffect>
                                  </p:childTnLst>
                                </p:cTn>
                              </p:par>
                            </p:childTnLst>
                          </p:cTn>
                        </p:par>
                        <p:par>
                          <p:cTn id="84" fill="hold">
                            <p:stCondLst>
                              <p:cond delay="10000"/>
                            </p:stCondLst>
                            <p:childTnLst>
                              <p:par>
                                <p:cTn id="85" presetID="14" presetClass="entr" presetSubtype="10" fill="hold" grpId="0" nodeType="afterEffect">
                                  <p:stCondLst>
                                    <p:cond delay="0"/>
                                  </p:stCondLst>
                                  <p:childTnLst>
                                    <p:set>
                                      <p:cBhvr>
                                        <p:cTn id="86" dur="1" fill="hold">
                                          <p:stCondLst>
                                            <p:cond delay="0"/>
                                          </p:stCondLst>
                                        </p:cTn>
                                        <p:tgtEl>
                                          <p:spTgt spid="33860"/>
                                        </p:tgtEl>
                                        <p:attrNameLst>
                                          <p:attrName>style.visibility</p:attrName>
                                        </p:attrNameLst>
                                      </p:cBhvr>
                                      <p:to>
                                        <p:strVal val="visible"/>
                                      </p:to>
                                    </p:set>
                                    <p:animEffect transition="in" filter="randombar(horizontal)">
                                      <p:cBhvr>
                                        <p:cTn id="87" dur="500"/>
                                        <p:tgtEl>
                                          <p:spTgt spid="33860"/>
                                        </p:tgtEl>
                                      </p:cBhvr>
                                    </p:animEffect>
                                  </p:childTnLst>
                                </p:cTn>
                              </p:par>
                            </p:childTnLst>
                          </p:cTn>
                        </p:par>
                        <p:par>
                          <p:cTn id="88" fill="hold">
                            <p:stCondLst>
                              <p:cond delay="10500"/>
                            </p:stCondLst>
                            <p:childTnLst>
                              <p:par>
                                <p:cTn id="89" presetID="14" presetClass="entr" presetSubtype="10" fill="hold" grpId="0" nodeType="afterEffect">
                                  <p:stCondLst>
                                    <p:cond delay="0"/>
                                  </p:stCondLst>
                                  <p:childTnLst>
                                    <p:set>
                                      <p:cBhvr>
                                        <p:cTn id="90" dur="1" fill="hold">
                                          <p:stCondLst>
                                            <p:cond delay="0"/>
                                          </p:stCondLst>
                                        </p:cTn>
                                        <p:tgtEl>
                                          <p:spTgt spid="33861"/>
                                        </p:tgtEl>
                                        <p:attrNameLst>
                                          <p:attrName>style.visibility</p:attrName>
                                        </p:attrNameLst>
                                      </p:cBhvr>
                                      <p:to>
                                        <p:strVal val="visible"/>
                                      </p:to>
                                    </p:set>
                                    <p:animEffect transition="in" filter="randombar(horizontal)">
                                      <p:cBhvr>
                                        <p:cTn id="91" dur="500"/>
                                        <p:tgtEl>
                                          <p:spTgt spid="33861"/>
                                        </p:tgtEl>
                                      </p:cBhvr>
                                    </p:animEffect>
                                  </p:childTnLst>
                                </p:cTn>
                              </p:par>
                            </p:childTnLst>
                          </p:cTn>
                        </p:par>
                        <p:par>
                          <p:cTn id="92" fill="hold">
                            <p:stCondLst>
                              <p:cond delay="11000"/>
                            </p:stCondLst>
                            <p:childTnLst>
                              <p:par>
                                <p:cTn id="93" presetID="5" presetClass="entr" presetSubtype="10" fill="hold" nodeType="afterEffect">
                                  <p:stCondLst>
                                    <p:cond delay="0"/>
                                  </p:stCondLst>
                                  <p:childTnLst>
                                    <p:set>
                                      <p:cBhvr>
                                        <p:cTn id="94" dur="1" fill="hold">
                                          <p:stCondLst>
                                            <p:cond delay="0"/>
                                          </p:stCondLst>
                                        </p:cTn>
                                        <p:tgtEl>
                                          <p:spTgt spid="33937"/>
                                        </p:tgtEl>
                                        <p:attrNameLst>
                                          <p:attrName>style.visibility</p:attrName>
                                        </p:attrNameLst>
                                      </p:cBhvr>
                                      <p:to>
                                        <p:strVal val="visible"/>
                                      </p:to>
                                    </p:set>
                                    <p:animEffect transition="in" filter="checkerboard(across)">
                                      <p:cBhvr>
                                        <p:cTn id="95" dur="500"/>
                                        <p:tgtEl>
                                          <p:spTgt spid="33937"/>
                                        </p:tgtEl>
                                      </p:cBhvr>
                                    </p:animEffect>
                                  </p:childTnLst>
                                </p:cTn>
                              </p:par>
                            </p:childTnLst>
                          </p:cTn>
                        </p:par>
                        <p:par>
                          <p:cTn id="96" fill="hold">
                            <p:stCondLst>
                              <p:cond delay="11500"/>
                            </p:stCondLst>
                            <p:childTnLst>
                              <p:par>
                                <p:cTn id="97" presetID="14" presetClass="entr" presetSubtype="10" fill="hold" grpId="0" nodeType="afterEffect">
                                  <p:stCondLst>
                                    <p:cond delay="0"/>
                                  </p:stCondLst>
                                  <p:childTnLst>
                                    <p:set>
                                      <p:cBhvr>
                                        <p:cTn id="98" dur="1" fill="hold">
                                          <p:stCondLst>
                                            <p:cond delay="0"/>
                                          </p:stCondLst>
                                        </p:cTn>
                                        <p:tgtEl>
                                          <p:spTgt spid="33938"/>
                                        </p:tgtEl>
                                        <p:attrNameLst>
                                          <p:attrName>style.visibility</p:attrName>
                                        </p:attrNameLst>
                                      </p:cBhvr>
                                      <p:to>
                                        <p:strVal val="visible"/>
                                      </p:to>
                                    </p:set>
                                    <p:animEffect transition="in" filter="randombar(horizontal)">
                                      <p:cBhvr>
                                        <p:cTn id="99" dur="500"/>
                                        <p:tgtEl>
                                          <p:spTgt spid="33938"/>
                                        </p:tgtEl>
                                      </p:cBhvr>
                                    </p:animEffect>
                                  </p:childTnLst>
                                </p:cTn>
                              </p:par>
                            </p:childTnLst>
                          </p:cTn>
                        </p:par>
                      </p:childTnLst>
                    </p:cTn>
                  </p:par>
                  <p:par>
                    <p:cTn id="100" fill="hold">
                      <p:stCondLst>
                        <p:cond delay="indefinite"/>
                      </p:stCondLst>
                      <p:childTnLst>
                        <p:par>
                          <p:cTn id="101" fill="hold">
                            <p:stCondLst>
                              <p:cond delay="0"/>
                            </p:stCondLst>
                            <p:childTnLst>
                              <p:par>
                                <p:cTn id="102" presetID="5" presetClass="exit" presetSubtype="10" fill="hold" grpId="0" nodeType="clickEffect">
                                  <p:stCondLst>
                                    <p:cond delay="0"/>
                                  </p:stCondLst>
                                  <p:childTnLst>
                                    <p:animEffect transition="out" filter="checkerboard(across)">
                                      <p:cBhvr>
                                        <p:cTn id="103" dur="500"/>
                                        <p:tgtEl>
                                          <p:spTgt spid="33962"/>
                                        </p:tgtEl>
                                      </p:cBhvr>
                                    </p:animEffect>
                                    <p:set>
                                      <p:cBhvr>
                                        <p:cTn id="104" dur="1" fill="hold">
                                          <p:stCondLst>
                                            <p:cond delay="499"/>
                                          </p:stCondLst>
                                        </p:cTn>
                                        <p:tgtEl>
                                          <p:spTgt spid="33962"/>
                                        </p:tgtEl>
                                        <p:attrNameLst>
                                          <p:attrName>style.visibility</p:attrName>
                                        </p:attrNameLst>
                                      </p:cBhvr>
                                      <p:to>
                                        <p:strVal val="hidden"/>
                                      </p:to>
                                    </p:set>
                                  </p:childTnLst>
                                </p:cTn>
                              </p:par>
                              <p:par>
                                <p:cTn id="105" presetID="5" presetClass="exit" presetSubtype="10" fill="hold" grpId="0" nodeType="withEffect">
                                  <p:stCondLst>
                                    <p:cond delay="0"/>
                                  </p:stCondLst>
                                  <p:childTnLst>
                                    <p:animEffect transition="out" filter="checkerboard(across)">
                                      <p:cBhvr>
                                        <p:cTn id="106" dur="500"/>
                                        <p:tgtEl>
                                          <p:spTgt spid="33963"/>
                                        </p:tgtEl>
                                      </p:cBhvr>
                                    </p:animEffect>
                                    <p:set>
                                      <p:cBhvr>
                                        <p:cTn id="107" dur="1" fill="hold">
                                          <p:stCondLst>
                                            <p:cond delay="499"/>
                                          </p:stCondLst>
                                        </p:cTn>
                                        <p:tgtEl>
                                          <p:spTgt spid="33963"/>
                                        </p:tgtEl>
                                        <p:attrNameLst>
                                          <p:attrName>style.visibility</p:attrName>
                                        </p:attrNameLst>
                                      </p:cBhvr>
                                      <p:to>
                                        <p:strVal val="hidden"/>
                                      </p:to>
                                    </p:set>
                                  </p:childTnLst>
                                </p:cTn>
                              </p:par>
                              <p:par>
                                <p:cTn id="108" presetID="5" presetClass="exit" presetSubtype="10" fill="hold" grpId="0" nodeType="withEffect">
                                  <p:stCondLst>
                                    <p:cond delay="0"/>
                                  </p:stCondLst>
                                  <p:childTnLst>
                                    <p:animEffect transition="out" filter="checkerboard(across)">
                                      <p:cBhvr>
                                        <p:cTn id="109" dur="500"/>
                                        <p:tgtEl>
                                          <p:spTgt spid="33939"/>
                                        </p:tgtEl>
                                      </p:cBhvr>
                                    </p:animEffect>
                                    <p:set>
                                      <p:cBhvr>
                                        <p:cTn id="110" dur="1" fill="hold">
                                          <p:stCondLst>
                                            <p:cond delay="499"/>
                                          </p:stCondLst>
                                        </p:cTn>
                                        <p:tgtEl>
                                          <p:spTgt spid="33939"/>
                                        </p:tgtEl>
                                        <p:attrNameLst>
                                          <p:attrName>style.visibility</p:attrName>
                                        </p:attrNameLst>
                                      </p:cBhvr>
                                      <p:to>
                                        <p:strVal val="hidden"/>
                                      </p:to>
                                    </p:set>
                                  </p:childTnLst>
                                </p:cTn>
                              </p:par>
                              <p:par>
                                <p:cTn id="111" presetID="5" presetClass="exit" presetSubtype="10" fill="hold" grpId="0" nodeType="withEffect">
                                  <p:stCondLst>
                                    <p:cond delay="0"/>
                                  </p:stCondLst>
                                  <p:childTnLst>
                                    <p:animEffect transition="out" filter="checkerboard(across)">
                                      <p:cBhvr>
                                        <p:cTn id="112" dur="500"/>
                                        <p:tgtEl>
                                          <p:spTgt spid="33940"/>
                                        </p:tgtEl>
                                      </p:cBhvr>
                                    </p:animEffect>
                                    <p:set>
                                      <p:cBhvr>
                                        <p:cTn id="113" dur="1" fill="hold">
                                          <p:stCondLst>
                                            <p:cond delay="499"/>
                                          </p:stCondLst>
                                        </p:cTn>
                                        <p:tgtEl>
                                          <p:spTgt spid="33940"/>
                                        </p:tgtEl>
                                        <p:attrNameLst>
                                          <p:attrName>style.visibility</p:attrName>
                                        </p:attrNameLst>
                                      </p:cBhvr>
                                      <p:to>
                                        <p:strVal val="hidden"/>
                                      </p:to>
                                    </p:set>
                                  </p:childTnLst>
                                </p:cTn>
                              </p:par>
                              <p:par>
                                <p:cTn id="114" presetID="5" presetClass="exit" presetSubtype="10" fill="hold" grpId="0" nodeType="withEffect">
                                  <p:stCondLst>
                                    <p:cond delay="0"/>
                                  </p:stCondLst>
                                  <p:childTnLst>
                                    <p:animEffect transition="out" filter="checkerboard(across)">
                                      <p:cBhvr>
                                        <p:cTn id="115" dur="500"/>
                                        <p:tgtEl>
                                          <p:spTgt spid="33941"/>
                                        </p:tgtEl>
                                      </p:cBhvr>
                                    </p:animEffect>
                                    <p:set>
                                      <p:cBhvr>
                                        <p:cTn id="116" dur="1" fill="hold">
                                          <p:stCondLst>
                                            <p:cond delay="499"/>
                                          </p:stCondLst>
                                        </p:cTn>
                                        <p:tgtEl>
                                          <p:spTgt spid="33941"/>
                                        </p:tgtEl>
                                        <p:attrNameLst>
                                          <p:attrName>style.visibility</p:attrName>
                                        </p:attrNameLst>
                                      </p:cBhvr>
                                      <p:to>
                                        <p:strVal val="hidden"/>
                                      </p:to>
                                    </p:set>
                                  </p:childTnLst>
                                </p:cTn>
                              </p:par>
                              <p:par>
                                <p:cTn id="117" presetID="5" presetClass="exit" presetSubtype="10" fill="hold" grpId="0" nodeType="withEffect">
                                  <p:stCondLst>
                                    <p:cond delay="0"/>
                                  </p:stCondLst>
                                  <p:childTnLst>
                                    <p:animEffect transition="out" filter="checkerboard(across)">
                                      <p:cBhvr>
                                        <p:cTn id="118" dur="500"/>
                                        <p:tgtEl>
                                          <p:spTgt spid="33948"/>
                                        </p:tgtEl>
                                      </p:cBhvr>
                                    </p:animEffect>
                                    <p:set>
                                      <p:cBhvr>
                                        <p:cTn id="119" dur="1" fill="hold">
                                          <p:stCondLst>
                                            <p:cond delay="499"/>
                                          </p:stCondLst>
                                        </p:cTn>
                                        <p:tgtEl>
                                          <p:spTgt spid="33948"/>
                                        </p:tgtEl>
                                        <p:attrNameLst>
                                          <p:attrName>style.visibility</p:attrName>
                                        </p:attrNameLst>
                                      </p:cBhvr>
                                      <p:to>
                                        <p:strVal val="hidden"/>
                                      </p:to>
                                    </p:set>
                                  </p:childTnLst>
                                </p:cTn>
                              </p:par>
                              <p:par>
                                <p:cTn id="120" presetID="5" presetClass="exit" presetSubtype="10" fill="hold" grpId="0" nodeType="withEffect">
                                  <p:stCondLst>
                                    <p:cond delay="0"/>
                                  </p:stCondLst>
                                  <p:childTnLst>
                                    <p:animEffect transition="out" filter="checkerboard(across)">
                                      <p:cBhvr>
                                        <p:cTn id="121" dur="500"/>
                                        <p:tgtEl>
                                          <p:spTgt spid="33943"/>
                                        </p:tgtEl>
                                      </p:cBhvr>
                                    </p:animEffect>
                                    <p:set>
                                      <p:cBhvr>
                                        <p:cTn id="122" dur="1" fill="hold">
                                          <p:stCondLst>
                                            <p:cond delay="499"/>
                                          </p:stCondLst>
                                        </p:cTn>
                                        <p:tgtEl>
                                          <p:spTgt spid="33943"/>
                                        </p:tgtEl>
                                        <p:attrNameLst>
                                          <p:attrName>style.visibility</p:attrName>
                                        </p:attrNameLst>
                                      </p:cBhvr>
                                      <p:to>
                                        <p:strVal val="hidden"/>
                                      </p:to>
                                    </p:set>
                                  </p:childTnLst>
                                </p:cTn>
                              </p:par>
                              <p:par>
                                <p:cTn id="123" presetID="5" presetClass="exit" presetSubtype="10" fill="hold" grpId="0" nodeType="withEffect">
                                  <p:stCondLst>
                                    <p:cond delay="0"/>
                                  </p:stCondLst>
                                  <p:childTnLst>
                                    <p:animEffect transition="out" filter="checkerboard(across)">
                                      <p:cBhvr>
                                        <p:cTn id="124" dur="500"/>
                                        <p:tgtEl>
                                          <p:spTgt spid="33942"/>
                                        </p:tgtEl>
                                      </p:cBhvr>
                                    </p:animEffect>
                                    <p:set>
                                      <p:cBhvr>
                                        <p:cTn id="125" dur="1" fill="hold">
                                          <p:stCondLst>
                                            <p:cond delay="499"/>
                                          </p:stCondLst>
                                        </p:cTn>
                                        <p:tgtEl>
                                          <p:spTgt spid="33942"/>
                                        </p:tgtEl>
                                        <p:attrNameLst>
                                          <p:attrName>style.visibility</p:attrName>
                                        </p:attrNameLst>
                                      </p:cBhvr>
                                      <p:to>
                                        <p:strVal val="hidden"/>
                                      </p:to>
                                    </p:set>
                                  </p:childTnLst>
                                </p:cTn>
                              </p:par>
                              <p:par>
                                <p:cTn id="126" presetID="5" presetClass="exit" presetSubtype="10" fill="hold" grpId="0" nodeType="withEffect">
                                  <p:stCondLst>
                                    <p:cond delay="0"/>
                                  </p:stCondLst>
                                  <p:childTnLst>
                                    <p:animEffect transition="out" filter="checkerboard(across)">
                                      <p:cBhvr>
                                        <p:cTn id="127" dur="500"/>
                                        <p:tgtEl>
                                          <p:spTgt spid="33946"/>
                                        </p:tgtEl>
                                      </p:cBhvr>
                                    </p:animEffect>
                                    <p:set>
                                      <p:cBhvr>
                                        <p:cTn id="128" dur="1" fill="hold">
                                          <p:stCondLst>
                                            <p:cond delay="499"/>
                                          </p:stCondLst>
                                        </p:cTn>
                                        <p:tgtEl>
                                          <p:spTgt spid="33946"/>
                                        </p:tgtEl>
                                        <p:attrNameLst>
                                          <p:attrName>style.visibility</p:attrName>
                                        </p:attrNameLst>
                                      </p:cBhvr>
                                      <p:to>
                                        <p:strVal val="hidden"/>
                                      </p:to>
                                    </p:set>
                                  </p:childTnLst>
                                </p:cTn>
                              </p:par>
                              <p:par>
                                <p:cTn id="129" presetID="5" presetClass="exit" presetSubtype="10" fill="hold" grpId="0" nodeType="withEffect">
                                  <p:stCondLst>
                                    <p:cond delay="0"/>
                                  </p:stCondLst>
                                  <p:childTnLst>
                                    <p:animEffect transition="out" filter="checkerboard(across)">
                                      <p:cBhvr>
                                        <p:cTn id="130" dur="500"/>
                                        <p:tgtEl>
                                          <p:spTgt spid="33945"/>
                                        </p:tgtEl>
                                      </p:cBhvr>
                                    </p:animEffect>
                                    <p:set>
                                      <p:cBhvr>
                                        <p:cTn id="131" dur="1" fill="hold">
                                          <p:stCondLst>
                                            <p:cond delay="499"/>
                                          </p:stCondLst>
                                        </p:cTn>
                                        <p:tgtEl>
                                          <p:spTgt spid="33945"/>
                                        </p:tgtEl>
                                        <p:attrNameLst>
                                          <p:attrName>style.visibility</p:attrName>
                                        </p:attrNameLst>
                                      </p:cBhvr>
                                      <p:to>
                                        <p:strVal val="hidden"/>
                                      </p:to>
                                    </p:set>
                                  </p:childTnLst>
                                </p:cTn>
                              </p:par>
                              <p:par>
                                <p:cTn id="132" presetID="5" presetClass="exit" presetSubtype="10" fill="hold" grpId="0" nodeType="withEffect">
                                  <p:stCondLst>
                                    <p:cond delay="0"/>
                                  </p:stCondLst>
                                  <p:childTnLst>
                                    <p:animEffect transition="out" filter="checkerboard(across)">
                                      <p:cBhvr>
                                        <p:cTn id="133" dur="500"/>
                                        <p:tgtEl>
                                          <p:spTgt spid="33944"/>
                                        </p:tgtEl>
                                      </p:cBhvr>
                                    </p:animEffect>
                                    <p:set>
                                      <p:cBhvr>
                                        <p:cTn id="134" dur="1" fill="hold">
                                          <p:stCondLst>
                                            <p:cond delay="499"/>
                                          </p:stCondLst>
                                        </p:cTn>
                                        <p:tgtEl>
                                          <p:spTgt spid="33944"/>
                                        </p:tgtEl>
                                        <p:attrNameLst>
                                          <p:attrName>style.visibility</p:attrName>
                                        </p:attrNameLst>
                                      </p:cBhvr>
                                      <p:to>
                                        <p:strVal val="hidden"/>
                                      </p:to>
                                    </p:set>
                                  </p:childTnLst>
                                </p:cTn>
                              </p:par>
                              <p:par>
                                <p:cTn id="135" presetID="5" presetClass="exit" presetSubtype="10" fill="hold" grpId="0" nodeType="withEffect">
                                  <p:stCondLst>
                                    <p:cond delay="0"/>
                                  </p:stCondLst>
                                  <p:childTnLst>
                                    <p:animEffect transition="out" filter="checkerboard(across)">
                                      <p:cBhvr>
                                        <p:cTn id="136" dur="500"/>
                                        <p:tgtEl>
                                          <p:spTgt spid="33947"/>
                                        </p:tgtEl>
                                      </p:cBhvr>
                                    </p:animEffect>
                                    <p:set>
                                      <p:cBhvr>
                                        <p:cTn id="137" dur="1" fill="hold">
                                          <p:stCondLst>
                                            <p:cond delay="499"/>
                                          </p:stCondLst>
                                        </p:cTn>
                                        <p:tgtEl>
                                          <p:spTgt spid="33947"/>
                                        </p:tgtEl>
                                        <p:attrNameLst>
                                          <p:attrName>style.visibility</p:attrName>
                                        </p:attrNameLst>
                                      </p:cBhvr>
                                      <p:to>
                                        <p:strVal val="hidden"/>
                                      </p:to>
                                    </p:set>
                                  </p:childTnLst>
                                </p:cTn>
                              </p:par>
                              <p:par>
                                <p:cTn id="138" presetID="5" presetClass="exit" presetSubtype="10" fill="hold" grpId="0" nodeType="withEffect">
                                  <p:stCondLst>
                                    <p:cond delay="0"/>
                                  </p:stCondLst>
                                  <p:childTnLst>
                                    <p:animEffect transition="out" filter="checkerboard(across)">
                                      <p:cBhvr>
                                        <p:cTn id="139" dur="500"/>
                                        <p:tgtEl>
                                          <p:spTgt spid="33966"/>
                                        </p:tgtEl>
                                      </p:cBhvr>
                                    </p:animEffect>
                                    <p:set>
                                      <p:cBhvr>
                                        <p:cTn id="140" dur="1" fill="hold">
                                          <p:stCondLst>
                                            <p:cond delay="499"/>
                                          </p:stCondLst>
                                        </p:cTn>
                                        <p:tgtEl>
                                          <p:spTgt spid="33966"/>
                                        </p:tgtEl>
                                        <p:attrNameLst>
                                          <p:attrName>style.visibility</p:attrName>
                                        </p:attrNameLst>
                                      </p:cBhvr>
                                      <p:to>
                                        <p:strVal val="hidden"/>
                                      </p:to>
                                    </p:set>
                                  </p:childTnLst>
                                </p:cTn>
                              </p:par>
                              <p:par>
                                <p:cTn id="141" presetID="5" presetClass="exit" presetSubtype="10" fill="hold" grpId="0" nodeType="withEffect">
                                  <p:stCondLst>
                                    <p:cond delay="0"/>
                                  </p:stCondLst>
                                  <p:childTnLst>
                                    <p:animEffect transition="out" filter="checkerboard(across)">
                                      <p:cBhvr>
                                        <p:cTn id="142" dur="500"/>
                                        <p:tgtEl>
                                          <p:spTgt spid="33965"/>
                                        </p:tgtEl>
                                      </p:cBhvr>
                                    </p:animEffect>
                                    <p:set>
                                      <p:cBhvr>
                                        <p:cTn id="143" dur="1" fill="hold">
                                          <p:stCondLst>
                                            <p:cond delay="499"/>
                                          </p:stCondLst>
                                        </p:cTn>
                                        <p:tgtEl>
                                          <p:spTgt spid="33965"/>
                                        </p:tgtEl>
                                        <p:attrNameLst>
                                          <p:attrName>style.visibility</p:attrName>
                                        </p:attrNameLst>
                                      </p:cBhvr>
                                      <p:to>
                                        <p:strVal val="hidden"/>
                                      </p:to>
                                    </p:set>
                                  </p:childTnLst>
                                </p:cTn>
                              </p:par>
                              <p:par>
                                <p:cTn id="144" presetID="5" presetClass="exit" presetSubtype="10" fill="hold" grpId="0" nodeType="withEffect">
                                  <p:stCondLst>
                                    <p:cond delay="0"/>
                                  </p:stCondLst>
                                  <p:childTnLst>
                                    <p:animEffect transition="out" filter="checkerboard(across)">
                                      <p:cBhvr>
                                        <p:cTn id="145" dur="500"/>
                                        <p:tgtEl>
                                          <p:spTgt spid="33958"/>
                                        </p:tgtEl>
                                      </p:cBhvr>
                                    </p:animEffect>
                                    <p:set>
                                      <p:cBhvr>
                                        <p:cTn id="146" dur="1" fill="hold">
                                          <p:stCondLst>
                                            <p:cond delay="499"/>
                                          </p:stCondLst>
                                        </p:cTn>
                                        <p:tgtEl>
                                          <p:spTgt spid="33958"/>
                                        </p:tgtEl>
                                        <p:attrNameLst>
                                          <p:attrName>style.visibility</p:attrName>
                                        </p:attrNameLst>
                                      </p:cBhvr>
                                      <p:to>
                                        <p:strVal val="hidden"/>
                                      </p:to>
                                    </p:set>
                                  </p:childTnLst>
                                </p:cTn>
                              </p:par>
                              <p:par>
                                <p:cTn id="147" presetID="5" presetClass="exit" presetSubtype="10" fill="hold" grpId="0" nodeType="withEffect">
                                  <p:stCondLst>
                                    <p:cond delay="0"/>
                                  </p:stCondLst>
                                  <p:childTnLst>
                                    <p:animEffect transition="out" filter="checkerboard(across)">
                                      <p:cBhvr>
                                        <p:cTn id="148" dur="500"/>
                                        <p:tgtEl>
                                          <p:spTgt spid="33949"/>
                                        </p:tgtEl>
                                      </p:cBhvr>
                                    </p:animEffect>
                                    <p:set>
                                      <p:cBhvr>
                                        <p:cTn id="149" dur="1" fill="hold">
                                          <p:stCondLst>
                                            <p:cond delay="499"/>
                                          </p:stCondLst>
                                        </p:cTn>
                                        <p:tgtEl>
                                          <p:spTgt spid="33949"/>
                                        </p:tgtEl>
                                        <p:attrNameLst>
                                          <p:attrName>style.visibility</p:attrName>
                                        </p:attrNameLst>
                                      </p:cBhvr>
                                      <p:to>
                                        <p:strVal val="hidden"/>
                                      </p:to>
                                    </p:set>
                                  </p:childTnLst>
                                </p:cTn>
                              </p:par>
                              <p:par>
                                <p:cTn id="150" presetID="5" presetClass="exit" presetSubtype="10" fill="hold" grpId="0" nodeType="withEffect">
                                  <p:stCondLst>
                                    <p:cond delay="0"/>
                                  </p:stCondLst>
                                  <p:childTnLst>
                                    <p:animEffect transition="out" filter="checkerboard(across)">
                                      <p:cBhvr>
                                        <p:cTn id="151" dur="500"/>
                                        <p:tgtEl>
                                          <p:spTgt spid="33950"/>
                                        </p:tgtEl>
                                      </p:cBhvr>
                                    </p:animEffect>
                                    <p:set>
                                      <p:cBhvr>
                                        <p:cTn id="152" dur="1" fill="hold">
                                          <p:stCondLst>
                                            <p:cond delay="499"/>
                                          </p:stCondLst>
                                        </p:cTn>
                                        <p:tgtEl>
                                          <p:spTgt spid="33950"/>
                                        </p:tgtEl>
                                        <p:attrNameLst>
                                          <p:attrName>style.visibility</p:attrName>
                                        </p:attrNameLst>
                                      </p:cBhvr>
                                      <p:to>
                                        <p:strVal val="hidden"/>
                                      </p:to>
                                    </p:set>
                                  </p:childTnLst>
                                </p:cTn>
                              </p:par>
                              <p:par>
                                <p:cTn id="153" presetID="5" presetClass="exit" presetSubtype="10" fill="hold" grpId="0" nodeType="withEffect">
                                  <p:stCondLst>
                                    <p:cond delay="0"/>
                                  </p:stCondLst>
                                  <p:childTnLst>
                                    <p:animEffect transition="out" filter="checkerboard(across)">
                                      <p:cBhvr>
                                        <p:cTn id="154" dur="500"/>
                                        <p:tgtEl>
                                          <p:spTgt spid="33951"/>
                                        </p:tgtEl>
                                      </p:cBhvr>
                                    </p:animEffect>
                                    <p:set>
                                      <p:cBhvr>
                                        <p:cTn id="155" dur="1" fill="hold">
                                          <p:stCondLst>
                                            <p:cond delay="499"/>
                                          </p:stCondLst>
                                        </p:cTn>
                                        <p:tgtEl>
                                          <p:spTgt spid="33951"/>
                                        </p:tgtEl>
                                        <p:attrNameLst>
                                          <p:attrName>style.visibility</p:attrName>
                                        </p:attrNameLst>
                                      </p:cBhvr>
                                      <p:to>
                                        <p:strVal val="hidden"/>
                                      </p:to>
                                    </p:set>
                                  </p:childTnLst>
                                </p:cTn>
                              </p:par>
                              <p:par>
                                <p:cTn id="156" presetID="5" presetClass="exit" presetSubtype="10" fill="hold" grpId="0" nodeType="withEffect">
                                  <p:stCondLst>
                                    <p:cond delay="0"/>
                                  </p:stCondLst>
                                  <p:childTnLst>
                                    <p:animEffect transition="out" filter="checkerboard(across)">
                                      <p:cBhvr>
                                        <p:cTn id="157" dur="500"/>
                                        <p:tgtEl>
                                          <p:spTgt spid="33955"/>
                                        </p:tgtEl>
                                      </p:cBhvr>
                                    </p:animEffect>
                                    <p:set>
                                      <p:cBhvr>
                                        <p:cTn id="158" dur="1" fill="hold">
                                          <p:stCondLst>
                                            <p:cond delay="499"/>
                                          </p:stCondLst>
                                        </p:cTn>
                                        <p:tgtEl>
                                          <p:spTgt spid="33955"/>
                                        </p:tgtEl>
                                        <p:attrNameLst>
                                          <p:attrName>style.visibility</p:attrName>
                                        </p:attrNameLst>
                                      </p:cBhvr>
                                      <p:to>
                                        <p:strVal val="hidden"/>
                                      </p:to>
                                    </p:set>
                                  </p:childTnLst>
                                </p:cTn>
                              </p:par>
                              <p:par>
                                <p:cTn id="159" presetID="5" presetClass="exit" presetSubtype="10" fill="hold" grpId="0" nodeType="withEffect">
                                  <p:stCondLst>
                                    <p:cond delay="0"/>
                                  </p:stCondLst>
                                  <p:childTnLst>
                                    <p:animEffect transition="out" filter="checkerboard(across)">
                                      <p:cBhvr>
                                        <p:cTn id="160" dur="500"/>
                                        <p:tgtEl>
                                          <p:spTgt spid="33954"/>
                                        </p:tgtEl>
                                      </p:cBhvr>
                                    </p:animEffect>
                                    <p:set>
                                      <p:cBhvr>
                                        <p:cTn id="161" dur="1" fill="hold">
                                          <p:stCondLst>
                                            <p:cond delay="499"/>
                                          </p:stCondLst>
                                        </p:cTn>
                                        <p:tgtEl>
                                          <p:spTgt spid="33954"/>
                                        </p:tgtEl>
                                        <p:attrNameLst>
                                          <p:attrName>style.visibility</p:attrName>
                                        </p:attrNameLst>
                                      </p:cBhvr>
                                      <p:to>
                                        <p:strVal val="hidden"/>
                                      </p:to>
                                    </p:set>
                                  </p:childTnLst>
                                </p:cTn>
                              </p:par>
                              <p:par>
                                <p:cTn id="162" presetID="5" presetClass="exit" presetSubtype="10" fill="hold" grpId="0" nodeType="withEffect">
                                  <p:stCondLst>
                                    <p:cond delay="0"/>
                                  </p:stCondLst>
                                  <p:childTnLst>
                                    <p:animEffect transition="out" filter="checkerboard(across)">
                                      <p:cBhvr>
                                        <p:cTn id="163" dur="500"/>
                                        <p:tgtEl>
                                          <p:spTgt spid="33953"/>
                                        </p:tgtEl>
                                      </p:cBhvr>
                                    </p:animEffect>
                                    <p:set>
                                      <p:cBhvr>
                                        <p:cTn id="164" dur="1" fill="hold">
                                          <p:stCondLst>
                                            <p:cond delay="499"/>
                                          </p:stCondLst>
                                        </p:cTn>
                                        <p:tgtEl>
                                          <p:spTgt spid="33953"/>
                                        </p:tgtEl>
                                        <p:attrNameLst>
                                          <p:attrName>style.visibility</p:attrName>
                                        </p:attrNameLst>
                                      </p:cBhvr>
                                      <p:to>
                                        <p:strVal val="hidden"/>
                                      </p:to>
                                    </p:set>
                                  </p:childTnLst>
                                </p:cTn>
                              </p:par>
                              <p:par>
                                <p:cTn id="165" presetID="5" presetClass="exit" presetSubtype="10" fill="hold" grpId="0" nodeType="withEffect">
                                  <p:stCondLst>
                                    <p:cond delay="0"/>
                                  </p:stCondLst>
                                  <p:childTnLst>
                                    <p:animEffect transition="out" filter="checkerboard(across)">
                                      <p:cBhvr>
                                        <p:cTn id="166" dur="500"/>
                                        <p:tgtEl>
                                          <p:spTgt spid="33952"/>
                                        </p:tgtEl>
                                      </p:cBhvr>
                                    </p:animEffect>
                                    <p:set>
                                      <p:cBhvr>
                                        <p:cTn id="167" dur="1" fill="hold">
                                          <p:stCondLst>
                                            <p:cond delay="499"/>
                                          </p:stCondLst>
                                        </p:cTn>
                                        <p:tgtEl>
                                          <p:spTgt spid="33952"/>
                                        </p:tgtEl>
                                        <p:attrNameLst>
                                          <p:attrName>style.visibility</p:attrName>
                                        </p:attrNameLst>
                                      </p:cBhvr>
                                      <p:to>
                                        <p:strVal val="hidden"/>
                                      </p:to>
                                    </p:set>
                                  </p:childTnLst>
                                </p:cTn>
                              </p:par>
                              <p:par>
                                <p:cTn id="168" presetID="5" presetClass="exit" presetSubtype="10" fill="hold" grpId="0" nodeType="withEffect">
                                  <p:stCondLst>
                                    <p:cond delay="0"/>
                                  </p:stCondLst>
                                  <p:childTnLst>
                                    <p:animEffect transition="out" filter="checkerboard(across)">
                                      <p:cBhvr>
                                        <p:cTn id="169" dur="500"/>
                                        <p:tgtEl>
                                          <p:spTgt spid="33956"/>
                                        </p:tgtEl>
                                      </p:cBhvr>
                                    </p:animEffect>
                                    <p:set>
                                      <p:cBhvr>
                                        <p:cTn id="170" dur="1" fill="hold">
                                          <p:stCondLst>
                                            <p:cond delay="499"/>
                                          </p:stCondLst>
                                        </p:cTn>
                                        <p:tgtEl>
                                          <p:spTgt spid="33956"/>
                                        </p:tgtEl>
                                        <p:attrNameLst>
                                          <p:attrName>style.visibility</p:attrName>
                                        </p:attrNameLst>
                                      </p:cBhvr>
                                      <p:to>
                                        <p:strVal val="hidden"/>
                                      </p:to>
                                    </p:set>
                                  </p:childTnLst>
                                </p:cTn>
                              </p:par>
                              <p:par>
                                <p:cTn id="171" presetID="5" presetClass="exit" presetSubtype="10" fill="hold" grpId="0" nodeType="withEffect">
                                  <p:stCondLst>
                                    <p:cond delay="0"/>
                                  </p:stCondLst>
                                  <p:childTnLst>
                                    <p:animEffect transition="out" filter="checkerboard(across)">
                                      <p:cBhvr>
                                        <p:cTn id="172" dur="500"/>
                                        <p:tgtEl>
                                          <p:spTgt spid="33957"/>
                                        </p:tgtEl>
                                      </p:cBhvr>
                                    </p:animEffect>
                                    <p:set>
                                      <p:cBhvr>
                                        <p:cTn id="173" dur="1" fill="hold">
                                          <p:stCondLst>
                                            <p:cond delay="499"/>
                                          </p:stCondLst>
                                        </p:cTn>
                                        <p:tgtEl>
                                          <p:spTgt spid="3395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53" grpId="0" animBg="1"/>
      <p:bldP spid="33952" grpId="0" animBg="1"/>
      <p:bldP spid="33806" grpId="0" animBg="1"/>
      <p:bldP spid="33807" grpId="0" animBg="1"/>
      <p:bldP spid="33810" grpId="0" animBg="1"/>
      <p:bldP spid="33813" grpId="0" animBg="1"/>
      <p:bldP spid="33839" grpId="0" animBg="1"/>
      <p:bldP spid="33840" grpId="0" animBg="1"/>
      <p:bldP spid="33843" grpId="0" animBg="1"/>
      <p:bldP spid="33844" grpId="0" animBg="1"/>
      <p:bldP spid="33845" grpId="0" animBg="1"/>
      <p:bldP spid="33846" grpId="0" animBg="1"/>
      <p:bldP spid="33847" grpId="0" animBg="1"/>
      <p:bldP spid="33848" grpId="0" animBg="1" autoUpdateAnimBg="0"/>
      <p:bldP spid="33849" grpId="0" autoUpdateAnimBg="0"/>
      <p:bldP spid="33857" grpId="0" animBg="1"/>
      <p:bldP spid="33858" grpId="0" animBg="1"/>
      <p:bldP spid="33859" grpId="0" animBg="1"/>
      <p:bldP spid="33860" grpId="0" animBg="1"/>
      <p:bldP spid="33861" grpId="0" autoUpdateAnimBg="0"/>
      <p:bldP spid="33862" grpId="0" autoUpdateAnimBg="0"/>
      <p:bldP spid="33863" grpId="0" autoUpdateAnimBg="0"/>
      <p:bldP spid="33865" grpId="0" autoUpdateAnimBg="0"/>
      <p:bldP spid="33916" grpId="0" animBg="1"/>
      <p:bldP spid="33938" grpId="0" autoUpdateAnimBg="0"/>
      <p:bldP spid="33939" grpId="0" animBg="1"/>
      <p:bldP spid="33940" grpId="0" animBg="1"/>
      <p:bldP spid="33941" grpId="0" animBg="1"/>
      <p:bldP spid="33942" grpId="0" animBg="1"/>
      <p:bldP spid="33943" grpId="0" animBg="1"/>
      <p:bldP spid="33944" grpId="0" animBg="1"/>
      <p:bldP spid="33945" grpId="0" animBg="1"/>
      <p:bldP spid="33946" grpId="0"/>
      <p:bldP spid="33947" grpId="0"/>
      <p:bldP spid="33948" grpId="0"/>
      <p:bldP spid="33949" grpId="0" animBg="1"/>
      <p:bldP spid="33950" grpId="0" animBg="1"/>
      <p:bldP spid="33951" grpId="0"/>
      <p:bldP spid="33954" grpId="0" animBg="1"/>
      <p:bldP spid="33955" grpId="0" animBg="1"/>
      <p:bldP spid="33956" grpId="0"/>
      <p:bldP spid="33957" grpId="0"/>
      <p:bldP spid="33958" grpId="0" animBg="1"/>
      <p:bldP spid="33962" grpId="0" animBg="1"/>
      <p:bldP spid="33963" grpId="0" animBg="1"/>
      <p:bldP spid="33965" grpId="0" animBg="1"/>
      <p:bldP spid="3396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type="body" idx="1"/>
          </p:nvPr>
        </p:nvSpPr>
        <p:spPr>
          <a:xfrm>
            <a:off x="609600" y="1752600"/>
            <a:ext cx="7772400" cy="4572000"/>
          </a:xfrm>
        </p:spPr>
        <p:txBody>
          <a:bodyPr/>
          <a:lstStyle/>
          <a:p>
            <a:pPr eaLnBrk="1" hangingPunct="1">
              <a:lnSpc>
                <a:spcPct val="80000"/>
              </a:lnSpc>
              <a:buFont typeface="Wingdings" pitchFamily="2" charset="2"/>
              <a:buNone/>
            </a:pPr>
            <a:r>
              <a:rPr lang="en-US" sz="2400" smtClean="0">
                <a:ea typeface="ＭＳ Ｐゴシック" pitchFamily="34" charset="-128"/>
              </a:rPr>
              <a:t>    As the OS switches the allocation of CPU among processes it uses the PCB to store the CPU information  or context, which  represents the state of the process.</a:t>
            </a:r>
          </a:p>
          <a:p>
            <a:pPr eaLnBrk="1" hangingPunct="1">
              <a:lnSpc>
                <a:spcPct val="80000"/>
              </a:lnSpc>
              <a:buFont typeface="Wingdings" pitchFamily="2" charset="2"/>
              <a:buNone/>
            </a:pPr>
            <a:endParaRPr lang="en-US" sz="2400" smtClean="0">
              <a:ea typeface="ＭＳ Ｐゴシック" pitchFamily="34" charset="-128"/>
            </a:endParaRPr>
          </a:p>
          <a:p>
            <a:pPr eaLnBrk="1" hangingPunct="1">
              <a:lnSpc>
                <a:spcPct val="80000"/>
              </a:lnSpc>
              <a:buFont typeface="Wingdings" pitchFamily="2" charset="2"/>
              <a:buNone/>
            </a:pPr>
            <a:r>
              <a:rPr lang="en-US" sz="2400" smtClean="0">
                <a:ea typeface="ＭＳ Ｐゴシック" pitchFamily="34" charset="-128"/>
              </a:rPr>
              <a:t>   In the previous example we have seen how the OS  performed a context switch between processes P2(from Running to Ready) and P1(from Ready to Running).</a:t>
            </a:r>
          </a:p>
          <a:p>
            <a:pPr eaLnBrk="1" hangingPunct="1">
              <a:lnSpc>
                <a:spcPct val="80000"/>
              </a:lnSpc>
              <a:buFont typeface="Wingdings" pitchFamily="2" charset="2"/>
              <a:buNone/>
            </a:pPr>
            <a:endParaRPr lang="en-US" sz="2400" smtClean="0">
              <a:ea typeface="ＭＳ Ｐゴシック" pitchFamily="34" charset="-128"/>
            </a:endParaRPr>
          </a:p>
          <a:p>
            <a:pPr eaLnBrk="1" hangingPunct="1">
              <a:lnSpc>
                <a:spcPct val="80000"/>
              </a:lnSpc>
              <a:buFont typeface="Wingdings" pitchFamily="2" charset="2"/>
              <a:buNone/>
            </a:pPr>
            <a:r>
              <a:rPr lang="en-US" sz="2400" smtClean="0">
                <a:ea typeface="ＭＳ Ｐゴシック" pitchFamily="34" charset="-128"/>
              </a:rPr>
              <a:t>   When a context switch occurs we need to save the state of the running process in its PCB and load the state of the new process in the CPU.  </a:t>
            </a:r>
          </a:p>
          <a:p>
            <a:pPr eaLnBrk="1" hangingPunct="1">
              <a:lnSpc>
                <a:spcPct val="80000"/>
              </a:lnSpc>
              <a:buFont typeface="Wingdings" pitchFamily="2" charset="2"/>
              <a:buNone/>
            </a:pPr>
            <a:endParaRPr lang="en-US" sz="2400" smtClean="0">
              <a:ea typeface="ＭＳ Ｐゴシック" pitchFamily="34" charset="-128"/>
            </a:endParaRPr>
          </a:p>
        </p:txBody>
      </p:sp>
      <p:sp>
        <p:nvSpPr>
          <p:cNvPr id="44035" name="Text Box 4"/>
          <p:cNvSpPr txBox="1">
            <a:spLocks noChangeArrowheads="1"/>
          </p:cNvSpPr>
          <p:nvPr/>
        </p:nvSpPr>
        <p:spPr bwMode="auto">
          <a:xfrm>
            <a:off x="2971800" y="533400"/>
            <a:ext cx="4648200" cy="579438"/>
          </a:xfrm>
          <a:prstGeom prst="rect">
            <a:avLst/>
          </a:prstGeom>
          <a:noFill/>
          <a:ln w="9525">
            <a:noFill/>
            <a:miter lim="800000"/>
            <a:headEnd/>
            <a:tailEnd/>
          </a:ln>
        </p:spPr>
        <p:txBody>
          <a:bodyPr>
            <a:spAutoFit/>
          </a:bodyPr>
          <a:lstStyle/>
          <a:p>
            <a:pPr>
              <a:spcBef>
                <a:spcPct val="50000"/>
              </a:spcBef>
            </a:pPr>
            <a:r>
              <a:rPr lang="en-US" sz="3200">
                <a:latin typeface="Times New Roman" pitchFamily="18" charset="0"/>
              </a:rPr>
              <a:t>Process Continued…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609600" y="1828800"/>
            <a:ext cx="7696200" cy="4343400"/>
          </a:xfrm>
        </p:spPr>
        <p:txBody>
          <a:bodyPr/>
          <a:lstStyle/>
          <a:p>
            <a:pPr eaLnBrk="1" hangingPunct="1">
              <a:buFont typeface="Wingdings" pitchFamily="2" charset="2"/>
              <a:buNone/>
            </a:pPr>
            <a:r>
              <a:rPr lang="en-US" smtClean="0">
                <a:ea typeface="ＭＳ Ｐゴシック" pitchFamily="34" charset="-128"/>
              </a:rPr>
              <a:t>              </a:t>
            </a:r>
          </a:p>
          <a:p>
            <a:pPr eaLnBrk="1" hangingPunct="1">
              <a:buFont typeface="Wingdings" pitchFamily="2" charset="2"/>
              <a:buNone/>
            </a:pPr>
            <a:r>
              <a:rPr lang="en-US" smtClean="0">
                <a:ea typeface="ＭＳ Ｐゴシック" pitchFamily="34" charset="-128"/>
              </a:rPr>
              <a:t>   </a:t>
            </a:r>
            <a:r>
              <a:rPr lang="en-US" sz="2800" smtClean="0">
                <a:ea typeface="ＭＳ Ｐゴシック" pitchFamily="34" charset="-128"/>
              </a:rPr>
              <a:t>A mode of operation that provides for the interleaved execution of two or more programs by a single processor.</a:t>
            </a:r>
          </a:p>
          <a:p>
            <a:pPr eaLnBrk="1" hangingPunct="1">
              <a:buFont typeface="Wingdings" pitchFamily="2" charset="2"/>
              <a:buNone/>
            </a:pPr>
            <a:endParaRPr lang="en-US" sz="2800" smtClean="0">
              <a:ea typeface="ＭＳ Ｐゴシック" pitchFamily="34" charset="-128"/>
            </a:endParaRPr>
          </a:p>
        </p:txBody>
      </p:sp>
      <p:sp>
        <p:nvSpPr>
          <p:cNvPr id="17411" name="Rectangle 4"/>
          <p:cNvSpPr>
            <a:spLocks noChangeArrowheads="1"/>
          </p:cNvSpPr>
          <p:nvPr/>
        </p:nvSpPr>
        <p:spPr bwMode="auto">
          <a:xfrm>
            <a:off x="0" y="1828800"/>
            <a:ext cx="2728913" cy="519113"/>
          </a:xfrm>
          <a:prstGeom prst="rect">
            <a:avLst/>
          </a:prstGeom>
          <a:noFill/>
          <a:ln w="9525">
            <a:noFill/>
            <a:miter lim="800000"/>
            <a:headEnd/>
            <a:tailEnd/>
          </a:ln>
        </p:spPr>
        <p:txBody>
          <a:bodyPr>
            <a:spAutoFit/>
          </a:bodyPr>
          <a:lstStyle/>
          <a:p>
            <a:pPr algn="ctr"/>
            <a:r>
              <a:rPr lang="en-US" sz="2800">
                <a:latin typeface="Times New Roman" pitchFamily="18" charset="0"/>
              </a:rPr>
              <a:t>Definition:</a:t>
            </a:r>
          </a:p>
        </p:txBody>
      </p:sp>
      <p:sp>
        <p:nvSpPr>
          <p:cNvPr id="17412" name="Text Box 5"/>
          <p:cNvSpPr txBox="1">
            <a:spLocks noChangeArrowheads="1"/>
          </p:cNvSpPr>
          <p:nvPr/>
        </p:nvSpPr>
        <p:spPr bwMode="auto">
          <a:xfrm>
            <a:off x="1143000" y="762000"/>
            <a:ext cx="5410200" cy="579438"/>
          </a:xfrm>
          <a:prstGeom prst="rect">
            <a:avLst/>
          </a:prstGeom>
          <a:noFill/>
          <a:ln w="9525">
            <a:noFill/>
            <a:miter lim="800000"/>
            <a:headEnd/>
            <a:tailEnd/>
          </a:ln>
        </p:spPr>
        <p:txBody>
          <a:bodyPr>
            <a:spAutoFit/>
          </a:bodyPr>
          <a:lstStyle/>
          <a:p>
            <a:pPr>
              <a:spcBef>
                <a:spcPct val="50000"/>
              </a:spcBef>
            </a:pPr>
            <a:r>
              <a:rPr lang="en-US" sz="3200">
                <a:latin typeface="Times New Roman" pitchFamily="18" charset="0"/>
              </a:rPr>
              <a:t>Multiprogramming Continued..</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Oval 2"/>
          <p:cNvSpPr>
            <a:spLocks noChangeArrowheads="1"/>
          </p:cNvSpPr>
          <p:nvPr/>
        </p:nvSpPr>
        <p:spPr bwMode="auto">
          <a:xfrm>
            <a:off x="1050925" y="2438400"/>
            <a:ext cx="2225675" cy="1295400"/>
          </a:xfrm>
          <a:prstGeom prst="ellipse">
            <a:avLst/>
          </a:prstGeom>
          <a:solidFill>
            <a:srgbClr val="FFFFFF"/>
          </a:solidFill>
          <a:ln w="9525">
            <a:solidFill>
              <a:srgbClr val="000000"/>
            </a:solidFill>
            <a:round/>
            <a:headEnd/>
            <a:tailEnd/>
          </a:ln>
        </p:spPr>
        <p:txBody>
          <a:bodyPr wrap="none" anchor="ctr"/>
          <a:lstStyle/>
          <a:p>
            <a:pPr algn="ctr"/>
            <a:r>
              <a:rPr lang="en-US" sz="1600">
                <a:solidFill>
                  <a:srgbClr val="000000"/>
                </a:solidFill>
                <a:latin typeface="Times New Roman" pitchFamily="18" charset="0"/>
              </a:rPr>
              <a:t>READY</a:t>
            </a:r>
            <a:endParaRPr lang="en-US" sz="1600">
              <a:latin typeface="Times New Roman" pitchFamily="18" charset="0"/>
            </a:endParaRPr>
          </a:p>
        </p:txBody>
      </p:sp>
      <p:sp>
        <p:nvSpPr>
          <p:cNvPr id="169987" name="Oval 3"/>
          <p:cNvSpPr>
            <a:spLocks noChangeArrowheads="1"/>
          </p:cNvSpPr>
          <p:nvPr/>
        </p:nvSpPr>
        <p:spPr bwMode="auto">
          <a:xfrm>
            <a:off x="4953000" y="2362200"/>
            <a:ext cx="2819400" cy="1143000"/>
          </a:xfrm>
          <a:prstGeom prst="ellipse">
            <a:avLst/>
          </a:prstGeom>
          <a:solidFill>
            <a:srgbClr val="FFFFFF"/>
          </a:solidFill>
          <a:ln w="9525">
            <a:solidFill>
              <a:srgbClr val="000000"/>
            </a:solidFill>
            <a:round/>
            <a:headEnd/>
            <a:tailEnd/>
          </a:ln>
        </p:spPr>
        <p:txBody>
          <a:bodyPr wrap="none" anchor="ctr"/>
          <a:lstStyle/>
          <a:p>
            <a:pPr algn="ctr"/>
            <a:r>
              <a:rPr lang="en-US" sz="1600">
                <a:solidFill>
                  <a:srgbClr val="000000"/>
                </a:solidFill>
                <a:latin typeface="Times New Roman" pitchFamily="18" charset="0"/>
              </a:rPr>
              <a:t>RUNNING</a:t>
            </a:r>
            <a:endParaRPr lang="en-US" sz="1600">
              <a:latin typeface="Times New Roman" pitchFamily="18" charset="0"/>
            </a:endParaRPr>
          </a:p>
        </p:txBody>
      </p:sp>
      <p:cxnSp>
        <p:nvCxnSpPr>
          <p:cNvPr id="169988" name="AutoShape 4"/>
          <p:cNvCxnSpPr>
            <a:cxnSpLocks noChangeShapeType="1"/>
            <a:stCxn id="169987" idx="3"/>
            <a:endCxn id="45058" idx="5"/>
          </p:cNvCxnSpPr>
          <p:nvPr/>
        </p:nvCxnSpPr>
        <p:spPr bwMode="auto">
          <a:xfrm rot="5400000">
            <a:off x="4055269" y="2234407"/>
            <a:ext cx="206375" cy="2414587"/>
          </a:xfrm>
          <a:prstGeom prst="curvedConnector3">
            <a:avLst>
              <a:gd name="adj1" fmla="val 302306"/>
            </a:avLst>
          </a:prstGeom>
          <a:noFill/>
          <a:ln w="9525">
            <a:solidFill>
              <a:srgbClr val="000000"/>
            </a:solidFill>
            <a:round/>
            <a:headEnd/>
            <a:tailEnd type="triangle" w="med" len="med"/>
          </a:ln>
        </p:spPr>
      </p:cxnSp>
      <p:cxnSp>
        <p:nvCxnSpPr>
          <p:cNvPr id="169990" name="AutoShape 6"/>
          <p:cNvCxnSpPr>
            <a:cxnSpLocks noChangeShapeType="1"/>
            <a:stCxn id="45058" idx="7"/>
            <a:endCxn id="169987" idx="1"/>
          </p:cNvCxnSpPr>
          <p:nvPr/>
        </p:nvCxnSpPr>
        <p:spPr bwMode="auto">
          <a:xfrm rot="-5400000">
            <a:off x="4109244" y="1370807"/>
            <a:ext cx="98425" cy="2414587"/>
          </a:xfrm>
          <a:prstGeom prst="curvedConnector3">
            <a:avLst>
              <a:gd name="adj1" fmla="val 501611"/>
            </a:avLst>
          </a:prstGeom>
          <a:noFill/>
          <a:ln w="9525">
            <a:solidFill>
              <a:srgbClr val="000000"/>
            </a:solidFill>
            <a:round/>
            <a:headEnd/>
            <a:tailEnd type="triangle" w="med" len="med"/>
          </a:ln>
        </p:spPr>
      </p:cxnSp>
      <p:sp>
        <p:nvSpPr>
          <p:cNvPr id="45062" name="Text Box 7"/>
          <p:cNvSpPr txBox="1">
            <a:spLocks noChangeArrowheads="1"/>
          </p:cNvSpPr>
          <p:nvPr/>
        </p:nvSpPr>
        <p:spPr bwMode="auto">
          <a:xfrm>
            <a:off x="990600" y="4267200"/>
            <a:ext cx="1143000" cy="457200"/>
          </a:xfrm>
          <a:prstGeom prst="rect">
            <a:avLst/>
          </a:prstGeom>
          <a:noFill/>
          <a:ln w="9525">
            <a:noFill/>
            <a:miter lim="800000"/>
            <a:headEnd/>
            <a:tailEnd/>
          </a:ln>
        </p:spPr>
        <p:txBody>
          <a:bodyPr>
            <a:spAutoFit/>
          </a:bodyPr>
          <a:lstStyle/>
          <a:p>
            <a:pPr>
              <a:spcBef>
                <a:spcPct val="50000"/>
              </a:spcBef>
            </a:pPr>
            <a:endParaRPr lang="en-US">
              <a:latin typeface="Times New Roman" pitchFamily="18" charset="0"/>
            </a:endParaRPr>
          </a:p>
        </p:txBody>
      </p:sp>
      <p:sp>
        <p:nvSpPr>
          <p:cNvPr id="169992" name="Text Box 8"/>
          <p:cNvSpPr txBox="1">
            <a:spLocks noChangeArrowheads="1"/>
          </p:cNvSpPr>
          <p:nvPr/>
        </p:nvSpPr>
        <p:spPr bwMode="auto">
          <a:xfrm>
            <a:off x="3505200" y="4038600"/>
            <a:ext cx="16002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Timer Interrupt</a:t>
            </a:r>
          </a:p>
        </p:txBody>
      </p:sp>
      <p:sp>
        <p:nvSpPr>
          <p:cNvPr id="169993" name="Text Box 9"/>
          <p:cNvSpPr txBox="1">
            <a:spLocks noChangeArrowheads="1"/>
          </p:cNvSpPr>
          <p:nvPr/>
        </p:nvSpPr>
        <p:spPr bwMode="auto">
          <a:xfrm>
            <a:off x="3657600" y="1905000"/>
            <a:ext cx="1524000" cy="915988"/>
          </a:xfrm>
          <a:prstGeom prst="rect">
            <a:avLst/>
          </a:prstGeom>
          <a:noFill/>
          <a:ln w="9525">
            <a:noFill/>
            <a:miter lim="800000"/>
            <a:headEnd/>
            <a:tailEnd/>
          </a:ln>
        </p:spPr>
        <p:txBody>
          <a:bodyPr>
            <a:spAutoFit/>
          </a:bodyPr>
          <a:lstStyle/>
          <a:p>
            <a:r>
              <a:rPr lang="en-US" sz="1800">
                <a:latin typeface="Times New Roman" pitchFamily="18" charset="0"/>
              </a:rPr>
              <a:t> </a:t>
            </a:r>
          </a:p>
          <a:p>
            <a:r>
              <a:rPr lang="en-US" sz="1800">
                <a:latin typeface="Times New Roman" pitchFamily="18" charset="0"/>
              </a:rPr>
              <a:t>Dispatch</a:t>
            </a:r>
          </a:p>
          <a:p>
            <a:r>
              <a:rPr lang="en-US" sz="1800">
                <a:latin typeface="Times New Roman" pitchFamily="18" charset="0"/>
              </a:rPr>
              <a:t>  </a:t>
            </a:r>
          </a:p>
        </p:txBody>
      </p:sp>
      <p:sp>
        <p:nvSpPr>
          <p:cNvPr id="169994" name="Rectangle 10"/>
          <p:cNvSpPr>
            <a:spLocks noGrp="1" noChangeArrowheads="1"/>
          </p:cNvSpPr>
          <p:nvPr>
            <p:ph type="title" idx="4294967295"/>
          </p:nvPr>
        </p:nvSpPr>
        <p:spPr>
          <a:xfrm>
            <a:off x="871538" y="862013"/>
            <a:ext cx="8162925" cy="762000"/>
          </a:xfrm>
        </p:spPr>
        <p:txBody>
          <a:bodyPr/>
          <a:lstStyle/>
          <a:p>
            <a:pPr eaLnBrk="1" hangingPunct="1"/>
            <a:r>
              <a:rPr lang="en-US" smtClean="0">
                <a:ea typeface="ＭＳ Ｐゴシック" pitchFamily="34" charset="-128"/>
              </a:rPr>
              <a:t>                </a:t>
            </a:r>
          </a:p>
        </p:txBody>
      </p:sp>
      <p:sp>
        <p:nvSpPr>
          <p:cNvPr id="45066" name="Text Box 11"/>
          <p:cNvSpPr txBox="1">
            <a:spLocks noChangeArrowheads="1"/>
          </p:cNvSpPr>
          <p:nvPr/>
        </p:nvSpPr>
        <p:spPr bwMode="auto">
          <a:xfrm>
            <a:off x="2286000" y="990600"/>
            <a:ext cx="5257800" cy="579438"/>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8" charset="0"/>
              </a:rPr>
              <a:t>Case of Timer  interrupt</a:t>
            </a:r>
            <a:r>
              <a:rPr lang="en-US">
                <a:latin typeface="Times New Roman" pitchFamily="18" charset="0"/>
              </a:rPr>
              <a:t> </a:t>
            </a:r>
          </a:p>
        </p:txBody>
      </p:sp>
      <p:sp>
        <p:nvSpPr>
          <p:cNvPr id="169996" name="Text Box 12"/>
          <p:cNvSpPr txBox="1">
            <a:spLocks noChangeArrowheads="1"/>
          </p:cNvSpPr>
          <p:nvPr/>
        </p:nvSpPr>
        <p:spPr bwMode="auto">
          <a:xfrm>
            <a:off x="1600200" y="2057400"/>
            <a:ext cx="561975" cy="457200"/>
          </a:xfrm>
          <a:prstGeom prst="rect">
            <a:avLst/>
          </a:prstGeom>
          <a:noFill/>
          <a:ln w="9525">
            <a:noFill/>
            <a:miter lim="800000"/>
            <a:headEnd/>
            <a:tailEnd/>
          </a:ln>
        </p:spPr>
        <p:txBody>
          <a:bodyPr wrap="none">
            <a:spAutoFit/>
          </a:bodyPr>
          <a:lstStyle/>
          <a:p>
            <a:r>
              <a:rPr lang="en-US"/>
              <a:t>P1</a:t>
            </a:r>
          </a:p>
        </p:txBody>
      </p:sp>
      <p:sp>
        <p:nvSpPr>
          <p:cNvPr id="169998" name="Text Box 14"/>
          <p:cNvSpPr txBox="1">
            <a:spLocks noChangeArrowheads="1"/>
          </p:cNvSpPr>
          <p:nvPr/>
        </p:nvSpPr>
        <p:spPr bwMode="auto">
          <a:xfrm>
            <a:off x="914400" y="2057400"/>
            <a:ext cx="561975" cy="457200"/>
          </a:xfrm>
          <a:prstGeom prst="rect">
            <a:avLst/>
          </a:prstGeom>
          <a:noFill/>
          <a:ln w="9525">
            <a:noFill/>
            <a:miter lim="800000"/>
            <a:headEnd/>
            <a:tailEnd/>
          </a:ln>
        </p:spPr>
        <p:txBody>
          <a:bodyPr wrap="none">
            <a:spAutoFit/>
          </a:bodyPr>
          <a:lstStyle/>
          <a:p>
            <a:r>
              <a:rPr lang="en-US"/>
              <a:t>P2</a:t>
            </a:r>
          </a:p>
        </p:txBody>
      </p:sp>
      <p:sp>
        <p:nvSpPr>
          <p:cNvPr id="45069" name="Text Box 15"/>
          <p:cNvSpPr txBox="1">
            <a:spLocks noChangeArrowheads="1"/>
          </p:cNvSpPr>
          <p:nvPr/>
        </p:nvSpPr>
        <p:spPr bwMode="auto">
          <a:xfrm>
            <a:off x="1431925" y="4756150"/>
            <a:ext cx="6251575" cy="1187450"/>
          </a:xfrm>
          <a:prstGeom prst="rect">
            <a:avLst/>
          </a:prstGeom>
          <a:noFill/>
          <a:ln w="9525">
            <a:noFill/>
            <a:miter lim="800000"/>
            <a:headEnd/>
            <a:tailEnd/>
          </a:ln>
        </p:spPr>
        <p:txBody>
          <a:bodyPr wrap="none">
            <a:spAutoFit/>
          </a:bodyPr>
          <a:lstStyle/>
          <a:p>
            <a:r>
              <a:rPr lang="en-US"/>
              <a:t>After a timer interrupt, the OS move </a:t>
            </a:r>
          </a:p>
          <a:p>
            <a:r>
              <a:rPr lang="en-US"/>
              <a:t>P1 back to the ready state and the CPU</a:t>
            </a:r>
          </a:p>
          <a:p>
            <a:r>
              <a:rPr lang="en-US"/>
              <a:t>Is assigned to P2.</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69994"/>
                                        </p:tgtEl>
                                        <p:attrNameLst>
                                          <p:attrName>style.visibility</p:attrName>
                                        </p:attrNameLst>
                                      </p:cBhvr>
                                      <p:to>
                                        <p:strVal val="visible"/>
                                      </p:to>
                                    </p:set>
                                    <p:animEffect transition="in" filter="fade">
                                      <p:cBhvr>
                                        <p:cTn id="7" dur="1000"/>
                                        <p:tgtEl>
                                          <p:spTgt spid="169994"/>
                                        </p:tgtEl>
                                      </p:cBhvr>
                                    </p:animEffect>
                                    <p:anim calcmode="lin" valueType="num">
                                      <p:cBhvr>
                                        <p:cTn id="8" dur="1000" fill="hold"/>
                                        <p:tgtEl>
                                          <p:spTgt spid="169994"/>
                                        </p:tgtEl>
                                        <p:attrNameLst>
                                          <p:attrName>ppt_x</p:attrName>
                                        </p:attrNameLst>
                                      </p:cBhvr>
                                      <p:tavLst>
                                        <p:tav tm="0">
                                          <p:val>
                                            <p:strVal val="#ppt_x"/>
                                          </p:val>
                                        </p:tav>
                                        <p:tav tm="100000">
                                          <p:val>
                                            <p:strVal val="#ppt_x"/>
                                          </p:val>
                                        </p:tav>
                                      </p:tavLst>
                                    </p:anim>
                                    <p:anim calcmode="lin" valueType="num">
                                      <p:cBhvr>
                                        <p:cTn id="9" dur="898" decel="100000" fill="hold"/>
                                        <p:tgtEl>
                                          <p:spTgt spid="169994"/>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69994"/>
                                        </p:tgtEl>
                                        <p:attrNameLst>
                                          <p:attrName>ppt_y</p:attrName>
                                        </p:attrNameLst>
                                      </p:cBhvr>
                                      <p:tavLst>
                                        <p:tav tm="0">
                                          <p:val>
                                            <p:strVal val="#ppt_y-.03"/>
                                          </p:val>
                                        </p:tav>
                                        <p:tav tm="100000">
                                          <p:val>
                                            <p:strVal val="#ppt_y"/>
                                          </p:val>
                                        </p:tav>
                                      </p:tavLst>
                                    </p:anim>
                                  </p:childTnLst>
                                </p:cTn>
                              </p:par>
                              <p:par>
                                <p:cTn id="11" presetID="4" presetClass="entr" presetSubtype="16" fill="hold" grpId="0" nodeType="withEffect">
                                  <p:stCondLst>
                                    <p:cond delay="0"/>
                                  </p:stCondLst>
                                  <p:childTnLst>
                                    <p:set>
                                      <p:cBhvr>
                                        <p:cTn id="12" dur="1" fill="hold">
                                          <p:stCondLst>
                                            <p:cond delay="0"/>
                                          </p:stCondLst>
                                        </p:cTn>
                                        <p:tgtEl>
                                          <p:spTgt spid="169987"/>
                                        </p:tgtEl>
                                        <p:attrNameLst>
                                          <p:attrName>style.visibility</p:attrName>
                                        </p:attrNameLst>
                                      </p:cBhvr>
                                      <p:to>
                                        <p:strVal val="visible"/>
                                      </p:to>
                                    </p:set>
                                    <p:animEffect transition="in" filter="box(in)">
                                      <p:cBhvr>
                                        <p:cTn id="13" dur="500"/>
                                        <p:tgtEl>
                                          <p:spTgt spid="169987"/>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169990"/>
                                        </p:tgtEl>
                                        <p:attrNameLst>
                                          <p:attrName>style.visibility</p:attrName>
                                        </p:attrNameLst>
                                      </p:cBhvr>
                                      <p:to>
                                        <p:strVal val="visible"/>
                                      </p:to>
                                    </p:set>
                                    <p:animEffect transition="in" filter="diamond(in)">
                                      <p:cBhvr>
                                        <p:cTn id="18" dur="2000"/>
                                        <p:tgtEl>
                                          <p:spTgt spid="169990"/>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169993"/>
                                        </p:tgtEl>
                                        <p:attrNameLst>
                                          <p:attrName>style.visibility</p:attrName>
                                        </p:attrNameLst>
                                      </p:cBhvr>
                                      <p:to>
                                        <p:strVal val="visible"/>
                                      </p:to>
                                    </p:set>
                                    <p:animEffect transition="in" filter="diamond(in)">
                                      <p:cBhvr>
                                        <p:cTn id="23" dur="2000"/>
                                        <p:tgtEl>
                                          <p:spTgt spid="169993"/>
                                        </p:tgtEl>
                                      </p:cBhvr>
                                    </p:animEffect>
                                  </p:childTnLst>
                                </p:cTn>
                              </p:par>
                            </p:childTnLst>
                          </p:cTn>
                        </p:par>
                        <p:par>
                          <p:cTn id="24" fill="hold">
                            <p:stCondLst>
                              <p:cond delay="2000"/>
                            </p:stCondLst>
                            <p:childTnLst>
                              <p:par>
                                <p:cTn id="25" presetID="63" presetClass="path" presetSubtype="0" accel="50000" decel="50000" fill="hold" grpId="1" nodeType="afterEffect">
                                  <p:stCondLst>
                                    <p:cond delay="0"/>
                                  </p:stCondLst>
                                  <p:childTnLst>
                                    <p:animMotion origin="layout" path="M 8.33333E-7 -4.97687E-6 L 0.56927 -4.97687E-6 " pathEditMode="relative" rAng="0" ptsTypes="AA">
                                      <p:cBhvr>
                                        <p:cTn id="26" dur="2000" fill="hold"/>
                                        <p:tgtEl>
                                          <p:spTgt spid="169996"/>
                                        </p:tgtEl>
                                        <p:attrNameLst>
                                          <p:attrName>ppt_x</p:attrName>
                                          <p:attrName>ppt_y</p:attrName>
                                        </p:attrNameLst>
                                      </p:cBhvr>
                                      <p:rCtr x="285" y="0"/>
                                    </p:animMotion>
                                  </p:childTnLst>
                                </p:cTn>
                              </p:par>
                            </p:childTnLst>
                          </p:cTn>
                        </p:par>
                      </p:childTnLst>
                    </p:cTn>
                  </p:par>
                  <p:par>
                    <p:cTn id="27" fill="hold">
                      <p:stCondLst>
                        <p:cond delay="indefinite"/>
                      </p:stCondLst>
                      <p:childTnLst>
                        <p:par>
                          <p:cTn id="28" fill="hold">
                            <p:stCondLst>
                              <p:cond delay="0"/>
                            </p:stCondLst>
                            <p:childTnLst>
                              <p:par>
                                <p:cTn id="29" presetID="8" presetClass="entr" presetSubtype="16" fill="hold" nodeType="clickEffect">
                                  <p:stCondLst>
                                    <p:cond delay="0"/>
                                  </p:stCondLst>
                                  <p:childTnLst>
                                    <p:set>
                                      <p:cBhvr>
                                        <p:cTn id="30" dur="1" fill="hold">
                                          <p:stCondLst>
                                            <p:cond delay="0"/>
                                          </p:stCondLst>
                                        </p:cTn>
                                        <p:tgtEl>
                                          <p:spTgt spid="169988"/>
                                        </p:tgtEl>
                                        <p:attrNameLst>
                                          <p:attrName>style.visibility</p:attrName>
                                        </p:attrNameLst>
                                      </p:cBhvr>
                                      <p:to>
                                        <p:strVal val="visible"/>
                                      </p:to>
                                    </p:set>
                                    <p:animEffect transition="in" filter="diamond(in)">
                                      <p:cBhvr>
                                        <p:cTn id="31" dur="2000"/>
                                        <p:tgtEl>
                                          <p:spTgt spid="169988"/>
                                        </p:tgtEl>
                                      </p:cBhvr>
                                    </p:animEffect>
                                  </p:childTnLst>
                                </p:cTn>
                              </p:par>
                              <p:par>
                                <p:cTn id="32" presetID="8" presetClass="entr" presetSubtype="16" fill="hold" grpId="0" nodeType="withEffect">
                                  <p:stCondLst>
                                    <p:cond delay="0"/>
                                  </p:stCondLst>
                                  <p:childTnLst>
                                    <p:set>
                                      <p:cBhvr>
                                        <p:cTn id="33" dur="1" fill="hold">
                                          <p:stCondLst>
                                            <p:cond delay="0"/>
                                          </p:stCondLst>
                                        </p:cTn>
                                        <p:tgtEl>
                                          <p:spTgt spid="169992"/>
                                        </p:tgtEl>
                                        <p:attrNameLst>
                                          <p:attrName>style.visibility</p:attrName>
                                        </p:attrNameLst>
                                      </p:cBhvr>
                                      <p:to>
                                        <p:strVal val="visible"/>
                                      </p:to>
                                    </p:set>
                                    <p:animEffect transition="in" filter="diamond(in)">
                                      <p:cBhvr>
                                        <p:cTn id="34" dur="2000"/>
                                        <p:tgtEl>
                                          <p:spTgt spid="169992"/>
                                        </p:tgtEl>
                                      </p:cBhvr>
                                    </p:animEffect>
                                  </p:childTnLst>
                                </p:cTn>
                              </p:par>
                            </p:childTnLst>
                          </p:cTn>
                        </p:par>
                        <p:par>
                          <p:cTn id="35" fill="hold">
                            <p:stCondLst>
                              <p:cond delay="2000"/>
                            </p:stCondLst>
                            <p:childTnLst>
                              <p:par>
                                <p:cTn id="36" presetID="63" presetClass="path" presetSubtype="0" accel="50000" decel="50000" fill="hold" grpId="0" nodeType="afterEffect">
                                  <p:stCondLst>
                                    <p:cond delay="0"/>
                                  </p:stCondLst>
                                  <p:childTnLst>
                                    <p:animMotion origin="layout" path="M 8.33333E-7 -4.97687E-6 L 0.56927 -4.97687E-6 " pathEditMode="relative" rAng="0" ptsTypes="AA">
                                      <p:cBhvr>
                                        <p:cTn id="37" dur="2000" spd="-100000" fill="hold"/>
                                        <p:tgtEl>
                                          <p:spTgt spid="169996"/>
                                        </p:tgtEl>
                                        <p:attrNameLst>
                                          <p:attrName>ppt_x</p:attrName>
                                          <p:attrName>ppt_y</p:attrName>
                                        </p:attrNameLst>
                                      </p:cBhvr>
                                      <p:rCtr x="285" y="0"/>
                                    </p:animMotion>
                                  </p:childTnLst>
                                </p:cTn>
                              </p:par>
                            </p:childTnLst>
                          </p:cTn>
                        </p:par>
                        <p:par>
                          <p:cTn id="38" fill="hold">
                            <p:stCondLst>
                              <p:cond delay="4000"/>
                            </p:stCondLst>
                            <p:childTnLst>
                              <p:par>
                                <p:cTn id="39" presetID="63" presetClass="path" presetSubtype="0" accel="50000" decel="50000" fill="hold" grpId="0" nodeType="afterEffect">
                                  <p:stCondLst>
                                    <p:cond delay="0"/>
                                  </p:stCondLst>
                                  <p:childTnLst>
                                    <p:animMotion origin="layout" path="M 8.33333E-7 -4.97687E-6 L 0.6776 -4.97687E-6 " pathEditMode="relative" rAng="0" ptsTypes="AA">
                                      <p:cBhvr>
                                        <p:cTn id="40" dur="2000" fill="hold"/>
                                        <p:tgtEl>
                                          <p:spTgt spid="169998"/>
                                        </p:tgtEl>
                                        <p:attrNameLst>
                                          <p:attrName>ppt_x</p:attrName>
                                          <p:attrName>ppt_y</p:attrName>
                                        </p:attrNameLst>
                                      </p:cBhvr>
                                      <p:rCtr x="339"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7" grpId="0" animBg="1"/>
      <p:bldP spid="169992" grpId="0"/>
      <p:bldP spid="169993" grpId="0"/>
      <p:bldP spid="169994" grpId="0"/>
      <p:bldP spid="169996" grpId="0"/>
      <p:bldP spid="169996" grpId="1"/>
      <p:bldP spid="16999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Line 6"/>
          <p:cNvSpPr>
            <a:spLocks noChangeShapeType="1"/>
          </p:cNvSpPr>
          <p:nvPr/>
        </p:nvSpPr>
        <p:spPr bwMode="auto">
          <a:xfrm>
            <a:off x="3962400" y="990600"/>
            <a:ext cx="0" cy="990600"/>
          </a:xfrm>
          <a:prstGeom prst="line">
            <a:avLst/>
          </a:prstGeom>
          <a:noFill/>
          <a:ln w="28575">
            <a:solidFill>
              <a:schemeClr val="tx1"/>
            </a:solidFill>
            <a:prstDash val="dash"/>
            <a:miter lim="800000"/>
            <a:headEnd/>
            <a:tailEnd/>
          </a:ln>
        </p:spPr>
        <p:txBody>
          <a:bodyPr wrap="none"/>
          <a:lstStyle/>
          <a:p>
            <a:endParaRPr lang="en-US"/>
          </a:p>
        </p:txBody>
      </p:sp>
      <p:sp>
        <p:nvSpPr>
          <p:cNvPr id="46083" name="Line 7"/>
          <p:cNvSpPr>
            <a:spLocks noChangeShapeType="1"/>
          </p:cNvSpPr>
          <p:nvPr/>
        </p:nvSpPr>
        <p:spPr bwMode="auto">
          <a:xfrm>
            <a:off x="6172200" y="990600"/>
            <a:ext cx="0" cy="990600"/>
          </a:xfrm>
          <a:prstGeom prst="line">
            <a:avLst/>
          </a:prstGeom>
          <a:noFill/>
          <a:ln w="28575">
            <a:solidFill>
              <a:schemeClr val="tx1"/>
            </a:solidFill>
            <a:prstDash val="dash"/>
            <a:miter lim="800000"/>
            <a:headEnd/>
            <a:tailEnd/>
          </a:ln>
        </p:spPr>
        <p:txBody>
          <a:bodyPr wrap="none"/>
          <a:lstStyle/>
          <a:p>
            <a:endParaRPr lang="en-US"/>
          </a:p>
        </p:txBody>
      </p:sp>
      <p:sp>
        <p:nvSpPr>
          <p:cNvPr id="46084" name="Line 8"/>
          <p:cNvSpPr>
            <a:spLocks noChangeShapeType="1"/>
          </p:cNvSpPr>
          <p:nvPr/>
        </p:nvSpPr>
        <p:spPr bwMode="auto">
          <a:xfrm>
            <a:off x="2057400" y="914400"/>
            <a:ext cx="0" cy="1066800"/>
          </a:xfrm>
          <a:prstGeom prst="line">
            <a:avLst/>
          </a:prstGeom>
          <a:noFill/>
          <a:ln w="9525">
            <a:solidFill>
              <a:schemeClr val="tx1"/>
            </a:solidFill>
            <a:miter lim="800000"/>
            <a:headEnd/>
            <a:tailEnd type="triangle" w="med" len="med"/>
          </a:ln>
        </p:spPr>
        <p:txBody>
          <a:bodyPr wrap="none"/>
          <a:lstStyle/>
          <a:p>
            <a:endParaRPr lang="en-US"/>
          </a:p>
        </p:txBody>
      </p:sp>
      <p:sp>
        <p:nvSpPr>
          <p:cNvPr id="29705" name="Line 9"/>
          <p:cNvSpPr>
            <a:spLocks noChangeShapeType="1"/>
          </p:cNvSpPr>
          <p:nvPr/>
        </p:nvSpPr>
        <p:spPr bwMode="auto">
          <a:xfrm>
            <a:off x="1447800" y="1981200"/>
            <a:ext cx="5562600" cy="0"/>
          </a:xfrm>
          <a:prstGeom prst="line">
            <a:avLst/>
          </a:prstGeom>
          <a:noFill/>
          <a:ln w="9525">
            <a:solidFill>
              <a:schemeClr val="tx1"/>
            </a:solidFill>
            <a:miter lim="800000"/>
            <a:headEnd/>
            <a:tailEnd/>
          </a:ln>
        </p:spPr>
        <p:txBody>
          <a:bodyPr wrap="none"/>
          <a:lstStyle/>
          <a:p>
            <a:endParaRPr lang="en-US"/>
          </a:p>
        </p:txBody>
      </p:sp>
      <p:sp>
        <p:nvSpPr>
          <p:cNvPr id="29706" name="Rectangle 10"/>
          <p:cNvSpPr>
            <a:spLocks noChangeArrowheads="1"/>
          </p:cNvSpPr>
          <p:nvPr/>
        </p:nvSpPr>
        <p:spPr bwMode="auto">
          <a:xfrm>
            <a:off x="2438400" y="1981200"/>
            <a:ext cx="3048000" cy="533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08" name="Line 12"/>
          <p:cNvSpPr>
            <a:spLocks noChangeShapeType="1"/>
          </p:cNvSpPr>
          <p:nvPr/>
        </p:nvSpPr>
        <p:spPr bwMode="auto">
          <a:xfrm>
            <a:off x="2057400" y="1981200"/>
            <a:ext cx="0" cy="1524000"/>
          </a:xfrm>
          <a:prstGeom prst="line">
            <a:avLst/>
          </a:prstGeom>
          <a:noFill/>
          <a:ln w="28575">
            <a:solidFill>
              <a:schemeClr val="tx1"/>
            </a:solidFill>
            <a:prstDash val="dash"/>
            <a:miter lim="800000"/>
            <a:headEnd/>
            <a:tailEnd/>
          </a:ln>
        </p:spPr>
        <p:txBody>
          <a:bodyPr wrap="none"/>
          <a:lstStyle/>
          <a:p>
            <a:endParaRPr lang="en-US"/>
          </a:p>
        </p:txBody>
      </p:sp>
      <p:sp>
        <p:nvSpPr>
          <p:cNvPr id="29709" name="Line 13"/>
          <p:cNvSpPr>
            <a:spLocks noChangeShapeType="1"/>
          </p:cNvSpPr>
          <p:nvPr/>
        </p:nvSpPr>
        <p:spPr bwMode="auto">
          <a:xfrm>
            <a:off x="6172200" y="1981200"/>
            <a:ext cx="0" cy="1524000"/>
          </a:xfrm>
          <a:prstGeom prst="line">
            <a:avLst/>
          </a:prstGeom>
          <a:noFill/>
          <a:ln w="28575">
            <a:solidFill>
              <a:schemeClr val="tx1"/>
            </a:solidFill>
            <a:prstDash val="dash"/>
            <a:miter lim="800000"/>
            <a:headEnd/>
            <a:tailEnd/>
          </a:ln>
        </p:spPr>
        <p:txBody>
          <a:bodyPr wrap="none"/>
          <a:lstStyle/>
          <a:p>
            <a:endParaRPr lang="en-US"/>
          </a:p>
        </p:txBody>
      </p:sp>
      <p:sp>
        <p:nvSpPr>
          <p:cNvPr id="29710" name="Line 14"/>
          <p:cNvSpPr>
            <a:spLocks noChangeShapeType="1"/>
          </p:cNvSpPr>
          <p:nvPr/>
        </p:nvSpPr>
        <p:spPr bwMode="auto">
          <a:xfrm>
            <a:off x="1447800" y="3505200"/>
            <a:ext cx="5638800" cy="0"/>
          </a:xfrm>
          <a:prstGeom prst="line">
            <a:avLst/>
          </a:prstGeom>
          <a:noFill/>
          <a:ln w="9525">
            <a:solidFill>
              <a:schemeClr val="tx1"/>
            </a:solidFill>
            <a:miter lim="800000"/>
            <a:headEnd/>
            <a:tailEnd/>
          </a:ln>
        </p:spPr>
        <p:txBody>
          <a:bodyPr wrap="none"/>
          <a:lstStyle/>
          <a:p>
            <a:endParaRPr lang="en-US"/>
          </a:p>
        </p:txBody>
      </p:sp>
      <p:sp>
        <p:nvSpPr>
          <p:cNvPr id="29712" name="Text Box 16"/>
          <p:cNvSpPr txBox="1">
            <a:spLocks noChangeArrowheads="1"/>
          </p:cNvSpPr>
          <p:nvPr/>
        </p:nvSpPr>
        <p:spPr bwMode="auto">
          <a:xfrm>
            <a:off x="2590800" y="1981200"/>
            <a:ext cx="37338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Save state into PCB1</a:t>
            </a:r>
          </a:p>
        </p:txBody>
      </p:sp>
      <p:sp>
        <p:nvSpPr>
          <p:cNvPr id="29714" name="Rectangle 18"/>
          <p:cNvSpPr>
            <a:spLocks noChangeArrowheads="1"/>
          </p:cNvSpPr>
          <p:nvPr/>
        </p:nvSpPr>
        <p:spPr bwMode="auto">
          <a:xfrm>
            <a:off x="2362200" y="2971800"/>
            <a:ext cx="3200400" cy="533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15" name="Text Box 19"/>
          <p:cNvSpPr txBox="1">
            <a:spLocks noChangeArrowheads="1"/>
          </p:cNvSpPr>
          <p:nvPr/>
        </p:nvSpPr>
        <p:spPr bwMode="auto">
          <a:xfrm>
            <a:off x="2362200" y="2895600"/>
            <a:ext cx="37338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Reload state from PCB2</a:t>
            </a:r>
          </a:p>
        </p:txBody>
      </p:sp>
      <p:sp>
        <p:nvSpPr>
          <p:cNvPr id="29716" name="Line 20"/>
          <p:cNvSpPr>
            <a:spLocks noChangeShapeType="1"/>
          </p:cNvSpPr>
          <p:nvPr/>
        </p:nvSpPr>
        <p:spPr bwMode="auto">
          <a:xfrm>
            <a:off x="3962400" y="2514600"/>
            <a:ext cx="0" cy="457200"/>
          </a:xfrm>
          <a:prstGeom prst="line">
            <a:avLst/>
          </a:prstGeom>
          <a:noFill/>
          <a:ln w="9525">
            <a:solidFill>
              <a:schemeClr val="tx1"/>
            </a:solidFill>
            <a:miter lim="800000"/>
            <a:headEnd/>
            <a:tailEnd type="triangle" w="med" len="med"/>
          </a:ln>
        </p:spPr>
        <p:txBody>
          <a:bodyPr wrap="none"/>
          <a:lstStyle/>
          <a:p>
            <a:endParaRPr lang="en-US"/>
          </a:p>
        </p:txBody>
      </p:sp>
      <p:sp>
        <p:nvSpPr>
          <p:cNvPr id="29717" name="Line 21"/>
          <p:cNvSpPr>
            <a:spLocks noChangeShapeType="1"/>
          </p:cNvSpPr>
          <p:nvPr/>
        </p:nvSpPr>
        <p:spPr bwMode="auto">
          <a:xfrm>
            <a:off x="6172200" y="3581400"/>
            <a:ext cx="0" cy="533400"/>
          </a:xfrm>
          <a:prstGeom prst="line">
            <a:avLst/>
          </a:prstGeom>
          <a:noFill/>
          <a:ln w="9525">
            <a:solidFill>
              <a:schemeClr val="tx1"/>
            </a:solidFill>
            <a:miter lim="800000"/>
            <a:headEnd/>
            <a:tailEnd type="triangle" w="med" len="med"/>
          </a:ln>
        </p:spPr>
        <p:txBody>
          <a:bodyPr wrap="none"/>
          <a:lstStyle/>
          <a:p>
            <a:endParaRPr lang="en-US"/>
          </a:p>
        </p:txBody>
      </p:sp>
      <p:sp>
        <p:nvSpPr>
          <p:cNvPr id="29718" name="Line 22"/>
          <p:cNvSpPr>
            <a:spLocks noChangeShapeType="1"/>
          </p:cNvSpPr>
          <p:nvPr/>
        </p:nvSpPr>
        <p:spPr bwMode="auto">
          <a:xfrm>
            <a:off x="2057400" y="3581400"/>
            <a:ext cx="0" cy="533400"/>
          </a:xfrm>
          <a:prstGeom prst="line">
            <a:avLst/>
          </a:prstGeom>
          <a:noFill/>
          <a:ln w="28575">
            <a:solidFill>
              <a:schemeClr val="tx1"/>
            </a:solidFill>
            <a:prstDash val="dash"/>
            <a:miter lim="800000"/>
            <a:headEnd/>
            <a:tailEnd/>
          </a:ln>
        </p:spPr>
        <p:txBody>
          <a:bodyPr wrap="none"/>
          <a:lstStyle/>
          <a:p>
            <a:endParaRPr lang="en-US"/>
          </a:p>
        </p:txBody>
      </p:sp>
      <p:sp>
        <p:nvSpPr>
          <p:cNvPr id="29719" name="Line 23"/>
          <p:cNvSpPr>
            <a:spLocks noChangeShapeType="1"/>
          </p:cNvSpPr>
          <p:nvPr/>
        </p:nvSpPr>
        <p:spPr bwMode="auto">
          <a:xfrm>
            <a:off x="3962400" y="3581400"/>
            <a:ext cx="0" cy="609600"/>
          </a:xfrm>
          <a:prstGeom prst="line">
            <a:avLst/>
          </a:prstGeom>
          <a:noFill/>
          <a:ln w="28575">
            <a:solidFill>
              <a:schemeClr val="tx1"/>
            </a:solidFill>
            <a:prstDash val="dash"/>
            <a:miter lim="800000"/>
            <a:headEnd/>
            <a:tailEnd/>
          </a:ln>
        </p:spPr>
        <p:txBody>
          <a:bodyPr wrap="none"/>
          <a:lstStyle/>
          <a:p>
            <a:endParaRPr lang="en-US"/>
          </a:p>
        </p:txBody>
      </p:sp>
      <p:sp>
        <p:nvSpPr>
          <p:cNvPr id="29720" name="Line 24"/>
          <p:cNvSpPr>
            <a:spLocks noChangeShapeType="1"/>
          </p:cNvSpPr>
          <p:nvPr/>
        </p:nvSpPr>
        <p:spPr bwMode="auto">
          <a:xfrm>
            <a:off x="1447800" y="4114800"/>
            <a:ext cx="5638800" cy="0"/>
          </a:xfrm>
          <a:prstGeom prst="line">
            <a:avLst/>
          </a:prstGeom>
          <a:noFill/>
          <a:ln w="9525">
            <a:solidFill>
              <a:schemeClr val="tx1"/>
            </a:solidFill>
            <a:miter lim="800000"/>
            <a:headEnd/>
            <a:tailEnd/>
          </a:ln>
        </p:spPr>
        <p:txBody>
          <a:bodyPr wrap="none"/>
          <a:lstStyle/>
          <a:p>
            <a:endParaRPr lang="en-US"/>
          </a:p>
        </p:txBody>
      </p:sp>
      <p:sp>
        <p:nvSpPr>
          <p:cNvPr id="29721" name="Rectangle 25"/>
          <p:cNvSpPr>
            <a:spLocks noChangeArrowheads="1"/>
          </p:cNvSpPr>
          <p:nvPr/>
        </p:nvSpPr>
        <p:spPr bwMode="auto">
          <a:xfrm>
            <a:off x="2438400" y="4114800"/>
            <a:ext cx="3048000" cy="533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22" name="Line 26"/>
          <p:cNvSpPr>
            <a:spLocks noChangeShapeType="1"/>
          </p:cNvSpPr>
          <p:nvPr/>
        </p:nvSpPr>
        <p:spPr bwMode="auto">
          <a:xfrm>
            <a:off x="3962400" y="4648200"/>
            <a:ext cx="0" cy="533400"/>
          </a:xfrm>
          <a:prstGeom prst="line">
            <a:avLst/>
          </a:prstGeom>
          <a:noFill/>
          <a:ln w="9525">
            <a:solidFill>
              <a:schemeClr val="tx1"/>
            </a:solidFill>
            <a:miter lim="800000"/>
            <a:headEnd/>
            <a:tailEnd type="triangle" w="med" len="med"/>
          </a:ln>
        </p:spPr>
        <p:txBody>
          <a:bodyPr wrap="none"/>
          <a:lstStyle/>
          <a:p>
            <a:endParaRPr lang="en-US"/>
          </a:p>
        </p:txBody>
      </p:sp>
      <p:sp>
        <p:nvSpPr>
          <p:cNvPr id="29724" name="Text Box 28"/>
          <p:cNvSpPr txBox="1">
            <a:spLocks noChangeArrowheads="1"/>
          </p:cNvSpPr>
          <p:nvPr/>
        </p:nvSpPr>
        <p:spPr bwMode="auto">
          <a:xfrm>
            <a:off x="2667000" y="4114800"/>
            <a:ext cx="37338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Save state into PCB2</a:t>
            </a:r>
          </a:p>
        </p:txBody>
      </p:sp>
      <p:sp>
        <p:nvSpPr>
          <p:cNvPr id="29726" name="Rectangle 30"/>
          <p:cNvSpPr>
            <a:spLocks noChangeArrowheads="1"/>
          </p:cNvSpPr>
          <p:nvPr/>
        </p:nvSpPr>
        <p:spPr bwMode="auto">
          <a:xfrm>
            <a:off x="2438400" y="5181600"/>
            <a:ext cx="3200400" cy="533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27" name="Text Box 31"/>
          <p:cNvSpPr txBox="1">
            <a:spLocks noChangeArrowheads="1"/>
          </p:cNvSpPr>
          <p:nvPr/>
        </p:nvSpPr>
        <p:spPr bwMode="auto">
          <a:xfrm>
            <a:off x="2438400" y="5105400"/>
            <a:ext cx="37338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Reload state from PCB1</a:t>
            </a:r>
          </a:p>
        </p:txBody>
      </p:sp>
      <p:sp>
        <p:nvSpPr>
          <p:cNvPr id="29728" name="Line 32"/>
          <p:cNvSpPr>
            <a:spLocks noChangeShapeType="1"/>
          </p:cNvSpPr>
          <p:nvPr/>
        </p:nvSpPr>
        <p:spPr bwMode="auto">
          <a:xfrm>
            <a:off x="2057400" y="4191000"/>
            <a:ext cx="0" cy="1524000"/>
          </a:xfrm>
          <a:prstGeom prst="line">
            <a:avLst/>
          </a:prstGeom>
          <a:noFill/>
          <a:ln w="28575">
            <a:solidFill>
              <a:schemeClr val="tx1"/>
            </a:solidFill>
            <a:prstDash val="dash"/>
            <a:miter lim="800000"/>
            <a:headEnd/>
            <a:tailEnd/>
          </a:ln>
        </p:spPr>
        <p:txBody>
          <a:bodyPr wrap="none"/>
          <a:lstStyle/>
          <a:p>
            <a:endParaRPr lang="en-US"/>
          </a:p>
        </p:txBody>
      </p:sp>
      <p:sp>
        <p:nvSpPr>
          <p:cNvPr id="29729" name="Line 33"/>
          <p:cNvSpPr>
            <a:spLocks noChangeShapeType="1"/>
          </p:cNvSpPr>
          <p:nvPr/>
        </p:nvSpPr>
        <p:spPr bwMode="auto">
          <a:xfrm>
            <a:off x="6172200" y="4191000"/>
            <a:ext cx="0" cy="1524000"/>
          </a:xfrm>
          <a:prstGeom prst="line">
            <a:avLst/>
          </a:prstGeom>
          <a:noFill/>
          <a:ln w="28575">
            <a:solidFill>
              <a:schemeClr val="tx1"/>
            </a:solidFill>
            <a:prstDash val="dash"/>
            <a:miter lim="800000"/>
            <a:headEnd/>
            <a:tailEnd/>
          </a:ln>
        </p:spPr>
        <p:txBody>
          <a:bodyPr wrap="none"/>
          <a:lstStyle/>
          <a:p>
            <a:endParaRPr lang="en-US"/>
          </a:p>
        </p:txBody>
      </p:sp>
      <p:sp>
        <p:nvSpPr>
          <p:cNvPr id="29730" name="Line 34"/>
          <p:cNvSpPr>
            <a:spLocks noChangeShapeType="1"/>
          </p:cNvSpPr>
          <p:nvPr/>
        </p:nvSpPr>
        <p:spPr bwMode="auto">
          <a:xfrm>
            <a:off x="1524000" y="5715000"/>
            <a:ext cx="5562600" cy="0"/>
          </a:xfrm>
          <a:prstGeom prst="line">
            <a:avLst/>
          </a:prstGeom>
          <a:noFill/>
          <a:ln w="9525">
            <a:solidFill>
              <a:schemeClr val="tx1"/>
            </a:solidFill>
            <a:miter lim="800000"/>
            <a:headEnd/>
            <a:tailEnd/>
          </a:ln>
        </p:spPr>
        <p:txBody>
          <a:bodyPr wrap="none"/>
          <a:lstStyle/>
          <a:p>
            <a:endParaRPr lang="en-US"/>
          </a:p>
        </p:txBody>
      </p:sp>
      <p:sp>
        <p:nvSpPr>
          <p:cNvPr id="29731" name="Line 35"/>
          <p:cNvSpPr>
            <a:spLocks noChangeShapeType="1"/>
          </p:cNvSpPr>
          <p:nvPr/>
        </p:nvSpPr>
        <p:spPr bwMode="auto">
          <a:xfrm>
            <a:off x="6172200" y="5715000"/>
            <a:ext cx="0" cy="533400"/>
          </a:xfrm>
          <a:prstGeom prst="line">
            <a:avLst/>
          </a:prstGeom>
          <a:noFill/>
          <a:ln w="28575">
            <a:solidFill>
              <a:schemeClr val="tx1"/>
            </a:solidFill>
            <a:prstDash val="dash"/>
            <a:miter lim="800000"/>
            <a:headEnd/>
            <a:tailEnd/>
          </a:ln>
        </p:spPr>
        <p:txBody>
          <a:bodyPr wrap="none"/>
          <a:lstStyle/>
          <a:p>
            <a:endParaRPr lang="en-US"/>
          </a:p>
        </p:txBody>
      </p:sp>
      <p:sp>
        <p:nvSpPr>
          <p:cNvPr id="29732" name="Line 36"/>
          <p:cNvSpPr>
            <a:spLocks noChangeShapeType="1"/>
          </p:cNvSpPr>
          <p:nvPr/>
        </p:nvSpPr>
        <p:spPr bwMode="auto">
          <a:xfrm>
            <a:off x="2057400" y="5715000"/>
            <a:ext cx="0" cy="533400"/>
          </a:xfrm>
          <a:prstGeom prst="line">
            <a:avLst/>
          </a:prstGeom>
          <a:noFill/>
          <a:ln w="9525">
            <a:solidFill>
              <a:schemeClr val="tx1"/>
            </a:solidFill>
            <a:miter lim="800000"/>
            <a:headEnd/>
            <a:tailEnd type="triangle" w="med" len="med"/>
          </a:ln>
        </p:spPr>
        <p:txBody>
          <a:bodyPr wrap="none"/>
          <a:lstStyle/>
          <a:p>
            <a:endParaRPr lang="en-US"/>
          </a:p>
        </p:txBody>
      </p:sp>
      <p:sp>
        <p:nvSpPr>
          <p:cNvPr id="29733" name="Line 37"/>
          <p:cNvSpPr>
            <a:spLocks noChangeShapeType="1"/>
          </p:cNvSpPr>
          <p:nvPr/>
        </p:nvSpPr>
        <p:spPr bwMode="auto">
          <a:xfrm>
            <a:off x="4038600" y="5715000"/>
            <a:ext cx="0" cy="533400"/>
          </a:xfrm>
          <a:prstGeom prst="line">
            <a:avLst/>
          </a:prstGeom>
          <a:noFill/>
          <a:ln w="28575">
            <a:solidFill>
              <a:schemeClr val="tx1"/>
            </a:solidFill>
            <a:prstDash val="dash"/>
            <a:miter lim="800000"/>
            <a:headEnd/>
            <a:tailEnd/>
          </a:ln>
        </p:spPr>
        <p:txBody>
          <a:bodyPr wrap="none"/>
          <a:lstStyle/>
          <a:p>
            <a:endParaRPr lang="en-US"/>
          </a:p>
        </p:txBody>
      </p:sp>
      <p:sp>
        <p:nvSpPr>
          <p:cNvPr id="29735" name="Text Box 39"/>
          <p:cNvSpPr txBox="1">
            <a:spLocks noChangeArrowheads="1"/>
          </p:cNvSpPr>
          <p:nvPr/>
        </p:nvSpPr>
        <p:spPr bwMode="auto">
          <a:xfrm>
            <a:off x="7239000" y="1752600"/>
            <a:ext cx="19050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TIMER</a:t>
            </a:r>
          </a:p>
        </p:txBody>
      </p:sp>
      <p:sp>
        <p:nvSpPr>
          <p:cNvPr id="29736" name="Text Box 40"/>
          <p:cNvSpPr txBox="1">
            <a:spLocks noChangeArrowheads="1"/>
          </p:cNvSpPr>
          <p:nvPr/>
        </p:nvSpPr>
        <p:spPr bwMode="auto">
          <a:xfrm>
            <a:off x="7239000" y="5562600"/>
            <a:ext cx="19050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DISPATCH</a:t>
            </a:r>
          </a:p>
        </p:txBody>
      </p:sp>
      <p:sp>
        <p:nvSpPr>
          <p:cNvPr id="29737" name="Text Box 41"/>
          <p:cNvSpPr txBox="1">
            <a:spLocks noChangeArrowheads="1"/>
          </p:cNvSpPr>
          <p:nvPr/>
        </p:nvSpPr>
        <p:spPr bwMode="auto">
          <a:xfrm>
            <a:off x="7239000" y="3276600"/>
            <a:ext cx="19050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DISPATCH</a:t>
            </a:r>
          </a:p>
        </p:txBody>
      </p:sp>
      <p:sp>
        <p:nvSpPr>
          <p:cNvPr id="29738" name="Text Box 42"/>
          <p:cNvSpPr txBox="1">
            <a:spLocks noChangeArrowheads="1"/>
          </p:cNvSpPr>
          <p:nvPr/>
        </p:nvSpPr>
        <p:spPr bwMode="auto">
          <a:xfrm>
            <a:off x="7239000" y="3962400"/>
            <a:ext cx="19050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TIMER</a:t>
            </a:r>
          </a:p>
        </p:txBody>
      </p:sp>
      <p:sp>
        <p:nvSpPr>
          <p:cNvPr id="46113" name="Text Box 45"/>
          <p:cNvSpPr txBox="1">
            <a:spLocks noChangeArrowheads="1"/>
          </p:cNvSpPr>
          <p:nvPr/>
        </p:nvSpPr>
        <p:spPr bwMode="auto">
          <a:xfrm>
            <a:off x="2209800" y="914400"/>
            <a:ext cx="9144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P1</a:t>
            </a:r>
          </a:p>
        </p:txBody>
      </p:sp>
      <p:sp>
        <p:nvSpPr>
          <p:cNvPr id="46114" name="Text Box 46"/>
          <p:cNvSpPr txBox="1">
            <a:spLocks noChangeArrowheads="1"/>
          </p:cNvSpPr>
          <p:nvPr/>
        </p:nvSpPr>
        <p:spPr bwMode="auto">
          <a:xfrm>
            <a:off x="4114800" y="990600"/>
            <a:ext cx="9144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OS</a:t>
            </a:r>
          </a:p>
        </p:txBody>
      </p:sp>
      <p:sp>
        <p:nvSpPr>
          <p:cNvPr id="46115" name="Text Box 47"/>
          <p:cNvSpPr txBox="1">
            <a:spLocks noChangeArrowheads="1"/>
          </p:cNvSpPr>
          <p:nvPr/>
        </p:nvSpPr>
        <p:spPr bwMode="auto">
          <a:xfrm>
            <a:off x="6400800" y="990600"/>
            <a:ext cx="9144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P2</a:t>
            </a:r>
          </a:p>
        </p:txBody>
      </p:sp>
      <p:sp>
        <p:nvSpPr>
          <p:cNvPr id="46116" name="Text Box 50"/>
          <p:cNvSpPr txBox="1">
            <a:spLocks noChangeArrowheads="1"/>
          </p:cNvSpPr>
          <p:nvPr/>
        </p:nvSpPr>
        <p:spPr bwMode="auto">
          <a:xfrm>
            <a:off x="457200" y="1066800"/>
            <a:ext cx="16764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EXECUTING</a:t>
            </a:r>
            <a:r>
              <a:rPr lang="en-US">
                <a:latin typeface="Times New Roman" pitchFamily="18" charset="0"/>
              </a:rPr>
              <a:t> </a:t>
            </a:r>
          </a:p>
        </p:txBody>
      </p:sp>
      <p:sp>
        <p:nvSpPr>
          <p:cNvPr id="29748" name="Text Box 52"/>
          <p:cNvSpPr txBox="1">
            <a:spLocks noChangeArrowheads="1"/>
          </p:cNvSpPr>
          <p:nvPr/>
        </p:nvSpPr>
        <p:spPr bwMode="auto">
          <a:xfrm>
            <a:off x="228600" y="2514600"/>
            <a:ext cx="1143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WAITING</a:t>
            </a:r>
          </a:p>
        </p:txBody>
      </p:sp>
      <p:sp>
        <p:nvSpPr>
          <p:cNvPr id="29750" name="Text Box 54"/>
          <p:cNvSpPr txBox="1">
            <a:spLocks noChangeArrowheads="1"/>
          </p:cNvSpPr>
          <p:nvPr/>
        </p:nvSpPr>
        <p:spPr bwMode="auto">
          <a:xfrm>
            <a:off x="0" y="5791200"/>
            <a:ext cx="14478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EXECUTING</a:t>
            </a:r>
          </a:p>
        </p:txBody>
      </p:sp>
      <p:sp>
        <p:nvSpPr>
          <p:cNvPr id="46119" name="Text Box 56"/>
          <p:cNvSpPr txBox="1">
            <a:spLocks noChangeArrowheads="1"/>
          </p:cNvSpPr>
          <p:nvPr/>
        </p:nvSpPr>
        <p:spPr bwMode="auto">
          <a:xfrm>
            <a:off x="2057400" y="228600"/>
            <a:ext cx="4191000" cy="457200"/>
          </a:xfrm>
          <a:prstGeom prst="rect">
            <a:avLst/>
          </a:prstGeom>
          <a:noFill/>
          <a:ln w="9525">
            <a:noFill/>
            <a:miter lim="800000"/>
            <a:headEnd/>
            <a:tailEnd/>
          </a:ln>
        </p:spPr>
        <p:txBody>
          <a:bodyPr>
            <a:spAutoFit/>
          </a:bodyPr>
          <a:lstStyle/>
          <a:p>
            <a:pPr algn="ctr">
              <a:spcBef>
                <a:spcPct val="50000"/>
              </a:spcBef>
            </a:pPr>
            <a:r>
              <a:rPr lang="en-US" u="sng">
                <a:latin typeface="Times New Roman" pitchFamily="18" charset="0"/>
              </a:rPr>
              <a:t>Context switching</a:t>
            </a:r>
            <a:r>
              <a:rPr lang="en-US">
                <a:latin typeface="Times New Roman" pitchFamily="18" charset="0"/>
              </a:rPr>
              <a:t> </a:t>
            </a:r>
          </a:p>
        </p:txBody>
      </p:sp>
      <p:sp>
        <p:nvSpPr>
          <p:cNvPr id="29753" name="Text Box 57"/>
          <p:cNvSpPr txBox="1">
            <a:spLocks noChangeArrowheads="1"/>
          </p:cNvSpPr>
          <p:nvPr/>
        </p:nvSpPr>
        <p:spPr bwMode="auto">
          <a:xfrm>
            <a:off x="6477000" y="2514600"/>
            <a:ext cx="1143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WAITING</a:t>
            </a:r>
          </a:p>
        </p:txBody>
      </p:sp>
      <p:sp>
        <p:nvSpPr>
          <p:cNvPr id="46121" name="Text Box 58"/>
          <p:cNvSpPr txBox="1">
            <a:spLocks noChangeArrowheads="1"/>
          </p:cNvSpPr>
          <p:nvPr/>
        </p:nvSpPr>
        <p:spPr bwMode="auto">
          <a:xfrm>
            <a:off x="7162800" y="1066800"/>
            <a:ext cx="1143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WAITING</a:t>
            </a:r>
          </a:p>
        </p:txBody>
      </p:sp>
      <p:sp>
        <p:nvSpPr>
          <p:cNvPr id="29755" name="Text Box 59"/>
          <p:cNvSpPr txBox="1">
            <a:spLocks noChangeArrowheads="1"/>
          </p:cNvSpPr>
          <p:nvPr/>
        </p:nvSpPr>
        <p:spPr bwMode="auto">
          <a:xfrm>
            <a:off x="6477000" y="3581400"/>
            <a:ext cx="16764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EXECUTING</a:t>
            </a:r>
            <a:r>
              <a:rPr lang="en-US">
                <a:latin typeface="Times New Roman" pitchFamily="18" charset="0"/>
              </a:rPr>
              <a:t> </a:t>
            </a:r>
          </a:p>
        </p:txBody>
      </p:sp>
      <p:sp>
        <p:nvSpPr>
          <p:cNvPr id="29756" name="Text Box 60"/>
          <p:cNvSpPr txBox="1">
            <a:spLocks noChangeArrowheads="1"/>
          </p:cNvSpPr>
          <p:nvPr/>
        </p:nvSpPr>
        <p:spPr bwMode="auto">
          <a:xfrm>
            <a:off x="228600" y="3581400"/>
            <a:ext cx="1143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WAITING</a:t>
            </a:r>
          </a:p>
        </p:txBody>
      </p:sp>
      <p:sp>
        <p:nvSpPr>
          <p:cNvPr id="29757" name="Text Box 61"/>
          <p:cNvSpPr txBox="1">
            <a:spLocks noChangeArrowheads="1"/>
          </p:cNvSpPr>
          <p:nvPr/>
        </p:nvSpPr>
        <p:spPr bwMode="auto">
          <a:xfrm>
            <a:off x="304800" y="4572000"/>
            <a:ext cx="1143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WAITING</a:t>
            </a:r>
          </a:p>
        </p:txBody>
      </p:sp>
      <p:sp>
        <p:nvSpPr>
          <p:cNvPr id="29758" name="Text Box 62"/>
          <p:cNvSpPr txBox="1">
            <a:spLocks noChangeArrowheads="1"/>
          </p:cNvSpPr>
          <p:nvPr/>
        </p:nvSpPr>
        <p:spPr bwMode="auto">
          <a:xfrm>
            <a:off x="6629400" y="4800600"/>
            <a:ext cx="1143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WAITING</a:t>
            </a:r>
          </a:p>
        </p:txBody>
      </p:sp>
      <p:sp>
        <p:nvSpPr>
          <p:cNvPr id="29760" name="Text Box 64"/>
          <p:cNvSpPr txBox="1">
            <a:spLocks noChangeArrowheads="1"/>
          </p:cNvSpPr>
          <p:nvPr/>
        </p:nvSpPr>
        <p:spPr bwMode="auto">
          <a:xfrm>
            <a:off x="6629400" y="5943600"/>
            <a:ext cx="1143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WAITING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705"/>
                                        </p:tgtEl>
                                        <p:attrNameLst>
                                          <p:attrName>style.visibility</p:attrName>
                                        </p:attrNameLst>
                                      </p:cBhvr>
                                      <p:to>
                                        <p:strVal val="visible"/>
                                      </p:to>
                                    </p:set>
                                    <p:anim calcmode="lin" valueType="num">
                                      <p:cBhvr additive="base">
                                        <p:cTn id="7" dur="500" fill="hold"/>
                                        <p:tgtEl>
                                          <p:spTgt spid="29705"/>
                                        </p:tgtEl>
                                        <p:attrNameLst>
                                          <p:attrName>ppt_x</p:attrName>
                                        </p:attrNameLst>
                                      </p:cBhvr>
                                      <p:tavLst>
                                        <p:tav tm="0">
                                          <p:val>
                                            <p:strVal val="#ppt_x"/>
                                          </p:val>
                                        </p:tav>
                                        <p:tav tm="100000">
                                          <p:val>
                                            <p:strVal val="#ppt_x"/>
                                          </p:val>
                                        </p:tav>
                                      </p:tavLst>
                                    </p:anim>
                                    <p:anim calcmode="lin" valueType="num">
                                      <p:cBhvr additive="base">
                                        <p:cTn id="8" dur="500" fill="hold"/>
                                        <p:tgtEl>
                                          <p:spTgt spid="2970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9735"/>
                                        </p:tgtEl>
                                        <p:attrNameLst>
                                          <p:attrName>style.visibility</p:attrName>
                                        </p:attrNameLst>
                                      </p:cBhvr>
                                      <p:to>
                                        <p:strVal val="visible"/>
                                      </p:to>
                                    </p:set>
                                    <p:anim calcmode="lin" valueType="num">
                                      <p:cBhvr additive="base">
                                        <p:cTn id="11" dur="500" fill="hold"/>
                                        <p:tgtEl>
                                          <p:spTgt spid="29735"/>
                                        </p:tgtEl>
                                        <p:attrNameLst>
                                          <p:attrName>ppt_x</p:attrName>
                                        </p:attrNameLst>
                                      </p:cBhvr>
                                      <p:tavLst>
                                        <p:tav tm="0">
                                          <p:val>
                                            <p:strVal val="#ppt_x"/>
                                          </p:val>
                                        </p:tav>
                                        <p:tav tm="100000">
                                          <p:val>
                                            <p:strVal val="#ppt_x"/>
                                          </p:val>
                                        </p:tav>
                                      </p:tavLst>
                                    </p:anim>
                                    <p:anim calcmode="lin" valueType="num">
                                      <p:cBhvr additive="base">
                                        <p:cTn id="12" dur="500" fill="hold"/>
                                        <p:tgtEl>
                                          <p:spTgt spid="2973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9706"/>
                                        </p:tgtEl>
                                        <p:attrNameLst>
                                          <p:attrName>style.visibility</p:attrName>
                                        </p:attrNameLst>
                                      </p:cBhvr>
                                      <p:to>
                                        <p:strVal val="visible"/>
                                      </p:to>
                                    </p:set>
                                    <p:animEffect transition="in" filter="checkerboard(across)">
                                      <p:cBhvr>
                                        <p:cTn id="17" dur="500"/>
                                        <p:tgtEl>
                                          <p:spTgt spid="29706"/>
                                        </p:tgtEl>
                                      </p:cBhvr>
                                    </p:animEffect>
                                  </p:childTnLst>
                                </p:cTn>
                              </p:par>
                              <p:par>
                                <p:cTn id="18" presetID="5" presetClass="entr" presetSubtype="10" fill="hold" grpId="0" nodeType="withEffect">
                                  <p:stCondLst>
                                    <p:cond delay="0"/>
                                  </p:stCondLst>
                                  <p:childTnLst>
                                    <p:set>
                                      <p:cBhvr>
                                        <p:cTn id="19" dur="1" fill="hold">
                                          <p:stCondLst>
                                            <p:cond delay="0"/>
                                          </p:stCondLst>
                                        </p:cTn>
                                        <p:tgtEl>
                                          <p:spTgt spid="29712"/>
                                        </p:tgtEl>
                                        <p:attrNameLst>
                                          <p:attrName>style.visibility</p:attrName>
                                        </p:attrNameLst>
                                      </p:cBhvr>
                                      <p:to>
                                        <p:strVal val="visible"/>
                                      </p:to>
                                    </p:set>
                                    <p:animEffect transition="in" filter="checkerboard(across)">
                                      <p:cBhvr>
                                        <p:cTn id="20" dur="500"/>
                                        <p:tgtEl>
                                          <p:spTgt spid="29712"/>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29708"/>
                                        </p:tgtEl>
                                        <p:attrNameLst>
                                          <p:attrName>style.visibility</p:attrName>
                                        </p:attrNameLst>
                                      </p:cBhvr>
                                      <p:to>
                                        <p:strVal val="visible"/>
                                      </p:to>
                                    </p:set>
                                    <p:animEffect transition="in" filter="checkerboard(across)">
                                      <p:cBhvr>
                                        <p:cTn id="25" dur="500"/>
                                        <p:tgtEl>
                                          <p:spTgt spid="29708"/>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29709"/>
                                        </p:tgtEl>
                                        <p:attrNameLst>
                                          <p:attrName>style.visibility</p:attrName>
                                        </p:attrNameLst>
                                      </p:cBhvr>
                                      <p:to>
                                        <p:strVal val="visible"/>
                                      </p:to>
                                    </p:set>
                                    <p:animEffect transition="in" filter="checkerboard(across)">
                                      <p:cBhvr>
                                        <p:cTn id="28" dur="500"/>
                                        <p:tgtEl>
                                          <p:spTgt spid="29709"/>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29753"/>
                                        </p:tgtEl>
                                        <p:attrNameLst>
                                          <p:attrName>style.visibility</p:attrName>
                                        </p:attrNameLst>
                                      </p:cBhvr>
                                      <p:to>
                                        <p:strVal val="visible"/>
                                      </p:to>
                                    </p:set>
                                    <p:animEffect transition="in" filter="checkerboard(across)">
                                      <p:cBhvr>
                                        <p:cTn id="31" dur="500"/>
                                        <p:tgtEl>
                                          <p:spTgt spid="29753"/>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29748"/>
                                        </p:tgtEl>
                                        <p:attrNameLst>
                                          <p:attrName>style.visibility</p:attrName>
                                        </p:attrNameLst>
                                      </p:cBhvr>
                                      <p:to>
                                        <p:strVal val="visible"/>
                                      </p:to>
                                    </p:set>
                                    <p:animEffect transition="in" filter="checkerboard(across)">
                                      <p:cBhvr>
                                        <p:cTn id="34" dur="500"/>
                                        <p:tgtEl>
                                          <p:spTgt spid="29748"/>
                                        </p:tgtEl>
                                      </p:cBhvr>
                                    </p:animEffect>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29716"/>
                                        </p:tgtEl>
                                        <p:attrNameLst>
                                          <p:attrName>style.visibility</p:attrName>
                                        </p:attrNameLst>
                                      </p:cBhvr>
                                      <p:to>
                                        <p:strVal val="visible"/>
                                      </p:to>
                                    </p:set>
                                    <p:animEffect transition="in" filter="checkerboard(across)">
                                      <p:cBhvr>
                                        <p:cTn id="39" dur="500"/>
                                        <p:tgtEl>
                                          <p:spTgt spid="29716"/>
                                        </p:tgtEl>
                                      </p:cBhvr>
                                    </p:animEffect>
                                  </p:childTnLst>
                                </p:cTn>
                              </p:par>
                            </p:childTnLst>
                          </p:cTn>
                        </p:par>
                      </p:childTnLst>
                    </p:cTn>
                  </p:par>
                  <p:par>
                    <p:cTn id="40" fill="hold">
                      <p:stCondLst>
                        <p:cond delay="indefinite"/>
                      </p:stCondLst>
                      <p:childTnLst>
                        <p:par>
                          <p:cTn id="41" fill="hold">
                            <p:stCondLst>
                              <p:cond delay="0"/>
                            </p:stCondLst>
                            <p:childTnLst>
                              <p:par>
                                <p:cTn id="42" presetID="5" presetClass="entr" presetSubtype="10" fill="hold" grpId="0" nodeType="clickEffect">
                                  <p:stCondLst>
                                    <p:cond delay="0"/>
                                  </p:stCondLst>
                                  <p:childTnLst>
                                    <p:set>
                                      <p:cBhvr>
                                        <p:cTn id="43" dur="1" fill="hold">
                                          <p:stCondLst>
                                            <p:cond delay="0"/>
                                          </p:stCondLst>
                                        </p:cTn>
                                        <p:tgtEl>
                                          <p:spTgt spid="29714"/>
                                        </p:tgtEl>
                                        <p:attrNameLst>
                                          <p:attrName>style.visibility</p:attrName>
                                        </p:attrNameLst>
                                      </p:cBhvr>
                                      <p:to>
                                        <p:strVal val="visible"/>
                                      </p:to>
                                    </p:set>
                                    <p:animEffect transition="in" filter="checkerboard(across)">
                                      <p:cBhvr>
                                        <p:cTn id="44" dur="500"/>
                                        <p:tgtEl>
                                          <p:spTgt spid="29714"/>
                                        </p:tgtEl>
                                      </p:cBhvr>
                                    </p:animEffect>
                                  </p:childTnLst>
                                </p:cTn>
                              </p:par>
                              <p:par>
                                <p:cTn id="45" presetID="5" presetClass="entr" presetSubtype="10" fill="hold" grpId="0" nodeType="withEffect">
                                  <p:stCondLst>
                                    <p:cond delay="0"/>
                                  </p:stCondLst>
                                  <p:childTnLst>
                                    <p:set>
                                      <p:cBhvr>
                                        <p:cTn id="46" dur="1" fill="hold">
                                          <p:stCondLst>
                                            <p:cond delay="0"/>
                                          </p:stCondLst>
                                        </p:cTn>
                                        <p:tgtEl>
                                          <p:spTgt spid="29715"/>
                                        </p:tgtEl>
                                        <p:attrNameLst>
                                          <p:attrName>style.visibility</p:attrName>
                                        </p:attrNameLst>
                                      </p:cBhvr>
                                      <p:to>
                                        <p:strVal val="visible"/>
                                      </p:to>
                                    </p:set>
                                    <p:animEffect transition="in" filter="checkerboard(across)">
                                      <p:cBhvr>
                                        <p:cTn id="47" dur="500"/>
                                        <p:tgtEl>
                                          <p:spTgt spid="29715"/>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29710"/>
                                        </p:tgtEl>
                                        <p:attrNameLst>
                                          <p:attrName>style.visibility</p:attrName>
                                        </p:attrNameLst>
                                      </p:cBhvr>
                                      <p:to>
                                        <p:strVal val="visible"/>
                                      </p:to>
                                    </p:set>
                                    <p:anim calcmode="lin" valueType="num">
                                      <p:cBhvr additive="base">
                                        <p:cTn id="52" dur="500" fill="hold"/>
                                        <p:tgtEl>
                                          <p:spTgt spid="29710"/>
                                        </p:tgtEl>
                                        <p:attrNameLst>
                                          <p:attrName>ppt_x</p:attrName>
                                        </p:attrNameLst>
                                      </p:cBhvr>
                                      <p:tavLst>
                                        <p:tav tm="0">
                                          <p:val>
                                            <p:strVal val="#ppt_x"/>
                                          </p:val>
                                        </p:tav>
                                        <p:tav tm="100000">
                                          <p:val>
                                            <p:strVal val="#ppt_x"/>
                                          </p:val>
                                        </p:tav>
                                      </p:tavLst>
                                    </p:anim>
                                    <p:anim calcmode="lin" valueType="num">
                                      <p:cBhvr additive="base">
                                        <p:cTn id="53" dur="500" fill="hold"/>
                                        <p:tgtEl>
                                          <p:spTgt spid="29710"/>
                                        </p:tgtEl>
                                        <p:attrNameLst>
                                          <p:attrName>ppt_y</p:attrName>
                                        </p:attrNameLst>
                                      </p:cBhvr>
                                      <p:tavLst>
                                        <p:tav tm="0">
                                          <p:val>
                                            <p:strVal val="1+#ppt_h/2"/>
                                          </p:val>
                                        </p:tav>
                                        <p:tav tm="100000">
                                          <p:val>
                                            <p:strVal val="#ppt_y"/>
                                          </p:val>
                                        </p:tav>
                                      </p:tavLst>
                                    </p:anim>
                                  </p:childTnLst>
                                </p:cTn>
                              </p:par>
                              <p:par>
                                <p:cTn id="54" presetID="2" presetClass="entr" presetSubtype="4" fill="hold" grpId="0" nodeType="withEffect">
                                  <p:stCondLst>
                                    <p:cond delay="0"/>
                                  </p:stCondLst>
                                  <p:childTnLst>
                                    <p:set>
                                      <p:cBhvr>
                                        <p:cTn id="55" dur="1" fill="hold">
                                          <p:stCondLst>
                                            <p:cond delay="0"/>
                                          </p:stCondLst>
                                        </p:cTn>
                                        <p:tgtEl>
                                          <p:spTgt spid="29737"/>
                                        </p:tgtEl>
                                        <p:attrNameLst>
                                          <p:attrName>style.visibility</p:attrName>
                                        </p:attrNameLst>
                                      </p:cBhvr>
                                      <p:to>
                                        <p:strVal val="visible"/>
                                      </p:to>
                                    </p:set>
                                    <p:anim calcmode="lin" valueType="num">
                                      <p:cBhvr additive="base">
                                        <p:cTn id="56" dur="500" fill="hold"/>
                                        <p:tgtEl>
                                          <p:spTgt spid="29737"/>
                                        </p:tgtEl>
                                        <p:attrNameLst>
                                          <p:attrName>ppt_x</p:attrName>
                                        </p:attrNameLst>
                                      </p:cBhvr>
                                      <p:tavLst>
                                        <p:tav tm="0">
                                          <p:val>
                                            <p:strVal val="#ppt_x"/>
                                          </p:val>
                                        </p:tav>
                                        <p:tav tm="100000">
                                          <p:val>
                                            <p:strVal val="#ppt_x"/>
                                          </p:val>
                                        </p:tav>
                                      </p:tavLst>
                                    </p:anim>
                                    <p:anim calcmode="lin" valueType="num">
                                      <p:cBhvr additive="base">
                                        <p:cTn id="57" dur="500" fill="hold"/>
                                        <p:tgtEl>
                                          <p:spTgt spid="29737"/>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29717"/>
                                        </p:tgtEl>
                                        <p:attrNameLst>
                                          <p:attrName>style.visibility</p:attrName>
                                        </p:attrNameLst>
                                      </p:cBhvr>
                                      <p:to>
                                        <p:strVal val="visible"/>
                                      </p:to>
                                    </p:set>
                                    <p:animEffect transition="in" filter="checkerboard(across)">
                                      <p:cBhvr>
                                        <p:cTn id="62" dur="500"/>
                                        <p:tgtEl>
                                          <p:spTgt spid="29717"/>
                                        </p:tgtEl>
                                      </p:cBhvr>
                                    </p:animEffect>
                                  </p:childTnLst>
                                </p:cTn>
                              </p:par>
                              <p:par>
                                <p:cTn id="63" presetID="5" presetClass="entr" presetSubtype="10" fill="hold" grpId="0" nodeType="withEffect">
                                  <p:stCondLst>
                                    <p:cond delay="0"/>
                                  </p:stCondLst>
                                  <p:childTnLst>
                                    <p:set>
                                      <p:cBhvr>
                                        <p:cTn id="64" dur="1" fill="hold">
                                          <p:stCondLst>
                                            <p:cond delay="0"/>
                                          </p:stCondLst>
                                        </p:cTn>
                                        <p:tgtEl>
                                          <p:spTgt spid="29755"/>
                                        </p:tgtEl>
                                        <p:attrNameLst>
                                          <p:attrName>style.visibility</p:attrName>
                                        </p:attrNameLst>
                                      </p:cBhvr>
                                      <p:to>
                                        <p:strVal val="visible"/>
                                      </p:to>
                                    </p:set>
                                    <p:animEffect transition="in" filter="checkerboard(across)">
                                      <p:cBhvr>
                                        <p:cTn id="65" dur="500"/>
                                        <p:tgtEl>
                                          <p:spTgt spid="29755"/>
                                        </p:tgtEl>
                                      </p:cBhvr>
                                    </p:animEffect>
                                  </p:childTnLst>
                                </p:cTn>
                              </p:par>
                            </p:childTnLst>
                          </p:cTn>
                        </p:par>
                      </p:childTnLst>
                    </p:cTn>
                  </p:par>
                  <p:par>
                    <p:cTn id="66" fill="hold">
                      <p:stCondLst>
                        <p:cond delay="indefinite"/>
                      </p:stCondLst>
                      <p:childTnLst>
                        <p:par>
                          <p:cTn id="67" fill="hold">
                            <p:stCondLst>
                              <p:cond delay="0"/>
                            </p:stCondLst>
                            <p:childTnLst>
                              <p:par>
                                <p:cTn id="68" presetID="5" presetClass="entr" presetSubtype="10" fill="hold" grpId="0" nodeType="clickEffect">
                                  <p:stCondLst>
                                    <p:cond delay="0"/>
                                  </p:stCondLst>
                                  <p:childTnLst>
                                    <p:set>
                                      <p:cBhvr>
                                        <p:cTn id="69" dur="1" fill="hold">
                                          <p:stCondLst>
                                            <p:cond delay="0"/>
                                          </p:stCondLst>
                                        </p:cTn>
                                        <p:tgtEl>
                                          <p:spTgt spid="29719"/>
                                        </p:tgtEl>
                                        <p:attrNameLst>
                                          <p:attrName>style.visibility</p:attrName>
                                        </p:attrNameLst>
                                      </p:cBhvr>
                                      <p:to>
                                        <p:strVal val="visible"/>
                                      </p:to>
                                    </p:set>
                                    <p:animEffect transition="in" filter="checkerboard(across)">
                                      <p:cBhvr>
                                        <p:cTn id="70" dur="500"/>
                                        <p:tgtEl>
                                          <p:spTgt spid="29719"/>
                                        </p:tgtEl>
                                      </p:cBhvr>
                                    </p:animEffect>
                                  </p:childTnLst>
                                </p:cTn>
                              </p:par>
                              <p:par>
                                <p:cTn id="71" presetID="5" presetClass="entr" presetSubtype="10" fill="hold" grpId="0" nodeType="withEffect">
                                  <p:stCondLst>
                                    <p:cond delay="0"/>
                                  </p:stCondLst>
                                  <p:childTnLst>
                                    <p:set>
                                      <p:cBhvr>
                                        <p:cTn id="72" dur="1" fill="hold">
                                          <p:stCondLst>
                                            <p:cond delay="0"/>
                                          </p:stCondLst>
                                        </p:cTn>
                                        <p:tgtEl>
                                          <p:spTgt spid="29718"/>
                                        </p:tgtEl>
                                        <p:attrNameLst>
                                          <p:attrName>style.visibility</p:attrName>
                                        </p:attrNameLst>
                                      </p:cBhvr>
                                      <p:to>
                                        <p:strVal val="visible"/>
                                      </p:to>
                                    </p:set>
                                    <p:animEffect transition="in" filter="checkerboard(across)">
                                      <p:cBhvr>
                                        <p:cTn id="73" dur="500"/>
                                        <p:tgtEl>
                                          <p:spTgt spid="29718"/>
                                        </p:tgtEl>
                                      </p:cBhvr>
                                    </p:animEffect>
                                  </p:childTnLst>
                                </p:cTn>
                              </p:par>
                              <p:par>
                                <p:cTn id="74" presetID="5" presetClass="entr" presetSubtype="10" fill="hold" grpId="0" nodeType="withEffect">
                                  <p:stCondLst>
                                    <p:cond delay="0"/>
                                  </p:stCondLst>
                                  <p:childTnLst>
                                    <p:set>
                                      <p:cBhvr>
                                        <p:cTn id="75" dur="1" fill="hold">
                                          <p:stCondLst>
                                            <p:cond delay="0"/>
                                          </p:stCondLst>
                                        </p:cTn>
                                        <p:tgtEl>
                                          <p:spTgt spid="29756"/>
                                        </p:tgtEl>
                                        <p:attrNameLst>
                                          <p:attrName>style.visibility</p:attrName>
                                        </p:attrNameLst>
                                      </p:cBhvr>
                                      <p:to>
                                        <p:strVal val="visible"/>
                                      </p:to>
                                    </p:set>
                                    <p:animEffect transition="in" filter="checkerboard(across)">
                                      <p:cBhvr>
                                        <p:cTn id="76" dur="500"/>
                                        <p:tgtEl>
                                          <p:spTgt spid="29756"/>
                                        </p:tgtEl>
                                      </p:cBhvr>
                                    </p:animEffect>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29720"/>
                                        </p:tgtEl>
                                        <p:attrNameLst>
                                          <p:attrName>style.visibility</p:attrName>
                                        </p:attrNameLst>
                                      </p:cBhvr>
                                      <p:to>
                                        <p:strVal val="visible"/>
                                      </p:to>
                                    </p:set>
                                    <p:anim calcmode="lin" valueType="num">
                                      <p:cBhvr additive="base">
                                        <p:cTn id="81" dur="500" fill="hold"/>
                                        <p:tgtEl>
                                          <p:spTgt spid="29720"/>
                                        </p:tgtEl>
                                        <p:attrNameLst>
                                          <p:attrName>ppt_x</p:attrName>
                                        </p:attrNameLst>
                                      </p:cBhvr>
                                      <p:tavLst>
                                        <p:tav tm="0">
                                          <p:val>
                                            <p:strVal val="#ppt_x"/>
                                          </p:val>
                                        </p:tav>
                                        <p:tav tm="100000">
                                          <p:val>
                                            <p:strVal val="#ppt_x"/>
                                          </p:val>
                                        </p:tav>
                                      </p:tavLst>
                                    </p:anim>
                                    <p:anim calcmode="lin" valueType="num">
                                      <p:cBhvr additive="base">
                                        <p:cTn id="82" dur="500" fill="hold"/>
                                        <p:tgtEl>
                                          <p:spTgt spid="29720"/>
                                        </p:tgtEl>
                                        <p:attrNameLst>
                                          <p:attrName>ppt_y</p:attrName>
                                        </p:attrNameLst>
                                      </p:cBhvr>
                                      <p:tavLst>
                                        <p:tav tm="0">
                                          <p:val>
                                            <p:strVal val="1+#ppt_h/2"/>
                                          </p:val>
                                        </p:tav>
                                        <p:tav tm="100000">
                                          <p:val>
                                            <p:strVal val="#ppt_y"/>
                                          </p:val>
                                        </p:tav>
                                      </p:tavLst>
                                    </p:anim>
                                  </p:childTnLst>
                                </p:cTn>
                              </p:par>
                              <p:par>
                                <p:cTn id="83" presetID="2" presetClass="entr" presetSubtype="4" fill="hold" grpId="0" nodeType="withEffect">
                                  <p:stCondLst>
                                    <p:cond delay="0"/>
                                  </p:stCondLst>
                                  <p:childTnLst>
                                    <p:set>
                                      <p:cBhvr>
                                        <p:cTn id="84" dur="1" fill="hold">
                                          <p:stCondLst>
                                            <p:cond delay="0"/>
                                          </p:stCondLst>
                                        </p:cTn>
                                        <p:tgtEl>
                                          <p:spTgt spid="29738"/>
                                        </p:tgtEl>
                                        <p:attrNameLst>
                                          <p:attrName>style.visibility</p:attrName>
                                        </p:attrNameLst>
                                      </p:cBhvr>
                                      <p:to>
                                        <p:strVal val="visible"/>
                                      </p:to>
                                    </p:set>
                                    <p:anim calcmode="lin" valueType="num">
                                      <p:cBhvr additive="base">
                                        <p:cTn id="85" dur="500" fill="hold"/>
                                        <p:tgtEl>
                                          <p:spTgt spid="29738"/>
                                        </p:tgtEl>
                                        <p:attrNameLst>
                                          <p:attrName>ppt_x</p:attrName>
                                        </p:attrNameLst>
                                      </p:cBhvr>
                                      <p:tavLst>
                                        <p:tav tm="0">
                                          <p:val>
                                            <p:strVal val="#ppt_x"/>
                                          </p:val>
                                        </p:tav>
                                        <p:tav tm="100000">
                                          <p:val>
                                            <p:strVal val="#ppt_x"/>
                                          </p:val>
                                        </p:tav>
                                      </p:tavLst>
                                    </p:anim>
                                    <p:anim calcmode="lin" valueType="num">
                                      <p:cBhvr additive="base">
                                        <p:cTn id="86" dur="500" fill="hold"/>
                                        <p:tgtEl>
                                          <p:spTgt spid="29738"/>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5" presetClass="entr" presetSubtype="10" fill="hold" grpId="0" nodeType="clickEffect">
                                  <p:stCondLst>
                                    <p:cond delay="0"/>
                                  </p:stCondLst>
                                  <p:childTnLst>
                                    <p:set>
                                      <p:cBhvr>
                                        <p:cTn id="90" dur="1" fill="hold">
                                          <p:stCondLst>
                                            <p:cond delay="0"/>
                                          </p:stCondLst>
                                        </p:cTn>
                                        <p:tgtEl>
                                          <p:spTgt spid="29721"/>
                                        </p:tgtEl>
                                        <p:attrNameLst>
                                          <p:attrName>style.visibility</p:attrName>
                                        </p:attrNameLst>
                                      </p:cBhvr>
                                      <p:to>
                                        <p:strVal val="visible"/>
                                      </p:to>
                                    </p:set>
                                    <p:animEffect transition="in" filter="checkerboard(across)">
                                      <p:cBhvr>
                                        <p:cTn id="91" dur="500"/>
                                        <p:tgtEl>
                                          <p:spTgt spid="29721"/>
                                        </p:tgtEl>
                                      </p:cBhvr>
                                    </p:animEffect>
                                  </p:childTnLst>
                                </p:cTn>
                              </p:par>
                              <p:par>
                                <p:cTn id="92" presetID="5" presetClass="entr" presetSubtype="10" fill="hold" grpId="0" nodeType="withEffect">
                                  <p:stCondLst>
                                    <p:cond delay="0"/>
                                  </p:stCondLst>
                                  <p:childTnLst>
                                    <p:set>
                                      <p:cBhvr>
                                        <p:cTn id="93" dur="1" fill="hold">
                                          <p:stCondLst>
                                            <p:cond delay="0"/>
                                          </p:stCondLst>
                                        </p:cTn>
                                        <p:tgtEl>
                                          <p:spTgt spid="29724"/>
                                        </p:tgtEl>
                                        <p:attrNameLst>
                                          <p:attrName>style.visibility</p:attrName>
                                        </p:attrNameLst>
                                      </p:cBhvr>
                                      <p:to>
                                        <p:strVal val="visible"/>
                                      </p:to>
                                    </p:set>
                                    <p:animEffect transition="in" filter="checkerboard(across)">
                                      <p:cBhvr>
                                        <p:cTn id="94" dur="500"/>
                                        <p:tgtEl>
                                          <p:spTgt spid="29724"/>
                                        </p:tgtEl>
                                      </p:cBhvr>
                                    </p:animEffect>
                                  </p:childTnLst>
                                </p:cTn>
                              </p:par>
                            </p:childTnLst>
                          </p:cTn>
                        </p:par>
                      </p:childTnLst>
                    </p:cTn>
                  </p:par>
                  <p:par>
                    <p:cTn id="95" fill="hold">
                      <p:stCondLst>
                        <p:cond delay="indefinite"/>
                      </p:stCondLst>
                      <p:childTnLst>
                        <p:par>
                          <p:cTn id="96" fill="hold">
                            <p:stCondLst>
                              <p:cond delay="0"/>
                            </p:stCondLst>
                            <p:childTnLst>
                              <p:par>
                                <p:cTn id="97" presetID="5" presetClass="entr" presetSubtype="10" fill="hold" grpId="0" nodeType="clickEffect">
                                  <p:stCondLst>
                                    <p:cond delay="0"/>
                                  </p:stCondLst>
                                  <p:childTnLst>
                                    <p:set>
                                      <p:cBhvr>
                                        <p:cTn id="98" dur="1" fill="hold">
                                          <p:stCondLst>
                                            <p:cond delay="0"/>
                                          </p:stCondLst>
                                        </p:cTn>
                                        <p:tgtEl>
                                          <p:spTgt spid="29757"/>
                                        </p:tgtEl>
                                        <p:attrNameLst>
                                          <p:attrName>style.visibility</p:attrName>
                                        </p:attrNameLst>
                                      </p:cBhvr>
                                      <p:to>
                                        <p:strVal val="visible"/>
                                      </p:to>
                                    </p:set>
                                    <p:animEffect transition="in" filter="checkerboard(across)">
                                      <p:cBhvr>
                                        <p:cTn id="99" dur="500"/>
                                        <p:tgtEl>
                                          <p:spTgt spid="29757"/>
                                        </p:tgtEl>
                                      </p:cBhvr>
                                    </p:animEffect>
                                  </p:childTnLst>
                                </p:cTn>
                              </p:par>
                              <p:par>
                                <p:cTn id="100" presetID="5" presetClass="entr" presetSubtype="10" fill="hold" grpId="0" nodeType="withEffect">
                                  <p:stCondLst>
                                    <p:cond delay="0"/>
                                  </p:stCondLst>
                                  <p:childTnLst>
                                    <p:set>
                                      <p:cBhvr>
                                        <p:cTn id="101" dur="1" fill="hold">
                                          <p:stCondLst>
                                            <p:cond delay="0"/>
                                          </p:stCondLst>
                                        </p:cTn>
                                        <p:tgtEl>
                                          <p:spTgt spid="29728"/>
                                        </p:tgtEl>
                                        <p:attrNameLst>
                                          <p:attrName>style.visibility</p:attrName>
                                        </p:attrNameLst>
                                      </p:cBhvr>
                                      <p:to>
                                        <p:strVal val="visible"/>
                                      </p:to>
                                    </p:set>
                                    <p:animEffect transition="in" filter="checkerboard(across)">
                                      <p:cBhvr>
                                        <p:cTn id="102" dur="500"/>
                                        <p:tgtEl>
                                          <p:spTgt spid="29728"/>
                                        </p:tgtEl>
                                      </p:cBhvr>
                                    </p:animEffect>
                                  </p:childTnLst>
                                </p:cTn>
                              </p:par>
                              <p:par>
                                <p:cTn id="103" presetID="5" presetClass="entr" presetSubtype="10" fill="hold" grpId="0" nodeType="withEffect">
                                  <p:stCondLst>
                                    <p:cond delay="0"/>
                                  </p:stCondLst>
                                  <p:childTnLst>
                                    <p:set>
                                      <p:cBhvr>
                                        <p:cTn id="104" dur="1" fill="hold">
                                          <p:stCondLst>
                                            <p:cond delay="0"/>
                                          </p:stCondLst>
                                        </p:cTn>
                                        <p:tgtEl>
                                          <p:spTgt spid="29729"/>
                                        </p:tgtEl>
                                        <p:attrNameLst>
                                          <p:attrName>style.visibility</p:attrName>
                                        </p:attrNameLst>
                                      </p:cBhvr>
                                      <p:to>
                                        <p:strVal val="visible"/>
                                      </p:to>
                                    </p:set>
                                    <p:animEffect transition="in" filter="checkerboard(across)">
                                      <p:cBhvr>
                                        <p:cTn id="105" dur="500"/>
                                        <p:tgtEl>
                                          <p:spTgt spid="29729"/>
                                        </p:tgtEl>
                                      </p:cBhvr>
                                    </p:animEffect>
                                  </p:childTnLst>
                                </p:cTn>
                              </p:par>
                              <p:par>
                                <p:cTn id="106" presetID="5" presetClass="entr" presetSubtype="10" fill="hold" grpId="0" nodeType="withEffect">
                                  <p:stCondLst>
                                    <p:cond delay="0"/>
                                  </p:stCondLst>
                                  <p:childTnLst>
                                    <p:set>
                                      <p:cBhvr>
                                        <p:cTn id="107" dur="1" fill="hold">
                                          <p:stCondLst>
                                            <p:cond delay="0"/>
                                          </p:stCondLst>
                                        </p:cTn>
                                        <p:tgtEl>
                                          <p:spTgt spid="29758"/>
                                        </p:tgtEl>
                                        <p:attrNameLst>
                                          <p:attrName>style.visibility</p:attrName>
                                        </p:attrNameLst>
                                      </p:cBhvr>
                                      <p:to>
                                        <p:strVal val="visible"/>
                                      </p:to>
                                    </p:set>
                                    <p:animEffect transition="in" filter="checkerboard(across)">
                                      <p:cBhvr>
                                        <p:cTn id="108" dur="500"/>
                                        <p:tgtEl>
                                          <p:spTgt spid="29758"/>
                                        </p:tgtEl>
                                      </p:cBhvr>
                                    </p:animEffect>
                                  </p:childTnLst>
                                </p:cTn>
                              </p:par>
                            </p:childTnLst>
                          </p:cTn>
                        </p:par>
                      </p:childTnLst>
                    </p:cTn>
                  </p:par>
                  <p:par>
                    <p:cTn id="109" fill="hold">
                      <p:stCondLst>
                        <p:cond delay="indefinite"/>
                      </p:stCondLst>
                      <p:childTnLst>
                        <p:par>
                          <p:cTn id="110" fill="hold">
                            <p:stCondLst>
                              <p:cond delay="0"/>
                            </p:stCondLst>
                            <p:childTnLst>
                              <p:par>
                                <p:cTn id="111" presetID="5" presetClass="entr" presetSubtype="10" fill="hold" grpId="0" nodeType="clickEffect">
                                  <p:stCondLst>
                                    <p:cond delay="0"/>
                                  </p:stCondLst>
                                  <p:childTnLst>
                                    <p:set>
                                      <p:cBhvr>
                                        <p:cTn id="112" dur="1" fill="hold">
                                          <p:stCondLst>
                                            <p:cond delay="0"/>
                                          </p:stCondLst>
                                        </p:cTn>
                                        <p:tgtEl>
                                          <p:spTgt spid="29722"/>
                                        </p:tgtEl>
                                        <p:attrNameLst>
                                          <p:attrName>style.visibility</p:attrName>
                                        </p:attrNameLst>
                                      </p:cBhvr>
                                      <p:to>
                                        <p:strVal val="visible"/>
                                      </p:to>
                                    </p:set>
                                    <p:animEffect transition="in" filter="checkerboard(across)">
                                      <p:cBhvr>
                                        <p:cTn id="113" dur="500"/>
                                        <p:tgtEl>
                                          <p:spTgt spid="29722"/>
                                        </p:tgtEl>
                                      </p:cBhvr>
                                    </p:animEffect>
                                  </p:childTnLst>
                                </p:cTn>
                              </p:par>
                              <p:par>
                                <p:cTn id="114" presetID="5" presetClass="entr" presetSubtype="10" fill="hold" grpId="0" nodeType="withEffect">
                                  <p:stCondLst>
                                    <p:cond delay="0"/>
                                  </p:stCondLst>
                                  <p:childTnLst>
                                    <p:set>
                                      <p:cBhvr>
                                        <p:cTn id="115" dur="1" fill="hold">
                                          <p:stCondLst>
                                            <p:cond delay="0"/>
                                          </p:stCondLst>
                                        </p:cTn>
                                        <p:tgtEl>
                                          <p:spTgt spid="29727"/>
                                        </p:tgtEl>
                                        <p:attrNameLst>
                                          <p:attrName>style.visibility</p:attrName>
                                        </p:attrNameLst>
                                      </p:cBhvr>
                                      <p:to>
                                        <p:strVal val="visible"/>
                                      </p:to>
                                    </p:set>
                                    <p:animEffect transition="in" filter="checkerboard(across)">
                                      <p:cBhvr>
                                        <p:cTn id="116" dur="500"/>
                                        <p:tgtEl>
                                          <p:spTgt spid="29727"/>
                                        </p:tgtEl>
                                      </p:cBhvr>
                                    </p:animEffect>
                                  </p:childTnLst>
                                </p:cTn>
                              </p:par>
                              <p:par>
                                <p:cTn id="117" presetID="5" presetClass="entr" presetSubtype="10" fill="hold" grpId="0" nodeType="withEffect">
                                  <p:stCondLst>
                                    <p:cond delay="0"/>
                                  </p:stCondLst>
                                  <p:childTnLst>
                                    <p:set>
                                      <p:cBhvr>
                                        <p:cTn id="118" dur="1" fill="hold">
                                          <p:stCondLst>
                                            <p:cond delay="0"/>
                                          </p:stCondLst>
                                        </p:cTn>
                                        <p:tgtEl>
                                          <p:spTgt spid="29726"/>
                                        </p:tgtEl>
                                        <p:attrNameLst>
                                          <p:attrName>style.visibility</p:attrName>
                                        </p:attrNameLst>
                                      </p:cBhvr>
                                      <p:to>
                                        <p:strVal val="visible"/>
                                      </p:to>
                                    </p:set>
                                    <p:animEffect transition="in" filter="checkerboard(across)">
                                      <p:cBhvr>
                                        <p:cTn id="119" dur="500"/>
                                        <p:tgtEl>
                                          <p:spTgt spid="29726"/>
                                        </p:tgtEl>
                                      </p:cBhvr>
                                    </p:animEffect>
                                  </p:childTnLst>
                                </p:cTn>
                              </p:par>
                            </p:childTnLst>
                          </p:cTn>
                        </p:par>
                      </p:childTnLst>
                    </p:cTn>
                  </p:par>
                  <p:par>
                    <p:cTn id="120" fill="hold">
                      <p:stCondLst>
                        <p:cond delay="indefinite"/>
                      </p:stCondLst>
                      <p:childTnLst>
                        <p:par>
                          <p:cTn id="121" fill="hold">
                            <p:stCondLst>
                              <p:cond delay="0"/>
                            </p:stCondLst>
                            <p:childTnLst>
                              <p:par>
                                <p:cTn id="122" presetID="2" presetClass="entr" presetSubtype="4" fill="hold" grpId="0" nodeType="clickEffect">
                                  <p:stCondLst>
                                    <p:cond delay="0"/>
                                  </p:stCondLst>
                                  <p:childTnLst>
                                    <p:set>
                                      <p:cBhvr>
                                        <p:cTn id="123" dur="1" fill="hold">
                                          <p:stCondLst>
                                            <p:cond delay="0"/>
                                          </p:stCondLst>
                                        </p:cTn>
                                        <p:tgtEl>
                                          <p:spTgt spid="29730"/>
                                        </p:tgtEl>
                                        <p:attrNameLst>
                                          <p:attrName>style.visibility</p:attrName>
                                        </p:attrNameLst>
                                      </p:cBhvr>
                                      <p:to>
                                        <p:strVal val="visible"/>
                                      </p:to>
                                    </p:set>
                                    <p:anim calcmode="lin" valueType="num">
                                      <p:cBhvr additive="base">
                                        <p:cTn id="124" dur="500" fill="hold"/>
                                        <p:tgtEl>
                                          <p:spTgt spid="29730"/>
                                        </p:tgtEl>
                                        <p:attrNameLst>
                                          <p:attrName>ppt_x</p:attrName>
                                        </p:attrNameLst>
                                      </p:cBhvr>
                                      <p:tavLst>
                                        <p:tav tm="0">
                                          <p:val>
                                            <p:strVal val="#ppt_x"/>
                                          </p:val>
                                        </p:tav>
                                        <p:tav tm="100000">
                                          <p:val>
                                            <p:strVal val="#ppt_x"/>
                                          </p:val>
                                        </p:tav>
                                      </p:tavLst>
                                    </p:anim>
                                    <p:anim calcmode="lin" valueType="num">
                                      <p:cBhvr additive="base">
                                        <p:cTn id="125" dur="500" fill="hold"/>
                                        <p:tgtEl>
                                          <p:spTgt spid="29730"/>
                                        </p:tgtEl>
                                        <p:attrNameLst>
                                          <p:attrName>ppt_y</p:attrName>
                                        </p:attrNameLst>
                                      </p:cBhvr>
                                      <p:tavLst>
                                        <p:tav tm="0">
                                          <p:val>
                                            <p:strVal val="1+#ppt_h/2"/>
                                          </p:val>
                                        </p:tav>
                                        <p:tav tm="100000">
                                          <p:val>
                                            <p:strVal val="#ppt_y"/>
                                          </p:val>
                                        </p:tav>
                                      </p:tavLst>
                                    </p:anim>
                                  </p:childTnLst>
                                </p:cTn>
                              </p:par>
                              <p:par>
                                <p:cTn id="126" presetID="2" presetClass="entr" presetSubtype="4" fill="hold" grpId="0" nodeType="withEffect">
                                  <p:stCondLst>
                                    <p:cond delay="0"/>
                                  </p:stCondLst>
                                  <p:childTnLst>
                                    <p:set>
                                      <p:cBhvr>
                                        <p:cTn id="127" dur="1" fill="hold">
                                          <p:stCondLst>
                                            <p:cond delay="0"/>
                                          </p:stCondLst>
                                        </p:cTn>
                                        <p:tgtEl>
                                          <p:spTgt spid="29736"/>
                                        </p:tgtEl>
                                        <p:attrNameLst>
                                          <p:attrName>style.visibility</p:attrName>
                                        </p:attrNameLst>
                                      </p:cBhvr>
                                      <p:to>
                                        <p:strVal val="visible"/>
                                      </p:to>
                                    </p:set>
                                    <p:anim calcmode="lin" valueType="num">
                                      <p:cBhvr additive="base">
                                        <p:cTn id="128" dur="500" fill="hold"/>
                                        <p:tgtEl>
                                          <p:spTgt spid="29736"/>
                                        </p:tgtEl>
                                        <p:attrNameLst>
                                          <p:attrName>ppt_x</p:attrName>
                                        </p:attrNameLst>
                                      </p:cBhvr>
                                      <p:tavLst>
                                        <p:tav tm="0">
                                          <p:val>
                                            <p:strVal val="#ppt_x"/>
                                          </p:val>
                                        </p:tav>
                                        <p:tav tm="100000">
                                          <p:val>
                                            <p:strVal val="#ppt_x"/>
                                          </p:val>
                                        </p:tav>
                                      </p:tavLst>
                                    </p:anim>
                                    <p:anim calcmode="lin" valueType="num">
                                      <p:cBhvr additive="base">
                                        <p:cTn id="129" dur="500" fill="hold"/>
                                        <p:tgtEl>
                                          <p:spTgt spid="29736"/>
                                        </p:tgtEl>
                                        <p:attrNameLst>
                                          <p:attrName>ppt_y</p:attrName>
                                        </p:attrNameLst>
                                      </p:cBhvr>
                                      <p:tavLst>
                                        <p:tav tm="0">
                                          <p:val>
                                            <p:strVal val="1+#ppt_h/2"/>
                                          </p:val>
                                        </p:tav>
                                        <p:tav tm="100000">
                                          <p:val>
                                            <p:strVal val="#ppt_y"/>
                                          </p:val>
                                        </p:tav>
                                      </p:tavLst>
                                    </p:anim>
                                  </p:childTnLst>
                                </p:cTn>
                              </p:par>
                            </p:childTnLst>
                          </p:cTn>
                        </p:par>
                      </p:childTnLst>
                    </p:cTn>
                  </p:par>
                  <p:par>
                    <p:cTn id="130" fill="hold">
                      <p:stCondLst>
                        <p:cond delay="indefinite"/>
                      </p:stCondLst>
                      <p:childTnLst>
                        <p:par>
                          <p:cTn id="131" fill="hold">
                            <p:stCondLst>
                              <p:cond delay="0"/>
                            </p:stCondLst>
                            <p:childTnLst>
                              <p:par>
                                <p:cTn id="132" presetID="5" presetClass="entr" presetSubtype="10" fill="hold" grpId="0" nodeType="clickEffect">
                                  <p:stCondLst>
                                    <p:cond delay="0"/>
                                  </p:stCondLst>
                                  <p:childTnLst>
                                    <p:set>
                                      <p:cBhvr>
                                        <p:cTn id="133" dur="1" fill="hold">
                                          <p:stCondLst>
                                            <p:cond delay="0"/>
                                          </p:stCondLst>
                                        </p:cTn>
                                        <p:tgtEl>
                                          <p:spTgt spid="29732"/>
                                        </p:tgtEl>
                                        <p:attrNameLst>
                                          <p:attrName>style.visibility</p:attrName>
                                        </p:attrNameLst>
                                      </p:cBhvr>
                                      <p:to>
                                        <p:strVal val="visible"/>
                                      </p:to>
                                    </p:set>
                                    <p:animEffect transition="in" filter="checkerboard(across)">
                                      <p:cBhvr>
                                        <p:cTn id="134" dur="500"/>
                                        <p:tgtEl>
                                          <p:spTgt spid="29732"/>
                                        </p:tgtEl>
                                      </p:cBhvr>
                                    </p:animEffect>
                                  </p:childTnLst>
                                </p:cTn>
                              </p:par>
                              <p:par>
                                <p:cTn id="135" presetID="5" presetClass="entr" presetSubtype="10" fill="hold" grpId="0" nodeType="withEffect">
                                  <p:stCondLst>
                                    <p:cond delay="0"/>
                                  </p:stCondLst>
                                  <p:childTnLst>
                                    <p:set>
                                      <p:cBhvr>
                                        <p:cTn id="136" dur="1" fill="hold">
                                          <p:stCondLst>
                                            <p:cond delay="0"/>
                                          </p:stCondLst>
                                        </p:cTn>
                                        <p:tgtEl>
                                          <p:spTgt spid="29750"/>
                                        </p:tgtEl>
                                        <p:attrNameLst>
                                          <p:attrName>style.visibility</p:attrName>
                                        </p:attrNameLst>
                                      </p:cBhvr>
                                      <p:to>
                                        <p:strVal val="visible"/>
                                      </p:to>
                                    </p:set>
                                    <p:animEffect transition="in" filter="checkerboard(across)">
                                      <p:cBhvr>
                                        <p:cTn id="137" dur="500"/>
                                        <p:tgtEl>
                                          <p:spTgt spid="29750"/>
                                        </p:tgtEl>
                                      </p:cBhvr>
                                    </p:animEffect>
                                  </p:childTnLst>
                                </p:cTn>
                              </p:par>
                            </p:childTnLst>
                          </p:cTn>
                        </p:par>
                      </p:childTnLst>
                    </p:cTn>
                  </p:par>
                  <p:par>
                    <p:cTn id="138" fill="hold">
                      <p:stCondLst>
                        <p:cond delay="indefinite"/>
                      </p:stCondLst>
                      <p:childTnLst>
                        <p:par>
                          <p:cTn id="139" fill="hold">
                            <p:stCondLst>
                              <p:cond delay="0"/>
                            </p:stCondLst>
                            <p:childTnLst>
                              <p:par>
                                <p:cTn id="140" presetID="5" presetClass="entr" presetSubtype="10" fill="hold" grpId="0" nodeType="clickEffect">
                                  <p:stCondLst>
                                    <p:cond delay="0"/>
                                  </p:stCondLst>
                                  <p:childTnLst>
                                    <p:set>
                                      <p:cBhvr>
                                        <p:cTn id="141" dur="1" fill="hold">
                                          <p:stCondLst>
                                            <p:cond delay="0"/>
                                          </p:stCondLst>
                                        </p:cTn>
                                        <p:tgtEl>
                                          <p:spTgt spid="29733"/>
                                        </p:tgtEl>
                                        <p:attrNameLst>
                                          <p:attrName>style.visibility</p:attrName>
                                        </p:attrNameLst>
                                      </p:cBhvr>
                                      <p:to>
                                        <p:strVal val="visible"/>
                                      </p:to>
                                    </p:set>
                                    <p:animEffect transition="in" filter="checkerboard(across)">
                                      <p:cBhvr>
                                        <p:cTn id="142" dur="500"/>
                                        <p:tgtEl>
                                          <p:spTgt spid="29733"/>
                                        </p:tgtEl>
                                      </p:cBhvr>
                                    </p:animEffect>
                                  </p:childTnLst>
                                </p:cTn>
                              </p:par>
                              <p:par>
                                <p:cTn id="143" presetID="5" presetClass="entr" presetSubtype="10" fill="hold" grpId="0" nodeType="withEffect">
                                  <p:stCondLst>
                                    <p:cond delay="0"/>
                                  </p:stCondLst>
                                  <p:childTnLst>
                                    <p:set>
                                      <p:cBhvr>
                                        <p:cTn id="144" dur="1" fill="hold">
                                          <p:stCondLst>
                                            <p:cond delay="0"/>
                                          </p:stCondLst>
                                        </p:cTn>
                                        <p:tgtEl>
                                          <p:spTgt spid="29731"/>
                                        </p:tgtEl>
                                        <p:attrNameLst>
                                          <p:attrName>style.visibility</p:attrName>
                                        </p:attrNameLst>
                                      </p:cBhvr>
                                      <p:to>
                                        <p:strVal val="visible"/>
                                      </p:to>
                                    </p:set>
                                    <p:animEffect transition="in" filter="checkerboard(across)">
                                      <p:cBhvr>
                                        <p:cTn id="145" dur="500"/>
                                        <p:tgtEl>
                                          <p:spTgt spid="29731"/>
                                        </p:tgtEl>
                                      </p:cBhvr>
                                    </p:animEffect>
                                  </p:childTnLst>
                                </p:cTn>
                              </p:par>
                              <p:par>
                                <p:cTn id="146" presetID="5" presetClass="entr" presetSubtype="10" fill="hold" grpId="0" nodeType="withEffect">
                                  <p:stCondLst>
                                    <p:cond delay="0"/>
                                  </p:stCondLst>
                                  <p:childTnLst>
                                    <p:set>
                                      <p:cBhvr>
                                        <p:cTn id="147" dur="1" fill="hold">
                                          <p:stCondLst>
                                            <p:cond delay="0"/>
                                          </p:stCondLst>
                                        </p:cTn>
                                        <p:tgtEl>
                                          <p:spTgt spid="29760"/>
                                        </p:tgtEl>
                                        <p:attrNameLst>
                                          <p:attrName>style.visibility</p:attrName>
                                        </p:attrNameLst>
                                      </p:cBhvr>
                                      <p:to>
                                        <p:strVal val="visible"/>
                                      </p:to>
                                    </p:set>
                                    <p:animEffect transition="in" filter="checkerboard(across)">
                                      <p:cBhvr>
                                        <p:cTn id="148" dur="500"/>
                                        <p:tgtEl>
                                          <p:spTgt spid="297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5" grpId="0" animBg="1"/>
      <p:bldP spid="29706" grpId="0" animBg="1"/>
      <p:bldP spid="29708" grpId="0" animBg="1"/>
      <p:bldP spid="29709" grpId="0" animBg="1"/>
      <p:bldP spid="29710" grpId="0" animBg="1"/>
      <p:bldP spid="29712" grpId="0"/>
      <p:bldP spid="29714" grpId="0" animBg="1"/>
      <p:bldP spid="29715" grpId="0"/>
      <p:bldP spid="29716" grpId="0" animBg="1"/>
      <p:bldP spid="29717" grpId="0" animBg="1"/>
      <p:bldP spid="29718" grpId="0" animBg="1"/>
      <p:bldP spid="29719" grpId="0" animBg="1"/>
      <p:bldP spid="29720" grpId="0" animBg="1"/>
      <p:bldP spid="29721" grpId="0" animBg="1"/>
      <p:bldP spid="29722" grpId="0" animBg="1"/>
      <p:bldP spid="29724" grpId="0"/>
      <p:bldP spid="29726" grpId="0" animBg="1"/>
      <p:bldP spid="29727" grpId="0"/>
      <p:bldP spid="29728" grpId="0" animBg="1"/>
      <p:bldP spid="29729" grpId="0" animBg="1"/>
      <p:bldP spid="29730" grpId="0" animBg="1"/>
      <p:bldP spid="29731" grpId="0" animBg="1"/>
      <p:bldP spid="29732" grpId="0" animBg="1"/>
      <p:bldP spid="29733" grpId="0" animBg="1"/>
      <p:bldP spid="29735" grpId="0"/>
      <p:bldP spid="29736" grpId="0"/>
      <p:bldP spid="29737" grpId="0"/>
      <p:bldP spid="29738" grpId="0"/>
      <p:bldP spid="29748" grpId="0"/>
      <p:bldP spid="29750" grpId="0"/>
      <p:bldP spid="29753" grpId="0"/>
      <p:bldP spid="29755" grpId="0"/>
      <p:bldP spid="29756" grpId="0"/>
      <p:bldP spid="29757" grpId="0"/>
      <p:bldP spid="29758" grpId="0"/>
      <p:bldP spid="2976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Oval 4"/>
          <p:cNvSpPr>
            <a:spLocks noChangeArrowheads="1"/>
          </p:cNvSpPr>
          <p:nvPr/>
        </p:nvSpPr>
        <p:spPr bwMode="auto">
          <a:xfrm>
            <a:off x="1050925" y="2438400"/>
            <a:ext cx="2225675" cy="1295400"/>
          </a:xfrm>
          <a:prstGeom prst="ellipse">
            <a:avLst/>
          </a:prstGeom>
          <a:solidFill>
            <a:srgbClr val="FFFFFF"/>
          </a:solidFill>
          <a:ln w="9525">
            <a:solidFill>
              <a:srgbClr val="000000"/>
            </a:solidFill>
            <a:round/>
            <a:headEnd/>
            <a:tailEnd/>
          </a:ln>
        </p:spPr>
        <p:txBody>
          <a:bodyPr wrap="none" anchor="ctr"/>
          <a:lstStyle/>
          <a:p>
            <a:pPr algn="ctr"/>
            <a:r>
              <a:rPr lang="en-US" sz="1600">
                <a:solidFill>
                  <a:srgbClr val="000000"/>
                </a:solidFill>
                <a:latin typeface="Times New Roman" pitchFamily="18" charset="0"/>
              </a:rPr>
              <a:t>READY</a:t>
            </a:r>
            <a:endParaRPr lang="en-US" sz="1600">
              <a:latin typeface="Times New Roman" pitchFamily="18" charset="0"/>
            </a:endParaRPr>
          </a:p>
        </p:txBody>
      </p:sp>
      <p:sp>
        <p:nvSpPr>
          <p:cNvPr id="36869" name="Oval 5"/>
          <p:cNvSpPr>
            <a:spLocks noChangeArrowheads="1"/>
          </p:cNvSpPr>
          <p:nvPr/>
        </p:nvSpPr>
        <p:spPr bwMode="auto">
          <a:xfrm>
            <a:off x="4876800" y="1981200"/>
            <a:ext cx="2819400" cy="1143000"/>
          </a:xfrm>
          <a:prstGeom prst="ellipse">
            <a:avLst/>
          </a:prstGeom>
          <a:solidFill>
            <a:srgbClr val="FFFFFF"/>
          </a:solidFill>
          <a:ln w="9525">
            <a:solidFill>
              <a:srgbClr val="000000"/>
            </a:solidFill>
            <a:round/>
            <a:headEnd/>
            <a:tailEnd/>
          </a:ln>
        </p:spPr>
        <p:txBody>
          <a:bodyPr wrap="none" anchor="ctr"/>
          <a:lstStyle/>
          <a:p>
            <a:pPr algn="ctr"/>
            <a:r>
              <a:rPr lang="en-US" sz="1600">
                <a:solidFill>
                  <a:srgbClr val="000000"/>
                </a:solidFill>
                <a:latin typeface="Times New Roman" pitchFamily="18" charset="0"/>
              </a:rPr>
              <a:t>RUNNING</a:t>
            </a:r>
            <a:endParaRPr lang="en-US" sz="1600">
              <a:latin typeface="Times New Roman" pitchFamily="18" charset="0"/>
            </a:endParaRPr>
          </a:p>
        </p:txBody>
      </p:sp>
      <p:cxnSp>
        <p:nvCxnSpPr>
          <p:cNvPr id="36870" name="AutoShape 6"/>
          <p:cNvCxnSpPr>
            <a:cxnSpLocks noChangeShapeType="1"/>
          </p:cNvCxnSpPr>
          <p:nvPr/>
        </p:nvCxnSpPr>
        <p:spPr bwMode="auto">
          <a:xfrm rot="10800000">
            <a:off x="2133600" y="3733800"/>
            <a:ext cx="781050" cy="1025525"/>
          </a:xfrm>
          <a:prstGeom prst="curvedConnector2">
            <a:avLst/>
          </a:prstGeom>
          <a:noFill/>
          <a:ln w="9525">
            <a:solidFill>
              <a:srgbClr val="000000"/>
            </a:solidFill>
            <a:round/>
            <a:headEnd/>
            <a:tailEnd type="triangle" w="med" len="med"/>
          </a:ln>
        </p:spPr>
      </p:cxnSp>
      <p:sp>
        <p:nvSpPr>
          <p:cNvPr id="36871" name="Oval 7"/>
          <p:cNvSpPr>
            <a:spLocks noChangeArrowheads="1"/>
          </p:cNvSpPr>
          <p:nvPr/>
        </p:nvSpPr>
        <p:spPr bwMode="auto">
          <a:xfrm>
            <a:off x="2971800" y="4038600"/>
            <a:ext cx="2667000" cy="1219200"/>
          </a:xfrm>
          <a:prstGeom prst="ellipse">
            <a:avLst/>
          </a:prstGeom>
          <a:solidFill>
            <a:srgbClr val="FFFFFF"/>
          </a:solidFill>
          <a:ln w="9525">
            <a:solidFill>
              <a:srgbClr val="000000"/>
            </a:solidFill>
            <a:round/>
            <a:headEnd/>
            <a:tailEnd/>
          </a:ln>
        </p:spPr>
        <p:txBody>
          <a:bodyPr wrap="none" anchor="ctr"/>
          <a:lstStyle/>
          <a:p>
            <a:pPr algn="ctr"/>
            <a:r>
              <a:rPr lang="en-US" sz="1600">
                <a:solidFill>
                  <a:srgbClr val="000000"/>
                </a:solidFill>
                <a:latin typeface="Times New Roman" pitchFamily="18" charset="0"/>
              </a:rPr>
              <a:t>WAITING</a:t>
            </a:r>
            <a:endParaRPr lang="en-US" sz="1600">
              <a:latin typeface="Times New Roman" pitchFamily="18" charset="0"/>
            </a:endParaRPr>
          </a:p>
        </p:txBody>
      </p:sp>
      <p:cxnSp>
        <p:nvCxnSpPr>
          <p:cNvPr id="36872" name="AutoShape 8"/>
          <p:cNvCxnSpPr>
            <a:cxnSpLocks noChangeShapeType="1"/>
          </p:cNvCxnSpPr>
          <p:nvPr/>
        </p:nvCxnSpPr>
        <p:spPr bwMode="auto">
          <a:xfrm rot="5400000">
            <a:off x="5097462" y="3360738"/>
            <a:ext cx="1101725" cy="628650"/>
          </a:xfrm>
          <a:prstGeom prst="curvedConnector2">
            <a:avLst/>
          </a:prstGeom>
          <a:noFill/>
          <a:ln w="9525">
            <a:solidFill>
              <a:srgbClr val="000000"/>
            </a:solidFill>
            <a:round/>
            <a:headEnd/>
            <a:tailEnd type="triangle" w="med" len="med"/>
          </a:ln>
        </p:spPr>
      </p:cxnSp>
      <p:sp>
        <p:nvSpPr>
          <p:cNvPr id="47111" name="Text Box 11"/>
          <p:cNvSpPr txBox="1">
            <a:spLocks noChangeArrowheads="1"/>
          </p:cNvSpPr>
          <p:nvPr/>
        </p:nvSpPr>
        <p:spPr bwMode="auto">
          <a:xfrm>
            <a:off x="990600" y="4267200"/>
            <a:ext cx="1143000" cy="457200"/>
          </a:xfrm>
          <a:prstGeom prst="rect">
            <a:avLst/>
          </a:prstGeom>
          <a:noFill/>
          <a:ln w="9525">
            <a:noFill/>
            <a:miter lim="800000"/>
            <a:headEnd/>
            <a:tailEnd/>
          </a:ln>
        </p:spPr>
        <p:txBody>
          <a:bodyPr>
            <a:spAutoFit/>
          </a:bodyPr>
          <a:lstStyle/>
          <a:p>
            <a:pPr>
              <a:spcBef>
                <a:spcPct val="50000"/>
              </a:spcBef>
            </a:pPr>
            <a:endParaRPr lang="en-US">
              <a:latin typeface="Times New Roman" pitchFamily="18" charset="0"/>
            </a:endParaRPr>
          </a:p>
        </p:txBody>
      </p:sp>
      <p:sp>
        <p:nvSpPr>
          <p:cNvPr id="36876" name="Text Box 12"/>
          <p:cNvSpPr txBox="1">
            <a:spLocks noChangeArrowheads="1"/>
          </p:cNvSpPr>
          <p:nvPr/>
        </p:nvSpPr>
        <p:spPr bwMode="auto">
          <a:xfrm>
            <a:off x="685800" y="4114800"/>
            <a:ext cx="13716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I/O Interrupt</a:t>
            </a:r>
          </a:p>
        </p:txBody>
      </p:sp>
      <p:sp>
        <p:nvSpPr>
          <p:cNvPr id="36877" name="Text Box 13"/>
          <p:cNvSpPr txBox="1">
            <a:spLocks noChangeArrowheads="1"/>
          </p:cNvSpPr>
          <p:nvPr/>
        </p:nvSpPr>
        <p:spPr bwMode="auto">
          <a:xfrm>
            <a:off x="5867400" y="3505200"/>
            <a:ext cx="2438400" cy="915988"/>
          </a:xfrm>
          <a:prstGeom prst="rect">
            <a:avLst/>
          </a:prstGeom>
          <a:noFill/>
          <a:ln w="9525">
            <a:noFill/>
            <a:miter lim="800000"/>
            <a:headEnd/>
            <a:tailEnd/>
          </a:ln>
        </p:spPr>
        <p:txBody>
          <a:bodyPr>
            <a:spAutoFit/>
          </a:bodyPr>
          <a:lstStyle/>
          <a:p>
            <a:r>
              <a:rPr lang="en-US" sz="1800">
                <a:latin typeface="Times New Roman" pitchFamily="18" charset="0"/>
              </a:rPr>
              <a:t> </a:t>
            </a:r>
          </a:p>
          <a:p>
            <a:r>
              <a:rPr lang="en-US" sz="1800">
                <a:latin typeface="Times New Roman" pitchFamily="18" charset="0"/>
              </a:rPr>
              <a:t>Start I/O (System call)</a:t>
            </a:r>
          </a:p>
          <a:p>
            <a:r>
              <a:rPr lang="en-US" sz="1800">
                <a:latin typeface="Times New Roman" pitchFamily="18" charset="0"/>
              </a:rPr>
              <a:t>  </a:t>
            </a:r>
          </a:p>
        </p:txBody>
      </p:sp>
      <p:sp>
        <p:nvSpPr>
          <p:cNvPr id="47114" name="Rectangle 15"/>
          <p:cNvSpPr>
            <a:spLocks noGrp="1" noChangeArrowheads="1"/>
          </p:cNvSpPr>
          <p:nvPr>
            <p:ph type="title" idx="4294967295"/>
          </p:nvPr>
        </p:nvSpPr>
        <p:spPr>
          <a:xfrm>
            <a:off x="871538" y="862013"/>
            <a:ext cx="8162925" cy="762000"/>
          </a:xfrm>
        </p:spPr>
        <p:txBody>
          <a:bodyPr/>
          <a:lstStyle/>
          <a:p>
            <a:pPr eaLnBrk="1" hangingPunct="1"/>
            <a:r>
              <a:rPr lang="en-US" smtClean="0">
                <a:ea typeface="ＭＳ Ｐゴシック" pitchFamily="34" charset="-128"/>
              </a:rPr>
              <a:t>                </a:t>
            </a:r>
          </a:p>
        </p:txBody>
      </p:sp>
      <p:sp>
        <p:nvSpPr>
          <p:cNvPr id="47115" name="Text Box 16"/>
          <p:cNvSpPr txBox="1">
            <a:spLocks noChangeArrowheads="1"/>
          </p:cNvSpPr>
          <p:nvPr/>
        </p:nvSpPr>
        <p:spPr bwMode="auto">
          <a:xfrm>
            <a:off x="2286000" y="990600"/>
            <a:ext cx="3733800" cy="579438"/>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8" charset="0"/>
              </a:rPr>
              <a:t>Case of I/O interrupt</a:t>
            </a:r>
            <a:r>
              <a:rPr lang="en-US">
                <a:latin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6869"/>
                                        </p:tgtEl>
                                        <p:attrNameLst>
                                          <p:attrName>style.visibility</p:attrName>
                                        </p:attrNameLst>
                                      </p:cBhvr>
                                      <p:to>
                                        <p:strVal val="visible"/>
                                      </p:to>
                                    </p:set>
                                    <p:animEffect transition="in" filter="box(in)">
                                      <p:cBhvr>
                                        <p:cTn id="7" dur="500"/>
                                        <p:tgtEl>
                                          <p:spTgt spid="36869"/>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6872"/>
                                        </p:tgtEl>
                                        <p:attrNameLst>
                                          <p:attrName>style.visibility</p:attrName>
                                        </p:attrNameLst>
                                      </p:cBhvr>
                                      <p:to>
                                        <p:strVal val="visible"/>
                                      </p:to>
                                    </p:set>
                                    <p:animEffect transition="in" filter="diamond(in)">
                                      <p:cBhvr>
                                        <p:cTn id="12" dur="2000"/>
                                        <p:tgtEl>
                                          <p:spTgt spid="36872"/>
                                        </p:tgtEl>
                                      </p:cBhvr>
                                    </p:animEffect>
                                  </p:childTnLst>
                                </p:cTn>
                              </p:par>
                              <p:par>
                                <p:cTn id="13" presetID="8" presetClass="entr" presetSubtype="16" fill="hold" grpId="0" nodeType="withEffect">
                                  <p:stCondLst>
                                    <p:cond delay="0"/>
                                  </p:stCondLst>
                                  <p:childTnLst>
                                    <p:set>
                                      <p:cBhvr>
                                        <p:cTn id="14" dur="1" fill="hold">
                                          <p:stCondLst>
                                            <p:cond delay="0"/>
                                          </p:stCondLst>
                                        </p:cTn>
                                        <p:tgtEl>
                                          <p:spTgt spid="36877"/>
                                        </p:tgtEl>
                                        <p:attrNameLst>
                                          <p:attrName>style.visibility</p:attrName>
                                        </p:attrNameLst>
                                      </p:cBhvr>
                                      <p:to>
                                        <p:strVal val="visible"/>
                                      </p:to>
                                    </p:set>
                                    <p:animEffect transition="in" filter="diamond(in)">
                                      <p:cBhvr>
                                        <p:cTn id="15" dur="2000"/>
                                        <p:tgtEl>
                                          <p:spTgt spid="36877"/>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36871"/>
                                        </p:tgtEl>
                                        <p:attrNameLst>
                                          <p:attrName>style.visibility</p:attrName>
                                        </p:attrNameLst>
                                      </p:cBhvr>
                                      <p:to>
                                        <p:strVal val="visible"/>
                                      </p:to>
                                    </p:set>
                                    <p:animEffect transition="in" filter="box(in)">
                                      <p:cBhvr>
                                        <p:cTn id="20" dur="500"/>
                                        <p:tgtEl>
                                          <p:spTgt spid="36871"/>
                                        </p:tgtEl>
                                      </p:cBhvr>
                                    </p:animEffect>
                                  </p:childTnLst>
                                </p:cTn>
                              </p:par>
                            </p:childTnLst>
                          </p:cTn>
                        </p:par>
                      </p:childTnLst>
                    </p:cTn>
                  </p:par>
                  <p:par>
                    <p:cTn id="21" fill="hold">
                      <p:stCondLst>
                        <p:cond delay="indefinite"/>
                      </p:stCondLst>
                      <p:childTnLst>
                        <p:par>
                          <p:cTn id="22" fill="hold">
                            <p:stCondLst>
                              <p:cond delay="0"/>
                            </p:stCondLst>
                            <p:childTnLst>
                              <p:par>
                                <p:cTn id="23" presetID="8" presetClass="entr" presetSubtype="16" fill="hold" nodeType="clickEffect">
                                  <p:stCondLst>
                                    <p:cond delay="0"/>
                                  </p:stCondLst>
                                  <p:childTnLst>
                                    <p:set>
                                      <p:cBhvr>
                                        <p:cTn id="24" dur="1" fill="hold">
                                          <p:stCondLst>
                                            <p:cond delay="0"/>
                                          </p:stCondLst>
                                        </p:cTn>
                                        <p:tgtEl>
                                          <p:spTgt spid="36870"/>
                                        </p:tgtEl>
                                        <p:attrNameLst>
                                          <p:attrName>style.visibility</p:attrName>
                                        </p:attrNameLst>
                                      </p:cBhvr>
                                      <p:to>
                                        <p:strVal val="visible"/>
                                      </p:to>
                                    </p:set>
                                    <p:animEffect transition="in" filter="diamond(in)">
                                      <p:cBhvr>
                                        <p:cTn id="25" dur="2000"/>
                                        <p:tgtEl>
                                          <p:spTgt spid="36870"/>
                                        </p:tgtEl>
                                      </p:cBhvr>
                                    </p:animEffect>
                                  </p:childTnLst>
                                </p:cTn>
                              </p:par>
                              <p:par>
                                <p:cTn id="26" presetID="8" presetClass="entr" presetSubtype="16" fill="hold" grpId="0" nodeType="withEffect">
                                  <p:stCondLst>
                                    <p:cond delay="0"/>
                                  </p:stCondLst>
                                  <p:childTnLst>
                                    <p:set>
                                      <p:cBhvr>
                                        <p:cTn id="27" dur="1" fill="hold">
                                          <p:stCondLst>
                                            <p:cond delay="0"/>
                                          </p:stCondLst>
                                        </p:cTn>
                                        <p:tgtEl>
                                          <p:spTgt spid="36876"/>
                                        </p:tgtEl>
                                        <p:attrNameLst>
                                          <p:attrName>style.visibility</p:attrName>
                                        </p:attrNameLst>
                                      </p:cBhvr>
                                      <p:to>
                                        <p:strVal val="visible"/>
                                      </p:to>
                                    </p:set>
                                    <p:animEffect transition="in" filter="diamond(in)">
                                      <p:cBhvr>
                                        <p:cTn id="28" dur="2000"/>
                                        <p:tgtEl>
                                          <p:spTgt spid="368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9" grpId="0" animBg="1"/>
      <p:bldP spid="36871" grpId="0" animBg="1"/>
      <p:bldP spid="36876" grpId="0"/>
      <p:bldP spid="3687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Line 4"/>
          <p:cNvSpPr>
            <a:spLocks noChangeShapeType="1"/>
          </p:cNvSpPr>
          <p:nvPr/>
        </p:nvSpPr>
        <p:spPr bwMode="auto">
          <a:xfrm>
            <a:off x="990600" y="1066800"/>
            <a:ext cx="6781800" cy="0"/>
          </a:xfrm>
          <a:prstGeom prst="line">
            <a:avLst/>
          </a:prstGeom>
          <a:noFill/>
          <a:ln w="9525">
            <a:solidFill>
              <a:schemeClr val="tx1"/>
            </a:solidFill>
            <a:miter lim="800000"/>
            <a:headEnd/>
            <a:tailEnd/>
          </a:ln>
        </p:spPr>
        <p:txBody>
          <a:bodyPr wrap="none"/>
          <a:lstStyle/>
          <a:p>
            <a:endParaRPr lang="en-US"/>
          </a:p>
        </p:txBody>
      </p:sp>
      <p:sp>
        <p:nvSpPr>
          <p:cNvPr id="48131" name="Line 5"/>
          <p:cNvSpPr>
            <a:spLocks noChangeShapeType="1"/>
          </p:cNvSpPr>
          <p:nvPr/>
        </p:nvSpPr>
        <p:spPr bwMode="auto">
          <a:xfrm>
            <a:off x="990600" y="1066800"/>
            <a:ext cx="0" cy="3962400"/>
          </a:xfrm>
          <a:prstGeom prst="line">
            <a:avLst/>
          </a:prstGeom>
          <a:noFill/>
          <a:ln w="9525">
            <a:solidFill>
              <a:schemeClr val="tx1"/>
            </a:solidFill>
            <a:miter lim="800000"/>
            <a:headEnd/>
            <a:tailEnd/>
          </a:ln>
        </p:spPr>
        <p:txBody>
          <a:bodyPr wrap="none"/>
          <a:lstStyle/>
          <a:p>
            <a:endParaRPr lang="en-US"/>
          </a:p>
        </p:txBody>
      </p:sp>
      <p:sp>
        <p:nvSpPr>
          <p:cNvPr id="48132" name="Line 7"/>
          <p:cNvSpPr>
            <a:spLocks noChangeShapeType="1"/>
          </p:cNvSpPr>
          <p:nvPr/>
        </p:nvSpPr>
        <p:spPr bwMode="auto">
          <a:xfrm>
            <a:off x="7772400" y="1066800"/>
            <a:ext cx="0" cy="3962400"/>
          </a:xfrm>
          <a:prstGeom prst="line">
            <a:avLst/>
          </a:prstGeom>
          <a:noFill/>
          <a:ln w="9525">
            <a:solidFill>
              <a:schemeClr val="tx1"/>
            </a:solidFill>
            <a:miter lim="800000"/>
            <a:headEnd/>
            <a:tailEnd/>
          </a:ln>
        </p:spPr>
        <p:txBody>
          <a:bodyPr wrap="none"/>
          <a:lstStyle/>
          <a:p>
            <a:endParaRPr lang="en-US"/>
          </a:p>
        </p:txBody>
      </p:sp>
      <p:sp>
        <p:nvSpPr>
          <p:cNvPr id="48133" name="Line 8"/>
          <p:cNvSpPr>
            <a:spLocks noChangeShapeType="1"/>
          </p:cNvSpPr>
          <p:nvPr/>
        </p:nvSpPr>
        <p:spPr bwMode="auto">
          <a:xfrm>
            <a:off x="990600" y="1600200"/>
            <a:ext cx="6781800" cy="0"/>
          </a:xfrm>
          <a:prstGeom prst="line">
            <a:avLst/>
          </a:prstGeom>
          <a:noFill/>
          <a:ln w="9525">
            <a:solidFill>
              <a:schemeClr val="tx1"/>
            </a:solidFill>
            <a:miter lim="800000"/>
            <a:headEnd/>
            <a:tailEnd/>
          </a:ln>
        </p:spPr>
        <p:txBody>
          <a:bodyPr wrap="none"/>
          <a:lstStyle/>
          <a:p>
            <a:endParaRPr lang="en-US"/>
          </a:p>
        </p:txBody>
      </p:sp>
      <p:sp>
        <p:nvSpPr>
          <p:cNvPr id="48134" name="Line 9"/>
          <p:cNvSpPr>
            <a:spLocks noChangeShapeType="1"/>
          </p:cNvSpPr>
          <p:nvPr/>
        </p:nvSpPr>
        <p:spPr bwMode="auto">
          <a:xfrm>
            <a:off x="2057400" y="1066800"/>
            <a:ext cx="0" cy="533400"/>
          </a:xfrm>
          <a:prstGeom prst="line">
            <a:avLst/>
          </a:prstGeom>
          <a:noFill/>
          <a:ln w="9525">
            <a:solidFill>
              <a:schemeClr val="tx1"/>
            </a:solidFill>
            <a:miter lim="800000"/>
            <a:headEnd/>
            <a:tailEnd/>
          </a:ln>
        </p:spPr>
        <p:txBody>
          <a:bodyPr wrap="none"/>
          <a:lstStyle/>
          <a:p>
            <a:endParaRPr lang="en-US"/>
          </a:p>
        </p:txBody>
      </p:sp>
      <p:sp>
        <p:nvSpPr>
          <p:cNvPr id="48135" name="Line 10"/>
          <p:cNvSpPr>
            <a:spLocks noChangeShapeType="1"/>
          </p:cNvSpPr>
          <p:nvPr/>
        </p:nvSpPr>
        <p:spPr bwMode="auto">
          <a:xfrm>
            <a:off x="4495800" y="1066800"/>
            <a:ext cx="0" cy="533400"/>
          </a:xfrm>
          <a:prstGeom prst="line">
            <a:avLst/>
          </a:prstGeom>
          <a:noFill/>
          <a:ln w="9525">
            <a:solidFill>
              <a:schemeClr val="tx1"/>
            </a:solidFill>
            <a:miter lim="800000"/>
            <a:headEnd/>
            <a:tailEnd/>
          </a:ln>
        </p:spPr>
        <p:txBody>
          <a:bodyPr wrap="none"/>
          <a:lstStyle/>
          <a:p>
            <a:endParaRPr lang="en-US"/>
          </a:p>
        </p:txBody>
      </p:sp>
      <p:sp>
        <p:nvSpPr>
          <p:cNvPr id="48136" name="Line 11"/>
          <p:cNvSpPr>
            <a:spLocks noChangeShapeType="1"/>
          </p:cNvSpPr>
          <p:nvPr/>
        </p:nvSpPr>
        <p:spPr bwMode="auto">
          <a:xfrm>
            <a:off x="5791200" y="1066800"/>
            <a:ext cx="0" cy="533400"/>
          </a:xfrm>
          <a:prstGeom prst="line">
            <a:avLst/>
          </a:prstGeom>
          <a:noFill/>
          <a:ln w="9525">
            <a:solidFill>
              <a:schemeClr val="tx1"/>
            </a:solidFill>
            <a:miter lim="800000"/>
            <a:headEnd/>
            <a:tailEnd/>
          </a:ln>
        </p:spPr>
        <p:txBody>
          <a:bodyPr wrap="none"/>
          <a:lstStyle/>
          <a:p>
            <a:endParaRPr lang="en-US"/>
          </a:p>
        </p:txBody>
      </p:sp>
      <p:sp>
        <p:nvSpPr>
          <p:cNvPr id="48137" name="Line 12"/>
          <p:cNvSpPr>
            <a:spLocks noChangeShapeType="1"/>
          </p:cNvSpPr>
          <p:nvPr/>
        </p:nvSpPr>
        <p:spPr bwMode="auto">
          <a:xfrm>
            <a:off x="990600" y="2209800"/>
            <a:ext cx="990600" cy="0"/>
          </a:xfrm>
          <a:prstGeom prst="line">
            <a:avLst/>
          </a:prstGeom>
          <a:noFill/>
          <a:ln w="9525">
            <a:solidFill>
              <a:schemeClr val="tx1"/>
            </a:solidFill>
            <a:miter lim="800000"/>
            <a:headEnd/>
            <a:tailEnd/>
          </a:ln>
        </p:spPr>
        <p:txBody>
          <a:bodyPr wrap="none"/>
          <a:lstStyle/>
          <a:p>
            <a:endParaRPr lang="en-US"/>
          </a:p>
        </p:txBody>
      </p:sp>
      <p:sp>
        <p:nvSpPr>
          <p:cNvPr id="48138" name="Line 13"/>
          <p:cNvSpPr>
            <a:spLocks noChangeShapeType="1"/>
          </p:cNvSpPr>
          <p:nvPr/>
        </p:nvSpPr>
        <p:spPr bwMode="auto">
          <a:xfrm>
            <a:off x="1981200" y="1600200"/>
            <a:ext cx="0" cy="609600"/>
          </a:xfrm>
          <a:prstGeom prst="line">
            <a:avLst/>
          </a:prstGeom>
          <a:noFill/>
          <a:ln w="9525">
            <a:solidFill>
              <a:schemeClr val="tx1"/>
            </a:solidFill>
            <a:miter lim="800000"/>
            <a:headEnd/>
            <a:tailEnd/>
          </a:ln>
        </p:spPr>
        <p:txBody>
          <a:bodyPr wrap="none"/>
          <a:lstStyle/>
          <a:p>
            <a:endParaRPr lang="en-US"/>
          </a:p>
        </p:txBody>
      </p:sp>
      <p:sp>
        <p:nvSpPr>
          <p:cNvPr id="48139" name="Line 14"/>
          <p:cNvSpPr>
            <a:spLocks noChangeShapeType="1"/>
          </p:cNvSpPr>
          <p:nvPr/>
        </p:nvSpPr>
        <p:spPr bwMode="auto">
          <a:xfrm>
            <a:off x="1143000" y="2209800"/>
            <a:ext cx="0" cy="457200"/>
          </a:xfrm>
          <a:prstGeom prst="line">
            <a:avLst/>
          </a:prstGeom>
          <a:noFill/>
          <a:ln w="9525">
            <a:solidFill>
              <a:schemeClr val="tx1"/>
            </a:solidFill>
            <a:miter lim="800000"/>
            <a:headEnd/>
            <a:tailEnd/>
          </a:ln>
        </p:spPr>
        <p:txBody>
          <a:bodyPr wrap="none"/>
          <a:lstStyle/>
          <a:p>
            <a:endParaRPr lang="en-US"/>
          </a:p>
        </p:txBody>
      </p:sp>
      <p:sp>
        <p:nvSpPr>
          <p:cNvPr id="48140" name="Line 15"/>
          <p:cNvSpPr>
            <a:spLocks noChangeShapeType="1"/>
          </p:cNvSpPr>
          <p:nvPr/>
        </p:nvSpPr>
        <p:spPr bwMode="auto">
          <a:xfrm>
            <a:off x="1143000" y="2667000"/>
            <a:ext cx="533400" cy="0"/>
          </a:xfrm>
          <a:prstGeom prst="line">
            <a:avLst/>
          </a:prstGeom>
          <a:noFill/>
          <a:ln w="9525">
            <a:solidFill>
              <a:schemeClr val="tx1"/>
            </a:solidFill>
            <a:miter lim="800000"/>
            <a:headEnd/>
            <a:tailEnd type="triangle" w="med" len="med"/>
          </a:ln>
        </p:spPr>
        <p:txBody>
          <a:bodyPr wrap="none"/>
          <a:lstStyle/>
          <a:p>
            <a:endParaRPr lang="en-US"/>
          </a:p>
        </p:txBody>
      </p:sp>
      <p:sp>
        <p:nvSpPr>
          <p:cNvPr id="48141" name="Line 16"/>
          <p:cNvSpPr>
            <a:spLocks noChangeShapeType="1"/>
          </p:cNvSpPr>
          <p:nvPr/>
        </p:nvSpPr>
        <p:spPr bwMode="auto">
          <a:xfrm>
            <a:off x="6324600" y="1600200"/>
            <a:ext cx="0" cy="457200"/>
          </a:xfrm>
          <a:prstGeom prst="line">
            <a:avLst/>
          </a:prstGeom>
          <a:noFill/>
          <a:ln w="9525">
            <a:solidFill>
              <a:schemeClr val="tx1"/>
            </a:solidFill>
            <a:miter lim="800000"/>
            <a:headEnd/>
            <a:tailEnd/>
          </a:ln>
        </p:spPr>
        <p:txBody>
          <a:bodyPr wrap="none"/>
          <a:lstStyle/>
          <a:p>
            <a:endParaRPr lang="en-US"/>
          </a:p>
        </p:txBody>
      </p:sp>
      <p:sp>
        <p:nvSpPr>
          <p:cNvPr id="48142" name="Line 17"/>
          <p:cNvSpPr>
            <a:spLocks noChangeShapeType="1"/>
          </p:cNvSpPr>
          <p:nvPr/>
        </p:nvSpPr>
        <p:spPr bwMode="auto">
          <a:xfrm>
            <a:off x="6324600" y="2057400"/>
            <a:ext cx="1371600" cy="0"/>
          </a:xfrm>
          <a:prstGeom prst="line">
            <a:avLst/>
          </a:prstGeom>
          <a:noFill/>
          <a:ln w="9525">
            <a:solidFill>
              <a:schemeClr val="tx1"/>
            </a:solidFill>
            <a:miter lim="800000"/>
            <a:headEnd/>
            <a:tailEnd/>
          </a:ln>
        </p:spPr>
        <p:txBody>
          <a:bodyPr wrap="none"/>
          <a:lstStyle/>
          <a:p>
            <a:endParaRPr lang="en-US"/>
          </a:p>
        </p:txBody>
      </p:sp>
      <p:sp>
        <p:nvSpPr>
          <p:cNvPr id="48143" name="Rectangle 18"/>
          <p:cNvSpPr>
            <a:spLocks noChangeArrowheads="1"/>
          </p:cNvSpPr>
          <p:nvPr/>
        </p:nvSpPr>
        <p:spPr bwMode="auto">
          <a:xfrm>
            <a:off x="1676400" y="22860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144" name="Rectangle 21"/>
          <p:cNvSpPr>
            <a:spLocks noChangeArrowheads="1"/>
          </p:cNvSpPr>
          <p:nvPr/>
        </p:nvSpPr>
        <p:spPr bwMode="auto">
          <a:xfrm>
            <a:off x="2971800" y="2286000"/>
            <a:ext cx="990600" cy="990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8145" name="Line 22"/>
          <p:cNvSpPr>
            <a:spLocks noChangeShapeType="1"/>
          </p:cNvSpPr>
          <p:nvPr/>
        </p:nvSpPr>
        <p:spPr bwMode="auto">
          <a:xfrm>
            <a:off x="990600" y="5029200"/>
            <a:ext cx="6781800" cy="0"/>
          </a:xfrm>
          <a:prstGeom prst="line">
            <a:avLst/>
          </a:prstGeom>
          <a:noFill/>
          <a:ln w="9525">
            <a:solidFill>
              <a:schemeClr val="tx1"/>
            </a:solidFill>
            <a:miter lim="800000"/>
            <a:headEnd/>
            <a:tailEnd/>
          </a:ln>
        </p:spPr>
        <p:txBody>
          <a:bodyPr wrap="none"/>
          <a:lstStyle/>
          <a:p>
            <a:endParaRPr lang="en-US"/>
          </a:p>
        </p:txBody>
      </p:sp>
      <p:sp>
        <p:nvSpPr>
          <p:cNvPr id="48146" name="Line 23"/>
          <p:cNvSpPr>
            <a:spLocks noChangeShapeType="1"/>
          </p:cNvSpPr>
          <p:nvPr/>
        </p:nvSpPr>
        <p:spPr bwMode="auto">
          <a:xfrm>
            <a:off x="1676400" y="2743200"/>
            <a:ext cx="990600" cy="0"/>
          </a:xfrm>
          <a:prstGeom prst="line">
            <a:avLst/>
          </a:prstGeom>
          <a:noFill/>
          <a:ln w="12700">
            <a:solidFill>
              <a:schemeClr val="tx1"/>
            </a:solidFill>
            <a:miter lim="800000"/>
            <a:headEnd/>
            <a:tailEnd/>
          </a:ln>
        </p:spPr>
        <p:txBody>
          <a:bodyPr wrap="none"/>
          <a:lstStyle/>
          <a:p>
            <a:endParaRPr lang="en-US"/>
          </a:p>
        </p:txBody>
      </p:sp>
      <p:sp>
        <p:nvSpPr>
          <p:cNvPr id="48147" name="Line 24"/>
          <p:cNvSpPr>
            <a:spLocks noChangeShapeType="1"/>
          </p:cNvSpPr>
          <p:nvPr/>
        </p:nvSpPr>
        <p:spPr bwMode="auto">
          <a:xfrm>
            <a:off x="1676400" y="2971800"/>
            <a:ext cx="990600" cy="0"/>
          </a:xfrm>
          <a:prstGeom prst="line">
            <a:avLst/>
          </a:prstGeom>
          <a:noFill/>
          <a:ln w="12700">
            <a:solidFill>
              <a:schemeClr val="tx1"/>
            </a:solidFill>
            <a:miter lim="800000"/>
            <a:headEnd/>
            <a:tailEnd/>
          </a:ln>
        </p:spPr>
        <p:txBody>
          <a:bodyPr wrap="none"/>
          <a:lstStyle/>
          <a:p>
            <a:endParaRPr lang="en-US"/>
          </a:p>
        </p:txBody>
      </p:sp>
      <p:sp>
        <p:nvSpPr>
          <p:cNvPr id="48148" name="Line 27"/>
          <p:cNvSpPr>
            <a:spLocks noChangeShapeType="1"/>
          </p:cNvSpPr>
          <p:nvPr/>
        </p:nvSpPr>
        <p:spPr bwMode="auto">
          <a:xfrm>
            <a:off x="2971800" y="2667000"/>
            <a:ext cx="990600" cy="0"/>
          </a:xfrm>
          <a:prstGeom prst="line">
            <a:avLst/>
          </a:prstGeom>
          <a:noFill/>
          <a:ln w="9525">
            <a:solidFill>
              <a:schemeClr val="tx1"/>
            </a:solidFill>
            <a:miter lim="800000"/>
            <a:headEnd/>
            <a:tailEnd/>
          </a:ln>
        </p:spPr>
        <p:txBody>
          <a:bodyPr wrap="none"/>
          <a:lstStyle/>
          <a:p>
            <a:endParaRPr lang="en-US"/>
          </a:p>
        </p:txBody>
      </p:sp>
      <p:sp>
        <p:nvSpPr>
          <p:cNvPr id="48149" name="Line 28"/>
          <p:cNvSpPr>
            <a:spLocks noChangeShapeType="1"/>
          </p:cNvSpPr>
          <p:nvPr/>
        </p:nvSpPr>
        <p:spPr bwMode="auto">
          <a:xfrm>
            <a:off x="2971800" y="2971800"/>
            <a:ext cx="990600" cy="0"/>
          </a:xfrm>
          <a:prstGeom prst="line">
            <a:avLst/>
          </a:prstGeom>
          <a:noFill/>
          <a:ln w="9525">
            <a:solidFill>
              <a:schemeClr val="tx1"/>
            </a:solidFill>
            <a:miter lim="800000"/>
            <a:headEnd/>
            <a:tailEnd/>
          </a:ln>
        </p:spPr>
        <p:txBody>
          <a:bodyPr wrap="none"/>
          <a:lstStyle/>
          <a:p>
            <a:endParaRPr lang="en-US"/>
          </a:p>
        </p:txBody>
      </p:sp>
      <p:sp>
        <p:nvSpPr>
          <p:cNvPr id="48150" name="Text Box 46"/>
          <p:cNvSpPr txBox="1">
            <a:spLocks noChangeArrowheads="1"/>
          </p:cNvSpPr>
          <p:nvPr/>
        </p:nvSpPr>
        <p:spPr bwMode="auto">
          <a:xfrm>
            <a:off x="1676400" y="23622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PCB1</a:t>
            </a:r>
          </a:p>
        </p:txBody>
      </p:sp>
      <p:sp>
        <p:nvSpPr>
          <p:cNvPr id="48151" name="Text Box 48"/>
          <p:cNvSpPr txBox="1">
            <a:spLocks noChangeArrowheads="1"/>
          </p:cNvSpPr>
          <p:nvPr/>
        </p:nvSpPr>
        <p:spPr bwMode="auto">
          <a:xfrm>
            <a:off x="2971800" y="22860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  PCB2</a:t>
            </a:r>
          </a:p>
        </p:txBody>
      </p:sp>
      <p:sp>
        <p:nvSpPr>
          <p:cNvPr id="48152" name="Text Box 49"/>
          <p:cNvSpPr txBox="1">
            <a:spLocks noChangeArrowheads="1"/>
          </p:cNvSpPr>
          <p:nvPr/>
        </p:nvSpPr>
        <p:spPr bwMode="auto">
          <a:xfrm>
            <a:off x="1066800" y="16764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READY</a:t>
            </a:r>
            <a:r>
              <a:rPr lang="en-US">
                <a:latin typeface="Times New Roman" pitchFamily="18" charset="0"/>
              </a:rPr>
              <a:t> </a:t>
            </a:r>
          </a:p>
        </p:txBody>
      </p:sp>
      <p:sp>
        <p:nvSpPr>
          <p:cNvPr id="48153" name="Text Box 50"/>
          <p:cNvSpPr txBox="1">
            <a:spLocks noChangeArrowheads="1"/>
          </p:cNvSpPr>
          <p:nvPr/>
        </p:nvSpPr>
        <p:spPr bwMode="auto">
          <a:xfrm>
            <a:off x="6400800" y="16002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RUNNING</a:t>
            </a:r>
            <a:r>
              <a:rPr lang="en-US">
                <a:latin typeface="Times New Roman" pitchFamily="18" charset="0"/>
              </a:rPr>
              <a:t> </a:t>
            </a:r>
          </a:p>
        </p:txBody>
      </p:sp>
      <p:sp>
        <p:nvSpPr>
          <p:cNvPr id="48154" name="Text Box 51"/>
          <p:cNvSpPr txBox="1">
            <a:spLocks noChangeArrowheads="1"/>
          </p:cNvSpPr>
          <p:nvPr/>
        </p:nvSpPr>
        <p:spPr bwMode="auto">
          <a:xfrm>
            <a:off x="914400" y="12192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LOADER</a:t>
            </a:r>
            <a:r>
              <a:rPr lang="en-US" sz="1800">
                <a:latin typeface="Times New Roman" pitchFamily="18" charset="0"/>
              </a:rPr>
              <a:t> </a:t>
            </a:r>
          </a:p>
        </p:txBody>
      </p:sp>
      <p:sp>
        <p:nvSpPr>
          <p:cNvPr id="48155" name="Text Box 52"/>
          <p:cNvSpPr txBox="1">
            <a:spLocks noChangeArrowheads="1"/>
          </p:cNvSpPr>
          <p:nvPr/>
        </p:nvSpPr>
        <p:spPr bwMode="auto">
          <a:xfrm>
            <a:off x="1981200" y="11430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INTERRUPT HANDLER</a:t>
            </a:r>
            <a:r>
              <a:rPr lang="en-US">
                <a:latin typeface="Times New Roman" pitchFamily="18" charset="0"/>
              </a:rPr>
              <a:t> </a:t>
            </a:r>
          </a:p>
        </p:txBody>
      </p:sp>
      <p:sp>
        <p:nvSpPr>
          <p:cNvPr id="48156" name="Text Box 53"/>
          <p:cNvSpPr txBox="1">
            <a:spLocks noChangeArrowheads="1"/>
          </p:cNvSpPr>
          <p:nvPr/>
        </p:nvSpPr>
        <p:spPr bwMode="auto">
          <a:xfrm>
            <a:off x="4343400" y="12192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DISPATCHER </a:t>
            </a:r>
          </a:p>
        </p:txBody>
      </p:sp>
      <p:sp>
        <p:nvSpPr>
          <p:cNvPr id="48157" name="Text Box 54"/>
          <p:cNvSpPr txBox="1">
            <a:spLocks noChangeArrowheads="1"/>
          </p:cNvSpPr>
          <p:nvPr/>
        </p:nvSpPr>
        <p:spPr bwMode="auto">
          <a:xfrm>
            <a:off x="5791200" y="11430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RUNTIME LIBRARY</a:t>
            </a:r>
            <a:r>
              <a:rPr lang="en-US">
                <a:latin typeface="Times New Roman" pitchFamily="18" charset="0"/>
              </a:rPr>
              <a:t> </a:t>
            </a:r>
          </a:p>
        </p:txBody>
      </p:sp>
      <p:sp>
        <p:nvSpPr>
          <p:cNvPr id="48201" name="Line 73"/>
          <p:cNvSpPr>
            <a:spLocks noChangeShapeType="1"/>
          </p:cNvSpPr>
          <p:nvPr/>
        </p:nvSpPr>
        <p:spPr bwMode="auto">
          <a:xfrm flipV="1">
            <a:off x="3429000" y="1752600"/>
            <a:ext cx="0" cy="533400"/>
          </a:xfrm>
          <a:prstGeom prst="line">
            <a:avLst/>
          </a:prstGeom>
          <a:noFill/>
          <a:ln w="12700">
            <a:solidFill>
              <a:schemeClr val="tx1"/>
            </a:solidFill>
            <a:prstDash val="dash"/>
            <a:miter lim="800000"/>
            <a:headEnd/>
            <a:tailEnd/>
          </a:ln>
        </p:spPr>
        <p:txBody>
          <a:bodyPr wrap="none"/>
          <a:lstStyle/>
          <a:p>
            <a:endParaRPr lang="en-US"/>
          </a:p>
        </p:txBody>
      </p:sp>
      <p:sp>
        <p:nvSpPr>
          <p:cNvPr id="48203" name="Line 75"/>
          <p:cNvSpPr>
            <a:spLocks noChangeShapeType="1"/>
          </p:cNvSpPr>
          <p:nvPr/>
        </p:nvSpPr>
        <p:spPr bwMode="auto">
          <a:xfrm>
            <a:off x="3429000" y="1752600"/>
            <a:ext cx="2895600" cy="0"/>
          </a:xfrm>
          <a:prstGeom prst="line">
            <a:avLst/>
          </a:prstGeom>
          <a:noFill/>
          <a:ln w="12700">
            <a:solidFill>
              <a:schemeClr val="tx1"/>
            </a:solidFill>
            <a:prstDash val="dash"/>
            <a:miter lim="800000"/>
            <a:headEnd/>
            <a:tailEnd type="triangle" w="med" len="med"/>
          </a:ln>
        </p:spPr>
        <p:txBody>
          <a:bodyPr wrap="none"/>
          <a:lstStyle/>
          <a:p>
            <a:endParaRPr lang="en-US"/>
          </a:p>
        </p:txBody>
      </p:sp>
      <p:sp>
        <p:nvSpPr>
          <p:cNvPr id="48160" name="Rectangle 78"/>
          <p:cNvSpPr>
            <a:spLocks noChangeArrowheads="1"/>
          </p:cNvSpPr>
          <p:nvPr/>
        </p:nvSpPr>
        <p:spPr bwMode="auto">
          <a:xfrm>
            <a:off x="990600" y="4191000"/>
            <a:ext cx="15240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8161" name="Text Box 82"/>
          <p:cNvSpPr txBox="1">
            <a:spLocks noChangeArrowheads="1"/>
          </p:cNvSpPr>
          <p:nvPr/>
        </p:nvSpPr>
        <p:spPr bwMode="auto">
          <a:xfrm>
            <a:off x="1143000" y="4267200"/>
            <a:ext cx="11430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I/O</a:t>
            </a:r>
          </a:p>
        </p:txBody>
      </p:sp>
      <p:sp>
        <p:nvSpPr>
          <p:cNvPr id="48215" name="Text Box 87"/>
          <p:cNvSpPr txBox="1">
            <a:spLocks noChangeArrowheads="1"/>
          </p:cNvSpPr>
          <p:nvPr/>
        </p:nvSpPr>
        <p:spPr bwMode="auto">
          <a:xfrm>
            <a:off x="7924800" y="32766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SIO</a:t>
            </a:r>
          </a:p>
        </p:txBody>
      </p:sp>
      <p:sp>
        <p:nvSpPr>
          <p:cNvPr id="48163" name="Text Box 88"/>
          <p:cNvSpPr txBox="1">
            <a:spLocks noChangeArrowheads="1"/>
          </p:cNvSpPr>
          <p:nvPr/>
        </p:nvSpPr>
        <p:spPr bwMode="auto">
          <a:xfrm>
            <a:off x="1905000" y="381000"/>
            <a:ext cx="5410200" cy="1160463"/>
          </a:xfrm>
          <a:prstGeom prst="rect">
            <a:avLst/>
          </a:prstGeom>
          <a:noFill/>
          <a:ln w="9525">
            <a:noFill/>
            <a:miter lim="800000"/>
            <a:headEnd/>
            <a:tailEnd/>
          </a:ln>
        </p:spPr>
        <p:txBody>
          <a:bodyPr>
            <a:spAutoFit/>
          </a:bodyPr>
          <a:lstStyle/>
          <a:p>
            <a:pPr algn="ctr">
              <a:spcBef>
                <a:spcPct val="50000"/>
              </a:spcBef>
            </a:pPr>
            <a:r>
              <a:rPr lang="en-US" sz="2800">
                <a:latin typeface="Times New Roman" pitchFamily="18" charset="0"/>
              </a:rPr>
              <a:t>Case of I/O interrupt Contd..</a:t>
            </a:r>
          </a:p>
          <a:p>
            <a:pPr>
              <a:spcBef>
                <a:spcPct val="50000"/>
              </a:spcBef>
            </a:pPr>
            <a:endParaRPr lang="en-US" sz="2800">
              <a:latin typeface="Times New Roman" pitchFamily="18" charset="0"/>
            </a:endParaRPr>
          </a:p>
        </p:txBody>
      </p:sp>
      <p:sp>
        <p:nvSpPr>
          <p:cNvPr id="48164" name="Line 89"/>
          <p:cNvSpPr>
            <a:spLocks noChangeShapeType="1"/>
          </p:cNvSpPr>
          <p:nvPr/>
        </p:nvSpPr>
        <p:spPr bwMode="auto">
          <a:xfrm>
            <a:off x="2514600" y="4495800"/>
            <a:ext cx="304800" cy="0"/>
          </a:xfrm>
          <a:prstGeom prst="line">
            <a:avLst/>
          </a:prstGeom>
          <a:noFill/>
          <a:ln w="9525">
            <a:solidFill>
              <a:schemeClr val="tx1"/>
            </a:solidFill>
            <a:miter lim="800000"/>
            <a:headEnd/>
            <a:tailEnd/>
          </a:ln>
        </p:spPr>
        <p:txBody>
          <a:bodyPr wrap="none"/>
          <a:lstStyle/>
          <a:p>
            <a:endParaRPr lang="en-US"/>
          </a:p>
        </p:txBody>
      </p:sp>
      <p:sp>
        <p:nvSpPr>
          <p:cNvPr id="48165" name="Line 90"/>
          <p:cNvSpPr>
            <a:spLocks noChangeShapeType="1"/>
          </p:cNvSpPr>
          <p:nvPr/>
        </p:nvSpPr>
        <p:spPr bwMode="auto">
          <a:xfrm>
            <a:off x="2819400" y="4495800"/>
            <a:ext cx="0" cy="228600"/>
          </a:xfrm>
          <a:prstGeom prst="line">
            <a:avLst/>
          </a:prstGeom>
          <a:noFill/>
          <a:ln w="9525">
            <a:solidFill>
              <a:schemeClr val="tx1"/>
            </a:solidFill>
            <a:miter lim="800000"/>
            <a:headEnd/>
            <a:tailEnd type="triangle" w="med" len="med"/>
          </a:ln>
        </p:spPr>
        <p:txBody>
          <a:bodyPr wrap="none"/>
          <a:lstStyle/>
          <a:p>
            <a:endParaRPr lang="en-US"/>
          </a:p>
        </p:txBody>
      </p:sp>
      <p:sp>
        <p:nvSpPr>
          <p:cNvPr id="48166" name="Line 91"/>
          <p:cNvSpPr>
            <a:spLocks noChangeShapeType="1"/>
          </p:cNvSpPr>
          <p:nvPr/>
        </p:nvSpPr>
        <p:spPr bwMode="auto">
          <a:xfrm>
            <a:off x="2667000" y="4724400"/>
            <a:ext cx="304800" cy="0"/>
          </a:xfrm>
          <a:prstGeom prst="line">
            <a:avLst/>
          </a:prstGeom>
          <a:noFill/>
          <a:ln w="9525">
            <a:solidFill>
              <a:schemeClr val="tx1"/>
            </a:solidFill>
            <a:miter lim="800000"/>
            <a:headEnd/>
            <a:tailEnd/>
          </a:ln>
        </p:spPr>
        <p:txBody>
          <a:bodyPr wrap="none"/>
          <a:lstStyle/>
          <a:p>
            <a:endParaRPr lang="en-US"/>
          </a:p>
        </p:txBody>
      </p:sp>
      <p:sp>
        <p:nvSpPr>
          <p:cNvPr id="48167" name="Line 92"/>
          <p:cNvSpPr>
            <a:spLocks noChangeShapeType="1"/>
          </p:cNvSpPr>
          <p:nvPr/>
        </p:nvSpPr>
        <p:spPr bwMode="auto">
          <a:xfrm>
            <a:off x="2667000" y="4800600"/>
            <a:ext cx="304800" cy="0"/>
          </a:xfrm>
          <a:prstGeom prst="line">
            <a:avLst/>
          </a:prstGeom>
          <a:noFill/>
          <a:ln w="9525">
            <a:solidFill>
              <a:schemeClr val="tx1"/>
            </a:solidFill>
            <a:miter lim="800000"/>
            <a:headEnd/>
            <a:tailEnd/>
          </a:ln>
        </p:spPr>
        <p:txBody>
          <a:bodyPr wrap="none"/>
          <a:lstStyle/>
          <a:p>
            <a:endParaRPr lang="en-US"/>
          </a:p>
        </p:txBody>
      </p:sp>
      <p:sp>
        <p:nvSpPr>
          <p:cNvPr id="48168" name="Line 93"/>
          <p:cNvSpPr>
            <a:spLocks noChangeShapeType="1"/>
          </p:cNvSpPr>
          <p:nvPr/>
        </p:nvSpPr>
        <p:spPr bwMode="auto">
          <a:xfrm>
            <a:off x="2667000" y="2819400"/>
            <a:ext cx="304800" cy="0"/>
          </a:xfrm>
          <a:prstGeom prst="line">
            <a:avLst/>
          </a:prstGeom>
          <a:noFill/>
          <a:ln w="9525">
            <a:solidFill>
              <a:schemeClr val="tx1"/>
            </a:solidFill>
            <a:miter lim="800000"/>
            <a:headEnd/>
            <a:tailEnd/>
          </a:ln>
        </p:spPr>
        <p:txBody>
          <a:bodyPr wrap="none"/>
          <a:lstStyle/>
          <a:p>
            <a:endParaRPr lang="en-US"/>
          </a:p>
        </p:txBody>
      </p:sp>
      <p:cxnSp>
        <p:nvCxnSpPr>
          <p:cNvPr id="48169" name="AutoShape 95"/>
          <p:cNvCxnSpPr>
            <a:cxnSpLocks noChangeShapeType="1"/>
          </p:cNvCxnSpPr>
          <p:nvPr/>
        </p:nvCxnSpPr>
        <p:spPr bwMode="auto">
          <a:xfrm rot="10800000" flipH="1" flipV="1">
            <a:off x="6324600" y="1828800"/>
            <a:ext cx="381000" cy="457200"/>
          </a:xfrm>
          <a:prstGeom prst="bentConnector4">
            <a:avLst>
              <a:gd name="adj1" fmla="val -60000"/>
              <a:gd name="adj2" fmla="val 75000"/>
            </a:avLst>
          </a:prstGeom>
          <a:noFill/>
          <a:ln w="9525">
            <a:solidFill>
              <a:schemeClr val="tx1"/>
            </a:solidFill>
            <a:miter lim="800000"/>
            <a:headEnd/>
            <a:tailEnd type="triangle" w="med" len="med"/>
          </a:ln>
        </p:spPr>
      </p:cxnSp>
      <p:sp>
        <p:nvSpPr>
          <p:cNvPr id="48170" name="Rectangle 96"/>
          <p:cNvSpPr>
            <a:spLocks noChangeArrowheads="1"/>
          </p:cNvSpPr>
          <p:nvPr/>
        </p:nvSpPr>
        <p:spPr bwMode="auto">
          <a:xfrm>
            <a:off x="6248400" y="2286000"/>
            <a:ext cx="990600" cy="990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8171" name="Line 97"/>
          <p:cNvSpPr>
            <a:spLocks noChangeShapeType="1"/>
          </p:cNvSpPr>
          <p:nvPr/>
        </p:nvSpPr>
        <p:spPr bwMode="auto">
          <a:xfrm>
            <a:off x="6248400" y="2667000"/>
            <a:ext cx="990600" cy="0"/>
          </a:xfrm>
          <a:prstGeom prst="line">
            <a:avLst/>
          </a:prstGeom>
          <a:noFill/>
          <a:ln w="9525">
            <a:solidFill>
              <a:schemeClr val="tx1"/>
            </a:solidFill>
            <a:miter lim="800000"/>
            <a:headEnd/>
            <a:tailEnd/>
          </a:ln>
        </p:spPr>
        <p:txBody>
          <a:bodyPr wrap="none"/>
          <a:lstStyle/>
          <a:p>
            <a:endParaRPr lang="en-US"/>
          </a:p>
        </p:txBody>
      </p:sp>
      <p:sp>
        <p:nvSpPr>
          <p:cNvPr id="48172" name="Line 98"/>
          <p:cNvSpPr>
            <a:spLocks noChangeShapeType="1"/>
          </p:cNvSpPr>
          <p:nvPr/>
        </p:nvSpPr>
        <p:spPr bwMode="auto">
          <a:xfrm>
            <a:off x="6248400" y="2971800"/>
            <a:ext cx="990600" cy="0"/>
          </a:xfrm>
          <a:prstGeom prst="line">
            <a:avLst/>
          </a:prstGeom>
          <a:noFill/>
          <a:ln w="9525">
            <a:solidFill>
              <a:schemeClr val="tx1"/>
            </a:solidFill>
            <a:miter lim="800000"/>
            <a:headEnd/>
            <a:tailEnd/>
          </a:ln>
        </p:spPr>
        <p:txBody>
          <a:bodyPr wrap="none"/>
          <a:lstStyle/>
          <a:p>
            <a:endParaRPr lang="en-US"/>
          </a:p>
        </p:txBody>
      </p:sp>
      <p:sp>
        <p:nvSpPr>
          <p:cNvPr id="48173" name="Text Box 99"/>
          <p:cNvSpPr txBox="1">
            <a:spLocks noChangeArrowheads="1"/>
          </p:cNvSpPr>
          <p:nvPr/>
        </p:nvSpPr>
        <p:spPr bwMode="auto">
          <a:xfrm>
            <a:off x="6248400" y="22860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  PCB3</a:t>
            </a:r>
          </a:p>
        </p:txBody>
      </p:sp>
      <p:cxnSp>
        <p:nvCxnSpPr>
          <p:cNvPr id="48228" name="AutoShape 100"/>
          <p:cNvCxnSpPr>
            <a:cxnSpLocks noChangeShapeType="1"/>
          </p:cNvCxnSpPr>
          <p:nvPr/>
        </p:nvCxnSpPr>
        <p:spPr bwMode="auto">
          <a:xfrm flipH="1">
            <a:off x="2514600" y="2514600"/>
            <a:ext cx="4724400" cy="1828800"/>
          </a:xfrm>
          <a:prstGeom prst="curvedConnector3">
            <a:avLst>
              <a:gd name="adj1" fmla="val -4838"/>
            </a:avLst>
          </a:prstGeom>
          <a:noFill/>
          <a:ln w="9525">
            <a:solidFill>
              <a:schemeClr val="tx1"/>
            </a:solidFill>
            <a:prstDash val="dash"/>
            <a:miter lim="800000"/>
            <a:headEnd/>
            <a:tailEnd type="triangle" w="med" len="med"/>
          </a:ln>
        </p:spPr>
      </p:cxnSp>
      <p:sp>
        <p:nvSpPr>
          <p:cNvPr id="48175" name="Rectangle 126"/>
          <p:cNvSpPr>
            <a:spLocks noChangeArrowheads="1"/>
          </p:cNvSpPr>
          <p:nvPr/>
        </p:nvSpPr>
        <p:spPr bwMode="auto">
          <a:xfrm>
            <a:off x="7848600" y="5410200"/>
            <a:ext cx="1143000" cy="685800"/>
          </a:xfrm>
          <a:prstGeom prst="rect">
            <a:avLst/>
          </a:prstGeom>
          <a:solidFill>
            <a:schemeClr val="bg1"/>
          </a:solidFill>
          <a:ln w="9525">
            <a:solidFill>
              <a:srgbClr val="FF0000"/>
            </a:solidFill>
            <a:miter lim="800000"/>
            <a:headEnd/>
            <a:tailEnd/>
          </a:ln>
        </p:spPr>
        <p:txBody>
          <a:bodyPr wrap="none" anchor="ctr"/>
          <a:lstStyle/>
          <a:p>
            <a:pPr algn="ctr"/>
            <a:r>
              <a:rPr lang="en-US" sz="1600">
                <a:latin typeface="Times New Roman" pitchFamily="18" charset="0"/>
              </a:rPr>
              <a:t>I/O DEVICE</a:t>
            </a:r>
          </a:p>
        </p:txBody>
      </p:sp>
      <p:sp>
        <p:nvSpPr>
          <p:cNvPr id="48176" name="Rectangle 131"/>
          <p:cNvSpPr>
            <a:spLocks noChangeArrowheads="1"/>
          </p:cNvSpPr>
          <p:nvPr/>
        </p:nvSpPr>
        <p:spPr bwMode="auto">
          <a:xfrm>
            <a:off x="990600" y="5181600"/>
            <a:ext cx="6553200" cy="1447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8177" name="Line 132"/>
          <p:cNvSpPr>
            <a:spLocks noChangeShapeType="1"/>
          </p:cNvSpPr>
          <p:nvPr/>
        </p:nvSpPr>
        <p:spPr bwMode="auto">
          <a:xfrm>
            <a:off x="990600" y="6248400"/>
            <a:ext cx="6553200" cy="1588"/>
          </a:xfrm>
          <a:prstGeom prst="line">
            <a:avLst/>
          </a:prstGeom>
          <a:noFill/>
          <a:ln w="9525">
            <a:solidFill>
              <a:schemeClr val="tx1"/>
            </a:solidFill>
            <a:miter lim="800000"/>
            <a:headEnd/>
            <a:tailEnd/>
          </a:ln>
        </p:spPr>
        <p:txBody>
          <a:bodyPr wrap="none"/>
          <a:lstStyle/>
          <a:p>
            <a:endParaRPr lang="en-US"/>
          </a:p>
        </p:txBody>
      </p:sp>
      <p:sp>
        <p:nvSpPr>
          <p:cNvPr id="48178" name="Rectangle 133"/>
          <p:cNvSpPr>
            <a:spLocks noChangeArrowheads="1"/>
          </p:cNvSpPr>
          <p:nvPr/>
        </p:nvSpPr>
        <p:spPr bwMode="auto">
          <a:xfrm>
            <a:off x="1066800" y="6324600"/>
            <a:ext cx="1712913" cy="263525"/>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8" charset="0"/>
              </a:rPr>
              <a:t>Accumulator</a:t>
            </a:r>
          </a:p>
        </p:txBody>
      </p:sp>
      <p:sp>
        <p:nvSpPr>
          <p:cNvPr id="48179" name="Text Box 134"/>
          <p:cNvSpPr txBox="1">
            <a:spLocks noChangeArrowheads="1"/>
          </p:cNvSpPr>
          <p:nvPr/>
        </p:nvSpPr>
        <p:spPr bwMode="auto">
          <a:xfrm>
            <a:off x="1368425" y="5638800"/>
            <a:ext cx="184150" cy="457200"/>
          </a:xfrm>
          <a:prstGeom prst="rect">
            <a:avLst/>
          </a:prstGeom>
          <a:noFill/>
          <a:ln w="9525">
            <a:noFill/>
            <a:miter lim="800000"/>
            <a:headEnd/>
            <a:tailEnd/>
          </a:ln>
        </p:spPr>
        <p:txBody>
          <a:bodyPr wrap="none">
            <a:spAutoFit/>
          </a:bodyPr>
          <a:lstStyle/>
          <a:p>
            <a:endParaRPr lang="en-US">
              <a:latin typeface="Times New Roman" pitchFamily="18" charset="0"/>
            </a:endParaRPr>
          </a:p>
        </p:txBody>
      </p:sp>
      <p:sp>
        <p:nvSpPr>
          <p:cNvPr id="48180" name="Line 135"/>
          <p:cNvSpPr>
            <a:spLocks noChangeShapeType="1"/>
          </p:cNvSpPr>
          <p:nvPr/>
        </p:nvSpPr>
        <p:spPr bwMode="auto">
          <a:xfrm>
            <a:off x="1524000" y="5181600"/>
            <a:ext cx="0" cy="1066800"/>
          </a:xfrm>
          <a:prstGeom prst="line">
            <a:avLst/>
          </a:prstGeom>
          <a:noFill/>
          <a:ln w="9525">
            <a:solidFill>
              <a:schemeClr val="tx1"/>
            </a:solidFill>
            <a:miter lim="800000"/>
            <a:headEnd/>
            <a:tailEnd/>
          </a:ln>
        </p:spPr>
        <p:txBody>
          <a:bodyPr wrap="none"/>
          <a:lstStyle/>
          <a:p>
            <a:endParaRPr lang="en-US"/>
          </a:p>
        </p:txBody>
      </p:sp>
      <p:sp>
        <p:nvSpPr>
          <p:cNvPr id="48181" name="Line 136"/>
          <p:cNvSpPr>
            <a:spLocks noChangeShapeType="1"/>
          </p:cNvSpPr>
          <p:nvPr/>
        </p:nvSpPr>
        <p:spPr bwMode="auto">
          <a:xfrm>
            <a:off x="1524000" y="5486400"/>
            <a:ext cx="5287963" cy="1588"/>
          </a:xfrm>
          <a:prstGeom prst="line">
            <a:avLst/>
          </a:prstGeom>
          <a:noFill/>
          <a:ln w="9525">
            <a:solidFill>
              <a:schemeClr val="tx1"/>
            </a:solidFill>
            <a:miter lim="800000"/>
            <a:headEnd/>
            <a:tailEnd/>
          </a:ln>
        </p:spPr>
        <p:txBody>
          <a:bodyPr wrap="none"/>
          <a:lstStyle/>
          <a:p>
            <a:endParaRPr lang="en-US"/>
          </a:p>
        </p:txBody>
      </p:sp>
      <p:sp>
        <p:nvSpPr>
          <p:cNvPr id="48182" name="Line 137"/>
          <p:cNvSpPr>
            <a:spLocks noChangeShapeType="1"/>
          </p:cNvSpPr>
          <p:nvPr/>
        </p:nvSpPr>
        <p:spPr bwMode="auto">
          <a:xfrm>
            <a:off x="6934200" y="5181600"/>
            <a:ext cx="0" cy="1066800"/>
          </a:xfrm>
          <a:prstGeom prst="line">
            <a:avLst/>
          </a:prstGeom>
          <a:noFill/>
          <a:ln w="9525">
            <a:solidFill>
              <a:schemeClr val="tx1"/>
            </a:solidFill>
            <a:miter lim="800000"/>
            <a:headEnd/>
            <a:tailEnd/>
          </a:ln>
        </p:spPr>
        <p:txBody>
          <a:bodyPr wrap="none"/>
          <a:lstStyle/>
          <a:p>
            <a:endParaRPr lang="en-US"/>
          </a:p>
        </p:txBody>
      </p:sp>
      <p:sp>
        <p:nvSpPr>
          <p:cNvPr id="48183" name="Line 138"/>
          <p:cNvSpPr>
            <a:spLocks noChangeShapeType="1"/>
          </p:cNvSpPr>
          <p:nvPr/>
        </p:nvSpPr>
        <p:spPr bwMode="auto">
          <a:xfrm>
            <a:off x="4343400" y="5181600"/>
            <a:ext cx="0" cy="1066800"/>
          </a:xfrm>
          <a:prstGeom prst="line">
            <a:avLst/>
          </a:prstGeom>
          <a:noFill/>
          <a:ln w="9525">
            <a:solidFill>
              <a:schemeClr val="tx1"/>
            </a:solidFill>
            <a:miter lim="800000"/>
            <a:headEnd/>
            <a:tailEnd/>
          </a:ln>
        </p:spPr>
        <p:txBody>
          <a:bodyPr wrap="none"/>
          <a:lstStyle/>
          <a:p>
            <a:endParaRPr lang="en-US"/>
          </a:p>
        </p:txBody>
      </p:sp>
      <p:sp>
        <p:nvSpPr>
          <p:cNvPr id="48184" name="Line 139"/>
          <p:cNvSpPr>
            <a:spLocks noChangeShapeType="1"/>
          </p:cNvSpPr>
          <p:nvPr/>
        </p:nvSpPr>
        <p:spPr bwMode="auto">
          <a:xfrm>
            <a:off x="1981200" y="5486400"/>
            <a:ext cx="0" cy="762000"/>
          </a:xfrm>
          <a:prstGeom prst="line">
            <a:avLst/>
          </a:prstGeom>
          <a:noFill/>
          <a:ln w="9525">
            <a:solidFill>
              <a:schemeClr val="tx1"/>
            </a:solidFill>
            <a:miter lim="800000"/>
            <a:headEnd/>
            <a:tailEnd/>
          </a:ln>
        </p:spPr>
        <p:txBody>
          <a:bodyPr wrap="none"/>
          <a:lstStyle/>
          <a:p>
            <a:endParaRPr lang="en-US"/>
          </a:p>
        </p:txBody>
      </p:sp>
      <p:sp>
        <p:nvSpPr>
          <p:cNvPr id="48185" name="Line 140"/>
          <p:cNvSpPr>
            <a:spLocks noChangeShapeType="1"/>
          </p:cNvSpPr>
          <p:nvPr/>
        </p:nvSpPr>
        <p:spPr bwMode="auto">
          <a:xfrm>
            <a:off x="2438400" y="5486400"/>
            <a:ext cx="0" cy="762000"/>
          </a:xfrm>
          <a:prstGeom prst="line">
            <a:avLst/>
          </a:prstGeom>
          <a:noFill/>
          <a:ln w="9525">
            <a:solidFill>
              <a:schemeClr val="tx1"/>
            </a:solidFill>
            <a:miter lim="800000"/>
            <a:headEnd/>
            <a:tailEnd/>
          </a:ln>
        </p:spPr>
        <p:txBody>
          <a:bodyPr wrap="none"/>
          <a:lstStyle/>
          <a:p>
            <a:endParaRPr lang="en-US"/>
          </a:p>
        </p:txBody>
      </p:sp>
      <p:sp>
        <p:nvSpPr>
          <p:cNvPr id="48186" name="Line 141"/>
          <p:cNvSpPr>
            <a:spLocks noChangeShapeType="1"/>
          </p:cNvSpPr>
          <p:nvPr/>
        </p:nvSpPr>
        <p:spPr bwMode="auto">
          <a:xfrm>
            <a:off x="2895600" y="5486400"/>
            <a:ext cx="0" cy="762000"/>
          </a:xfrm>
          <a:prstGeom prst="line">
            <a:avLst/>
          </a:prstGeom>
          <a:noFill/>
          <a:ln w="9525">
            <a:solidFill>
              <a:schemeClr val="tx1"/>
            </a:solidFill>
            <a:miter lim="800000"/>
            <a:headEnd/>
            <a:tailEnd/>
          </a:ln>
        </p:spPr>
        <p:txBody>
          <a:bodyPr wrap="none"/>
          <a:lstStyle/>
          <a:p>
            <a:endParaRPr lang="en-US"/>
          </a:p>
        </p:txBody>
      </p:sp>
      <p:sp>
        <p:nvSpPr>
          <p:cNvPr id="48187" name="Line 142"/>
          <p:cNvSpPr>
            <a:spLocks noChangeShapeType="1"/>
          </p:cNvSpPr>
          <p:nvPr/>
        </p:nvSpPr>
        <p:spPr bwMode="auto">
          <a:xfrm>
            <a:off x="3276600" y="5486400"/>
            <a:ext cx="0" cy="762000"/>
          </a:xfrm>
          <a:prstGeom prst="line">
            <a:avLst/>
          </a:prstGeom>
          <a:noFill/>
          <a:ln w="9525">
            <a:solidFill>
              <a:schemeClr val="tx1"/>
            </a:solidFill>
            <a:miter lim="800000"/>
            <a:headEnd/>
            <a:tailEnd/>
          </a:ln>
        </p:spPr>
        <p:txBody>
          <a:bodyPr wrap="none"/>
          <a:lstStyle/>
          <a:p>
            <a:endParaRPr lang="en-US"/>
          </a:p>
        </p:txBody>
      </p:sp>
      <p:sp>
        <p:nvSpPr>
          <p:cNvPr id="48188" name="Line 143"/>
          <p:cNvSpPr>
            <a:spLocks noChangeShapeType="1"/>
          </p:cNvSpPr>
          <p:nvPr/>
        </p:nvSpPr>
        <p:spPr bwMode="auto">
          <a:xfrm>
            <a:off x="3657600" y="5486400"/>
            <a:ext cx="0" cy="762000"/>
          </a:xfrm>
          <a:prstGeom prst="line">
            <a:avLst/>
          </a:prstGeom>
          <a:noFill/>
          <a:ln w="9525">
            <a:solidFill>
              <a:schemeClr val="tx1"/>
            </a:solidFill>
            <a:miter lim="800000"/>
            <a:headEnd/>
            <a:tailEnd/>
          </a:ln>
        </p:spPr>
        <p:txBody>
          <a:bodyPr wrap="none"/>
          <a:lstStyle/>
          <a:p>
            <a:endParaRPr lang="en-US"/>
          </a:p>
        </p:txBody>
      </p:sp>
      <p:sp>
        <p:nvSpPr>
          <p:cNvPr id="48189" name="Text Box 144"/>
          <p:cNvSpPr txBox="1">
            <a:spLocks noChangeArrowheads="1"/>
          </p:cNvSpPr>
          <p:nvPr/>
        </p:nvSpPr>
        <p:spPr bwMode="auto">
          <a:xfrm>
            <a:off x="1066800" y="5562600"/>
            <a:ext cx="373063"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IP</a:t>
            </a:r>
          </a:p>
        </p:txBody>
      </p:sp>
      <p:sp>
        <p:nvSpPr>
          <p:cNvPr id="48190" name="Text Box 145"/>
          <p:cNvSpPr txBox="1">
            <a:spLocks noChangeArrowheads="1"/>
          </p:cNvSpPr>
          <p:nvPr/>
        </p:nvSpPr>
        <p:spPr bwMode="auto">
          <a:xfrm>
            <a:off x="1524000" y="5715000"/>
            <a:ext cx="744538"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OV</a:t>
            </a:r>
          </a:p>
        </p:txBody>
      </p:sp>
      <p:sp>
        <p:nvSpPr>
          <p:cNvPr id="48191" name="Text Box 146"/>
          <p:cNvSpPr txBox="1">
            <a:spLocks noChangeArrowheads="1"/>
          </p:cNvSpPr>
          <p:nvPr/>
        </p:nvSpPr>
        <p:spPr bwMode="auto">
          <a:xfrm>
            <a:off x="1981200" y="5715000"/>
            <a:ext cx="744538"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MP</a:t>
            </a:r>
          </a:p>
        </p:txBody>
      </p:sp>
      <p:sp>
        <p:nvSpPr>
          <p:cNvPr id="48192" name="Text Box 147"/>
          <p:cNvSpPr txBox="1">
            <a:spLocks noChangeArrowheads="1"/>
          </p:cNvSpPr>
          <p:nvPr/>
        </p:nvSpPr>
        <p:spPr bwMode="auto">
          <a:xfrm>
            <a:off x="1524000" y="5181600"/>
            <a:ext cx="297815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INTERRUPT FLAGS</a:t>
            </a:r>
          </a:p>
        </p:txBody>
      </p:sp>
      <p:sp>
        <p:nvSpPr>
          <p:cNvPr id="48193" name="Text Box 148"/>
          <p:cNvSpPr txBox="1">
            <a:spLocks noChangeArrowheads="1"/>
          </p:cNvSpPr>
          <p:nvPr/>
        </p:nvSpPr>
        <p:spPr bwMode="auto">
          <a:xfrm>
            <a:off x="4343400" y="5181600"/>
            <a:ext cx="297815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                MASK</a:t>
            </a:r>
          </a:p>
        </p:txBody>
      </p:sp>
      <p:sp>
        <p:nvSpPr>
          <p:cNvPr id="48194" name="Text Box 149"/>
          <p:cNvSpPr txBox="1">
            <a:spLocks noChangeArrowheads="1"/>
          </p:cNvSpPr>
          <p:nvPr/>
        </p:nvSpPr>
        <p:spPr bwMode="auto">
          <a:xfrm>
            <a:off x="4191000" y="5715000"/>
            <a:ext cx="2978150" cy="304800"/>
          </a:xfrm>
          <a:prstGeom prst="rect">
            <a:avLst/>
          </a:prstGeom>
          <a:noFill/>
          <a:ln w="9525">
            <a:noFill/>
            <a:miter lim="800000"/>
            <a:headEnd/>
            <a:tailEnd/>
          </a:ln>
        </p:spPr>
        <p:txBody>
          <a:bodyPr>
            <a:spAutoFit/>
          </a:bodyPr>
          <a:lstStyle/>
          <a:p>
            <a:pPr algn="ctr">
              <a:spcBef>
                <a:spcPct val="50000"/>
              </a:spcBef>
            </a:pPr>
            <a:r>
              <a:rPr lang="en-US" sz="1400">
                <a:latin typeface="Times New Roman" pitchFamily="18" charset="0"/>
              </a:rPr>
              <a:t>TO BE DEFINED LATER</a:t>
            </a:r>
          </a:p>
        </p:txBody>
      </p:sp>
      <p:sp>
        <p:nvSpPr>
          <p:cNvPr id="48195" name="Text Box 150"/>
          <p:cNvSpPr txBox="1">
            <a:spLocks noChangeArrowheads="1"/>
          </p:cNvSpPr>
          <p:nvPr/>
        </p:nvSpPr>
        <p:spPr bwMode="auto">
          <a:xfrm>
            <a:off x="2286000" y="5715000"/>
            <a:ext cx="744538"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PI</a:t>
            </a:r>
          </a:p>
        </p:txBody>
      </p:sp>
      <p:sp>
        <p:nvSpPr>
          <p:cNvPr id="48196" name="Text Box 151"/>
          <p:cNvSpPr txBox="1">
            <a:spLocks noChangeArrowheads="1"/>
          </p:cNvSpPr>
          <p:nvPr/>
        </p:nvSpPr>
        <p:spPr bwMode="auto">
          <a:xfrm>
            <a:off x="2895600" y="5715000"/>
            <a:ext cx="446088"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TI</a:t>
            </a:r>
          </a:p>
        </p:txBody>
      </p:sp>
      <p:sp>
        <p:nvSpPr>
          <p:cNvPr id="48197" name="Text Box 152"/>
          <p:cNvSpPr txBox="1">
            <a:spLocks noChangeArrowheads="1"/>
          </p:cNvSpPr>
          <p:nvPr/>
        </p:nvSpPr>
        <p:spPr bwMode="auto">
          <a:xfrm>
            <a:off x="3200400" y="5715000"/>
            <a:ext cx="595313"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I/O</a:t>
            </a:r>
          </a:p>
        </p:txBody>
      </p:sp>
      <p:sp>
        <p:nvSpPr>
          <p:cNvPr id="48198" name="Text Box 153"/>
          <p:cNvSpPr txBox="1">
            <a:spLocks noChangeArrowheads="1"/>
          </p:cNvSpPr>
          <p:nvPr/>
        </p:nvSpPr>
        <p:spPr bwMode="auto">
          <a:xfrm>
            <a:off x="3581400" y="5715000"/>
            <a:ext cx="81915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SVC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8228"/>
                                        </p:tgtEl>
                                        <p:attrNameLst>
                                          <p:attrName>style.visibility</p:attrName>
                                        </p:attrNameLst>
                                      </p:cBhvr>
                                      <p:to>
                                        <p:strVal val="visible"/>
                                      </p:to>
                                    </p:set>
                                    <p:animEffect transition="in" filter="checkerboard(across)">
                                      <p:cBhvr>
                                        <p:cTn id="7" dur="500"/>
                                        <p:tgtEl>
                                          <p:spTgt spid="48228"/>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48215"/>
                                        </p:tgtEl>
                                        <p:attrNameLst>
                                          <p:attrName>style.visibility</p:attrName>
                                        </p:attrNameLst>
                                      </p:cBhvr>
                                      <p:to>
                                        <p:strVal val="visible"/>
                                      </p:to>
                                    </p:set>
                                    <p:animEffect transition="in" filter="checkerboard(across)">
                                      <p:cBhvr>
                                        <p:cTn id="10" dur="500"/>
                                        <p:tgtEl>
                                          <p:spTgt spid="48215"/>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48201"/>
                                        </p:tgtEl>
                                        <p:attrNameLst>
                                          <p:attrName>style.visibility</p:attrName>
                                        </p:attrNameLst>
                                      </p:cBhvr>
                                      <p:to>
                                        <p:strVal val="visible"/>
                                      </p:to>
                                    </p:set>
                                    <p:animEffect transition="in" filter="checkerboard(across)">
                                      <p:cBhvr>
                                        <p:cTn id="15" dur="500"/>
                                        <p:tgtEl>
                                          <p:spTgt spid="48201"/>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48203"/>
                                        </p:tgtEl>
                                        <p:attrNameLst>
                                          <p:attrName>style.visibility</p:attrName>
                                        </p:attrNameLst>
                                      </p:cBhvr>
                                      <p:to>
                                        <p:strVal val="visible"/>
                                      </p:to>
                                    </p:set>
                                    <p:animEffect transition="in" filter="checkerboard(across)">
                                      <p:cBhvr>
                                        <p:cTn id="18" dur="500"/>
                                        <p:tgtEl>
                                          <p:spTgt spid="482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201" grpId="0" animBg="1"/>
      <p:bldP spid="48203" grpId="0" animBg="1"/>
      <p:bldP spid="4821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Line 123"/>
          <p:cNvSpPr>
            <a:spLocks noChangeShapeType="1"/>
          </p:cNvSpPr>
          <p:nvPr/>
        </p:nvSpPr>
        <p:spPr bwMode="auto">
          <a:xfrm>
            <a:off x="990600" y="1066800"/>
            <a:ext cx="6781800" cy="0"/>
          </a:xfrm>
          <a:prstGeom prst="line">
            <a:avLst/>
          </a:prstGeom>
          <a:noFill/>
          <a:ln w="9525">
            <a:solidFill>
              <a:schemeClr val="tx1"/>
            </a:solidFill>
            <a:miter lim="800000"/>
            <a:headEnd/>
            <a:tailEnd/>
          </a:ln>
        </p:spPr>
        <p:txBody>
          <a:bodyPr wrap="none"/>
          <a:lstStyle/>
          <a:p>
            <a:endParaRPr lang="en-US"/>
          </a:p>
        </p:txBody>
      </p:sp>
      <p:sp>
        <p:nvSpPr>
          <p:cNvPr id="49155" name="Line 124"/>
          <p:cNvSpPr>
            <a:spLocks noChangeShapeType="1"/>
          </p:cNvSpPr>
          <p:nvPr/>
        </p:nvSpPr>
        <p:spPr bwMode="auto">
          <a:xfrm>
            <a:off x="990600" y="1066800"/>
            <a:ext cx="0" cy="3962400"/>
          </a:xfrm>
          <a:prstGeom prst="line">
            <a:avLst/>
          </a:prstGeom>
          <a:noFill/>
          <a:ln w="9525">
            <a:solidFill>
              <a:schemeClr val="tx1"/>
            </a:solidFill>
            <a:miter lim="800000"/>
            <a:headEnd/>
            <a:tailEnd/>
          </a:ln>
        </p:spPr>
        <p:txBody>
          <a:bodyPr wrap="none"/>
          <a:lstStyle/>
          <a:p>
            <a:endParaRPr lang="en-US"/>
          </a:p>
        </p:txBody>
      </p:sp>
      <p:sp>
        <p:nvSpPr>
          <p:cNvPr id="49156" name="Line 126"/>
          <p:cNvSpPr>
            <a:spLocks noChangeShapeType="1"/>
          </p:cNvSpPr>
          <p:nvPr/>
        </p:nvSpPr>
        <p:spPr bwMode="auto">
          <a:xfrm>
            <a:off x="7772400" y="1066800"/>
            <a:ext cx="0" cy="3962400"/>
          </a:xfrm>
          <a:prstGeom prst="line">
            <a:avLst/>
          </a:prstGeom>
          <a:noFill/>
          <a:ln w="9525">
            <a:solidFill>
              <a:schemeClr val="tx1"/>
            </a:solidFill>
            <a:miter lim="800000"/>
            <a:headEnd/>
            <a:tailEnd/>
          </a:ln>
        </p:spPr>
        <p:txBody>
          <a:bodyPr wrap="none"/>
          <a:lstStyle/>
          <a:p>
            <a:endParaRPr lang="en-US"/>
          </a:p>
        </p:txBody>
      </p:sp>
      <p:sp>
        <p:nvSpPr>
          <p:cNvPr id="49157" name="Line 127"/>
          <p:cNvSpPr>
            <a:spLocks noChangeShapeType="1"/>
          </p:cNvSpPr>
          <p:nvPr/>
        </p:nvSpPr>
        <p:spPr bwMode="auto">
          <a:xfrm>
            <a:off x="990600" y="1600200"/>
            <a:ext cx="6781800" cy="0"/>
          </a:xfrm>
          <a:prstGeom prst="line">
            <a:avLst/>
          </a:prstGeom>
          <a:noFill/>
          <a:ln w="9525">
            <a:solidFill>
              <a:schemeClr val="tx1"/>
            </a:solidFill>
            <a:miter lim="800000"/>
            <a:headEnd/>
            <a:tailEnd/>
          </a:ln>
        </p:spPr>
        <p:txBody>
          <a:bodyPr wrap="none"/>
          <a:lstStyle/>
          <a:p>
            <a:endParaRPr lang="en-US"/>
          </a:p>
        </p:txBody>
      </p:sp>
      <p:sp>
        <p:nvSpPr>
          <p:cNvPr id="49158" name="Line 128"/>
          <p:cNvSpPr>
            <a:spLocks noChangeShapeType="1"/>
          </p:cNvSpPr>
          <p:nvPr/>
        </p:nvSpPr>
        <p:spPr bwMode="auto">
          <a:xfrm>
            <a:off x="2057400" y="1066800"/>
            <a:ext cx="0" cy="533400"/>
          </a:xfrm>
          <a:prstGeom prst="line">
            <a:avLst/>
          </a:prstGeom>
          <a:noFill/>
          <a:ln w="9525">
            <a:solidFill>
              <a:schemeClr val="tx1"/>
            </a:solidFill>
            <a:miter lim="800000"/>
            <a:headEnd/>
            <a:tailEnd/>
          </a:ln>
        </p:spPr>
        <p:txBody>
          <a:bodyPr wrap="none"/>
          <a:lstStyle/>
          <a:p>
            <a:endParaRPr lang="en-US"/>
          </a:p>
        </p:txBody>
      </p:sp>
      <p:sp>
        <p:nvSpPr>
          <p:cNvPr id="49159" name="Line 129"/>
          <p:cNvSpPr>
            <a:spLocks noChangeShapeType="1"/>
          </p:cNvSpPr>
          <p:nvPr/>
        </p:nvSpPr>
        <p:spPr bwMode="auto">
          <a:xfrm>
            <a:off x="4495800" y="1066800"/>
            <a:ext cx="0" cy="533400"/>
          </a:xfrm>
          <a:prstGeom prst="line">
            <a:avLst/>
          </a:prstGeom>
          <a:noFill/>
          <a:ln w="9525">
            <a:solidFill>
              <a:schemeClr val="tx1"/>
            </a:solidFill>
            <a:miter lim="800000"/>
            <a:headEnd/>
            <a:tailEnd/>
          </a:ln>
        </p:spPr>
        <p:txBody>
          <a:bodyPr wrap="none"/>
          <a:lstStyle/>
          <a:p>
            <a:endParaRPr lang="en-US"/>
          </a:p>
        </p:txBody>
      </p:sp>
      <p:sp>
        <p:nvSpPr>
          <p:cNvPr id="49160" name="Line 130"/>
          <p:cNvSpPr>
            <a:spLocks noChangeShapeType="1"/>
          </p:cNvSpPr>
          <p:nvPr/>
        </p:nvSpPr>
        <p:spPr bwMode="auto">
          <a:xfrm>
            <a:off x="5791200" y="1066800"/>
            <a:ext cx="0" cy="533400"/>
          </a:xfrm>
          <a:prstGeom prst="line">
            <a:avLst/>
          </a:prstGeom>
          <a:noFill/>
          <a:ln w="9525">
            <a:solidFill>
              <a:schemeClr val="tx1"/>
            </a:solidFill>
            <a:miter lim="800000"/>
            <a:headEnd/>
            <a:tailEnd/>
          </a:ln>
        </p:spPr>
        <p:txBody>
          <a:bodyPr wrap="none"/>
          <a:lstStyle/>
          <a:p>
            <a:endParaRPr lang="en-US"/>
          </a:p>
        </p:txBody>
      </p:sp>
      <p:sp>
        <p:nvSpPr>
          <p:cNvPr id="49161" name="Line 131"/>
          <p:cNvSpPr>
            <a:spLocks noChangeShapeType="1"/>
          </p:cNvSpPr>
          <p:nvPr/>
        </p:nvSpPr>
        <p:spPr bwMode="auto">
          <a:xfrm>
            <a:off x="990600" y="2209800"/>
            <a:ext cx="990600" cy="0"/>
          </a:xfrm>
          <a:prstGeom prst="line">
            <a:avLst/>
          </a:prstGeom>
          <a:noFill/>
          <a:ln w="9525">
            <a:solidFill>
              <a:schemeClr val="tx1"/>
            </a:solidFill>
            <a:miter lim="800000"/>
            <a:headEnd/>
            <a:tailEnd/>
          </a:ln>
        </p:spPr>
        <p:txBody>
          <a:bodyPr wrap="none"/>
          <a:lstStyle/>
          <a:p>
            <a:endParaRPr lang="en-US"/>
          </a:p>
        </p:txBody>
      </p:sp>
      <p:sp>
        <p:nvSpPr>
          <p:cNvPr id="49162" name="Line 132"/>
          <p:cNvSpPr>
            <a:spLocks noChangeShapeType="1"/>
          </p:cNvSpPr>
          <p:nvPr/>
        </p:nvSpPr>
        <p:spPr bwMode="auto">
          <a:xfrm>
            <a:off x="1981200" y="1600200"/>
            <a:ext cx="0" cy="609600"/>
          </a:xfrm>
          <a:prstGeom prst="line">
            <a:avLst/>
          </a:prstGeom>
          <a:noFill/>
          <a:ln w="9525">
            <a:solidFill>
              <a:schemeClr val="tx1"/>
            </a:solidFill>
            <a:miter lim="800000"/>
            <a:headEnd/>
            <a:tailEnd/>
          </a:ln>
        </p:spPr>
        <p:txBody>
          <a:bodyPr wrap="none"/>
          <a:lstStyle/>
          <a:p>
            <a:endParaRPr lang="en-US"/>
          </a:p>
        </p:txBody>
      </p:sp>
      <p:sp>
        <p:nvSpPr>
          <p:cNvPr id="49163" name="Line 133"/>
          <p:cNvSpPr>
            <a:spLocks noChangeShapeType="1"/>
          </p:cNvSpPr>
          <p:nvPr/>
        </p:nvSpPr>
        <p:spPr bwMode="auto">
          <a:xfrm>
            <a:off x="1143000" y="2209800"/>
            <a:ext cx="0" cy="457200"/>
          </a:xfrm>
          <a:prstGeom prst="line">
            <a:avLst/>
          </a:prstGeom>
          <a:noFill/>
          <a:ln w="12700">
            <a:solidFill>
              <a:schemeClr val="tx1"/>
            </a:solidFill>
            <a:miter lim="800000"/>
            <a:headEnd/>
            <a:tailEnd/>
          </a:ln>
        </p:spPr>
        <p:txBody>
          <a:bodyPr wrap="none"/>
          <a:lstStyle/>
          <a:p>
            <a:endParaRPr lang="en-US"/>
          </a:p>
        </p:txBody>
      </p:sp>
      <p:sp>
        <p:nvSpPr>
          <p:cNvPr id="49164" name="Line 134"/>
          <p:cNvSpPr>
            <a:spLocks noChangeShapeType="1"/>
          </p:cNvSpPr>
          <p:nvPr/>
        </p:nvSpPr>
        <p:spPr bwMode="auto">
          <a:xfrm>
            <a:off x="1143000" y="2667000"/>
            <a:ext cx="533400" cy="0"/>
          </a:xfrm>
          <a:prstGeom prst="line">
            <a:avLst/>
          </a:prstGeom>
          <a:noFill/>
          <a:ln w="12700">
            <a:solidFill>
              <a:schemeClr val="tx1"/>
            </a:solidFill>
            <a:miter lim="800000"/>
            <a:headEnd/>
            <a:tailEnd type="triangle" w="med" len="med"/>
          </a:ln>
        </p:spPr>
        <p:txBody>
          <a:bodyPr wrap="none"/>
          <a:lstStyle/>
          <a:p>
            <a:endParaRPr lang="en-US"/>
          </a:p>
        </p:txBody>
      </p:sp>
      <p:sp>
        <p:nvSpPr>
          <p:cNvPr id="49165" name="Line 135"/>
          <p:cNvSpPr>
            <a:spLocks noChangeShapeType="1"/>
          </p:cNvSpPr>
          <p:nvPr/>
        </p:nvSpPr>
        <p:spPr bwMode="auto">
          <a:xfrm>
            <a:off x="6324600" y="1600200"/>
            <a:ext cx="0" cy="457200"/>
          </a:xfrm>
          <a:prstGeom prst="line">
            <a:avLst/>
          </a:prstGeom>
          <a:noFill/>
          <a:ln w="9525">
            <a:solidFill>
              <a:schemeClr val="tx1"/>
            </a:solidFill>
            <a:miter lim="800000"/>
            <a:headEnd/>
            <a:tailEnd/>
          </a:ln>
        </p:spPr>
        <p:txBody>
          <a:bodyPr wrap="none"/>
          <a:lstStyle/>
          <a:p>
            <a:endParaRPr lang="en-US"/>
          </a:p>
        </p:txBody>
      </p:sp>
      <p:sp>
        <p:nvSpPr>
          <p:cNvPr id="49166" name="Line 136"/>
          <p:cNvSpPr>
            <a:spLocks noChangeShapeType="1"/>
          </p:cNvSpPr>
          <p:nvPr/>
        </p:nvSpPr>
        <p:spPr bwMode="auto">
          <a:xfrm>
            <a:off x="6324600" y="2057400"/>
            <a:ext cx="1371600" cy="0"/>
          </a:xfrm>
          <a:prstGeom prst="line">
            <a:avLst/>
          </a:prstGeom>
          <a:noFill/>
          <a:ln w="9525">
            <a:solidFill>
              <a:schemeClr val="tx1"/>
            </a:solidFill>
            <a:miter lim="800000"/>
            <a:headEnd/>
            <a:tailEnd/>
          </a:ln>
        </p:spPr>
        <p:txBody>
          <a:bodyPr wrap="none"/>
          <a:lstStyle/>
          <a:p>
            <a:endParaRPr lang="en-US"/>
          </a:p>
        </p:txBody>
      </p:sp>
      <p:sp>
        <p:nvSpPr>
          <p:cNvPr id="49167" name="Rectangle 137"/>
          <p:cNvSpPr>
            <a:spLocks noChangeArrowheads="1"/>
          </p:cNvSpPr>
          <p:nvPr/>
        </p:nvSpPr>
        <p:spPr bwMode="auto">
          <a:xfrm>
            <a:off x="1676400" y="22860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168" name="Line 139"/>
          <p:cNvSpPr>
            <a:spLocks noChangeShapeType="1"/>
          </p:cNvSpPr>
          <p:nvPr/>
        </p:nvSpPr>
        <p:spPr bwMode="auto">
          <a:xfrm>
            <a:off x="990600" y="5029200"/>
            <a:ext cx="6781800" cy="0"/>
          </a:xfrm>
          <a:prstGeom prst="line">
            <a:avLst/>
          </a:prstGeom>
          <a:noFill/>
          <a:ln w="9525">
            <a:solidFill>
              <a:schemeClr val="tx1"/>
            </a:solidFill>
            <a:miter lim="800000"/>
            <a:headEnd/>
            <a:tailEnd/>
          </a:ln>
        </p:spPr>
        <p:txBody>
          <a:bodyPr wrap="none"/>
          <a:lstStyle/>
          <a:p>
            <a:endParaRPr lang="en-US"/>
          </a:p>
        </p:txBody>
      </p:sp>
      <p:sp>
        <p:nvSpPr>
          <p:cNvPr id="49169" name="Line 140"/>
          <p:cNvSpPr>
            <a:spLocks noChangeShapeType="1"/>
          </p:cNvSpPr>
          <p:nvPr/>
        </p:nvSpPr>
        <p:spPr bwMode="auto">
          <a:xfrm>
            <a:off x="1676400" y="2743200"/>
            <a:ext cx="990600" cy="0"/>
          </a:xfrm>
          <a:prstGeom prst="line">
            <a:avLst/>
          </a:prstGeom>
          <a:noFill/>
          <a:ln w="12700">
            <a:solidFill>
              <a:schemeClr val="tx1"/>
            </a:solidFill>
            <a:miter lim="800000"/>
            <a:headEnd/>
            <a:tailEnd/>
          </a:ln>
        </p:spPr>
        <p:txBody>
          <a:bodyPr wrap="none"/>
          <a:lstStyle/>
          <a:p>
            <a:endParaRPr lang="en-US"/>
          </a:p>
        </p:txBody>
      </p:sp>
      <p:sp>
        <p:nvSpPr>
          <p:cNvPr id="49170" name="Line 141"/>
          <p:cNvSpPr>
            <a:spLocks noChangeShapeType="1"/>
          </p:cNvSpPr>
          <p:nvPr/>
        </p:nvSpPr>
        <p:spPr bwMode="auto">
          <a:xfrm>
            <a:off x="1676400" y="2971800"/>
            <a:ext cx="990600" cy="0"/>
          </a:xfrm>
          <a:prstGeom prst="line">
            <a:avLst/>
          </a:prstGeom>
          <a:noFill/>
          <a:ln w="12700">
            <a:solidFill>
              <a:schemeClr val="tx1"/>
            </a:solidFill>
            <a:miter lim="800000"/>
            <a:headEnd/>
            <a:tailEnd/>
          </a:ln>
        </p:spPr>
        <p:txBody>
          <a:bodyPr wrap="none"/>
          <a:lstStyle/>
          <a:p>
            <a:endParaRPr lang="en-US"/>
          </a:p>
        </p:txBody>
      </p:sp>
      <p:sp>
        <p:nvSpPr>
          <p:cNvPr id="49171" name="Text Box 144"/>
          <p:cNvSpPr txBox="1">
            <a:spLocks noChangeArrowheads="1"/>
          </p:cNvSpPr>
          <p:nvPr/>
        </p:nvSpPr>
        <p:spPr bwMode="auto">
          <a:xfrm>
            <a:off x="1676400" y="23622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PCB1</a:t>
            </a:r>
          </a:p>
        </p:txBody>
      </p:sp>
      <p:sp>
        <p:nvSpPr>
          <p:cNvPr id="49172" name="Text Box 146"/>
          <p:cNvSpPr txBox="1">
            <a:spLocks noChangeArrowheads="1"/>
          </p:cNvSpPr>
          <p:nvPr/>
        </p:nvSpPr>
        <p:spPr bwMode="auto">
          <a:xfrm>
            <a:off x="1066800" y="16764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READY</a:t>
            </a:r>
            <a:r>
              <a:rPr lang="en-US">
                <a:latin typeface="Times New Roman" pitchFamily="18" charset="0"/>
              </a:rPr>
              <a:t> </a:t>
            </a:r>
          </a:p>
        </p:txBody>
      </p:sp>
      <p:sp>
        <p:nvSpPr>
          <p:cNvPr id="49173" name="Text Box 147"/>
          <p:cNvSpPr txBox="1">
            <a:spLocks noChangeArrowheads="1"/>
          </p:cNvSpPr>
          <p:nvPr/>
        </p:nvSpPr>
        <p:spPr bwMode="auto">
          <a:xfrm>
            <a:off x="6400800" y="16002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RUNNING</a:t>
            </a:r>
            <a:r>
              <a:rPr lang="en-US">
                <a:latin typeface="Times New Roman" pitchFamily="18" charset="0"/>
              </a:rPr>
              <a:t> </a:t>
            </a:r>
          </a:p>
        </p:txBody>
      </p:sp>
      <p:sp>
        <p:nvSpPr>
          <p:cNvPr id="49174" name="Text Box 148"/>
          <p:cNvSpPr txBox="1">
            <a:spLocks noChangeArrowheads="1"/>
          </p:cNvSpPr>
          <p:nvPr/>
        </p:nvSpPr>
        <p:spPr bwMode="auto">
          <a:xfrm>
            <a:off x="914400" y="12192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LOADER</a:t>
            </a:r>
            <a:r>
              <a:rPr lang="en-US" sz="1800">
                <a:latin typeface="Times New Roman" pitchFamily="18" charset="0"/>
              </a:rPr>
              <a:t> </a:t>
            </a:r>
          </a:p>
        </p:txBody>
      </p:sp>
      <p:sp>
        <p:nvSpPr>
          <p:cNvPr id="49175" name="Text Box 149"/>
          <p:cNvSpPr txBox="1">
            <a:spLocks noChangeArrowheads="1"/>
          </p:cNvSpPr>
          <p:nvPr/>
        </p:nvSpPr>
        <p:spPr bwMode="auto">
          <a:xfrm>
            <a:off x="1981200" y="11430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INTERRUPT HANDLER</a:t>
            </a:r>
            <a:r>
              <a:rPr lang="en-US">
                <a:latin typeface="Times New Roman" pitchFamily="18" charset="0"/>
              </a:rPr>
              <a:t> </a:t>
            </a:r>
          </a:p>
        </p:txBody>
      </p:sp>
      <p:sp>
        <p:nvSpPr>
          <p:cNvPr id="49176" name="Text Box 150"/>
          <p:cNvSpPr txBox="1">
            <a:spLocks noChangeArrowheads="1"/>
          </p:cNvSpPr>
          <p:nvPr/>
        </p:nvSpPr>
        <p:spPr bwMode="auto">
          <a:xfrm>
            <a:off x="4343400" y="12192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DISPATCHER </a:t>
            </a:r>
          </a:p>
        </p:txBody>
      </p:sp>
      <p:sp>
        <p:nvSpPr>
          <p:cNvPr id="49177" name="Text Box 151"/>
          <p:cNvSpPr txBox="1">
            <a:spLocks noChangeArrowheads="1"/>
          </p:cNvSpPr>
          <p:nvPr/>
        </p:nvSpPr>
        <p:spPr bwMode="auto">
          <a:xfrm>
            <a:off x="5791200" y="11430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RUNTIME LIBRARY</a:t>
            </a:r>
            <a:r>
              <a:rPr lang="en-US">
                <a:latin typeface="Times New Roman" pitchFamily="18" charset="0"/>
              </a:rPr>
              <a:t> </a:t>
            </a:r>
          </a:p>
        </p:txBody>
      </p:sp>
      <p:sp>
        <p:nvSpPr>
          <p:cNvPr id="49178" name="Rectangle 157"/>
          <p:cNvSpPr>
            <a:spLocks noChangeArrowheads="1"/>
          </p:cNvSpPr>
          <p:nvPr/>
        </p:nvSpPr>
        <p:spPr bwMode="auto">
          <a:xfrm>
            <a:off x="990600" y="4191000"/>
            <a:ext cx="15240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8046" name="Rectangle 158"/>
          <p:cNvSpPr>
            <a:spLocks noChangeArrowheads="1"/>
          </p:cNvSpPr>
          <p:nvPr/>
        </p:nvSpPr>
        <p:spPr bwMode="auto">
          <a:xfrm>
            <a:off x="3048000" y="4038600"/>
            <a:ext cx="838200" cy="9144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47" name="Line 159"/>
          <p:cNvSpPr>
            <a:spLocks noChangeShapeType="1"/>
          </p:cNvSpPr>
          <p:nvPr/>
        </p:nvSpPr>
        <p:spPr bwMode="auto">
          <a:xfrm>
            <a:off x="3048000" y="4724400"/>
            <a:ext cx="838200" cy="1588"/>
          </a:xfrm>
          <a:prstGeom prst="line">
            <a:avLst/>
          </a:prstGeom>
          <a:noFill/>
          <a:ln w="12700">
            <a:solidFill>
              <a:schemeClr val="tx1"/>
            </a:solidFill>
            <a:miter lim="800000"/>
            <a:headEnd/>
            <a:tailEnd/>
          </a:ln>
        </p:spPr>
        <p:txBody>
          <a:bodyPr wrap="none"/>
          <a:lstStyle/>
          <a:p>
            <a:endParaRPr lang="en-US"/>
          </a:p>
        </p:txBody>
      </p:sp>
      <p:sp>
        <p:nvSpPr>
          <p:cNvPr id="38048" name="Line 160"/>
          <p:cNvSpPr>
            <a:spLocks noChangeShapeType="1"/>
          </p:cNvSpPr>
          <p:nvPr/>
        </p:nvSpPr>
        <p:spPr bwMode="auto">
          <a:xfrm>
            <a:off x="3048000" y="4419600"/>
            <a:ext cx="838200" cy="1588"/>
          </a:xfrm>
          <a:prstGeom prst="line">
            <a:avLst/>
          </a:prstGeom>
          <a:noFill/>
          <a:ln w="12700">
            <a:solidFill>
              <a:schemeClr val="tx1"/>
            </a:solidFill>
            <a:miter lim="800000"/>
            <a:headEnd/>
            <a:tailEnd/>
          </a:ln>
        </p:spPr>
        <p:txBody>
          <a:bodyPr wrap="none"/>
          <a:lstStyle/>
          <a:p>
            <a:endParaRPr lang="en-US"/>
          </a:p>
        </p:txBody>
      </p:sp>
      <p:sp>
        <p:nvSpPr>
          <p:cNvPr id="49182" name="Text Box 161"/>
          <p:cNvSpPr txBox="1">
            <a:spLocks noChangeArrowheads="1"/>
          </p:cNvSpPr>
          <p:nvPr/>
        </p:nvSpPr>
        <p:spPr bwMode="auto">
          <a:xfrm>
            <a:off x="1143000" y="4267200"/>
            <a:ext cx="11430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I/O</a:t>
            </a:r>
          </a:p>
        </p:txBody>
      </p:sp>
      <p:sp>
        <p:nvSpPr>
          <p:cNvPr id="38050" name="Text Box 162"/>
          <p:cNvSpPr txBox="1">
            <a:spLocks noChangeArrowheads="1"/>
          </p:cNvSpPr>
          <p:nvPr/>
        </p:nvSpPr>
        <p:spPr bwMode="auto">
          <a:xfrm>
            <a:off x="3124200" y="4038600"/>
            <a:ext cx="773113"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PCB3</a:t>
            </a:r>
          </a:p>
        </p:txBody>
      </p:sp>
      <p:sp>
        <p:nvSpPr>
          <p:cNvPr id="38051" name="Line 163"/>
          <p:cNvSpPr>
            <a:spLocks noChangeShapeType="1"/>
          </p:cNvSpPr>
          <p:nvPr/>
        </p:nvSpPr>
        <p:spPr bwMode="auto">
          <a:xfrm>
            <a:off x="2514600" y="4572000"/>
            <a:ext cx="533400" cy="0"/>
          </a:xfrm>
          <a:prstGeom prst="line">
            <a:avLst/>
          </a:prstGeom>
          <a:noFill/>
          <a:ln w="9525">
            <a:solidFill>
              <a:schemeClr val="tx1"/>
            </a:solidFill>
            <a:miter lim="800000"/>
            <a:headEnd/>
            <a:tailEnd type="triangle" w="med" len="med"/>
          </a:ln>
        </p:spPr>
        <p:txBody>
          <a:bodyPr wrap="none"/>
          <a:lstStyle/>
          <a:p>
            <a:endParaRPr lang="en-US"/>
          </a:p>
        </p:txBody>
      </p:sp>
      <p:sp>
        <p:nvSpPr>
          <p:cNvPr id="38060" name="Line 172"/>
          <p:cNvSpPr>
            <a:spLocks noChangeShapeType="1"/>
          </p:cNvSpPr>
          <p:nvPr/>
        </p:nvSpPr>
        <p:spPr bwMode="auto">
          <a:xfrm flipH="1">
            <a:off x="5029200" y="1828800"/>
            <a:ext cx="1295400" cy="0"/>
          </a:xfrm>
          <a:prstGeom prst="line">
            <a:avLst/>
          </a:prstGeom>
          <a:noFill/>
          <a:ln w="9525">
            <a:solidFill>
              <a:schemeClr val="tx1"/>
            </a:solidFill>
            <a:miter lim="800000"/>
            <a:headEnd/>
            <a:tailEnd/>
          </a:ln>
        </p:spPr>
        <p:txBody>
          <a:bodyPr wrap="none"/>
          <a:lstStyle/>
          <a:p>
            <a:endParaRPr lang="en-US"/>
          </a:p>
        </p:txBody>
      </p:sp>
      <p:sp>
        <p:nvSpPr>
          <p:cNvPr id="38061" name="Line 173"/>
          <p:cNvSpPr>
            <a:spLocks noChangeShapeType="1"/>
          </p:cNvSpPr>
          <p:nvPr/>
        </p:nvSpPr>
        <p:spPr bwMode="auto">
          <a:xfrm>
            <a:off x="5029200" y="18288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8062" name="Rectangle 174"/>
          <p:cNvSpPr>
            <a:spLocks noChangeArrowheads="1"/>
          </p:cNvSpPr>
          <p:nvPr/>
        </p:nvSpPr>
        <p:spPr bwMode="auto">
          <a:xfrm>
            <a:off x="4572000" y="21336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63" name="Line 175"/>
          <p:cNvSpPr>
            <a:spLocks noChangeShapeType="1"/>
          </p:cNvSpPr>
          <p:nvPr/>
        </p:nvSpPr>
        <p:spPr bwMode="auto">
          <a:xfrm>
            <a:off x="4572000" y="2590800"/>
            <a:ext cx="990600" cy="0"/>
          </a:xfrm>
          <a:prstGeom prst="line">
            <a:avLst/>
          </a:prstGeom>
          <a:noFill/>
          <a:ln w="12700">
            <a:solidFill>
              <a:schemeClr val="tx1"/>
            </a:solidFill>
            <a:miter lim="800000"/>
            <a:headEnd/>
            <a:tailEnd/>
          </a:ln>
        </p:spPr>
        <p:txBody>
          <a:bodyPr wrap="none"/>
          <a:lstStyle/>
          <a:p>
            <a:endParaRPr lang="en-US"/>
          </a:p>
        </p:txBody>
      </p:sp>
      <p:sp>
        <p:nvSpPr>
          <p:cNvPr id="38064" name="Line 176"/>
          <p:cNvSpPr>
            <a:spLocks noChangeShapeType="1"/>
          </p:cNvSpPr>
          <p:nvPr/>
        </p:nvSpPr>
        <p:spPr bwMode="auto">
          <a:xfrm>
            <a:off x="4572000" y="2819400"/>
            <a:ext cx="990600" cy="0"/>
          </a:xfrm>
          <a:prstGeom prst="line">
            <a:avLst/>
          </a:prstGeom>
          <a:noFill/>
          <a:ln w="12700">
            <a:solidFill>
              <a:schemeClr val="tx1"/>
            </a:solidFill>
            <a:miter lim="800000"/>
            <a:headEnd/>
            <a:tailEnd/>
          </a:ln>
        </p:spPr>
        <p:txBody>
          <a:bodyPr wrap="none"/>
          <a:lstStyle/>
          <a:p>
            <a:endParaRPr lang="en-US"/>
          </a:p>
        </p:txBody>
      </p:sp>
      <p:sp>
        <p:nvSpPr>
          <p:cNvPr id="38065" name="Text Box 177"/>
          <p:cNvSpPr txBox="1">
            <a:spLocks noChangeArrowheads="1"/>
          </p:cNvSpPr>
          <p:nvPr/>
        </p:nvSpPr>
        <p:spPr bwMode="auto">
          <a:xfrm>
            <a:off x="4572000" y="2209800"/>
            <a:ext cx="914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PCB2</a:t>
            </a:r>
          </a:p>
        </p:txBody>
      </p:sp>
      <p:sp>
        <p:nvSpPr>
          <p:cNvPr id="49191" name="Text Box 178"/>
          <p:cNvSpPr txBox="1">
            <a:spLocks noChangeArrowheads="1"/>
          </p:cNvSpPr>
          <p:nvPr/>
        </p:nvSpPr>
        <p:spPr bwMode="auto">
          <a:xfrm>
            <a:off x="1828800" y="228600"/>
            <a:ext cx="5638800" cy="1311275"/>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8" charset="0"/>
              </a:rPr>
              <a:t>Case of I/O interrupt Contd..</a:t>
            </a:r>
          </a:p>
          <a:p>
            <a:pPr>
              <a:spcBef>
                <a:spcPct val="50000"/>
              </a:spcBef>
            </a:pPr>
            <a:endParaRPr lang="en-US" sz="3200">
              <a:latin typeface="Times New Roman" pitchFamily="18" charset="0"/>
            </a:endParaRPr>
          </a:p>
        </p:txBody>
      </p:sp>
      <p:sp>
        <p:nvSpPr>
          <p:cNvPr id="49192" name="Rectangle 202"/>
          <p:cNvSpPr>
            <a:spLocks noChangeArrowheads="1"/>
          </p:cNvSpPr>
          <p:nvPr/>
        </p:nvSpPr>
        <p:spPr bwMode="auto">
          <a:xfrm>
            <a:off x="7848600" y="5410200"/>
            <a:ext cx="1143000" cy="685800"/>
          </a:xfrm>
          <a:prstGeom prst="rect">
            <a:avLst/>
          </a:prstGeom>
          <a:solidFill>
            <a:schemeClr val="bg1"/>
          </a:solidFill>
          <a:ln w="9525">
            <a:solidFill>
              <a:srgbClr val="FF0000"/>
            </a:solidFill>
            <a:miter lim="800000"/>
            <a:headEnd/>
            <a:tailEnd/>
          </a:ln>
        </p:spPr>
        <p:txBody>
          <a:bodyPr wrap="none" anchor="ctr"/>
          <a:lstStyle/>
          <a:p>
            <a:pPr algn="ctr"/>
            <a:r>
              <a:rPr lang="en-US" sz="1600">
                <a:latin typeface="Times New Roman" pitchFamily="18" charset="0"/>
              </a:rPr>
              <a:t>I/O DEVICE</a:t>
            </a:r>
          </a:p>
        </p:txBody>
      </p:sp>
      <p:sp>
        <p:nvSpPr>
          <p:cNvPr id="38091" name="Rectangle 203"/>
          <p:cNvSpPr>
            <a:spLocks noChangeArrowheads="1"/>
          </p:cNvSpPr>
          <p:nvPr/>
        </p:nvSpPr>
        <p:spPr bwMode="auto">
          <a:xfrm>
            <a:off x="2971800" y="2286000"/>
            <a:ext cx="990600" cy="990600"/>
          </a:xfrm>
          <a:prstGeom prst="rect">
            <a:avLst/>
          </a:prstGeom>
          <a:solidFill>
            <a:schemeClr val="bg1"/>
          </a:solidFill>
          <a:ln w="9525">
            <a:solidFill>
              <a:schemeClr val="tx1"/>
            </a:solidFill>
            <a:prstDash val="dash"/>
            <a:miter lim="800000"/>
            <a:headEnd/>
            <a:tailEnd/>
          </a:ln>
        </p:spPr>
        <p:txBody>
          <a:bodyPr wrap="none" anchor="ctr"/>
          <a:lstStyle/>
          <a:p>
            <a:endParaRPr lang="en-US"/>
          </a:p>
        </p:txBody>
      </p:sp>
      <p:sp>
        <p:nvSpPr>
          <p:cNvPr id="38093" name="Text Box 205"/>
          <p:cNvSpPr txBox="1">
            <a:spLocks noChangeArrowheads="1"/>
          </p:cNvSpPr>
          <p:nvPr/>
        </p:nvSpPr>
        <p:spPr bwMode="auto">
          <a:xfrm>
            <a:off x="2971800" y="23622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  PCB2</a:t>
            </a:r>
          </a:p>
        </p:txBody>
      </p:sp>
      <p:sp>
        <p:nvSpPr>
          <p:cNvPr id="38096" name="Line 208"/>
          <p:cNvSpPr>
            <a:spLocks noChangeShapeType="1"/>
          </p:cNvSpPr>
          <p:nvPr/>
        </p:nvSpPr>
        <p:spPr bwMode="auto">
          <a:xfrm>
            <a:off x="2971800" y="2743200"/>
            <a:ext cx="990600" cy="0"/>
          </a:xfrm>
          <a:prstGeom prst="line">
            <a:avLst/>
          </a:prstGeom>
          <a:noFill/>
          <a:ln w="12700">
            <a:solidFill>
              <a:schemeClr val="tx1"/>
            </a:solidFill>
            <a:prstDash val="dash"/>
            <a:miter lim="800000"/>
            <a:headEnd/>
            <a:tailEnd/>
          </a:ln>
        </p:spPr>
        <p:txBody>
          <a:bodyPr wrap="none"/>
          <a:lstStyle/>
          <a:p>
            <a:endParaRPr lang="en-US"/>
          </a:p>
        </p:txBody>
      </p:sp>
      <p:sp>
        <p:nvSpPr>
          <p:cNvPr id="38097" name="Line 209"/>
          <p:cNvSpPr>
            <a:spLocks noChangeShapeType="1"/>
          </p:cNvSpPr>
          <p:nvPr/>
        </p:nvSpPr>
        <p:spPr bwMode="auto">
          <a:xfrm>
            <a:off x="2667000" y="2667000"/>
            <a:ext cx="304800" cy="0"/>
          </a:xfrm>
          <a:prstGeom prst="line">
            <a:avLst/>
          </a:prstGeom>
          <a:noFill/>
          <a:ln w="9525">
            <a:solidFill>
              <a:schemeClr val="tx1"/>
            </a:solidFill>
            <a:prstDash val="dash"/>
            <a:miter lim="800000"/>
            <a:headEnd/>
            <a:tailEnd type="triangle" w="med" len="med"/>
          </a:ln>
        </p:spPr>
        <p:txBody>
          <a:bodyPr wrap="none"/>
          <a:lstStyle/>
          <a:p>
            <a:endParaRPr lang="en-US"/>
          </a:p>
        </p:txBody>
      </p:sp>
      <p:sp>
        <p:nvSpPr>
          <p:cNvPr id="49197" name="Text Box 216"/>
          <p:cNvSpPr txBox="1">
            <a:spLocks noChangeArrowheads="1"/>
          </p:cNvSpPr>
          <p:nvPr/>
        </p:nvSpPr>
        <p:spPr bwMode="auto">
          <a:xfrm>
            <a:off x="6248400" y="3124200"/>
            <a:ext cx="914400" cy="366713"/>
          </a:xfrm>
          <a:prstGeom prst="rect">
            <a:avLst/>
          </a:prstGeom>
          <a:noFill/>
          <a:ln w="9525">
            <a:noFill/>
            <a:miter lim="800000"/>
            <a:headEnd/>
            <a:tailEnd/>
          </a:ln>
        </p:spPr>
        <p:txBody>
          <a:bodyPr>
            <a:spAutoFit/>
          </a:bodyPr>
          <a:lstStyle/>
          <a:p>
            <a:pPr>
              <a:spcBef>
                <a:spcPct val="50000"/>
              </a:spcBef>
            </a:pPr>
            <a:endParaRPr lang="en-US" sz="1800">
              <a:latin typeface="Times New Roman" pitchFamily="18" charset="0"/>
            </a:endParaRPr>
          </a:p>
        </p:txBody>
      </p:sp>
      <p:sp>
        <p:nvSpPr>
          <p:cNvPr id="49198" name="Rectangle 287"/>
          <p:cNvSpPr>
            <a:spLocks noChangeArrowheads="1"/>
          </p:cNvSpPr>
          <p:nvPr/>
        </p:nvSpPr>
        <p:spPr bwMode="auto">
          <a:xfrm>
            <a:off x="990600" y="5181600"/>
            <a:ext cx="6553200" cy="1447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9199" name="Line 288"/>
          <p:cNvSpPr>
            <a:spLocks noChangeShapeType="1"/>
          </p:cNvSpPr>
          <p:nvPr/>
        </p:nvSpPr>
        <p:spPr bwMode="auto">
          <a:xfrm>
            <a:off x="990600" y="6248400"/>
            <a:ext cx="6553200" cy="1588"/>
          </a:xfrm>
          <a:prstGeom prst="line">
            <a:avLst/>
          </a:prstGeom>
          <a:noFill/>
          <a:ln w="9525">
            <a:solidFill>
              <a:schemeClr val="tx1"/>
            </a:solidFill>
            <a:miter lim="800000"/>
            <a:headEnd/>
            <a:tailEnd/>
          </a:ln>
        </p:spPr>
        <p:txBody>
          <a:bodyPr wrap="none"/>
          <a:lstStyle/>
          <a:p>
            <a:endParaRPr lang="en-US"/>
          </a:p>
        </p:txBody>
      </p:sp>
      <p:sp>
        <p:nvSpPr>
          <p:cNvPr id="49200" name="Rectangle 289"/>
          <p:cNvSpPr>
            <a:spLocks noChangeArrowheads="1"/>
          </p:cNvSpPr>
          <p:nvPr/>
        </p:nvSpPr>
        <p:spPr bwMode="auto">
          <a:xfrm>
            <a:off x="1066800" y="6324600"/>
            <a:ext cx="1712913" cy="263525"/>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8" charset="0"/>
              </a:rPr>
              <a:t>Accumulator</a:t>
            </a:r>
          </a:p>
        </p:txBody>
      </p:sp>
      <p:sp>
        <p:nvSpPr>
          <p:cNvPr id="49201" name="Text Box 290"/>
          <p:cNvSpPr txBox="1">
            <a:spLocks noChangeArrowheads="1"/>
          </p:cNvSpPr>
          <p:nvPr/>
        </p:nvSpPr>
        <p:spPr bwMode="auto">
          <a:xfrm>
            <a:off x="1368425" y="5638800"/>
            <a:ext cx="184150" cy="457200"/>
          </a:xfrm>
          <a:prstGeom prst="rect">
            <a:avLst/>
          </a:prstGeom>
          <a:noFill/>
          <a:ln w="9525">
            <a:noFill/>
            <a:miter lim="800000"/>
            <a:headEnd/>
            <a:tailEnd/>
          </a:ln>
        </p:spPr>
        <p:txBody>
          <a:bodyPr wrap="none">
            <a:spAutoFit/>
          </a:bodyPr>
          <a:lstStyle/>
          <a:p>
            <a:endParaRPr lang="en-US">
              <a:latin typeface="Times New Roman" pitchFamily="18" charset="0"/>
            </a:endParaRPr>
          </a:p>
        </p:txBody>
      </p:sp>
      <p:sp>
        <p:nvSpPr>
          <p:cNvPr id="49202" name="Line 291"/>
          <p:cNvSpPr>
            <a:spLocks noChangeShapeType="1"/>
          </p:cNvSpPr>
          <p:nvPr/>
        </p:nvSpPr>
        <p:spPr bwMode="auto">
          <a:xfrm>
            <a:off x="1524000" y="5181600"/>
            <a:ext cx="0" cy="1066800"/>
          </a:xfrm>
          <a:prstGeom prst="line">
            <a:avLst/>
          </a:prstGeom>
          <a:noFill/>
          <a:ln w="9525">
            <a:solidFill>
              <a:schemeClr val="tx1"/>
            </a:solidFill>
            <a:miter lim="800000"/>
            <a:headEnd/>
            <a:tailEnd/>
          </a:ln>
        </p:spPr>
        <p:txBody>
          <a:bodyPr wrap="none"/>
          <a:lstStyle/>
          <a:p>
            <a:endParaRPr lang="en-US"/>
          </a:p>
        </p:txBody>
      </p:sp>
      <p:sp>
        <p:nvSpPr>
          <p:cNvPr id="49203" name="Line 292"/>
          <p:cNvSpPr>
            <a:spLocks noChangeShapeType="1"/>
          </p:cNvSpPr>
          <p:nvPr/>
        </p:nvSpPr>
        <p:spPr bwMode="auto">
          <a:xfrm>
            <a:off x="1524000" y="5486400"/>
            <a:ext cx="5410200" cy="0"/>
          </a:xfrm>
          <a:prstGeom prst="line">
            <a:avLst/>
          </a:prstGeom>
          <a:noFill/>
          <a:ln w="9525">
            <a:solidFill>
              <a:schemeClr val="tx1"/>
            </a:solidFill>
            <a:miter lim="800000"/>
            <a:headEnd/>
            <a:tailEnd/>
          </a:ln>
        </p:spPr>
        <p:txBody>
          <a:bodyPr wrap="none"/>
          <a:lstStyle/>
          <a:p>
            <a:endParaRPr lang="en-US"/>
          </a:p>
        </p:txBody>
      </p:sp>
      <p:sp>
        <p:nvSpPr>
          <p:cNvPr id="49204" name="Line 293"/>
          <p:cNvSpPr>
            <a:spLocks noChangeShapeType="1"/>
          </p:cNvSpPr>
          <p:nvPr/>
        </p:nvSpPr>
        <p:spPr bwMode="auto">
          <a:xfrm>
            <a:off x="6934200" y="5181600"/>
            <a:ext cx="0" cy="1066800"/>
          </a:xfrm>
          <a:prstGeom prst="line">
            <a:avLst/>
          </a:prstGeom>
          <a:noFill/>
          <a:ln w="9525">
            <a:solidFill>
              <a:schemeClr val="tx1"/>
            </a:solidFill>
            <a:miter lim="800000"/>
            <a:headEnd/>
            <a:tailEnd/>
          </a:ln>
        </p:spPr>
        <p:txBody>
          <a:bodyPr wrap="none"/>
          <a:lstStyle/>
          <a:p>
            <a:endParaRPr lang="en-US"/>
          </a:p>
        </p:txBody>
      </p:sp>
      <p:sp>
        <p:nvSpPr>
          <p:cNvPr id="49205" name="Line 294"/>
          <p:cNvSpPr>
            <a:spLocks noChangeShapeType="1"/>
          </p:cNvSpPr>
          <p:nvPr/>
        </p:nvSpPr>
        <p:spPr bwMode="auto">
          <a:xfrm>
            <a:off x="4343400" y="5181600"/>
            <a:ext cx="0" cy="1066800"/>
          </a:xfrm>
          <a:prstGeom prst="line">
            <a:avLst/>
          </a:prstGeom>
          <a:noFill/>
          <a:ln w="9525">
            <a:solidFill>
              <a:schemeClr val="tx1"/>
            </a:solidFill>
            <a:miter lim="800000"/>
            <a:headEnd/>
            <a:tailEnd/>
          </a:ln>
        </p:spPr>
        <p:txBody>
          <a:bodyPr wrap="none"/>
          <a:lstStyle/>
          <a:p>
            <a:endParaRPr lang="en-US"/>
          </a:p>
        </p:txBody>
      </p:sp>
      <p:sp>
        <p:nvSpPr>
          <p:cNvPr id="49206" name="Line 295"/>
          <p:cNvSpPr>
            <a:spLocks noChangeShapeType="1"/>
          </p:cNvSpPr>
          <p:nvPr/>
        </p:nvSpPr>
        <p:spPr bwMode="auto">
          <a:xfrm>
            <a:off x="1981200" y="5486400"/>
            <a:ext cx="0" cy="762000"/>
          </a:xfrm>
          <a:prstGeom prst="line">
            <a:avLst/>
          </a:prstGeom>
          <a:noFill/>
          <a:ln w="9525">
            <a:solidFill>
              <a:schemeClr val="tx1"/>
            </a:solidFill>
            <a:miter lim="800000"/>
            <a:headEnd/>
            <a:tailEnd/>
          </a:ln>
        </p:spPr>
        <p:txBody>
          <a:bodyPr wrap="none"/>
          <a:lstStyle/>
          <a:p>
            <a:endParaRPr lang="en-US"/>
          </a:p>
        </p:txBody>
      </p:sp>
      <p:sp>
        <p:nvSpPr>
          <p:cNvPr id="49207" name="Line 296"/>
          <p:cNvSpPr>
            <a:spLocks noChangeShapeType="1"/>
          </p:cNvSpPr>
          <p:nvPr/>
        </p:nvSpPr>
        <p:spPr bwMode="auto">
          <a:xfrm>
            <a:off x="2438400" y="5486400"/>
            <a:ext cx="0" cy="762000"/>
          </a:xfrm>
          <a:prstGeom prst="line">
            <a:avLst/>
          </a:prstGeom>
          <a:noFill/>
          <a:ln w="9525">
            <a:solidFill>
              <a:schemeClr val="tx1"/>
            </a:solidFill>
            <a:miter lim="800000"/>
            <a:headEnd/>
            <a:tailEnd/>
          </a:ln>
        </p:spPr>
        <p:txBody>
          <a:bodyPr wrap="none"/>
          <a:lstStyle/>
          <a:p>
            <a:endParaRPr lang="en-US"/>
          </a:p>
        </p:txBody>
      </p:sp>
      <p:sp>
        <p:nvSpPr>
          <p:cNvPr id="49208" name="Line 297"/>
          <p:cNvSpPr>
            <a:spLocks noChangeShapeType="1"/>
          </p:cNvSpPr>
          <p:nvPr/>
        </p:nvSpPr>
        <p:spPr bwMode="auto">
          <a:xfrm>
            <a:off x="2895600" y="5486400"/>
            <a:ext cx="0" cy="762000"/>
          </a:xfrm>
          <a:prstGeom prst="line">
            <a:avLst/>
          </a:prstGeom>
          <a:noFill/>
          <a:ln w="9525">
            <a:solidFill>
              <a:schemeClr val="tx1"/>
            </a:solidFill>
            <a:miter lim="800000"/>
            <a:headEnd/>
            <a:tailEnd/>
          </a:ln>
        </p:spPr>
        <p:txBody>
          <a:bodyPr wrap="none"/>
          <a:lstStyle/>
          <a:p>
            <a:endParaRPr lang="en-US"/>
          </a:p>
        </p:txBody>
      </p:sp>
      <p:sp>
        <p:nvSpPr>
          <p:cNvPr id="49209" name="Line 298"/>
          <p:cNvSpPr>
            <a:spLocks noChangeShapeType="1"/>
          </p:cNvSpPr>
          <p:nvPr/>
        </p:nvSpPr>
        <p:spPr bwMode="auto">
          <a:xfrm>
            <a:off x="3276600" y="5486400"/>
            <a:ext cx="0" cy="762000"/>
          </a:xfrm>
          <a:prstGeom prst="line">
            <a:avLst/>
          </a:prstGeom>
          <a:noFill/>
          <a:ln w="9525">
            <a:solidFill>
              <a:schemeClr val="tx1"/>
            </a:solidFill>
            <a:miter lim="800000"/>
            <a:headEnd/>
            <a:tailEnd/>
          </a:ln>
        </p:spPr>
        <p:txBody>
          <a:bodyPr wrap="none"/>
          <a:lstStyle/>
          <a:p>
            <a:endParaRPr lang="en-US"/>
          </a:p>
        </p:txBody>
      </p:sp>
      <p:sp>
        <p:nvSpPr>
          <p:cNvPr id="49210" name="Line 299"/>
          <p:cNvSpPr>
            <a:spLocks noChangeShapeType="1"/>
          </p:cNvSpPr>
          <p:nvPr/>
        </p:nvSpPr>
        <p:spPr bwMode="auto">
          <a:xfrm>
            <a:off x="3657600" y="5486400"/>
            <a:ext cx="0" cy="762000"/>
          </a:xfrm>
          <a:prstGeom prst="line">
            <a:avLst/>
          </a:prstGeom>
          <a:noFill/>
          <a:ln w="9525">
            <a:solidFill>
              <a:schemeClr val="tx1"/>
            </a:solidFill>
            <a:miter lim="800000"/>
            <a:headEnd/>
            <a:tailEnd/>
          </a:ln>
        </p:spPr>
        <p:txBody>
          <a:bodyPr wrap="none"/>
          <a:lstStyle/>
          <a:p>
            <a:endParaRPr lang="en-US"/>
          </a:p>
        </p:txBody>
      </p:sp>
      <p:sp>
        <p:nvSpPr>
          <p:cNvPr id="49211" name="Text Box 300"/>
          <p:cNvSpPr txBox="1">
            <a:spLocks noChangeArrowheads="1"/>
          </p:cNvSpPr>
          <p:nvPr/>
        </p:nvSpPr>
        <p:spPr bwMode="auto">
          <a:xfrm>
            <a:off x="1066800" y="5562600"/>
            <a:ext cx="373063"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IP</a:t>
            </a:r>
          </a:p>
        </p:txBody>
      </p:sp>
      <p:sp>
        <p:nvSpPr>
          <p:cNvPr id="49212" name="Text Box 301"/>
          <p:cNvSpPr txBox="1">
            <a:spLocks noChangeArrowheads="1"/>
          </p:cNvSpPr>
          <p:nvPr/>
        </p:nvSpPr>
        <p:spPr bwMode="auto">
          <a:xfrm>
            <a:off x="1524000" y="5715000"/>
            <a:ext cx="744538"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OV</a:t>
            </a:r>
          </a:p>
        </p:txBody>
      </p:sp>
      <p:sp>
        <p:nvSpPr>
          <p:cNvPr id="49213" name="Text Box 302"/>
          <p:cNvSpPr txBox="1">
            <a:spLocks noChangeArrowheads="1"/>
          </p:cNvSpPr>
          <p:nvPr/>
        </p:nvSpPr>
        <p:spPr bwMode="auto">
          <a:xfrm>
            <a:off x="1981200" y="5715000"/>
            <a:ext cx="744538"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MP</a:t>
            </a:r>
          </a:p>
        </p:txBody>
      </p:sp>
      <p:sp>
        <p:nvSpPr>
          <p:cNvPr id="49214" name="Text Box 303"/>
          <p:cNvSpPr txBox="1">
            <a:spLocks noChangeArrowheads="1"/>
          </p:cNvSpPr>
          <p:nvPr/>
        </p:nvSpPr>
        <p:spPr bwMode="auto">
          <a:xfrm>
            <a:off x="1524000" y="5181600"/>
            <a:ext cx="297815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INTERRUPT FLAGS</a:t>
            </a:r>
          </a:p>
        </p:txBody>
      </p:sp>
      <p:sp>
        <p:nvSpPr>
          <p:cNvPr id="49215" name="Text Box 304"/>
          <p:cNvSpPr txBox="1">
            <a:spLocks noChangeArrowheads="1"/>
          </p:cNvSpPr>
          <p:nvPr/>
        </p:nvSpPr>
        <p:spPr bwMode="auto">
          <a:xfrm>
            <a:off x="4343400" y="5181600"/>
            <a:ext cx="297815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                MASK</a:t>
            </a:r>
          </a:p>
        </p:txBody>
      </p:sp>
      <p:sp>
        <p:nvSpPr>
          <p:cNvPr id="49216" name="Text Box 305"/>
          <p:cNvSpPr txBox="1">
            <a:spLocks noChangeArrowheads="1"/>
          </p:cNvSpPr>
          <p:nvPr/>
        </p:nvSpPr>
        <p:spPr bwMode="auto">
          <a:xfrm>
            <a:off x="4191000" y="5715000"/>
            <a:ext cx="2978150" cy="304800"/>
          </a:xfrm>
          <a:prstGeom prst="rect">
            <a:avLst/>
          </a:prstGeom>
          <a:noFill/>
          <a:ln w="9525">
            <a:noFill/>
            <a:miter lim="800000"/>
            <a:headEnd/>
            <a:tailEnd/>
          </a:ln>
        </p:spPr>
        <p:txBody>
          <a:bodyPr>
            <a:spAutoFit/>
          </a:bodyPr>
          <a:lstStyle/>
          <a:p>
            <a:pPr algn="ctr">
              <a:spcBef>
                <a:spcPct val="50000"/>
              </a:spcBef>
            </a:pPr>
            <a:r>
              <a:rPr lang="en-US" sz="1400">
                <a:latin typeface="Times New Roman" pitchFamily="18" charset="0"/>
              </a:rPr>
              <a:t>TO BE DEFINED LATER</a:t>
            </a:r>
          </a:p>
        </p:txBody>
      </p:sp>
      <p:sp>
        <p:nvSpPr>
          <p:cNvPr id="49217" name="Text Box 306"/>
          <p:cNvSpPr txBox="1">
            <a:spLocks noChangeArrowheads="1"/>
          </p:cNvSpPr>
          <p:nvPr/>
        </p:nvSpPr>
        <p:spPr bwMode="auto">
          <a:xfrm>
            <a:off x="2286000" y="5715000"/>
            <a:ext cx="744538"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PI</a:t>
            </a:r>
          </a:p>
        </p:txBody>
      </p:sp>
      <p:sp>
        <p:nvSpPr>
          <p:cNvPr id="49218" name="Text Box 307"/>
          <p:cNvSpPr txBox="1">
            <a:spLocks noChangeArrowheads="1"/>
          </p:cNvSpPr>
          <p:nvPr/>
        </p:nvSpPr>
        <p:spPr bwMode="auto">
          <a:xfrm>
            <a:off x="2895600" y="5715000"/>
            <a:ext cx="446088"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TI</a:t>
            </a:r>
          </a:p>
        </p:txBody>
      </p:sp>
      <p:sp>
        <p:nvSpPr>
          <p:cNvPr id="49219" name="Text Box 308"/>
          <p:cNvSpPr txBox="1">
            <a:spLocks noChangeArrowheads="1"/>
          </p:cNvSpPr>
          <p:nvPr/>
        </p:nvSpPr>
        <p:spPr bwMode="auto">
          <a:xfrm>
            <a:off x="3200400" y="5715000"/>
            <a:ext cx="595313"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I/O</a:t>
            </a:r>
          </a:p>
        </p:txBody>
      </p:sp>
      <p:sp>
        <p:nvSpPr>
          <p:cNvPr id="49220" name="Text Box 309"/>
          <p:cNvSpPr txBox="1">
            <a:spLocks noChangeArrowheads="1"/>
          </p:cNvSpPr>
          <p:nvPr/>
        </p:nvSpPr>
        <p:spPr bwMode="auto">
          <a:xfrm>
            <a:off x="3581400" y="5715000"/>
            <a:ext cx="81915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SVC</a:t>
            </a:r>
          </a:p>
        </p:txBody>
      </p:sp>
      <p:sp>
        <p:nvSpPr>
          <p:cNvPr id="38326" name="Rectangle 438"/>
          <p:cNvSpPr>
            <a:spLocks noChangeArrowheads="1"/>
          </p:cNvSpPr>
          <p:nvPr/>
        </p:nvSpPr>
        <p:spPr bwMode="auto">
          <a:xfrm>
            <a:off x="6400800" y="2362200"/>
            <a:ext cx="990600" cy="990600"/>
          </a:xfrm>
          <a:prstGeom prst="rect">
            <a:avLst/>
          </a:prstGeom>
          <a:solidFill>
            <a:schemeClr val="bg1"/>
          </a:solidFill>
          <a:ln w="9525">
            <a:solidFill>
              <a:schemeClr val="tx1"/>
            </a:solidFill>
            <a:prstDash val="dash"/>
            <a:miter lim="800000"/>
            <a:headEnd/>
            <a:tailEnd/>
          </a:ln>
        </p:spPr>
        <p:txBody>
          <a:bodyPr wrap="none" anchor="ctr"/>
          <a:lstStyle/>
          <a:p>
            <a:endParaRPr lang="en-US"/>
          </a:p>
        </p:txBody>
      </p:sp>
      <p:sp>
        <p:nvSpPr>
          <p:cNvPr id="38327" name="Line 439"/>
          <p:cNvSpPr>
            <a:spLocks noChangeShapeType="1"/>
          </p:cNvSpPr>
          <p:nvPr/>
        </p:nvSpPr>
        <p:spPr bwMode="auto">
          <a:xfrm flipH="1">
            <a:off x="6934200" y="2057400"/>
            <a:ext cx="0" cy="304800"/>
          </a:xfrm>
          <a:prstGeom prst="line">
            <a:avLst/>
          </a:prstGeom>
          <a:noFill/>
          <a:ln w="9525">
            <a:solidFill>
              <a:schemeClr val="tx1"/>
            </a:solidFill>
            <a:prstDash val="dash"/>
            <a:miter lim="800000"/>
            <a:headEnd/>
            <a:tailEnd type="triangle" w="med" len="med"/>
          </a:ln>
        </p:spPr>
        <p:txBody>
          <a:bodyPr wrap="none"/>
          <a:lstStyle/>
          <a:p>
            <a:endParaRPr lang="en-US"/>
          </a:p>
        </p:txBody>
      </p:sp>
      <p:sp>
        <p:nvSpPr>
          <p:cNvPr id="38333" name="Text Box 445"/>
          <p:cNvSpPr txBox="1">
            <a:spLocks noChangeArrowheads="1"/>
          </p:cNvSpPr>
          <p:nvPr/>
        </p:nvSpPr>
        <p:spPr bwMode="auto">
          <a:xfrm>
            <a:off x="6400800" y="23622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  PCB3</a:t>
            </a:r>
          </a:p>
        </p:txBody>
      </p:sp>
      <p:sp>
        <p:nvSpPr>
          <p:cNvPr id="38334" name="Line 446"/>
          <p:cNvSpPr>
            <a:spLocks noChangeShapeType="1"/>
          </p:cNvSpPr>
          <p:nvPr/>
        </p:nvSpPr>
        <p:spPr bwMode="auto">
          <a:xfrm>
            <a:off x="6400800" y="2667000"/>
            <a:ext cx="990600" cy="0"/>
          </a:xfrm>
          <a:prstGeom prst="line">
            <a:avLst/>
          </a:prstGeom>
          <a:noFill/>
          <a:ln w="9525">
            <a:solidFill>
              <a:schemeClr val="tx1"/>
            </a:solidFill>
            <a:prstDash val="dash"/>
            <a:miter lim="800000"/>
            <a:headEnd/>
            <a:tailEnd/>
          </a:ln>
        </p:spPr>
        <p:txBody>
          <a:bodyPr wrap="none"/>
          <a:lstStyle/>
          <a:p>
            <a:endParaRPr lang="en-US"/>
          </a:p>
        </p:txBody>
      </p:sp>
      <p:sp>
        <p:nvSpPr>
          <p:cNvPr id="38336" name="Line 448"/>
          <p:cNvSpPr>
            <a:spLocks noChangeShapeType="1"/>
          </p:cNvSpPr>
          <p:nvPr/>
        </p:nvSpPr>
        <p:spPr bwMode="auto">
          <a:xfrm flipV="1">
            <a:off x="6400800" y="2971800"/>
            <a:ext cx="990600" cy="0"/>
          </a:xfrm>
          <a:prstGeom prst="line">
            <a:avLst/>
          </a:prstGeom>
          <a:noFill/>
          <a:ln w="9525">
            <a:solidFill>
              <a:schemeClr val="tx1"/>
            </a:solidFill>
            <a:prstDash val="dash"/>
            <a:miter lim="800000"/>
            <a:headEnd/>
            <a:tailEnd/>
          </a:ln>
        </p:spPr>
        <p:txBody>
          <a:bodyPr wrap="none"/>
          <a:lstStyle/>
          <a:p>
            <a:endParaRPr lang="en-US"/>
          </a:p>
        </p:txBody>
      </p:sp>
      <p:sp>
        <p:nvSpPr>
          <p:cNvPr id="38337" name="Line 449"/>
          <p:cNvSpPr>
            <a:spLocks noChangeShapeType="1"/>
          </p:cNvSpPr>
          <p:nvPr/>
        </p:nvSpPr>
        <p:spPr bwMode="auto">
          <a:xfrm>
            <a:off x="2971800" y="3048000"/>
            <a:ext cx="990600" cy="0"/>
          </a:xfrm>
          <a:prstGeom prst="line">
            <a:avLst/>
          </a:prstGeom>
          <a:noFill/>
          <a:ln w="12700">
            <a:solidFill>
              <a:schemeClr val="tx1"/>
            </a:solidFill>
            <a:prstDash val="dash"/>
            <a:miter lim="800000"/>
            <a:headEnd/>
            <a:tailEnd/>
          </a:ln>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8051"/>
                                        </p:tgtEl>
                                        <p:attrNameLst>
                                          <p:attrName>style.visibility</p:attrName>
                                        </p:attrNameLst>
                                      </p:cBhvr>
                                      <p:to>
                                        <p:strVal val="visible"/>
                                      </p:to>
                                    </p:set>
                                    <p:animEffect transition="in" filter="checkerboard(across)">
                                      <p:cBhvr>
                                        <p:cTn id="7" dur="500"/>
                                        <p:tgtEl>
                                          <p:spTgt spid="38051"/>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8048"/>
                                        </p:tgtEl>
                                        <p:attrNameLst>
                                          <p:attrName>style.visibility</p:attrName>
                                        </p:attrNameLst>
                                      </p:cBhvr>
                                      <p:to>
                                        <p:strVal val="visible"/>
                                      </p:to>
                                    </p:set>
                                    <p:animEffect transition="in" filter="checkerboard(across)">
                                      <p:cBhvr>
                                        <p:cTn id="10" dur="500"/>
                                        <p:tgtEl>
                                          <p:spTgt spid="38048"/>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8047"/>
                                        </p:tgtEl>
                                        <p:attrNameLst>
                                          <p:attrName>style.visibility</p:attrName>
                                        </p:attrNameLst>
                                      </p:cBhvr>
                                      <p:to>
                                        <p:strVal val="visible"/>
                                      </p:to>
                                    </p:set>
                                    <p:animEffect transition="in" filter="checkerboard(across)">
                                      <p:cBhvr>
                                        <p:cTn id="13" dur="500"/>
                                        <p:tgtEl>
                                          <p:spTgt spid="38047"/>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8046"/>
                                        </p:tgtEl>
                                        <p:attrNameLst>
                                          <p:attrName>style.visibility</p:attrName>
                                        </p:attrNameLst>
                                      </p:cBhvr>
                                      <p:to>
                                        <p:strVal val="visible"/>
                                      </p:to>
                                    </p:set>
                                    <p:animEffect transition="in" filter="checkerboard(across)">
                                      <p:cBhvr>
                                        <p:cTn id="16" dur="500"/>
                                        <p:tgtEl>
                                          <p:spTgt spid="38046"/>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38050"/>
                                        </p:tgtEl>
                                        <p:attrNameLst>
                                          <p:attrName>style.visibility</p:attrName>
                                        </p:attrNameLst>
                                      </p:cBhvr>
                                      <p:to>
                                        <p:strVal val="visible"/>
                                      </p:to>
                                    </p:set>
                                    <p:animEffect transition="in" filter="checkerboard(across)">
                                      <p:cBhvr>
                                        <p:cTn id="19" dur="500"/>
                                        <p:tgtEl>
                                          <p:spTgt spid="38050"/>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38060"/>
                                        </p:tgtEl>
                                        <p:attrNameLst>
                                          <p:attrName>style.visibility</p:attrName>
                                        </p:attrNameLst>
                                      </p:cBhvr>
                                      <p:to>
                                        <p:strVal val="visible"/>
                                      </p:to>
                                    </p:set>
                                    <p:animEffect transition="in" filter="checkerboard(across)">
                                      <p:cBhvr>
                                        <p:cTn id="24" dur="500"/>
                                        <p:tgtEl>
                                          <p:spTgt spid="38060"/>
                                        </p:tgtEl>
                                      </p:cBhvr>
                                    </p:animEffect>
                                  </p:childTnLst>
                                </p:cTn>
                              </p:par>
                              <p:par>
                                <p:cTn id="25" presetID="5" presetClass="entr" presetSubtype="10" fill="hold" grpId="0" nodeType="withEffect">
                                  <p:stCondLst>
                                    <p:cond delay="0"/>
                                  </p:stCondLst>
                                  <p:childTnLst>
                                    <p:set>
                                      <p:cBhvr>
                                        <p:cTn id="26" dur="1" fill="hold">
                                          <p:stCondLst>
                                            <p:cond delay="0"/>
                                          </p:stCondLst>
                                        </p:cTn>
                                        <p:tgtEl>
                                          <p:spTgt spid="38061"/>
                                        </p:tgtEl>
                                        <p:attrNameLst>
                                          <p:attrName>style.visibility</p:attrName>
                                        </p:attrNameLst>
                                      </p:cBhvr>
                                      <p:to>
                                        <p:strVal val="visible"/>
                                      </p:to>
                                    </p:set>
                                    <p:animEffect transition="in" filter="checkerboard(across)">
                                      <p:cBhvr>
                                        <p:cTn id="27" dur="500"/>
                                        <p:tgtEl>
                                          <p:spTgt spid="38061"/>
                                        </p:tgtEl>
                                      </p:cBhvr>
                                    </p:animEffect>
                                  </p:childTnLst>
                                </p:cTn>
                              </p:par>
                              <p:par>
                                <p:cTn id="28" presetID="5" presetClass="entr" presetSubtype="10" fill="hold" grpId="0" nodeType="withEffect">
                                  <p:stCondLst>
                                    <p:cond delay="0"/>
                                  </p:stCondLst>
                                  <p:childTnLst>
                                    <p:set>
                                      <p:cBhvr>
                                        <p:cTn id="29" dur="1" fill="hold">
                                          <p:stCondLst>
                                            <p:cond delay="0"/>
                                          </p:stCondLst>
                                        </p:cTn>
                                        <p:tgtEl>
                                          <p:spTgt spid="38063"/>
                                        </p:tgtEl>
                                        <p:attrNameLst>
                                          <p:attrName>style.visibility</p:attrName>
                                        </p:attrNameLst>
                                      </p:cBhvr>
                                      <p:to>
                                        <p:strVal val="visible"/>
                                      </p:to>
                                    </p:set>
                                    <p:animEffect transition="in" filter="checkerboard(across)">
                                      <p:cBhvr>
                                        <p:cTn id="30" dur="500"/>
                                        <p:tgtEl>
                                          <p:spTgt spid="38063"/>
                                        </p:tgtEl>
                                      </p:cBhvr>
                                    </p:animEffect>
                                  </p:childTnLst>
                                </p:cTn>
                              </p:par>
                              <p:par>
                                <p:cTn id="31" presetID="5" presetClass="entr" presetSubtype="10" fill="hold" grpId="0" nodeType="withEffect">
                                  <p:stCondLst>
                                    <p:cond delay="0"/>
                                  </p:stCondLst>
                                  <p:childTnLst>
                                    <p:set>
                                      <p:cBhvr>
                                        <p:cTn id="32" dur="1" fill="hold">
                                          <p:stCondLst>
                                            <p:cond delay="0"/>
                                          </p:stCondLst>
                                        </p:cTn>
                                        <p:tgtEl>
                                          <p:spTgt spid="38062"/>
                                        </p:tgtEl>
                                        <p:attrNameLst>
                                          <p:attrName>style.visibility</p:attrName>
                                        </p:attrNameLst>
                                      </p:cBhvr>
                                      <p:to>
                                        <p:strVal val="visible"/>
                                      </p:to>
                                    </p:set>
                                    <p:animEffect transition="in" filter="checkerboard(across)">
                                      <p:cBhvr>
                                        <p:cTn id="33" dur="500"/>
                                        <p:tgtEl>
                                          <p:spTgt spid="38062"/>
                                        </p:tgtEl>
                                      </p:cBhvr>
                                    </p:animEffect>
                                  </p:childTnLst>
                                </p:cTn>
                              </p:par>
                              <p:par>
                                <p:cTn id="34" presetID="5" presetClass="entr" presetSubtype="10" fill="hold" grpId="0" nodeType="withEffect">
                                  <p:stCondLst>
                                    <p:cond delay="0"/>
                                  </p:stCondLst>
                                  <p:childTnLst>
                                    <p:set>
                                      <p:cBhvr>
                                        <p:cTn id="35" dur="1" fill="hold">
                                          <p:stCondLst>
                                            <p:cond delay="0"/>
                                          </p:stCondLst>
                                        </p:cTn>
                                        <p:tgtEl>
                                          <p:spTgt spid="38064"/>
                                        </p:tgtEl>
                                        <p:attrNameLst>
                                          <p:attrName>style.visibility</p:attrName>
                                        </p:attrNameLst>
                                      </p:cBhvr>
                                      <p:to>
                                        <p:strVal val="visible"/>
                                      </p:to>
                                    </p:set>
                                    <p:animEffect transition="in" filter="checkerboard(across)">
                                      <p:cBhvr>
                                        <p:cTn id="36" dur="500"/>
                                        <p:tgtEl>
                                          <p:spTgt spid="38064"/>
                                        </p:tgtEl>
                                      </p:cBhvr>
                                    </p:animEffect>
                                  </p:childTnLst>
                                </p:cTn>
                              </p:par>
                              <p:par>
                                <p:cTn id="37" presetID="5" presetClass="entr" presetSubtype="10" fill="hold" grpId="0" nodeType="withEffect">
                                  <p:stCondLst>
                                    <p:cond delay="0"/>
                                  </p:stCondLst>
                                  <p:childTnLst>
                                    <p:set>
                                      <p:cBhvr>
                                        <p:cTn id="38" dur="1" fill="hold">
                                          <p:stCondLst>
                                            <p:cond delay="0"/>
                                          </p:stCondLst>
                                        </p:cTn>
                                        <p:tgtEl>
                                          <p:spTgt spid="38065"/>
                                        </p:tgtEl>
                                        <p:attrNameLst>
                                          <p:attrName>style.visibility</p:attrName>
                                        </p:attrNameLst>
                                      </p:cBhvr>
                                      <p:to>
                                        <p:strVal val="visible"/>
                                      </p:to>
                                    </p:set>
                                    <p:animEffect transition="in" filter="checkerboard(across)">
                                      <p:cBhvr>
                                        <p:cTn id="39" dur="500"/>
                                        <p:tgtEl>
                                          <p:spTgt spid="38065"/>
                                        </p:tgtEl>
                                      </p:cBhvr>
                                    </p:animEffect>
                                  </p:childTnLst>
                                </p:cTn>
                              </p:par>
                              <p:par>
                                <p:cTn id="40" presetID="5" presetClass="exit" presetSubtype="10" fill="hold" grpId="0" nodeType="withEffect">
                                  <p:stCondLst>
                                    <p:cond delay="0"/>
                                  </p:stCondLst>
                                  <p:childTnLst>
                                    <p:animEffect transition="out" filter="checkerboard(across)">
                                      <p:cBhvr>
                                        <p:cTn id="41" dur="500"/>
                                        <p:tgtEl>
                                          <p:spTgt spid="38096"/>
                                        </p:tgtEl>
                                      </p:cBhvr>
                                    </p:animEffect>
                                    <p:set>
                                      <p:cBhvr>
                                        <p:cTn id="42" dur="1" fill="hold">
                                          <p:stCondLst>
                                            <p:cond delay="499"/>
                                          </p:stCondLst>
                                        </p:cTn>
                                        <p:tgtEl>
                                          <p:spTgt spid="38096"/>
                                        </p:tgtEl>
                                        <p:attrNameLst>
                                          <p:attrName>style.visibility</p:attrName>
                                        </p:attrNameLst>
                                      </p:cBhvr>
                                      <p:to>
                                        <p:strVal val="hidden"/>
                                      </p:to>
                                    </p:set>
                                  </p:childTnLst>
                                </p:cTn>
                              </p:par>
                              <p:par>
                                <p:cTn id="43" presetID="5" presetClass="exit" presetSubtype="10" fill="hold" grpId="0" nodeType="withEffect">
                                  <p:stCondLst>
                                    <p:cond delay="0"/>
                                  </p:stCondLst>
                                  <p:childTnLst>
                                    <p:animEffect transition="out" filter="checkerboard(across)">
                                      <p:cBhvr>
                                        <p:cTn id="44" dur="500"/>
                                        <p:tgtEl>
                                          <p:spTgt spid="38093"/>
                                        </p:tgtEl>
                                      </p:cBhvr>
                                    </p:animEffect>
                                    <p:set>
                                      <p:cBhvr>
                                        <p:cTn id="45" dur="1" fill="hold">
                                          <p:stCondLst>
                                            <p:cond delay="499"/>
                                          </p:stCondLst>
                                        </p:cTn>
                                        <p:tgtEl>
                                          <p:spTgt spid="38093"/>
                                        </p:tgtEl>
                                        <p:attrNameLst>
                                          <p:attrName>style.visibility</p:attrName>
                                        </p:attrNameLst>
                                      </p:cBhvr>
                                      <p:to>
                                        <p:strVal val="hidden"/>
                                      </p:to>
                                    </p:set>
                                  </p:childTnLst>
                                </p:cTn>
                              </p:par>
                              <p:par>
                                <p:cTn id="46" presetID="5" presetClass="exit" presetSubtype="10" fill="hold" grpId="0" nodeType="withEffect">
                                  <p:stCondLst>
                                    <p:cond delay="0"/>
                                  </p:stCondLst>
                                  <p:childTnLst>
                                    <p:animEffect transition="out" filter="checkerboard(across)">
                                      <p:cBhvr>
                                        <p:cTn id="47" dur="500"/>
                                        <p:tgtEl>
                                          <p:spTgt spid="38091"/>
                                        </p:tgtEl>
                                      </p:cBhvr>
                                    </p:animEffect>
                                    <p:set>
                                      <p:cBhvr>
                                        <p:cTn id="48" dur="1" fill="hold">
                                          <p:stCondLst>
                                            <p:cond delay="499"/>
                                          </p:stCondLst>
                                        </p:cTn>
                                        <p:tgtEl>
                                          <p:spTgt spid="38091"/>
                                        </p:tgtEl>
                                        <p:attrNameLst>
                                          <p:attrName>style.visibility</p:attrName>
                                        </p:attrNameLst>
                                      </p:cBhvr>
                                      <p:to>
                                        <p:strVal val="hidden"/>
                                      </p:to>
                                    </p:set>
                                  </p:childTnLst>
                                </p:cTn>
                              </p:par>
                              <p:par>
                                <p:cTn id="49" presetID="5" presetClass="exit" presetSubtype="10" fill="hold" grpId="0" nodeType="withEffect">
                                  <p:stCondLst>
                                    <p:cond delay="0"/>
                                  </p:stCondLst>
                                  <p:childTnLst>
                                    <p:animEffect transition="out" filter="checkerboard(across)">
                                      <p:cBhvr>
                                        <p:cTn id="50" dur="500"/>
                                        <p:tgtEl>
                                          <p:spTgt spid="38326"/>
                                        </p:tgtEl>
                                      </p:cBhvr>
                                    </p:animEffect>
                                    <p:set>
                                      <p:cBhvr>
                                        <p:cTn id="51" dur="1" fill="hold">
                                          <p:stCondLst>
                                            <p:cond delay="499"/>
                                          </p:stCondLst>
                                        </p:cTn>
                                        <p:tgtEl>
                                          <p:spTgt spid="38326"/>
                                        </p:tgtEl>
                                        <p:attrNameLst>
                                          <p:attrName>style.visibility</p:attrName>
                                        </p:attrNameLst>
                                      </p:cBhvr>
                                      <p:to>
                                        <p:strVal val="hidden"/>
                                      </p:to>
                                    </p:set>
                                  </p:childTnLst>
                                </p:cTn>
                              </p:par>
                              <p:par>
                                <p:cTn id="52" presetID="5" presetClass="exit" presetSubtype="10" fill="hold" grpId="0" nodeType="withEffect">
                                  <p:stCondLst>
                                    <p:cond delay="0"/>
                                  </p:stCondLst>
                                  <p:childTnLst>
                                    <p:animEffect transition="out" filter="checkerboard(across)">
                                      <p:cBhvr>
                                        <p:cTn id="53" dur="500"/>
                                        <p:tgtEl>
                                          <p:spTgt spid="38333"/>
                                        </p:tgtEl>
                                      </p:cBhvr>
                                    </p:animEffect>
                                    <p:set>
                                      <p:cBhvr>
                                        <p:cTn id="54" dur="1" fill="hold">
                                          <p:stCondLst>
                                            <p:cond delay="499"/>
                                          </p:stCondLst>
                                        </p:cTn>
                                        <p:tgtEl>
                                          <p:spTgt spid="38333"/>
                                        </p:tgtEl>
                                        <p:attrNameLst>
                                          <p:attrName>style.visibility</p:attrName>
                                        </p:attrNameLst>
                                      </p:cBhvr>
                                      <p:to>
                                        <p:strVal val="hidden"/>
                                      </p:to>
                                    </p:set>
                                  </p:childTnLst>
                                </p:cTn>
                              </p:par>
                              <p:par>
                                <p:cTn id="55" presetID="5" presetClass="exit" presetSubtype="10" fill="hold" grpId="0" nodeType="withEffect">
                                  <p:stCondLst>
                                    <p:cond delay="0"/>
                                  </p:stCondLst>
                                  <p:childTnLst>
                                    <p:animEffect transition="out" filter="checkerboard(across)">
                                      <p:cBhvr>
                                        <p:cTn id="56" dur="500"/>
                                        <p:tgtEl>
                                          <p:spTgt spid="38337"/>
                                        </p:tgtEl>
                                      </p:cBhvr>
                                    </p:animEffect>
                                    <p:set>
                                      <p:cBhvr>
                                        <p:cTn id="57" dur="1" fill="hold">
                                          <p:stCondLst>
                                            <p:cond delay="499"/>
                                          </p:stCondLst>
                                        </p:cTn>
                                        <p:tgtEl>
                                          <p:spTgt spid="38337"/>
                                        </p:tgtEl>
                                        <p:attrNameLst>
                                          <p:attrName>style.visibility</p:attrName>
                                        </p:attrNameLst>
                                      </p:cBhvr>
                                      <p:to>
                                        <p:strVal val="hidden"/>
                                      </p:to>
                                    </p:set>
                                  </p:childTnLst>
                                </p:cTn>
                              </p:par>
                              <p:par>
                                <p:cTn id="58" presetID="1" presetClass="exit" presetSubtype="0" fill="hold" grpId="0" nodeType="withEffect">
                                  <p:stCondLst>
                                    <p:cond delay="0"/>
                                  </p:stCondLst>
                                  <p:childTnLst>
                                    <p:set>
                                      <p:cBhvr>
                                        <p:cTn id="59" dur="1" fill="hold">
                                          <p:stCondLst>
                                            <p:cond delay="0"/>
                                          </p:stCondLst>
                                        </p:cTn>
                                        <p:tgtEl>
                                          <p:spTgt spid="38097"/>
                                        </p:tgtEl>
                                        <p:attrNameLst>
                                          <p:attrName>style.visibility</p:attrName>
                                        </p:attrNameLst>
                                      </p:cBhvr>
                                      <p:to>
                                        <p:strVal val="hidden"/>
                                      </p:to>
                                    </p:set>
                                  </p:childTnLst>
                                </p:cTn>
                              </p:par>
                              <p:par>
                                <p:cTn id="60" presetID="1" presetClass="exit" presetSubtype="0" fill="hold" grpId="0" nodeType="withEffect">
                                  <p:stCondLst>
                                    <p:cond delay="0"/>
                                  </p:stCondLst>
                                  <p:childTnLst>
                                    <p:set>
                                      <p:cBhvr>
                                        <p:cTn id="61" dur="1" fill="hold">
                                          <p:stCondLst>
                                            <p:cond delay="0"/>
                                          </p:stCondLst>
                                        </p:cTn>
                                        <p:tgtEl>
                                          <p:spTgt spid="38327"/>
                                        </p:tgtEl>
                                        <p:attrNameLst>
                                          <p:attrName>style.visibility</p:attrName>
                                        </p:attrNameLst>
                                      </p:cBhvr>
                                      <p:to>
                                        <p:strVal val="hidden"/>
                                      </p:to>
                                    </p:set>
                                  </p:childTnLst>
                                </p:cTn>
                              </p:par>
                              <p:par>
                                <p:cTn id="62" presetID="1" presetClass="exit" presetSubtype="0" fill="hold" grpId="0" nodeType="withEffect">
                                  <p:stCondLst>
                                    <p:cond delay="0"/>
                                  </p:stCondLst>
                                  <p:childTnLst>
                                    <p:set>
                                      <p:cBhvr>
                                        <p:cTn id="63" dur="1" fill="hold">
                                          <p:stCondLst>
                                            <p:cond delay="0"/>
                                          </p:stCondLst>
                                        </p:cTn>
                                        <p:tgtEl>
                                          <p:spTgt spid="38334"/>
                                        </p:tgtEl>
                                        <p:attrNameLst>
                                          <p:attrName>style.visibility</p:attrName>
                                        </p:attrNameLst>
                                      </p:cBhvr>
                                      <p:to>
                                        <p:strVal val="hidden"/>
                                      </p:to>
                                    </p:set>
                                  </p:childTnLst>
                                </p:cTn>
                              </p:par>
                              <p:par>
                                <p:cTn id="64" presetID="1" presetClass="exit" presetSubtype="0" fill="hold" grpId="0" nodeType="withEffect">
                                  <p:stCondLst>
                                    <p:cond delay="0"/>
                                  </p:stCondLst>
                                  <p:childTnLst>
                                    <p:set>
                                      <p:cBhvr>
                                        <p:cTn id="65" dur="1" fill="hold">
                                          <p:stCondLst>
                                            <p:cond delay="0"/>
                                          </p:stCondLst>
                                        </p:cTn>
                                        <p:tgtEl>
                                          <p:spTgt spid="3833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046" grpId="0" animBg="1"/>
      <p:bldP spid="38047" grpId="0" animBg="1"/>
      <p:bldP spid="38048" grpId="0" animBg="1"/>
      <p:bldP spid="38050" grpId="0"/>
      <p:bldP spid="38051" grpId="0" animBg="1"/>
      <p:bldP spid="38060" grpId="0" animBg="1"/>
      <p:bldP spid="38061" grpId="0" animBg="1"/>
      <p:bldP spid="38062" grpId="0" animBg="1"/>
      <p:bldP spid="38063" grpId="0" animBg="1"/>
      <p:bldP spid="38064" grpId="0" animBg="1"/>
      <p:bldP spid="38065" grpId="0"/>
      <p:bldP spid="38091" grpId="0" animBg="1"/>
      <p:bldP spid="38093" grpId="0"/>
      <p:bldP spid="38096" grpId="0" animBg="1"/>
      <p:bldP spid="38097" grpId="0" animBg="1"/>
      <p:bldP spid="38326" grpId="0" animBg="1"/>
      <p:bldP spid="38327" grpId="0" animBg="1"/>
      <p:bldP spid="38333" grpId="0"/>
      <p:bldP spid="38334" grpId="0" animBg="1"/>
      <p:bldP spid="38336" grpId="0" animBg="1"/>
      <p:bldP spid="38337"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Line 4"/>
          <p:cNvSpPr>
            <a:spLocks noChangeShapeType="1"/>
          </p:cNvSpPr>
          <p:nvPr/>
        </p:nvSpPr>
        <p:spPr bwMode="auto">
          <a:xfrm>
            <a:off x="1371600" y="1066800"/>
            <a:ext cx="6781800" cy="0"/>
          </a:xfrm>
          <a:prstGeom prst="line">
            <a:avLst/>
          </a:prstGeom>
          <a:noFill/>
          <a:ln w="9525">
            <a:solidFill>
              <a:schemeClr val="tx1"/>
            </a:solidFill>
            <a:miter lim="800000"/>
            <a:headEnd/>
            <a:tailEnd/>
          </a:ln>
        </p:spPr>
        <p:txBody>
          <a:bodyPr wrap="none"/>
          <a:lstStyle/>
          <a:p>
            <a:endParaRPr lang="en-US"/>
          </a:p>
        </p:txBody>
      </p:sp>
      <p:sp>
        <p:nvSpPr>
          <p:cNvPr id="50179" name="Line 5"/>
          <p:cNvSpPr>
            <a:spLocks noChangeShapeType="1"/>
          </p:cNvSpPr>
          <p:nvPr/>
        </p:nvSpPr>
        <p:spPr bwMode="auto">
          <a:xfrm>
            <a:off x="1371600" y="1066800"/>
            <a:ext cx="0" cy="3962400"/>
          </a:xfrm>
          <a:prstGeom prst="line">
            <a:avLst/>
          </a:prstGeom>
          <a:noFill/>
          <a:ln w="9525">
            <a:solidFill>
              <a:schemeClr val="tx1"/>
            </a:solidFill>
            <a:miter lim="800000"/>
            <a:headEnd/>
            <a:tailEnd/>
          </a:ln>
        </p:spPr>
        <p:txBody>
          <a:bodyPr wrap="none"/>
          <a:lstStyle/>
          <a:p>
            <a:endParaRPr lang="en-US"/>
          </a:p>
        </p:txBody>
      </p:sp>
      <p:sp>
        <p:nvSpPr>
          <p:cNvPr id="50180" name="Line 7"/>
          <p:cNvSpPr>
            <a:spLocks noChangeShapeType="1"/>
          </p:cNvSpPr>
          <p:nvPr/>
        </p:nvSpPr>
        <p:spPr bwMode="auto">
          <a:xfrm>
            <a:off x="8153400" y="1066800"/>
            <a:ext cx="0" cy="3962400"/>
          </a:xfrm>
          <a:prstGeom prst="line">
            <a:avLst/>
          </a:prstGeom>
          <a:noFill/>
          <a:ln w="9525">
            <a:solidFill>
              <a:schemeClr val="tx1"/>
            </a:solidFill>
            <a:miter lim="800000"/>
            <a:headEnd/>
            <a:tailEnd/>
          </a:ln>
        </p:spPr>
        <p:txBody>
          <a:bodyPr wrap="none"/>
          <a:lstStyle/>
          <a:p>
            <a:endParaRPr lang="en-US"/>
          </a:p>
        </p:txBody>
      </p:sp>
      <p:sp>
        <p:nvSpPr>
          <p:cNvPr id="50181" name="Line 8"/>
          <p:cNvSpPr>
            <a:spLocks noChangeShapeType="1"/>
          </p:cNvSpPr>
          <p:nvPr/>
        </p:nvSpPr>
        <p:spPr bwMode="auto">
          <a:xfrm>
            <a:off x="1371600" y="1600200"/>
            <a:ext cx="6781800" cy="0"/>
          </a:xfrm>
          <a:prstGeom prst="line">
            <a:avLst/>
          </a:prstGeom>
          <a:noFill/>
          <a:ln w="9525">
            <a:solidFill>
              <a:schemeClr val="tx1"/>
            </a:solidFill>
            <a:miter lim="800000"/>
            <a:headEnd/>
            <a:tailEnd/>
          </a:ln>
        </p:spPr>
        <p:txBody>
          <a:bodyPr wrap="none"/>
          <a:lstStyle/>
          <a:p>
            <a:endParaRPr lang="en-US"/>
          </a:p>
        </p:txBody>
      </p:sp>
      <p:sp>
        <p:nvSpPr>
          <p:cNvPr id="50182" name="Line 9"/>
          <p:cNvSpPr>
            <a:spLocks noChangeShapeType="1"/>
          </p:cNvSpPr>
          <p:nvPr/>
        </p:nvSpPr>
        <p:spPr bwMode="auto">
          <a:xfrm>
            <a:off x="2438400" y="1066800"/>
            <a:ext cx="0" cy="533400"/>
          </a:xfrm>
          <a:prstGeom prst="line">
            <a:avLst/>
          </a:prstGeom>
          <a:noFill/>
          <a:ln w="9525">
            <a:solidFill>
              <a:schemeClr val="tx1"/>
            </a:solidFill>
            <a:miter lim="800000"/>
            <a:headEnd/>
            <a:tailEnd/>
          </a:ln>
        </p:spPr>
        <p:txBody>
          <a:bodyPr wrap="none"/>
          <a:lstStyle/>
          <a:p>
            <a:endParaRPr lang="en-US"/>
          </a:p>
        </p:txBody>
      </p:sp>
      <p:sp>
        <p:nvSpPr>
          <p:cNvPr id="50183" name="Line 10"/>
          <p:cNvSpPr>
            <a:spLocks noChangeShapeType="1"/>
          </p:cNvSpPr>
          <p:nvPr/>
        </p:nvSpPr>
        <p:spPr bwMode="auto">
          <a:xfrm>
            <a:off x="4876800" y="1066800"/>
            <a:ext cx="0" cy="533400"/>
          </a:xfrm>
          <a:prstGeom prst="line">
            <a:avLst/>
          </a:prstGeom>
          <a:noFill/>
          <a:ln w="9525">
            <a:solidFill>
              <a:schemeClr val="tx1"/>
            </a:solidFill>
            <a:miter lim="800000"/>
            <a:headEnd/>
            <a:tailEnd/>
          </a:ln>
        </p:spPr>
        <p:txBody>
          <a:bodyPr wrap="none"/>
          <a:lstStyle/>
          <a:p>
            <a:endParaRPr lang="en-US"/>
          </a:p>
        </p:txBody>
      </p:sp>
      <p:sp>
        <p:nvSpPr>
          <p:cNvPr id="50184" name="Line 11"/>
          <p:cNvSpPr>
            <a:spLocks noChangeShapeType="1"/>
          </p:cNvSpPr>
          <p:nvPr/>
        </p:nvSpPr>
        <p:spPr bwMode="auto">
          <a:xfrm>
            <a:off x="6172200" y="1066800"/>
            <a:ext cx="0" cy="533400"/>
          </a:xfrm>
          <a:prstGeom prst="line">
            <a:avLst/>
          </a:prstGeom>
          <a:noFill/>
          <a:ln w="9525">
            <a:solidFill>
              <a:schemeClr val="tx1"/>
            </a:solidFill>
            <a:miter lim="800000"/>
            <a:headEnd/>
            <a:tailEnd/>
          </a:ln>
        </p:spPr>
        <p:txBody>
          <a:bodyPr wrap="none"/>
          <a:lstStyle/>
          <a:p>
            <a:endParaRPr lang="en-US"/>
          </a:p>
        </p:txBody>
      </p:sp>
      <p:sp>
        <p:nvSpPr>
          <p:cNvPr id="50185" name="Line 12"/>
          <p:cNvSpPr>
            <a:spLocks noChangeShapeType="1"/>
          </p:cNvSpPr>
          <p:nvPr/>
        </p:nvSpPr>
        <p:spPr bwMode="auto">
          <a:xfrm>
            <a:off x="1371600" y="2209800"/>
            <a:ext cx="990600" cy="0"/>
          </a:xfrm>
          <a:prstGeom prst="line">
            <a:avLst/>
          </a:prstGeom>
          <a:noFill/>
          <a:ln w="9525">
            <a:solidFill>
              <a:schemeClr val="tx1"/>
            </a:solidFill>
            <a:miter lim="800000"/>
            <a:headEnd/>
            <a:tailEnd/>
          </a:ln>
        </p:spPr>
        <p:txBody>
          <a:bodyPr wrap="none"/>
          <a:lstStyle/>
          <a:p>
            <a:endParaRPr lang="en-US"/>
          </a:p>
        </p:txBody>
      </p:sp>
      <p:sp>
        <p:nvSpPr>
          <p:cNvPr id="50186" name="Line 13"/>
          <p:cNvSpPr>
            <a:spLocks noChangeShapeType="1"/>
          </p:cNvSpPr>
          <p:nvPr/>
        </p:nvSpPr>
        <p:spPr bwMode="auto">
          <a:xfrm>
            <a:off x="2362200" y="1600200"/>
            <a:ext cx="0" cy="609600"/>
          </a:xfrm>
          <a:prstGeom prst="line">
            <a:avLst/>
          </a:prstGeom>
          <a:noFill/>
          <a:ln w="9525">
            <a:solidFill>
              <a:schemeClr val="tx1"/>
            </a:solidFill>
            <a:miter lim="800000"/>
            <a:headEnd/>
            <a:tailEnd/>
          </a:ln>
        </p:spPr>
        <p:txBody>
          <a:bodyPr wrap="none"/>
          <a:lstStyle/>
          <a:p>
            <a:endParaRPr lang="en-US"/>
          </a:p>
        </p:txBody>
      </p:sp>
      <p:sp>
        <p:nvSpPr>
          <p:cNvPr id="50187" name="Line 16"/>
          <p:cNvSpPr>
            <a:spLocks noChangeShapeType="1"/>
          </p:cNvSpPr>
          <p:nvPr/>
        </p:nvSpPr>
        <p:spPr bwMode="auto">
          <a:xfrm>
            <a:off x="6705600" y="1600200"/>
            <a:ext cx="0" cy="457200"/>
          </a:xfrm>
          <a:prstGeom prst="line">
            <a:avLst/>
          </a:prstGeom>
          <a:noFill/>
          <a:ln w="9525">
            <a:solidFill>
              <a:schemeClr val="tx1"/>
            </a:solidFill>
            <a:miter lim="800000"/>
            <a:headEnd/>
            <a:tailEnd/>
          </a:ln>
        </p:spPr>
        <p:txBody>
          <a:bodyPr wrap="none"/>
          <a:lstStyle/>
          <a:p>
            <a:endParaRPr lang="en-US"/>
          </a:p>
        </p:txBody>
      </p:sp>
      <p:sp>
        <p:nvSpPr>
          <p:cNvPr id="50188" name="Line 17"/>
          <p:cNvSpPr>
            <a:spLocks noChangeShapeType="1"/>
          </p:cNvSpPr>
          <p:nvPr/>
        </p:nvSpPr>
        <p:spPr bwMode="auto">
          <a:xfrm>
            <a:off x="6705600" y="2057400"/>
            <a:ext cx="1371600" cy="0"/>
          </a:xfrm>
          <a:prstGeom prst="line">
            <a:avLst/>
          </a:prstGeom>
          <a:noFill/>
          <a:ln w="9525">
            <a:solidFill>
              <a:schemeClr val="tx1"/>
            </a:solidFill>
            <a:miter lim="800000"/>
            <a:headEnd/>
            <a:tailEnd/>
          </a:ln>
        </p:spPr>
        <p:txBody>
          <a:bodyPr wrap="none"/>
          <a:lstStyle/>
          <a:p>
            <a:endParaRPr lang="en-US"/>
          </a:p>
        </p:txBody>
      </p:sp>
      <p:sp>
        <p:nvSpPr>
          <p:cNvPr id="50189" name="Line 20"/>
          <p:cNvSpPr>
            <a:spLocks noChangeShapeType="1"/>
          </p:cNvSpPr>
          <p:nvPr/>
        </p:nvSpPr>
        <p:spPr bwMode="auto">
          <a:xfrm>
            <a:off x="1371600" y="5029200"/>
            <a:ext cx="6781800" cy="0"/>
          </a:xfrm>
          <a:prstGeom prst="line">
            <a:avLst/>
          </a:prstGeom>
          <a:noFill/>
          <a:ln w="9525">
            <a:solidFill>
              <a:schemeClr val="tx1"/>
            </a:solidFill>
            <a:miter lim="800000"/>
            <a:headEnd/>
            <a:tailEnd/>
          </a:ln>
        </p:spPr>
        <p:txBody>
          <a:bodyPr wrap="none"/>
          <a:lstStyle/>
          <a:p>
            <a:endParaRPr lang="en-US"/>
          </a:p>
        </p:txBody>
      </p:sp>
      <p:sp>
        <p:nvSpPr>
          <p:cNvPr id="50190" name="Text Box 27"/>
          <p:cNvSpPr txBox="1">
            <a:spLocks noChangeArrowheads="1"/>
          </p:cNvSpPr>
          <p:nvPr/>
        </p:nvSpPr>
        <p:spPr bwMode="auto">
          <a:xfrm>
            <a:off x="1447800" y="16764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READY</a:t>
            </a:r>
            <a:r>
              <a:rPr lang="en-US">
                <a:latin typeface="Times New Roman" pitchFamily="18" charset="0"/>
              </a:rPr>
              <a:t> </a:t>
            </a:r>
          </a:p>
        </p:txBody>
      </p:sp>
      <p:sp>
        <p:nvSpPr>
          <p:cNvPr id="50191" name="Text Box 28"/>
          <p:cNvSpPr txBox="1">
            <a:spLocks noChangeArrowheads="1"/>
          </p:cNvSpPr>
          <p:nvPr/>
        </p:nvSpPr>
        <p:spPr bwMode="auto">
          <a:xfrm>
            <a:off x="6781800" y="16002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RUNNING</a:t>
            </a:r>
            <a:r>
              <a:rPr lang="en-US">
                <a:latin typeface="Times New Roman" pitchFamily="18" charset="0"/>
              </a:rPr>
              <a:t> </a:t>
            </a:r>
          </a:p>
        </p:txBody>
      </p:sp>
      <p:sp>
        <p:nvSpPr>
          <p:cNvPr id="50192" name="Text Box 29"/>
          <p:cNvSpPr txBox="1">
            <a:spLocks noChangeArrowheads="1"/>
          </p:cNvSpPr>
          <p:nvPr/>
        </p:nvSpPr>
        <p:spPr bwMode="auto">
          <a:xfrm>
            <a:off x="1295400" y="12192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LOADER</a:t>
            </a:r>
            <a:r>
              <a:rPr lang="en-US" sz="1800">
                <a:latin typeface="Times New Roman" pitchFamily="18" charset="0"/>
              </a:rPr>
              <a:t> </a:t>
            </a:r>
          </a:p>
        </p:txBody>
      </p:sp>
      <p:sp>
        <p:nvSpPr>
          <p:cNvPr id="50193" name="Text Box 30"/>
          <p:cNvSpPr txBox="1">
            <a:spLocks noChangeArrowheads="1"/>
          </p:cNvSpPr>
          <p:nvPr/>
        </p:nvSpPr>
        <p:spPr bwMode="auto">
          <a:xfrm>
            <a:off x="2362200" y="11430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INTERRUPT HANDLER</a:t>
            </a:r>
            <a:r>
              <a:rPr lang="en-US">
                <a:latin typeface="Times New Roman" pitchFamily="18" charset="0"/>
              </a:rPr>
              <a:t> </a:t>
            </a:r>
          </a:p>
        </p:txBody>
      </p:sp>
      <p:sp>
        <p:nvSpPr>
          <p:cNvPr id="50194" name="Text Box 31"/>
          <p:cNvSpPr txBox="1">
            <a:spLocks noChangeArrowheads="1"/>
          </p:cNvSpPr>
          <p:nvPr/>
        </p:nvSpPr>
        <p:spPr bwMode="auto">
          <a:xfrm>
            <a:off x="4724400" y="12192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DISPATCHER </a:t>
            </a:r>
          </a:p>
        </p:txBody>
      </p:sp>
      <p:sp>
        <p:nvSpPr>
          <p:cNvPr id="50195" name="Text Box 32"/>
          <p:cNvSpPr txBox="1">
            <a:spLocks noChangeArrowheads="1"/>
          </p:cNvSpPr>
          <p:nvPr/>
        </p:nvSpPr>
        <p:spPr bwMode="auto">
          <a:xfrm>
            <a:off x="6172200" y="11430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RUNTIME LIBRARY</a:t>
            </a:r>
            <a:r>
              <a:rPr lang="en-US">
                <a:latin typeface="Times New Roman" pitchFamily="18" charset="0"/>
              </a:rPr>
              <a:t> </a:t>
            </a:r>
          </a:p>
        </p:txBody>
      </p:sp>
      <p:sp>
        <p:nvSpPr>
          <p:cNvPr id="50196" name="Rectangle 38"/>
          <p:cNvSpPr>
            <a:spLocks noChangeArrowheads="1"/>
          </p:cNvSpPr>
          <p:nvPr/>
        </p:nvSpPr>
        <p:spPr bwMode="auto">
          <a:xfrm>
            <a:off x="1371600" y="4191000"/>
            <a:ext cx="15240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50197" name="Text Box 42"/>
          <p:cNvSpPr txBox="1">
            <a:spLocks noChangeArrowheads="1"/>
          </p:cNvSpPr>
          <p:nvPr/>
        </p:nvSpPr>
        <p:spPr bwMode="auto">
          <a:xfrm>
            <a:off x="1524000" y="4267200"/>
            <a:ext cx="11430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I/O</a:t>
            </a:r>
          </a:p>
        </p:txBody>
      </p:sp>
      <p:sp>
        <p:nvSpPr>
          <p:cNvPr id="50198" name="Rectangle 52"/>
          <p:cNvSpPr>
            <a:spLocks noChangeArrowheads="1"/>
          </p:cNvSpPr>
          <p:nvPr/>
        </p:nvSpPr>
        <p:spPr bwMode="auto">
          <a:xfrm>
            <a:off x="6934200" y="2362200"/>
            <a:ext cx="990600" cy="990600"/>
          </a:xfrm>
          <a:prstGeom prst="rect">
            <a:avLst/>
          </a:prstGeom>
          <a:solidFill>
            <a:schemeClr val="bg1"/>
          </a:solidFill>
          <a:ln w="19050">
            <a:solidFill>
              <a:schemeClr val="tx1"/>
            </a:solidFill>
            <a:prstDash val="sysDot"/>
            <a:miter lim="800000"/>
            <a:headEnd/>
            <a:tailEnd/>
          </a:ln>
        </p:spPr>
        <p:txBody>
          <a:bodyPr wrap="none" anchor="ctr"/>
          <a:lstStyle/>
          <a:p>
            <a:endParaRPr lang="en-US"/>
          </a:p>
        </p:txBody>
      </p:sp>
      <p:sp>
        <p:nvSpPr>
          <p:cNvPr id="50199" name="Line 53"/>
          <p:cNvSpPr>
            <a:spLocks noChangeShapeType="1"/>
          </p:cNvSpPr>
          <p:nvPr/>
        </p:nvSpPr>
        <p:spPr bwMode="auto">
          <a:xfrm>
            <a:off x="6934200" y="2819400"/>
            <a:ext cx="990600" cy="0"/>
          </a:xfrm>
          <a:prstGeom prst="line">
            <a:avLst/>
          </a:prstGeom>
          <a:noFill/>
          <a:ln w="19050">
            <a:solidFill>
              <a:schemeClr val="tx1"/>
            </a:solidFill>
            <a:prstDash val="sysDot"/>
            <a:miter lim="800000"/>
            <a:headEnd/>
            <a:tailEnd/>
          </a:ln>
        </p:spPr>
        <p:txBody>
          <a:bodyPr wrap="none"/>
          <a:lstStyle/>
          <a:p>
            <a:endParaRPr lang="en-US"/>
          </a:p>
        </p:txBody>
      </p:sp>
      <p:sp>
        <p:nvSpPr>
          <p:cNvPr id="50200" name="Line 54"/>
          <p:cNvSpPr>
            <a:spLocks noChangeShapeType="1"/>
          </p:cNvSpPr>
          <p:nvPr/>
        </p:nvSpPr>
        <p:spPr bwMode="auto">
          <a:xfrm>
            <a:off x="6934200" y="3048000"/>
            <a:ext cx="990600" cy="0"/>
          </a:xfrm>
          <a:prstGeom prst="line">
            <a:avLst/>
          </a:prstGeom>
          <a:noFill/>
          <a:ln w="19050">
            <a:solidFill>
              <a:schemeClr val="tx1"/>
            </a:solidFill>
            <a:prstDash val="sysDot"/>
            <a:miter lim="800000"/>
            <a:headEnd/>
            <a:tailEnd/>
          </a:ln>
        </p:spPr>
        <p:txBody>
          <a:bodyPr wrap="none"/>
          <a:lstStyle/>
          <a:p>
            <a:endParaRPr lang="en-US"/>
          </a:p>
        </p:txBody>
      </p:sp>
      <p:sp>
        <p:nvSpPr>
          <p:cNvPr id="50201" name="Text Box 55"/>
          <p:cNvSpPr txBox="1">
            <a:spLocks noChangeArrowheads="1"/>
          </p:cNvSpPr>
          <p:nvPr/>
        </p:nvSpPr>
        <p:spPr bwMode="auto">
          <a:xfrm>
            <a:off x="6934200" y="2438400"/>
            <a:ext cx="914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PCB2</a:t>
            </a:r>
          </a:p>
        </p:txBody>
      </p:sp>
      <p:sp>
        <p:nvSpPr>
          <p:cNvPr id="58431" name="Rectangle 63"/>
          <p:cNvSpPr>
            <a:spLocks noChangeArrowheads="1"/>
          </p:cNvSpPr>
          <p:nvPr/>
        </p:nvSpPr>
        <p:spPr bwMode="auto">
          <a:xfrm>
            <a:off x="6629400" y="4267200"/>
            <a:ext cx="1524000" cy="762000"/>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8" charset="0"/>
              </a:rPr>
              <a:t>SUSPEND</a:t>
            </a:r>
            <a:r>
              <a:rPr lang="en-US">
                <a:latin typeface="Times New Roman" pitchFamily="18" charset="0"/>
              </a:rPr>
              <a:t> </a:t>
            </a:r>
          </a:p>
        </p:txBody>
      </p:sp>
      <p:sp>
        <p:nvSpPr>
          <p:cNvPr id="58433" name="Line 65"/>
          <p:cNvSpPr>
            <a:spLocks noChangeShapeType="1"/>
          </p:cNvSpPr>
          <p:nvPr/>
        </p:nvSpPr>
        <p:spPr bwMode="auto">
          <a:xfrm flipH="1" flipV="1">
            <a:off x="7467600" y="3352800"/>
            <a:ext cx="0" cy="914400"/>
          </a:xfrm>
          <a:prstGeom prst="line">
            <a:avLst/>
          </a:prstGeom>
          <a:noFill/>
          <a:ln w="9525">
            <a:solidFill>
              <a:schemeClr val="tx1"/>
            </a:solidFill>
            <a:miter lim="800000"/>
            <a:headEnd/>
            <a:tailEnd type="triangle" w="med" len="med"/>
          </a:ln>
        </p:spPr>
        <p:txBody>
          <a:bodyPr wrap="none"/>
          <a:lstStyle/>
          <a:p>
            <a:endParaRPr lang="en-US"/>
          </a:p>
        </p:txBody>
      </p:sp>
      <p:sp>
        <p:nvSpPr>
          <p:cNvPr id="58435" name="Line 67"/>
          <p:cNvSpPr>
            <a:spLocks noChangeShapeType="1"/>
          </p:cNvSpPr>
          <p:nvPr/>
        </p:nvSpPr>
        <p:spPr bwMode="auto">
          <a:xfrm flipH="1">
            <a:off x="6172200" y="1905000"/>
            <a:ext cx="533400" cy="0"/>
          </a:xfrm>
          <a:prstGeom prst="line">
            <a:avLst/>
          </a:prstGeom>
          <a:noFill/>
          <a:ln w="9525">
            <a:solidFill>
              <a:schemeClr val="tx1"/>
            </a:solidFill>
            <a:miter lim="800000"/>
            <a:headEnd/>
            <a:tailEnd type="triangle" w="med" len="med"/>
          </a:ln>
        </p:spPr>
        <p:txBody>
          <a:bodyPr wrap="none"/>
          <a:lstStyle/>
          <a:p>
            <a:endParaRPr lang="en-US"/>
          </a:p>
        </p:txBody>
      </p:sp>
      <p:sp>
        <p:nvSpPr>
          <p:cNvPr id="58436" name="Oval 68"/>
          <p:cNvSpPr>
            <a:spLocks noChangeArrowheads="1"/>
          </p:cNvSpPr>
          <p:nvPr/>
        </p:nvSpPr>
        <p:spPr bwMode="auto">
          <a:xfrm>
            <a:off x="5029200" y="1676400"/>
            <a:ext cx="1143000" cy="533400"/>
          </a:xfrm>
          <a:prstGeom prst="ellipse">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8" charset="0"/>
              </a:rPr>
              <a:t>OS</a:t>
            </a:r>
          </a:p>
        </p:txBody>
      </p:sp>
      <p:sp>
        <p:nvSpPr>
          <p:cNvPr id="50206" name="Rectangle 70"/>
          <p:cNvSpPr>
            <a:spLocks noChangeArrowheads="1"/>
          </p:cNvSpPr>
          <p:nvPr/>
        </p:nvSpPr>
        <p:spPr bwMode="auto">
          <a:xfrm>
            <a:off x="2590800" y="228600"/>
            <a:ext cx="4857750" cy="579438"/>
          </a:xfrm>
          <a:prstGeom prst="rect">
            <a:avLst/>
          </a:prstGeom>
          <a:noFill/>
          <a:ln w="9525">
            <a:noFill/>
            <a:miter lim="800000"/>
            <a:headEnd/>
            <a:tailEnd/>
          </a:ln>
        </p:spPr>
        <p:txBody>
          <a:bodyPr wrap="none">
            <a:spAutoFit/>
          </a:bodyPr>
          <a:lstStyle/>
          <a:p>
            <a:pPr>
              <a:spcBef>
                <a:spcPct val="50000"/>
              </a:spcBef>
            </a:pPr>
            <a:r>
              <a:rPr lang="en-US" sz="3200">
                <a:latin typeface="Times New Roman" pitchFamily="18" charset="0"/>
              </a:rPr>
              <a:t>Case of I/O interrupt Contd..</a:t>
            </a:r>
          </a:p>
        </p:txBody>
      </p:sp>
      <p:sp>
        <p:nvSpPr>
          <p:cNvPr id="50207" name="Rectangle 94"/>
          <p:cNvSpPr>
            <a:spLocks noChangeArrowheads="1"/>
          </p:cNvSpPr>
          <p:nvPr/>
        </p:nvSpPr>
        <p:spPr bwMode="auto">
          <a:xfrm>
            <a:off x="2819400" y="2438400"/>
            <a:ext cx="838200" cy="9144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50208" name="Line 95"/>
          <p:cNvSpPr>
            <a:spLocks noChangeShapeType="1"/>
          </p:cNvSpPr>
          <p:nvPr/>
        </p:nvSpPr>
        <p:spPr bwMode="auto">
          <a:xfrm>
            <a:off x="2819400" y="3124200"/>
            <a:ext cx="838200" cy="1588"/>
          </a:xfrm>
          <a:prstGeom prst="line">
            <a:avLst/>
          </a:prstGeom>
          <a:noFill/>
          <a:ln w="12700">
            <a:solidFill>
              <a:schemeClr val="tx1"/>
            </a:solidFill>
            <a:miter lim="800000"/>
            <a:headEnd/>
            <a:tailEnd/>
          </a:ln>
        </p:spPr>
        <p:txBody>
          <a:bodyPr wrap="none"/>
          <a:lstStyle/>
          <a:p>
            <a:endParaRPr lang="en-US"/>
          </a:p>
        </p:txBody>
      </p:sp>
      <p:sp>
        <p:nvSpPr>
          <p:cNvPr id="50209" name="Line 96"/>
          <p:cNvSpPr>
            <a:spLocks noChangeShapeType="1"/>
          </p:cNvSpPr>
          <p:nvPr/>
        </p:nvSpPr>
        <p:spPr bwMode="auto">
          <a:xfrm>
            <a:off x="2819400" y="2819400"/>
            <a:ext cx="838200" cy="1588"/>
          </a:xfrm>
          <a:prstGeom prst="line">
            <a:avLst/>
          </a:prstGeom>
          <a:noFill/>
          <a:ln w="12700">
            <a:solidFill>
              <a:schemeClr val="tx1"/>
            </a:solidFill>
            <a:miter lim="800000"/>
            <a:headEnd/>
            <a:tailEnd/>
          </a:ln>
        </p:spPr>
        <p:txBody>
          <a:bodyPr wrap="none"/>
          <a:lstStyle/>
          <a:p>
            <a:endParaRPr lang="en-US"/>
          </a:p>
        </p:txBody>
      </p:sp>
      <p:sp>
        <p:nvSpPr>
          <p:cNvPr id="50210" name="Text Box 97"/>
          <p:cNvSpPr txBox="1">
            <a:spLocks noChangeArrowheads="1"/>
          </p:cNvSpPr>
          <p:nvPr/>
        </p:nvSpPr>
        <p:spPr bwMode="auto">
          <a:xfrm>
            <a:off x="2819400" y="2438400"/>
            <a:ext cx="773113"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PCB1</a:t>
            </a:r>
          </a:p>
        </p:txBody>
      </p:sp>
      <p:sp>
        <p:nvSpPr>
          <p:cNvPr id="50211" name="Rectangle 104"/>
          <p:cNvSpPr>
            <a:spLocks noChangeArrowheads="1"/>
          </p:cNvSpPr>
          <p:nvPr/>
        </p:nvSpPr>
        <p:spPr bwMode="auto">
          <a:xfrm>
            <a:off x="7848600" y="5410200"/>
            <a:ext cx="1143000" cy="685800"/>
          </a:xfrm>
          <a:prstGeom prst="rect">
            <a:avLst/>
          </a:prstGeom>
          <a:solidFill>
            <a:schemeClr val="bg1"/>
          </a:solidFill>
          <a:ln w="9525">
            <a:solidFill>
              <a:srgbClr val="FF0000"/>
            </a:solidFill>
            <a:miter lim="800000"/>
            <a:headEnd/>
            <a:tailEnd/>
          </a:ln>
        </p:spPr>
        <p:txBody>
          <a:bodyPr wrap="none" anchor="ctr"/>
          <a:lstStyle/>
          <a:p>
            <a:pPr algn="ctr"/>
            <a:r>
              <a:rPr lang="en-US" sz="1600">
                <a:latin typeface="Times New Roman" pitchFamily="18" charset="0"/>
              </a:rPr>
              <a:t>I/O DEVICE</a:t>
            </a:r>
          </a:p>
        </p:txBody>
      </p:sp>
      <p:sp>
        <p:nvSpPr>
          <p:cNvPr id="50212" name="Line 105"/>
          <p:cNvSpPr>
            <a:spLocks noChangeShapeType="1"/>
          </p:cNvSpPr>
          <p:nvPr/>
        </p:nvSpPr>
        <p:spPr bwMode="auto">
          <a:xfrm>
            <a:off x="2362200" y="1905000"/>
            <a:ext cx="838200" cy="0"/>
          </a:xfrm>
          <a:prstGeom prst="line">
            <a:avLst/>
          </a:prstGeom>
          <a:noFill/>
          <a:ln w="9525">
            <a:solidFill>
              <a:schemeClr val="tx1"/>
            </a:solidFill>
            <a:miter lim="800000"/>
            <a:headEnd/>
            <a:tailEnd/>
          </a:ln>
        </p:spPr>
        <p:txBody>
          <a:bodyPr wrap="none"/>
          <a:lstStyle/>
          <a:p>
            <a:endParaRPr lang="en-US"/>
          </a:p>
        </p:txBody>
      </p:sp>
      <p:sp>
        <p:nvSpPr>
          <p:cNvPr id="50213" name="Line 106"/>
          <p:cNvSpPr>
            <a:spLocks noChangeShapeType="1"/>
          </p:cNvSpPr>
          <p:nvPr/>
        </p:nvSpPr>
        <p:spPr bwMode="auto">
          <a:xfrm>
            <a:off x="3200400" y="1905000"/>
            <a:ext cx="0" cy="533400"/>
          </a:xfrm>
          <a:prstGeom prst="line">
            <a:avLst/>
          </a:prstGeom>
          <a:noFill/>
          <a:ln w="9525">
            <a:solidFill>
              <a:schemeClr val="tx1"/>
            </a:solidFill>
            <a:miter lim="800000"/>
            <a:headEnd/>
            <a:tailEnd type="triangle" w="med" len="med"/>
          </a:ln>
        </p:spPr>
        <p:txBody>
          <a:bodyPr wrap="none"/>
          <a:lstStyle/>
          <a:p>
            <a:endParaRPr lang="en-US"/>
          </a:p>
        </p:txBody>
      </p:sp>
      <p:sp>
        <p:nvSpPr>
          <p:cNvPr id="50214" name="Rectangle 107"/>
          <p:cNvSpPr>
            <a:spLocks noChangeArrowheads="1"/>
          </p:cNvSpPr>
          <p:nvPr/>
        </p:nvSpPr>
        <p:spPr bwMode="auto">
          <a:xfrm>
            <a:off x="3429000" y="4038600"/>
            <a:ext cx="838200" cy="9144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50215" name="Line 108"/>
          <p:cNvSpPr>
            <a:spLocks noChangeShapeType="1"/>
          </p:cNvSpPr>
          <p:nvPr/>
        </p:nvSpPr>
        <p:spPr bwMode="auto">
          <a:xfrm>
            <a:off x="3429000" y="4724400"/>
            <a:ext cx="838200" cy="1588"/>
          </a:xfrm>
          <a:prstGeom prst="line">
            <a:avLst/>
          </a:prstGeom>
          <a:noFill/>
          <a:ln w="12700">
            <a:solidFill>
              <a:schemeClr val="tx1"/>
            </a:solidFill>
            <a:miter lim="800000"/>
            <a:headEnd/>
            <a:tailEnd/>
          </a:ln>
        </p:spPr>
        <p:txBody>
          <a:bodyPr wrap="none"/>
          <a:lstStyle/>
          <a:p>
            <a:endParaRPr lang="en-US"/>
          </a:p>
        </p:txBody>
      </p:sp>
      <p:sp>
        <p:nvSpPr>
          <p:cNvPr id="50216" name="Line 109"/>
          <p:cNvSpPr>
            <a:spLocks noChangeShapeType="1"/>
          </p:cNvSpPr>
          <p:nvPr/>
        </p:nvSpPr>
        <p:spPr bwMode="auto">
          <a:xfrm>
            <a:off x="3429000" y="4419600"/>
            <a:ext cx="838200" cy="1588"/>
          </a:xfrm>
          <a:prstGeom prst="line">
            <a:avLst/>
          </a:prstGeom>
          <a:noFill/>
          <a:ln w="12700">
            <a:solidFill>
              <a:schemeClr val="tx1"/>
            </a:solidFill>
            <a:miter lim="800000"/>
            <a:headEnd/>
            <a:tailEnd/>
          </a:ln>
        </p:spPr>
        <p:txBody>
          <a:bodyPr wrap="none"/>
          <a:lstStyle/>
          <a:p>
            <a:endParaRPr lang="en-US"/>
          </a:p>
        </p:txBody>
      </p:sp>
      <p:sp>
        <p:nvSpPr>
          <p:cNvPr id="50217" name="Text Box 110"/>
          <p:cNvSpPr txBox="1">
            <a:spLocks noChangeArrowheads="1"/>
          </p:cNvSpPr>
          <p:nvPr/>
        </p:nvSpPr>
        <p:spPr bwMode="auto">
          <a:xfrm>
            <a:off x="3429000" y="4038600"/>
            <a:ext cx="773113"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PCB3</a:t>
            </a:r>
          </a:p>
        </p:txBody>
      </p:sp>
      <p:sp>
        <p:nvSpPr>
          <p:cNvPr id="50218" name="Line 111"/>
          <p:cNvSpPr>
            <a:spLocks noChangeShapeType="1"/>
          </p:cNvSpPr>
          <p:nvPr/>
        </p:nvSpPr>
        <p:spPr bwMode="auto">
          <a:xfrm>
            <a:off x="2895600" y="4572000"/>
            <a:ext cx="533400" cy="0"/>
          </a:xfrm>
          <a:prstGeom prst="line">
            <a:avLst/>
          </a:prstGeom>
          <a:noFill/>
          <a:ln w="9525">
            <a:solidFill>
              <a:schemeClr val="tx1"/>
            </a:solidFill>
            <a:miter lim="800000"/>
            <a:headEnd/>
            <a:tailEnd type="triangle" w="med" len="med"/>
          </a:ln>
        </p:spPr>
        <p:txBody>
          <a:bodyPr wrap="none"/>
          <a:lstStyle/>
          <a:p>
            <a:endParaRPr lang="en-US"/>
          </a:p>
        </p:txBody>
      </p:sp>
      <p:sp>
        <p:nvSpPr>
          <p:cNvPr id="50219" name="Rectangle 112"/>
          <p:cNvSpPr>
            <a:spLocks noChangeArrowheads="1"/>
          </p:cNvSpPr>
          <p:nvPr/>
        </p:nvSpPr>
        <p:spPr bwMode="auto">
          <a:xfrm>
            <a:off x="990600" y="5257800"/>
            <a:ext cx="6553200" cy="1447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50220" name="Line 113"/>
          <p:cNvSpPr>
            <a:spLocks noChangeShapeType="1"/>
          </p:cNvSpPr>
          <p:nvPr/>
        </p:nvSpPr>
        <p:spPr bwMode="auto">
          <a:xfrm>
            <a:off x="990600" y="6324600"/>
            <a:ext cx="6553200" cy="1588"/>
          </a:xfrm>
          <a:prstGeom prst="line">
            <a:avLst/>
          </a:prstGeom>
          <a:noFill/>
          <a:ln w="9525">
            <a:solidFill>
              <a:schemeClr val="tx1"/>
            </a:solidFill>
            <a:miter lim="800000"/>
            <a:headEnd/>
            <a:tailEnd/>
          </a:ln>
        </p:spPr>
        <p:txBody>
          <a:bodyPr wrap="none"/>
          <a:lstStyle/>
          <a:p>
            <a:endParaRPr lang="en-US"/>
          </a:p>
        </p:txBody>
      </p:sp>
      <p:sp>
        <p:nvSpPr>
          <p:cNvPr id="50221" name="Rectangle 114"/>
          <p:cNvSpPr>
            <a:spLocks noChangeArrowheads="1"/>
          </p:cNvSpPr>
          <p:nvPr/>
        </p:nvSpPr>
        <p:spPr bwMode="auto">
          <a:xfrm>
            <a:off x="1066800" y="6400800"/>
            <a:ext cx="1712913" cy="263525"/>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8" charset="0"/>
              </a:rPr>
              <a:t>Accumulator</a:t>
            </a:r>
          </a:p>
        </p:txBody>
      </p:sp>
      <p:sp>
        <p:nvSpPr>
          <p:cNvPr id="50222" name="Text Box 115"/>
          <p:cNvSpPr txBox="1">
            <a:spLocks noChangeArrowheads="1"/>
          </p:cNvSpPr>
          <p:nvPr/>
        </p:nvSpPr>
        <p:spPr bwMode="auto">
          <a:xfrm>
            <a:off x="1368425" y="5715000"/>
            <a:ext cx="184150" cy="457200"/>
          </a:xfrm>
          <a:prstGeom prst="rect">
            <a:avLst/>
          </a:prstGeom>
          <a:noFill/>
          <a:ln w="9525">
            <a:noFill/>
            <a:miter lim="800000"/>
            <a:headEnd/>
            <a:tailEnd/>
          </a:ln>
        </p:spPr>
        <p:txBody>
          <a:bodyPr wrap="none">
            <a:spAutoFit/>
          </a:bodyPr>
          <a:lstStyle/>
          <a:p>
            <a:endParaRPr lang="en-US">
              <a:latin typeface="Times New Roman" pitchFamily="18" charset="0"/>
            </a:endParaRPr>
          </a:p>
        </p:txBody>
      </p:sp>
      <p:sp>
        <p:nvSpPr>
          <p:cNvPr id="50223" name="Line 116"/>
          <p:cNvSpPr>
            <a:spLocks noChangeShapeType="1"/>
          </p:cNvSpPr>
          <p:nvPr/>
        </p:nvSpPr>
        <p:spPr bwMode="auto">
          <a:xfrm>
            <a:off x="1524000" y="5257800"/>
            <a:ext cx="0" cy="1066800"/>
          </a:xfrm>
          <a:prstGeom prst="line">
            <a:avLst/>
          </a:prstGeom>
          <a:noFill/>
          <a:ln w="9525">
            <a:solidFill>
              <a:schemeClr val="tx1"/>
            </a:solidFill>
            <a:miter lim="800000"/>
            <a:headEnd/>
            <a:tailEnd/>
          </a:ln>
        </p:spPr>
        <p:txBody>
          <a:bodyPr wrap="none"/>
          <a:lstStyle/>
          <a:p>
            <a:endParaRPr lang="en-US"/>
          </a:p>
        </p:txBody>
      </p:sp>
      <p:sp>
        <p:nvSpPr>
          <p:cNvPr id="50224" name="Line 117"/>
          <p:cNvSpPr>
            <a:spLocks noChangeShapeType="1"/>
          </p:cNvSpPr>
          <p:nvPr/>
        </p:nvSpPr>
        <p:spPr bwMode="auto">
          <a:xfrm>
            <a:off x="1524000" y="5562600"/>
            <a:ext cx="5410200" cy="0"/>
          </a:xfrm>
          <a:prstGeom prst="line">
            <a:avLst/>
          </a:prstGeom>
          <a:noFill/>
          <a:ln w="9525">
            <a:solidFill>
              <a:schemeClr val="tx1"/>
            </a:solidFill>
            <a:miter lim="800000"/>
            <a:headEnd/>
            <a:tailEnd/>
          </a:ln>
        </p:spPr>
        <p:txBody>
          <a:bodyPr wrap="none"/>
          <a:lstStyle/>
          <a:p>
            <a:endParaRPr lang="en-US"/>
          </a:p>
        </p:txBody>
      </p:sp>
      <p:sp>
        <p:nvSpPr>
          <p:cNvPr id="50225" name="Line 118"/>
          <p:cNvSpPr>
            <a:spLocks noChangeShapeType="1"/>
          </p:cNvSpPr>
          <p:nvPr/>
        </p:nvSpPr>
        <p:spPr bwMode="auto">
          <a:xfrm>
            <a:off x="6934200" y="5257800"/>
            <a:ext cx="0" cy="1066800"/>
          </a:xfrm>
          <a:prstGeom prst="line">
            <a:avLst/>
          </a:prstGeom>
          <a:noFill/>
          <a:ln w="9525">
            <a:solidFill>
              <a:schemeClr val="tx1"/>
            </a:solidFill>
            <a:miter lim="800000"/>
            <a:headEnd/>
            <a:tailEnd/>
          </a:ln>
        </p:spPr>
        <p:txBody>
          <a:bodyPr wrap="none"/>
          <a:lstStyle/>
          <a:p>
            <a:endParaRPr lang="en-US"/>
          </a:p>
        </p:txBody>
      </p:sp>
      <p:sp>
        <p:nvSpPr>
          <p:cNvPr id="50226" name="Line 119"/>
          <p:cNvSpPr>
            <a:spLocks noChangeShapeType="1"/>
          </p:cNvSpPr>
          <p:nvPr/>
        </p:nvSpPr>
        <p:spPr bwMode="auto">
          <a:xfrm>
            <a:off x="4343400" y="5257800"/>
            <a:ext cx="0" cy="1066800"/>
          </a:xfrm>
          <a:prstGeom prst="line">
            <a:avLst/>
          </a:prstGeom>
          <a:noFill/>
          <a:ln w="9525">
            <a:solidFill>
              <a:schemeClr val="tx1"/>
            </a:solidFill>
            <a:miter lim="800000"/>
            <a:headEnd/>
            <a:tailEnd/>
          </a:ln>
        </p:spPr>
        <p:txBody>
          <a:bodyPr wrap="none"/>
          <a:lstStyle/>
          <a:p>
            <a:endParaRPr lang="en-US"/>
          </a:p>
        </p:txBody>
      </p:sp>
      <p:sp>
        <p:nvSpPr>
          <p:cNvPr id="50227" name="Line 120"/>
          <p:cNvSpPr>
            <a:spLocks noChangeShapeType="1"/>
          </p:cNvSpPr>
          <p:nvPr/>
        </p:nvSpPr>
        <p:spPr bwMode="auto">
          <a:xfrm>
            <a:off x="1981200" y="5562600"/>
            <a:ext cx="0" cy="762000"/>
          </a:xfrm>
          <a:prstGeom prst="line">
            <a:avLst/>
          </a:prstGeom>
          <a:noFill/>
          <a:ln w="9525">
            <a:solidFill>
              <a:schemeClr val="tx1"/>
            </a:solidFill>
            <a:miter lim="800000"/>
            <a:headEnd/>
            <a:tailEnd/>
          </a:ln>
        </p:spPr>
        <p:txBody>
          <a:bodyPr wrap="none"/>
          <a:lstStyle/>
          <a:p>
            <a:endParaRPr lang="en-US"/>
          </a:p>
        </p:txBody>
      </p:sp>
      <p:sp>
        <p:nvSpPr>
          <p:cNvPr id="50228" name="Line 121"/>
          <p:cNvSpPr>
            <a:spLocks noChangeShapeType="1"/>
          </p:cNvSpPr>
          <p:nvPr/>
        </p:nvSpPr>
        <p:spPr bwMode="auto">
          <a:xfrm>
            <a:off x="2438400" y="5562600"/>
            <a:ext cx="0" cy="762000"/>
          </a:xfrm>
          <a:prstGeom prst="line">
            <a:avLst/>
          </a:prstGeom>
          <a:noFill/>
          <a:ln w="9525">
            <a:solidFill>
              <a:schemeClr val="tx1"/>
            </a:solidFill>
            <a:miter lim="800000"/>
            <a:headEnd/>
            <a:tailEnd/>
          </a:ln>
        </p:spPr>
        <p:txBody>
          <a:bodyPr wrap="none"/>
          <a:lstStyle/>
          <a:p>
            <a:endParaRPr lang="en-US"/>
          </a:p>
        </p:txBody>
      </p:sp>
      <p:sp>
        <p:nvSpPr>
          <p:cNvPr id="50229" name="Line 122"/>
          <p:cNvSpPr>
            <a:spLocks noChangeShapeType="1"/>
          </p:cNvSpPr>
          <p:nvPr/>
        </p:nvSpPr>
        <p:spPr bwMode="auto">
          <a:xfrm>
            <a:off x="2895600" y="5562600"/>
            <a:ext cx="0" cy="762000"/>
          </a:xfrm>
          <a:prstGeom prst="line">
            <a:avLst/>
          </a:prstGeom>
          <a:noFill/>
          <a:ln w="9525">
            <a:solidFill>
              <a:schemeClr val="tx1"/>
            </a:solidFill>
            <a:miter lim="800000"/>
            <a:headEnd/>
            <a:tailEnd/>
          </a:ln>
        </p:spPr>
        <p:txBody>
          <a:bodyPr wrap="none"/>
          <a:lstStyle/>
          <a:p>
            <a:endParaRPr lang="en-US"/>
          </a:p>
        </p:txBody>
      </p:sp>
      <p:sp>
        <p:nvSpPr>
          <p:cNvPr id="50230" name="Line 123"/>
          <p:cNvSpPr>
            <a:spLocks noChangeShapeType="1"/>
          </p:cNvSpPr>
          <p:nvPr/>
        </p:nvSpPr>
        <p:spPr bwMode="auto">
          <a:xfrm>
            <a:off x="3276600" y="5562600"/>
            <a:ext cx="0" cy="762000"/>
          </a:xfrm>
          <a:prstGeom prst="line">
            <a:avLst/>
          </a:prstGeom>
          <a:noFill/>
          <a:ln w="9525">
            <a:solidFill>
              <a:schemeClr val="tx1"/>
            </a:solidFill>
            <a:miter lim="800000"/>
            <a:headEnd/>
            <a:tailEnd/>
          </a:ln>
        </p:spPr>
        <p:txBody>
          <a:bodyPr wrap="none"/>
          <a:lstStyle/>
          <a:p>
            <a:endParaRPr lang="en-US"/>
          </a:p>
        </p:txBody>
      </p:sp>
      <p:sp>
        <p:nvSpPr>
          <p:cNvPr id="50231" name="Line 124"/>
          <p:cNvSpPr>
            <a:spLocks noChangeShapeType="1"/>
          </p:cNvSpPr>
          <p:nvPr/>
        </p:nvSpPr>
        <p:spPr bwMode="auto">
          <a:xfrm>
            <a:off x="3657600" y="5562600"/>
            <a:ext cx="0" cy="762000"/>
          </a:xfrm>
          <a:prstGeom prst="line">
            <a:avLst/>
          </a:prstGeom>
          <a:noFill/>
          <a:ln w="9525">
            <a:solidFill>
              <a:schemeClr val="tx1"/>
            </a:solidFill>
            <a:miter lim="800000"/>
            <a:headEnd/>
            <a:tailEnd/>
          </a:ln>
        </p:spPr>
        <p:txBody>
          <a:bodyPr wrap="none"/>
          <a:lstStyle/>
          <a:p>
            <a:endParaRPr lang="en-US"/>
          </a:p>
        </p:txBody>
      </p:sp>
      <p:sp>
        <p:nvSpPr>
          <p:cNvPr id="50232" name="Text Box 125"/>
          <p:cNvSpPr txBox="1">
            <a:spLocks noChangeArrowheads="1"/>
          </p:cNvSpPr>
          <p:nvPr/>
        </p:nvSpPr>
        <p:spPr bwMode="auto">
          <a:xfrm>
            <a:off x="1066800" y="5638800"/>
            <a:ext cx="373063"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IP</a:t>
            </a:r>
          </a:p>
        </p:txBody>
      </p:sp>
      <p:sp>
        <p:nvSpPr>
          <p:cNvPr id="50233" name="Text Box 126"/>
          <p:cNvSpPr txBox="1">
            <a:spLocks noChangeArrowheads="1"/>
          </p:cNvSpPr>
          <p:nvPr/>
        </p:nvSpPr>
        <p:spPr bwMode="auto">
          <a:xfrm>
            <a:off x="1524000" y="5791200"/>
            <a:ext cx="744538"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OV</a:t>
            </a:r>
          </a:p>
        </p:txBody>
      </p:sp>
      <p:sp>
        <p:nvSpPr>
          <p:cNvPr id="50234" name="Text Box 127"/>
          <p:cNvSpPr txBox="1">
            <a:spLocks noChangeArrowheads="1"/>
          </p:cNvSpPr>
          <p:nvPr/>
        </p:nvSpPr>
        <p:spPr bwMode="auto">
          <a:xfrm>
            <a:off x="1981200" y="5791200"/>
            <a:ext cx="744538"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MP</a:t>
            </a:r>
          </a:p>
        </p:txBody>
      </p:sp>
      <p:sp>
        <p:nvSpPr>
          <p:cNvPr id="50235" name="Text Box 128"/>
          <p:cNvSpPr txBox="1">
            <a:spLocks noChangeArrowheads="1"/>
          </p:cNvSpPr>
          <p:nvPr/>
        </p:nvSpPr>
        <p:spPr bwMode="auto">
          <a:xfrm>
            <a:off x="1524000" y="5257800"/>
            <a:ext cx="297815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INTERRUPT FLAGS</a:t>
            </a:r>
          </a:p>
        </p:txBody>
      </p:sp>
      <p:sp>
        <p:nvSpPr>
          <p:cNvPr id="50236" name="Text Box 129"/>
          <p:cNvSpPr txBox="1">
            <a:spLocks noChangeArrowheads="1"/>
          </p:cNvSpPr>
          <p:nvPr/>
        </p:nvSpPr>
        <p:spPr bwMode="auto">
          <a:xfrm>
            <a:off x="4343400" y="5257800"/>
            <a:ext cx="297815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                MASK</a:t>
            </a:r>
          </a:p>
        </p:txBody>
      </p:sp>
      <p:sp>
        <p:nvSpPr>
          <p:cNvPr id="50237" name="Text Box 130"/>
          <p:cNvSpPr txBox="1">
            <a:spLocks noChangeArrowheads="1"/>
          </p:cNvSpPr>
          <p:nvPr/>
        </p:nvSpPr>
        <p:spPr bwMode="auto">
          <a:xfrm>
            <a:off x="4191000" y="5791200"/>
            <a:ext cx="2978150" cy="304800"/>
          </a:xfrm>
          <a:prstGeom prst="rect">
            <a:avLst/>
          </a:prstGeom>
          <a:noFill/>
          <a:ln w="9525">
            <a:noFill/>
            <a:miter lim="800000"/>
            <a:headEnd/>
            <a:tailEnd/>
          </a:ln>
        </p:spPr>
        <p:txBody>
          <a:bodyPr>
            <a:spAutoFit/>
          </a:bodyPr>
          <a:lstStyle/>
          <a:p>
            <a:pPr algn="ctr">
              <a:spcBef>
                <a:spcPct val="50000"/>
              </a:spcBef>
            </a:pPr>
            <a:r>
              <a:rPr lang="en-US" sz="1400">
                <a:latin typeface="Times New Roman" pitchFamily="18" charset="0"/>
              </a:rPr>
              <a:t>TO BE DEFINED LATER</a:t>
            </a:r>
          </a:p>
        </p:txBody>
      </p:sp>
      <p:sp>
        <p:nvSpPr>
          <p:cNvPr id="50238" name="Text Box 131"/>
          <p:cNvSpPr txBox="1">
            <a:spLocks noChangeArrowheads="1"/>
          </p:cNvSpPr>
          <p:nvPr/>
        </p:nvSpPr>
        <p:spPr bwMode="auto">
          <a:xfrm>
            <a:off x="2286000" y="5791200"/>
            <a:ext cx="744538"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PI</a:t>
            </a:r>
          </a:p>
        </p:txBody>
      </p:sp>
      <p:sp>
        <p:nvSpPr>
          <p:cNvPr id="50239" name="Text Box 132"/>
          <p:cNvSpPr txBox="1">
            <a:spLocks noChangeArrowheads="1"/>
          </p:cNvSpPr>
          <p:nvPr/>
        </p:nvSpPr>
        <p:spPr bwMode="auto">
          <a:xfrm>
            <a:off x="2895600" y="5791200"/>
            <a:ext cx="446088"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TI</a:t>
            </a:r>
          </a:p>
        </p:txBody>
      </p:sp>
      <p:sp>
        <p:nvSpPr>
          <p:cNvPr id="50240" name="Text Box 133"/>
          <p:cNvSpPr txBox="1">
            <a:spLocks noChangeArrowheads="1"/>
          </p:cNvSpPr>
          <p:nvPr/>
        </p:nvSpPr>
        <p:spPr bwMode="auto">
          <a:xfrm>
            <a:off x="3200400" y="5791200"/>
            <a:ext cx="595313"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I/O</a:t>
            </a:r>
          </a:p>
        </p:txBody>
      </p:sp>
      <p:sp>
        <p:nvSpPr>
          <p:cNvPr id="50241" name="Text Box 134"/>
          <p:cNvSpPr txBox="1">
            <a:spLocks noChangeArrowheads="1"/>
          </p:cNvSpPr>
          <p:nvPr/>
        </p:nvSpPr>
        <p:spPr bwMode="auto">
          <a:xfrm>
            <a:off x="3581400" y="5791200"/>
            <a:ext cx="81915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SVC</a:t>
            </a:r>
          </a:p>
        </p:txBody>
      </p:sp>
      <p:sp>
        <p:nvSpPr>
          <p:cNvPr id="50242" name="Line 135"/>
          <p:cNvSpPr>
            <a:spLocks noChangeShapeType="1"/>
          </p:cNvSpPr>
          <p:nvPr/>
        </p:nvSpPr>
        <p:spPr bwMode="auto">
          <a:xfrm>
            <a:off x="8382000" y="6096000"/>
            <a:ext cx="0" cy="381000"/>
          </a:xfrm>
          <a:prstGeom prst="line">
            <a:avLst/>
          </a:prstGeom>
          <a:noFill/>
          <a:ln w="9525">
            <a:solidFill>
              <a:srgbClr val="FF0000"/>
            </a:solidFill>
            <a:miter lim="800000"/>
            <a:headEnd/>
            <a:tailEnd/>
          </a:ln>
        </p:spPr>
        <p:txBody>
          <a:bodyPr wrap="none"/>
          <a:lstStyle/>
          <a:p>
            <a:endParaRPr lang="en-US"/>
          </a:p>
        </p:txBody>
      </p:sp>
      <p:sp>
        <p:nvSpPr>
          <p:cNvPr id="50243" name="Line 136"/>
          <p:cNvSpPr>
            <a:spLocks noChangeShapeType="1"/>
          </p:cNvSpPr>
          <p:nvPr/>
        </p:nvSpPr>
        <p:spPr bwMode="auto">
          <a:xfrm flipH="1">
            <a:off x="3429000" y="6477000"/>
            <a:ext cx="4953000" cy="0"/>
          </a:xfrm>
          <a:prstGeom prst="line">
            <a:avLst/>
          </a:prstGeom>
          <a:noFill/>
          <a:ln w="9525">
            <a:solidFill>
              <a:srgbClr val="FF0000"/>
            </a:solidFill>
            <a:miter lim="800000"/>
            <a:headEnd/>
            <a:tailEnd/>
          </a:ln>
        </p:spPr>
        <p:txBody>
          <a:bodyPr wrap="none"/>
          <a:lstStyle/>
          <a:p>
            <a:endParaRPr lang="en-US"/>
          </a:p>
        </p:txBody>
      </p:sp>
      <p:sp>
        <p:nvSpPr>
          <p:cNvPr id="50244" name="Line 137"/>
          <p:cNvSpPr>
            <a:spLocks noChangeShapeType="1"/>
          </p:cNvSpPr>
          <p:nvPr/>
        </p:nvSpPr>
        <p:spPr bwMode="auto">
          <a:xfrm flipV="1">
            <a:off x="3429000" y="6324600"/>
            <a:ext cx="0" cy="152400"/>
          </a:xfrm>
          <a:prstGeom prst="line">
            <a:avLst/>
          </a:prstGeom>
          <a:noFill/>
          <a:ln w="9525">
            <a:solidFill>
              <a:srgbClr val="FF0000"/>
            </a:solidFill>
            <a:miter lim="800000"/>
            <a:headEnd/>
            <a:tailEnd type="triangle" w="med" len="med"/>
          </a:ln>
        </p:spPr>
        <p:txBody>
          <a:bodyPr wrap="none"/>
          <a:lstStyle/>
          <a:p>
            <a:endParaRPr lang="en-US"/>
          </a:p>
        </p:txBody>
      </p:sp>
      <p:sp>
        <p:nvSpPr>
          <p:cNvPr id="58507" name="Line 139"/>
          <p:cNvSpPr>
            <a:spLocks noChangeShapeType="1"/>
          </p:cNvSpPr>
          <p:nvPr/>
        </p:nvSpPr>
        <p:spPr bwMode="auto">
          <a:xfrm>
            <a:off x="7467600" y="2057400"/>
            <a:ext cx="0" cy="304800"/>
          </a:xfrm>
          <a:prstGeom prst="line">
            <a:avLst/>
          </a:prstGeom>
          <a:noFill/>
          <a:ln w="9525">
            <a:solidFill>
              <a:schemeClr val="tx1"/>
            </a:solidFill>
            <a:prstDash val="sysDot"/>
            <a:miter lim="800000"/>
            <a:headEnd/>
            <a:tailEnd type="triangle" w="med" len="med"/>
          </a:ln>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8433"/>
                                        </p:tgtEl>
                                        <p:attrNameLst>
                                          <p:attrName>style.visibility</p:attrName>
                                        </p:attrNameLst>
                                      </p:cBhvr>
                                      <p:to>
                                        <p:strVal val="visible"/>
                                      </p:to>
                                    </p:set>
                                    <p:animEffect transition="in" filter="checkerboard(across)">
                                      <p:cBhvr>
                                        <p:cTn id="7" dur="500"/>
                                        <p:tgtEl>
                                          <p:spTgt spid="58433"/>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58431"/>
                                        </p:tgtEl>
                                        <p:attrNameLst>
                                          <p:attrName>style.visibility</p:attrName>
                                        </p:attrNameLst>
                                      </p:cBhvr>
                                      <p:to>
                                        <p:strVal val="visible"/>
                                      </p:to>
                                    </p:set>
                                    <p:animEffect transition="in" filter="checkerboard(across)">
                                      <p:cBhvr>
                                        <p:cTn id="11" dur="500"/>
                                        <p:tgtEl>
                                          <p:spTgt spid="58431"/>
                                        </p:tgtEl>
                                      </p:cBhvr>
                                    </p:animEffect>
                                  </p:childTnLst>
                                </p:cTn>
                              </p:par>
                              <p:par>
                                <p:cTn id="12" presetID="1" presetClass="exit" presetSubtype="0" fill="hold" grpId="0" nodeType="withEffect">
                                  <p:stCondLst>
                                    <p:cond delay="0"/>
                                  </p:stCondLst>
                                  <p:childTnLst>
                                    <p:set>
                                      <p:cBhvr>
                                        <p:cTn id="13" dur="1" fill="hold">
                                          <p:stCondLst>
                                            <p:cond delay="0"/>
                                          </p:stCondLst>
                                        </p:cTn>
                                        <p:tgtEl>
                                          <p:spTgt spid="58507"/>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58435"/>
                                        </p:tgtEl>
                                        <p:attrNameLst>
                                          <p:attrName>style.visibility</p:attrName>
                                        </p:attrNameLst>
                                      </p:cBhvr>
                                      <p:to>
                                        <p:strVal val="visible"/>
                                      </p:to>
                                    </p:set>
                                  </p:childTnLst>
                                </p:cTn>
                              </p:par>
                            </p:childTnLst>
                          </p:cTn>
                        </p:par>
                        <p:par>
                          <p:cTn id="18" fill="hold">
                            <p:stCondLst>
                              <p:cond delay="0"/>
                            </p:stCondLst>
                            <p:childTnLst>
                              <p:par>
                                <p:cTn id="19" presetID="1" presetClass="entr" presetSubtype="0" fill="hold" grpId="0" nodeType="afterEffect">
                                  <p:stCondLst>
                                    <p:cond delay="0"/>
                                  </p:stCondLst>
                                  <p:childTnLst>
                                    <p:set>
                                      <p:cBhvr>
                                        <p:cTn id="20" dur="1" fill="hold">
                                          <p:stCondLst>
                                            <p:cond delay="0"/>
                                          </p:stCondLst>
                                        </p:cTn>
                                        <p:tgtEl>
                                          <p:spTgt spid="584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431" grpId="0" animBg="1" autoUpdateAnimBg="0"/>
      <p:bldP spid="58433" grpId="0" animBg="1"/>
      <p:bldP spid="58435" grpId="0" animBg="1"/>
      <p:bldP spid="58436" grpId="0" animBg="1" autoUpdateAnimBg="0"/>
      <p:bldP spid="58507"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Line 4"/>
          <p:cNvSpPr>
            <a:spLocks noChangeShapeType="1"/>
          </p:cNvSpPr>
          <p:nvPr/>
        </p:nvSpPr>
        <p:spPr bwMode="auto">
          <a:xfrm>
            <a:off x="1371600" y="1066800"/>
            <a:ext cx="6781800" cy="0"/>
          </a:xfrm>
          <a:prstGeom prst="line">
            <a:avLst/>
          </a:prstGeom>
          <a:noFill/>
          <a:ln w="9525">
            <a:solidFill>
              <a:schemeClr val="tx1"/>
            </a:solidFill>
            <a:miter lim="800000"/>
            <a:headEnd/>
            <a:tailEnd/>
          </a:ln>
        </p:spPr>
        <p:txBody>
          <a:bodyPr wrap="none"/>
          <a:lstStyle/>
          <a:p>
            <a:endParaRPr lang="en-US"/>
          </a:p>
        </p:txBody>
      </p:sp>
      <p:sp>
        <p:nvSpPr>
          <p:cNvPr id="51203" name="Line 5"/>
          <p:cNvSpPr>
            <a:spLocks noChangeShapeType="1"/>
          </p:cNvSpPr>
          <p:nvPr/>
        </p:nvSpPr>
        <p:spPr bwMode="auto">
          <a:xfrm>
            <a:off x="1371600" y="1066800"/>
            <a:ext cx="0" cy="3962400"/>
          </a:xfrm>
          <a:prstGeom prst="line">
            <a:avLst/>
          </a:prstGeom>
          <a:noFill/>
          <a:ln w="9525">
            <a:solidFill>
              <a:schemeClr val="tx1"/>
            </a:solidFill>
            <a:miter lim="800000"/>
            <a:headEnd/>
            <a:tailEnd/>
          </a:ln>
        </p:spPr>
        <p:txBody>
          <a:bodyPr wrap="none"/>
          <a:lstStyle/>
          <a:p>
            <a:endParaRPr lang="en-US"/>
          </a:p>
        </p:txBody>
      </p:sp>
      <p:sp>
        <p:nvSpPr>
          <p:cNvPr id="51204" name="Line 7"/>
          <p:cNvSpPr>
            <a:spLocks noChangeShapeType="1"/>
          </p:cNvSpPr>
          <p:nvPr/>
        </p:nvSpPr>
        <p:spPr bwMode="auto">
          <a:xfrm>
            <a:off x="8153400" y="1066800"/>
            <a:ext cx="0" cy="3962400"/>
          </a:xfrm>
          <a:prstGeom prst="line">
            <a:avLst/>
          </a:prstGeom>
          <a:noFill/>
          <a:ln w="9525">
            <a:solidFill>
              <a:schemeClr val="tx1"/>
            </a:solidFill>
            <a:miter lim="800000"/>
            <a:headEnd/>
            <a:tailEnd/>
          </a:ln>
        </p:spPr>
        <p:txBody>
          <a:bodyPr wrap="none"/>
          <a:lstStyle/>
          <a:p>
            <a:endParaRPr lang="en-US"/>
          </a:p>
        </p:txBody>
      </p:sp>
      <p:sp>
        <p:nvSpPr>
          <p:cNvPr id="51205" name="Line 8"/>
          <p:cNvSpPr>
            <a:spLocks noChangeShapeType="1"/>
          </p:cNvSpPr>
          <p:nvPr/>
        </p:nvSpPr>
        <p:spPr bwMode="auto">
          <a:xfrm>
            <a:off x="1371600" y="1600200"/>
            <a:ext cx="6781800" cy="0"/>
          </a:xfrm>
          <a:prstGeom prst="line">
            <a:avLst/>
          </a:prstGeom>
          <a:noFill/>
          <a:ln w="9525">
            <a:solidFill>
              <a:schemeClr val="tx1"/>
            </a:solidFill>
            <a:miter lim="800000"/>
            <a:headEnd/>
            <a:tailEnd/>
          </a:ln>
        </p:spPr>
        <p:txBody>
          <a:bodyPr wrap="none"/>
          <a:lstStyle/>
          <a:p>
            <a:endParaRPr lang="en-US"/>
          </a:p>
        </p:txBody>
      </p:sp>
      <p:sp>
        <p:nvSpPr>
          <p:cNvPr id="51206" name="Line 9"/>
          <p:cNvSpPr>
            <a:spLocks noChangeShapeType="1"/>
          </p:cNvSpPr>
          <p:nvPr/>
        </p:nvSpPr>
        <p:spPr bwMode="auto">
          <a:xfrm>
            <a:off x="2438400" y="1066800"/>
            <a:ext cx="0" cy="533400"/>
          </a:xfrm>
          <a:prstGeom prst="line">
            <a:avLst/>
          </a:prstGeom>
          <a:noFill/>
          <a:ln w="9525">
            <a:solidFill>
              <a:schemeClr val="tx1"/>
            </a:solidFill>
            <a:miter lim="800000"/>
            <a:headEnd/>
            <a:tailEnd/>
          </a:ln>
        </p:spPr>
        <p:txBody>
          <a:bodyPr wrap="none"/>
          <a:lstStyle/>
          <a:p>
            <a:endParaRPr lang="en-US"/>
          </a:p>
        </p:txBody>
      </p:sp>
      <p:sp>
        <p:nvSpPr>
          <p:cNvPr id="51207" name="Line 10"/>
          <p:cNvSpPr>
            <a:spLocks noChangeShapeType="1"/>
          </p:cNvSpPr>
          <p:nvPr/>
        </p:nvSpPr>
        <p:spPr bwMode="auto">
          <a:xfrm>
            <a:off x="4876800" y="1066800"/>
            <a:ext cx="0" cy="533400"/>
          </a:xfrm>
          <a:prstGeom prst="line">
            <a:avLst/>
          </a:prstGeom>
          <a:noFill/>
          <a:ln w="9525">
            <a:solidFill>
              <a:schemeClr val="tx1"/>
            </a:solidFill>
            <a:miter lim="800000"/>
            <a:headEnd/>
            <a:tailEnd/>
          </a:ln>
        </p:spPr>
        <p:txBody>
          <a:bodyPr wrap="none"/>
          <a:lstStyle/>
          <a:p>
            <a:endParaRPr lang="en-US"/>
          </a:p>
        </p:txBody>
      </p:sp>
      <p:sp>
        <p:nvSpPr>
          <p:cNvPr id="51208" name="Line 11"/>
          <p:cNvSpPr>
            <a:spLocks noChangeShapeType="1"/>
          </p:cNvSpPr>
          <p:nvPr/>
        </p:nvSpPr>
        <p:spPr bwMode="auto">
          <a:xfrm>
            <a:off x="6172200" y="1066800"/>
            <a:ext cx="0" cy="533400"/>
          </a:xfrm>
          <a:prstGeom prst="line">
            <a:avLst/>
          </a:prstGeom>
          <a:noFill/>
          <a:ln w="9525">
            <a:solidFill>
              <a:schemeClr val="tx1"/>
            </a:solidFill>
            <a:miter lim="800000"/>
            <a:headEnd/>
            <a:tailEnd/>
          </a:ln>
        </p:spPr>
        <p:txBody>
          <a:bodyPr wrap="none"/>
          <a:lstStyle/>
          <a:p>
            <a:endParaRPr lang="en-US"/>
          </a:p>
        </p:txBody>
      </p:sp>
      <p:sp>
        <p:nvSpPr>
          <p:cNvPr id="51209" name="Line 12"/>
          <p:cNvSpPr>
            <a:spLocks noChangeShapeType="1"/>
          </p:cNvSpPr>
          <p:nvPr/>
        </p:nvSpPr>
        <p:spPr bwMode="auto">
          <a:xfrm>
            <a:off x="1371600" y="2209800"/>
            <a:ext cx="990600" cy="0"/>
          </a:xfrm>
          <a:prstGeom prst="line">
            <a:avLst/>
          </a:prstGeom>
          <a:noFill/>
          <a:ln w="9525">
            <a:solidFill>
              <a:schemeClr val="tx1"/>
            </a:solidFill>
            <a:miter lim="800000"/>
            <a:headEnd/>
            <a:tailEnd/>
          </a:ln>
        </p:spPr>
        <p:txBody>
          <a:bodyPr wrap="none"/>
          <a:lstStyle/>
          <a:p>
            <a:endParaRPr lang="en-US"/>
          </a:p>
        </p:txBody>
      </p:sp>
      <p:sp>
        <p:nvSpPr>
          <p:cNvPr id="51210" name="Line 13"/>
          <p:cNvSpPr>
            <a:spLocks noChangeShapeType="1"/>
          </p:cNvSpPr>
          <p:nvPr/>
        </p:nvSpPr>
        <p:spPr bwMode="auto">
          <a:xfrm>
            <a:off x="2362200" y="1600200"/>
            <a:ext cx="0" cy="609600"/>
          </a:xfrm>
          <a:prstGeom prst="line">
            <a:avLst/>
          </a:prstGeom>
          <a:noFill/>
          <a:ln w="9525">
            <a:solidFill>
              <a:schemeClr val="tx1"/>
            </a:solidFill>
            <a:miter lim="800000"/>
            <a:headEnd/>
            <a:tailEnd/>
          </a:ln>
        </p:spPr>
        <p:txBody>
          <a:bodyPr wrap="none"/>
          <a:lstStyle/>
          <a:p>
            <a:endParaRPr lang="en-US"/>
          </a:p>
        </p:txBody>
      </p:sp>
      <p:sp>
        <p:nvSpPr>
          <p:cNvPr id="51211" name="Line 14"/>
          <p:cNvSpPr>
            <a:spLocks noChangeShapeType="1"/>
          </p:cNvSpPr>
          <p:nvPr/>
        </p:nvSpPr>
        <p:spPr bwMode="auto">
          <a:xfrm>
            <a:off x="6705600" y="1600200"/>
            <a:ext cx="0" cy="457200"/>
          </a:xfrm>
          <a:prstGeom prst="line">
            <a:avLst/>
          </a:prstGeom>
          <a:noFill/>
          <a:ln w="9525">
            <a:solidFill>
              <a:schemeClr val="tx1"/>
            </a:solidFill>
            <a:miter lim="800000"/>
            <a:headEnd/>
            <a:tailEnd/>
          </a:ln>
        </p:spPr>
        <p:txBody>
          <a:bodyPr wrap="none"/>
          <a:lstStyle/>
          <a:p>
            <a:endParaRPr lang="en-US"/>
          </a:p>
        </p:txBody>
      </p:sp>
      <p:sp>
        <p:nvSpPr>
          <p:cNvPr id="51212" name="Line 15"/>
          <p:cNvSpPr>
            <a:spLocks noChangeShapeType="1"/>
          </p:cNvSpPr>
          <p:nvPr/>
        </p:nvSpPr>
        <p:spPr bwMode="auto">
          <a:xfrm>
            <a:off x="6705600" y="2057400"/>
            <a:ext cx="1371600" cy="0"/>
          </a:xfrm>
          <a:prstGeom prst="line">
            <a:avLst/>
          </a:prstGeom>
          <a:noFill/>
          <a:ln w="9525">
            <a:solidFill>
              <a:schemeClr val="tx1"/>
            </a:solidFill>
            <a:miter lim="800000"/>
            <a:headEnd/>
            <a:tailEnd/>
          </a:ln>
        </p:spPr>
        <p:txBody>
          <a:bodyPr wrap="none"/>
          <a:lstStyle/>
          <a:p>
            <a:endParaRPr lang="en-US"/>
          </a:p>
        </p:txBody>
      </p:sp>
      <p:sp>
        <p:nvSpPr>
          <p:cNvPr id="51213" name="Line 16"/>
          <p:cNvSpPr>
            <a:spLocks noChangeShapeType="1"/>
          </p:cNvSpPr>
          <p:nvPr/>
        </p:nvSpPr>
        <p:spPr bwMode="auto">
          <a:xfrm>
            <a:off x="1371600" y="5029200"/>
            <a:ext cx="6781800" cy="0"/>
          </a:xfrm>
          <a:prstGeom prst="line">
            <a:avLst/>
          </a:prstGeom>
          <a:noFill/>
          <a:ln w="9525">
            <a:solidFill>
              <a:schemeClr val="tx1"/>
            </a:solidFill>
            <a:miter lim="800000"/>
            <a:headEnd/>
            <a:tailEnd/>
          </a:ln>
        </p:spPr>
        <p:txBody>
          <a:bodyPr wrap="none"/>
          <a:lstStyle/>
          <a:p>
            <a:endParaRPr lang="en-US"/>
          </a:p>
        </p:txBody>
      </p:sp>
      <p:sp>
        <p:nvSpPr>
          <p:cNvPr id="51214" name="Text Box 17"/>
          <p:cNvSpPr txBox="1">
            <a:spLocks noChangeArrowheads="1"/>
          </p:cNvSpPr>
          <p:nvPr/>
        </p:nvSpPr>
        <p:spPr bwMode="auto">
          <a:xfrm>
            <a:off x="1447800" y="16764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READY</a:t>
            </a:r>
            <a:r>
              <a:rPr lang="en-US">
                <a:latin typeface="Times New Roman" pitchFamily="18" charset="0"/>
              </a:rPr>
              <a:t> </a:t>
            </a:r>
          </a:p>
        </p:txBody>
      </p:sp>
      <p:sp>
        <p:nvSpPr>
          <p:cNvPr id="51215" name="Text Box 18"/>
          <p:cNvSpPr txBox="1">
            <a:spLocks noChangeArrowheads="1"/>
          </p:cNvSpPr>
          <p:nvPr/>
        </p:nvSpPr>
        <p:spPr bwMode="auto">
          <a:xfrm>
            <a:off x="6781800" y="16002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RUNNING</a:t>
            </a:r>
            <a:r>
              <a:rPr lang="en-US">
                <a:latin typeface="Times New Roman" pitchFamily="18" charset="0"/>
              </a:rPr>
              <a:t> </a:t>
            </a:r>
          </a:p>
        </p:txBody>
      </p:sp>
      <p:sp>
        <p:nvSpPr>
          <p:cNvPr id="51216" name="Text Box 19"/>
          <p:cNvSpPr txBox="1">
            <a:spLocks noChangeArrowheads="1"/>
          </p:cNvSpPr>
          <p:nvPr/>
        </p:nvSpPr>
        <p:spPr bwMode="auto">
          <a:xfrm>
            <a:off x="1295400" y="12192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LOADER</a:t>
            </a:r>
            <a:r>
              <a:rPr lang="en-US" sz="1800">
                <a:latin typeface="Times New Roman" pitchFamily="18" charset="0"/>
              </a:rPr>
              <a:t> </a:t>
            </a:r>
          </a:p>
        </p:txBody>
      </p:sp>
      <p:sp>
        <p:nvSpPr>
          <p:cNvPr id="51217" name="Text Box 20"/>
          <p:cNvSpPr txBox="1">
            <a:spLocks noChangeArrowheads="1"/>
          </p:cNvSpPr>
          <p:nvPr/>
        </p:nvSpPr>
        <p:spPr bwMode="auto">
          <a:xfrm>
            <a:off x="2362200" y="11430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INTERRUPT HANDLER</a:t>
            </a:r>
            <a:r>
              <a:rPr lang="en-US">
                <a:latin typeface="Times New Roman" pitchFamily="18" charset="0"/>
              </a:rPr>
              <a:t> </a:t>
            </a:r>
          </a:p>
        </p:txBody>
      </p:sp>
      <p:sp>
        <p:nvSpPr>
          <p:cNvPr id="51218" name="Text Box 21"/>
          <p:cNvSpPr txBox="1">
            <a:spLocks noChangeArrowheads="1"/>
          </p:cNvSpPr>
          <p:nvPr/>
        </p:nvSpPr>
        <p:spPr bwMode="auto">
          <a:xfrm>
            <a:off x="4724400" y="12192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DISPATCHER </a:t>
            </a:r>
          </a:p>
        </p:txBody>
      </p:sp>
      <p:sp>
        <p:nvSpPr>
          <p:cNvPr id="51219" name="Text Box 22"/>
          <p:cNvSpPr txBox="1">
            <a:spLocks noChangeArrowheads="1"/>
          </p:cNvSpPr>
          <p:nvPr/>
        </p:nvSpPr>
        <p:spPr bwMode="auto">
          <a:xfrm>
            <a:off x="6172200" y="11430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RUNTIME LIBRARY</a:t>
            </a:r>
            <a:r>
              <a:rPr lang="en-US">
                <a:latin typeface="Times New Roman" pitchFamily="18" charset="0"/>
              </a:rPr>
              <a:t> </a:t>
            </a:r>
          </a:p>
        </p:txBody>
      </p:sp>
      <p:sp>
        <p:nvSpPr>
          <p:cNvPr id="51220" name="Rectangle 23"/>
          <p:cNvSpPr>
            <a:spLocks noChangeArrowheads="1"/>
          </p:cNvSpPr>
          <p:nvPr/>
        </p:nvSpPr>
        <p:spPr bwMode="auto">
          <a:xfrm>
            <a:off x="1371600" y="4191000"/>
            <a:ext cx="15240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51221" name="Text Box 24"/>
          <p:cNvSpPr txBox="1">
            <a:spLocks noChangeArrowheads="1"/>
          </p:cNvSpPr>
          <p:nvPr/>
        </p:nvSpPr>
        <p:spPr bwMode="auto">
          <a:xfrm>
            <a:off x="1524000" y="4267200"/>
            <a:ext cx="11430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I/O</a:t>
            </a:r>
          </a:p>
        </p:txBody>
      </p:sp>
      <p:sp>
        <p:nvSpPr>
          <p:cNvPr id="59417" name="Rectangle 25"/>
          <p:cNvSpPr>
            <a:spLocks noChangeArrowheads="1"/>
          </p:cNvSpPr>
          <p:nvPr/>
        </p:nvSpPr>
        <p:spPr bwMode="auto">
          <a:xfrm>
            <a:off x="4191000" y="2438400"/>
            <a:ext cx="838200" cy="9144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59418" name="Line 26"/>
          <p:cNvSpPr>
            <a:spLocks noChangeShapeType="1"/>
          </p:cNvSpPr>
          <p:nvPr/>
        </p:nvSpPr>
        <p:spPr bwMode="auto">
          <a:xfrm>
            <a:off x="4191000" y="3124200"/>
            <a:ext cx="838200" cy="1588"/>
          </a:xfrm>
          <a:prstGeom prst="line">
            <a:avLst/>
          </a:prstGeom>
          <a:noFill/>
          <a:ln w="12700">
            <a:solidFill>
              <a:schemeClr val="tx1"/>
            </a:solidFill>
            <a:miter lim="800000"/>
            <a:headEnd/>
            <a:tailEnd/>
          </a:ln>
        </p:spPr>
        <p:txBody>
          <a:bodyPr wrap="none"/>
          <a:lstStyle/>
          <a:p>
            <a:endParaRPr lang="en-US"/>
          </a:p>
        </p:txBody>
      </p:sp>
      <p:sp>
        <p:nvSpPr>
          <p:cNvPr id="59419" name="Line 27"/>
          <p:cNvSpPr>
            <a:spLocks noChangeShapeType="1"/>
          </p:cNvSpPr>
          <p:nvPr/>
        </p:nvSpPr>
        <p:spPr bwMode="auto">
          <a:xfrm>
            <a:off x="4191000" y="2819400"/>
            <a:ext cx="838200" cy="1588"/>
          </a:xfrm>
          <a:prstGeom prst="line">
            <a:avLst/>
          </a:prstGeom>
          <a:noFill/>
          <a:ln w="12700">
            <a:solidFill>
              <a:schemeClr val="tx1"/>
            </a:solidFill>
            <a:miter lim="800000"/>
            <a:headEnd/>
            <a:tailEnd/>
          </a:ln>
        </p:spPr>
        <p:txBody>
          <a:bodyPr wrap="none"/>
          <a:lstStyle/>
          <a:p>
            <a:endParaRPr lang="en-US"/>
          </a:p>
        </p:txBody>
      </p:sp>
      <p:sp>
        <p:nvSpPr>
          <p:cNvPr id="59420" name="Text Box 28"/>
          <p:cNvSpPr txBox="1">
            <a:spLocks noChangeArrowheads="1"/>
          </p:cNvSpPr>
          <p:nvPr/>
        </p:nvSpPr>
        <p:spPr bwMode="auto">
          <a:xfrm>
            <a:off x="4191000" y="2438400"/>
            <a:ext cx="773113"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PCB3</a:t>
            </a:r>
          </a:p>
        </p:txBody>
      </p:sp>
      <p:sp>
        <p:nvSpPr>
          <p:cNvPr id="59422" name="Line 30"/>
          <p:cNvSpPr>
            <a:spLocks noChangeShapeType="1"/>
          </p:cNvSpPr>
          <p:nvPr/>
        </p:nvSpPr>
        <p:spPr bwMode="auto">
          <a:xfrm>
            <a:off x="7391400" y="20574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51227" name="Rectangle 31"/>
          <p:cNvSpPr>
            <a:spLocks noChangeArrowheads="1"/>
          </p:cNvSpPr>
          <p:nvPr/>
        </p:nvSpPr>
        <p:spPr bwMode="auto">
          <a:xfrm>
            <a:off x="6934200" y="23622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51228" name="Line 32"/>
          <p:cNvSpPr>
            <a:spLocks noChangeShapeType="1"/>
          </p:cNvSpPr>
          <p:nvPr/>
        </p:nvSpPr>
        <p:spPr bwMode="auto">
          <a:xfrm>
            <a:off x="6934200" y="2819400"/>
            <a:ext cx="990600" cy="0"/>
          </a:xfrm>
          <a:prstGeom prst="line">
            <a:avLst/>
          </a:prstGeom>
          <a:noFill/>
          <a:ln w="12700">
            <a:solidFill>
              <a:schemeClr val="tx1"/>
            </a:solidFill>
            <a:miter lim="800000"/>
            <a:headEnd/>
            <a:tailEnd/>
          </a:ln>
        </p:spPr>
        <p:txBody>
          <a:bodyPr wrap="none"/>
          <a:lstStyle/>
          <a:p>
            <a:endParaRPr lang="en-US"/>
          </a:p>
        </p:txBody>
      </p:sp>
      <p:sp>
        <p:nvSpPr>
          <p:cNvPr id="51229" name="Line 33"/>
          <p:cNvSpPr>
            <a:spLocks noChangeShapeType="1"/>
          </p:cNvSpPr>
          <p:nvPr/>
        </p:nvSpPr>
        <p:spPr bwMode="auto">
          <a:xfrm>
            <a:off x="6934200" y="3048000"/>
            <a:ext cx="990600" cy="0"/>
          </a:xfrm>
          <a:prstGeom prst="line">
            <a:avLst/>
          </a:prstGeom>
          <a:noFill/>
          <a:ln w="12700">
            <a:solidFill>
              <a:schemeClr val="tx1"/>
            </a:solidFill>
            <a:miter lim="800000"/>
            <a:headEnd/>
            <a:tailEnd/>
          </a:ln>
        </p:spPr>
        <p:txBody>
          <a:bodyPr wrap="none"/>
          <a:lstStyle/>
          <a:p>
            <a:endParaRPr lang="en-US"/>
          </a:p>
        </p:txBody>
      </p:sp>
      <p:sp>
        <p:nvSpPr>
          <p:cNvPr id="51230" name="Text Box 34"/>
          <p:cNvSpPr txBox="1">
            <a:spLocks noChangeArrowheads="1"/>
          </p:cNvSpPr>
          <p:nvPr/>
        </p:nvSpPr>
        <p:spPr bwMode="auto">
          <a:xfrm>
            <a:off x="6934200" y="2438400"/>
            <a:ext cx="914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PCB2</a:t>
            </a:r>
          </a:p>
        </p:txBody>
      </p:sp>
      <p:sp>
        <p:nvSpPr>
          <p:cNvPr id="51231" name="Rectangle 37"/>
          <p:cNvSpPr>
            <a:spLocks noChangeArrowheads="1"/>
          </p:cNvSpPr>
          <p:nvPr/>
        </p:nvSpPr>
        <p:spPr bwMode="auto">
          <a:xfrm>
            <a:off x="2971800" y="2438400"/>
            <a:ext cx="838200" cy="9144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51232" name="Line 38"/>
          <p:cNvSpPr>
            <a:spLocks noChangeShapeType="1"/>
          </p:cNvSpPr>
          <p:nvPr/>
        </p:nvSpPr>
        <p:spPr bwMode="auto">
          <a:xfrm>
            <a:off x="2971800" y="3124200"/>
            <a:ext cx="838200" cy="1588"/>
          </a:xfrm>
          <a:prstGeom prst="line">
            <a:avLst/>
          </a:prstGeom>
          <a:noFill/>
          <a:ln w="12700">
            <a:solidFill>
              <a:schemeClr val="tx1"/>
            </a:solidFill>
            <a:miter lim="800000"/>
            <a:headEnd/>
            <a:tailEnd/>
          </a:ln>
        </p:spPr>
        <p:txBody>
          <a:bodyPr wrap="none"/>
          <a:lstStyle/>
          <a:p>
            <a:endParaRPr lang="en-US"/>
          </a:p>
        </p:txBody>
      </p:sp>
      <p:sp>
        <p:nvSpPr>
          <p:cNvPr id="51233" name="Line 39"/>
          <p:cNvSpPr>
            <a:spLocks noChangeShapeType="1"/>
          </p:cNvSpPr>
          <p:nvPr/>
        </p:nvSpPr>
        <p:spPr bwMode="auto">
          <a:xfrm>
            <a:off x="2971800" y="2819400"/>
            <a:ext cx="838200" cy="1588"/>
          </a:xfrm>
          <a:prstGeom prst="line">
            <a:avLst/>
          </a:prstGeom>
          <a:noFill/>
          <a:ln w="12700">
            <a:solidFill>
              <a:schemeClr val="tx1"/>
            </a:solidFill>
            <a:miter lim="800000"/>
            <a:headEnd/>
            <a:tailEnd/>
          </a:ln>
        </p:spPr>
        <p:txBody>
          <a:bodyPr wrap="none"/>
          <a:lstStyle/>
          <a:p>
            <a:endParaRPr lang="en-US"/>
          </a:p>
        </p:txBody>
      </p:sp>
      <p:sp>
        <p:nvSpPr>
          <p:cNvPr id="51234" name="Text Box 40"/>
          <p:cNvSpPr txBox="1">
            <a:spLocks noChangeArrowheads="1"/>
          </p:cNvSpPr>
          <p:nvPr/>
        </p:nvSpPr>
        <p:spPr bwMode="auto">
          <a:xfrm>
            <a:off x="2971800" y="2438400"/>
            <a:ext cx="773113"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PCB1</a:t>
            </a:r>
          </a:p>
        </p:txBody>
      </p:sp>
      <p:sp>
        <p:nvSpPr>
          <p:cNvPr id="59438" name="Line 46"/>
          <p:cNvSpPr>
            <a:spLocks noChangeShapeType="1"/>
          </p:cNvSpPr>
          <p:nvPr/>
        </p:nvSpPr>
        <p:spPr bwMode="auto">
          <a:xfrm>
            <a:off x="3810000" y="2895600"/>
            <a:ext cx="381000" cy="0"/>
          </a:xfrm>
          <a:prstGeom prst="line">
            <a:avLst/>
          </a:prstGeom>
          <a:noFill/>
          <a:ln w="9525">
            <a:solidFill>
              <a:schemeClr val="tx1"/>
            </a:solidFill>
            <a:miter lim="800000"/>
            <a:headEnd/>
            <a:tailEnd type="triangle" w="med" len="med"/>
          </a:ln>
        </p:spPr>
        <p:txBody>
          <a:bodyPr wrap="none"/>
          <a:lstStyle/>
          <a:p>
            <a:endParaRPr lang="en-US"/>
          </a:p>
        </p:txBody>
      </p:sp>
      <p:sp>
        <p:nvSpPr>
          <p:cNvPr id="51236" name="Line 52"/>
          <p:cNvSpPr>
            <a:spLocks noChangeShapeType="1"/>
          </p:cNvSpPr>
          <p:nvPr/>
        </p:nvSpPr>
        <p:spPr bwMode="auto">
          <a:xfrm>
            <a:off x="2362200" y="1905000"/>
            <a:ext cx="838200" cy="0"/>
          </a:xfrm>
          <a:prstGeom prst="line">
            <a:avLst/>
          </a:prstGeom>
          <a:noFill/>
          <a:ln w="9525">
            <a:solidFill>
              <a:schemeClr val="tx1"/>
            </a:solidFill>
            <a:miter lim="800000"/>
            <a:headEnd/>
            <a:tailEnd/>
          </a:ln>
        </p:spPr>
        <p:txBody>
          <a:bodyPr wrap="none"/>
          <a:lstStyle/>
          <a:p>
            <a:endParaRPr lang="en-US"/>
          </a:p>
        </p:txBody>
      </p:sp>
      <p:sp>
        <p:nvSpPr>
          <p:cNvPr id="51237" name="Line 53"/>
          <p:cNvSpPr>
            <a:spLocks noChangeShapeType="1"/>
          </p:cNvSpPr>
          <p:nvPr/>
        </p:nvSpPr>
        <p:spPr bwMode="auto">
          <a:xfrm>
            <a:off x="3200400" y="1905000"/>
            <a:ext cx="0" cy="533400"/>
          </a:xfrm>
          <a:prstGeom prst="line">
            <a:avLst/>
          </a:prstGeom>
          <a:noFill/>
          <a:ln w="9525">
            <a:solidFill>
              <a:schemeClr val="tx1"/>
            </a:solidFill>
            <a:miter lim="800000"/>
            <a:headEnd/>
            <a:tailEnd type="triangle" w="med" len="med"/>
          </a:ln>
        </p:spPr>
        <p:txBody>
          <a:bodyPr wrap="none"/>
          <a:lstStyle/>
          <a:p>
            <a:endParaRPr lang="en-US"/>
          </a:p>
        </p:txBody>
      </p:sp>
      <p:sp>
        <p:nvSpPr>
          <p:cNvPr id="51238" name="Rectangle 54"/>
          <p:cNvSpPr>
            <a:spLocks noChangeArrowheads="1"/>
          </p:cNvSpPr>
          <p:nvPr/>
        </p:nvSpPr>
        <p:spPr bwMode="auto">
          <a:xfrm>
            <a:off x="2286000" y="180975"/>
            <a:ext cx="4857750" cy="579438"/>
          </a:xfrm>
          <a:prstGeom prst="rect">
            <a:avLst/>
          </a:prstGeom>
          <a:noFill/>
          <a:ln w="9525">
            <a:noFill/>
            <a:miter lim="800000"/>
            <a:headEnd/>
            <a:tailEnd/>
          </a:ln>
        </p:spPr>
        <p:txBody>
          <a:bodyPr wrap="none">
            <a:spAutoFit/>
          </a:bodyPr>
          <a:lstStyle/>
          <a:p>
            <a:pPr>
              <a:spcBef>
                <a:spcPct val="50000"/>
              </a:spcBef>
            </a:pPr>
            <a:r>
              <a:rPr lang="en-US" sz="3200">
                <a:latin typeface="Times New Roman" pitchFamily="18" charset="0"/>
              </a:rPr>
              <a:t>Case of I/O interrupt Contd..</a:t>
            </a:r>
          </a:p>
        </p:txBody>
      </p:sp>
      <p:sp>
        <p:nvSpPr>
          <p:cNvPr id="51239" name="Rectangle 77"/>
          <p:cNvSpPr>
            <a:spLocks noChangeArrowheads="1"/>
          </p:cNvSpPr>
          <p:nvPr/>
        </p:nvSpPr>
        <p:spPr bwMode="auto">
          <a:xfrm>
            <a:off x="7848600" y="5410200"/>
            <a:ext cx="1143000" cy="685800"/>
          </a:xfrm>
          <a:prstGeom prst="rect">
            <a:avLst/>
          </a:prstGeom>
          <a:solidFill>
            <a:schemeClr val="bg1"/>
          </a:solidFill>
          <a:ln w="9525">
            <a:solidFill>
              <a:schemeClr val="tx1"/>
            </a:solidFill>
            <a:miter lim="800000"/>
            <a:headEnd/>
            <a:tailEnd/>
          </a:ln>
        </p:spPr>
        <p:txBody>
          <a:bodyPr wrap="none" anchor="ctr"/>
          <a:lstStyle/>
          <a:p>
            <a:pPr algn="ctr"/>
            <a:r>
              <a:rPr lang="en-US" sz="1600">
                <a:latin typeface="Times New Roman" pitchFamily="18" charset="0"/>
              </a:rPr>
              <a:t>I/O DEVICE</a:t>
            </a:r>
          </a:p>
        </p:txBody>
      </p:sp>
      <p:sp>
        <p:nvSpPr>
          <p:cNvPr id="59475" name="Rectangle 83"/>
          <p:cNvSpPr>
            <a:spLocks noChangeArrowheads="1"/>
          </p:cNvSpPr>
          <p:nvPr/>
        </p:nvSpPr>
        <p:spPr bwMode="auto">
          <a:xfrm>
            <a:off x="6629400" y="4267200"/>
            <a:ext cx="1524000" cy="762000"/>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8" charset="0"/>
              </a:rPr>
              <a:t>SUSPEND</a:t>
            </a:r>
            <a:r>
              <a:rPr lang="en-US">
                <a:latin typeface="Times New Roman" pitchFamily="18" charset="0"/>
              </a:rPr>
              <a:t> </a:t>
            </a:r>
          </a:p>
        </p:txBody>
      </p:sp>
      <p:sp>
        <p:nvSpPr>
          <p:cNvPr id="59486" name="Rectangle 94"/>
          <p:cNvSpPr>
            <a:spLocks noChangeArrowheads="1"/>
          </p:cNvSpPr>
          <p:nvPr/>
        </p:nvSpPr>
        <p:spPr bwMode="auto">
          <a:xfrm>
            <a:off x="3429000" y="4038600"/>
            <a:ext cx="838200" cy="914400"/>
          </a:xfrm>
          <a:prstGeom prst="rect">
            <a:avLst/>
          </a:prstGeom>
          <a:solidFill>
            <a:schemeClr val="bg1"/>
          </a:solidFill>
          <a:ln w="12700">
            <a:solidFill>
              <a:schemeClr val="tx1"/>
            </a:solidFill>
            <a:prstDash val="dash"/>
            <a:miter lim="800000"/>
            <a:headEnd/>
            <a:tailEnd/>
          </a:ln>
        </p:spPr>
        <p:txBody>
          <a:bodyPr wrap="none" anchor="ctr"/>
          <a:lstStyle/>
          <a:p>
            <a:endParaRPr lang="en-US"/>
          </a:p>
        </p:txBody>
      </p:sp>
      <p:sp>
        <p:nvSpPr>
          <p:cNvPr id="59487" name="Line 95"/>
          <p:cNvSpPr>
            <a:spLocks noChangeShapeType="1"/>
          </p:cNvSpPr>
          <p:nvPr/>
        </p:nvSpPr>
        <p:spPr bwMode="auto">
          <a:xfrm>
            <a:off x="3429000" y="4724400"/>
            <a:ext cx="838200" cy="1588"/>
          </a:xfrm>
          <a:prstGeom prst="line">
            <a:avLst/>
          </a:prstGeom>
          <a:noFill/>
          <a:ln w="12700">
            <a:solidFill>
              <a:schemeClr val="tx1"/>
            </a:solidFill>
            <a:prstDash val="dash"/>
            <a:miter lim="800000"/>
            <a:headEnd/>
            <a:tailEnd/>
          </a:ln>
        </p:spPr>
        <p:txBody>
          <a:bodyPr wrap="none"/>
          <a:lstStyle/>
          <a:p>
            <a:endParaRPr lang="en-US"/>
          </a:p>
        </p:txBody>
      </p:sp>
      <p:sp>
        <p:nvSpPr>
          <p:cNvPr id="59488" name="Line 96"/>
          <p:cNvSpPr>
            <a:spLocks noChangeShapeType="1"/>
          </p:cNvSpPr>
          <p:nvPr/>
        </p:nvSpPr>
        <p:spPr bwMode="auto">
          <a:xfrm>
            <a:off x="3429000" y="4419600"/>
            <a:ext cx="838200" cy="1588"/>
          </a:xfrm>
          <a:prstGeom prst="line">
            <a:avLst/>
          </a:prstGeom>
          <a:noFill/>
          <a:ln w="12700">
            <a:solidFill>
              <a:schemeClr val="tx1"/>
            </a:solidFill>
            <a:prstDash val="dash"/>
            <a:miter lim="800000"/>
            <a:headEnd/>
            <a:tailEnd/>
          </a:ln>
        </p:spPr>
        <p:txBody>
          <a:bodyPr wrap="none"/>
          <a:lstStyle/>
          <a:p>
            <a:endParaRPr lang="en-US"/>
          </a:p>
        </p:txBody>
      </p:sp>
      <p:sp>
        <p:nvSpPr>
          <p:cNvPr id="59489" name="Text Box 97"/>
          <p:cNvSpPr txBox="1">
            <a:spLocks noChangeArrowheads="1"/>
          </p:cNvSpPr>
          <p:nvPr/>
        </p:nvSpPr>
        <p:spPr bwMode="auto">
          <a:xfrm>
            <a:off x="3429000" y="4038600"/>
            <a:ext cx="773113"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PCB3</a:t>
            </a:r>
          </a:p>
        </p:txBody>
      </p:sp>
      <p:sp>
        <p:nvSpPr>
          <p:cNvPr id="59490" name="Line 98"/>
          <p:cNvSpPr>
            <a:spLocks noChangeShapeType="1"/>
          </p:cNvSpPr>
          <p:nvPr/>
        </p:nvSpPr>
        <p:spPr bwMode="auto">
          <a:xfrm>
            <a:off x="2895600" y="4572000"/>
            <a:ext cx="533400" cy="0"/>
          </a:xfrm>
          <a:prstGeom prst="line">
            <a:avLst/>
          </a:prstGeom>
          <a:noFill/>
          <a:ln w="9525">
            <a:solidFill>
              <a:schemeClr val="tx1"/>
            </a:solidFill>
            <a:prstDash val="dash"/>
            <a:miter lim="800000"/>
            <a:headEnd/>
            <a:tailEnd type="triangle" w="med" len="med"/>
          </a:ln>
        </p:spPr>
        <p:txBody>
          <a:bodyPr wrap="none"/>
          <a:lstStyle/>
          <a:p>
            <a:endParaRPr lang="en-US"/>
          </a:p>
        </p:txBody>
      </p:sp>
      <p:sp>
        <p:nvSpPr>
          <p:cNvPr id="59491" name="Line 99"/>
          <p:cNvSpPr>
            <a:spLocks noChangeShapeType="1"/>
          </p:cNvSpPr>
          <p:nvPr/>
        </p:nvSpPr>
        <p:spPr bwMode="auto">
          <a:xfrm>
            <a:off x="7391400" y="3352800"/>
            <a:ext cx="0" cy="914400"/>
          </a:xfrm>
          <a:prstGeom prst="line">
            <a:avLst/>
          </a:prstGeom>
          <a:noFill/>
          <a:ln w="9525" cap="rnd">
            <a:solidFill>
              <a:schemeClr val="tx1"/>
            </a:solidFill>
            <a:prstDash val="sysDot"/>
            <a:miter lim="800000"/>
            <a:headEnd/>
            <a:tailEnd type="triangle" w="med" len="med"/>
          </a:ln>
        </p:spPr>
        <p:txBody>
          <a:bodyPr wrap="none"/>
          <a:lstStyle/>
          <a:p>
            <a:endParaRPr lang="en-US"/>
          </a:p>
        </p:txBody>
      </p:sp>
      <p:sp>
        <p:nvSpPr>
          <p:cNvPr id="51247" name="Rectangle 100"/>
          <p:cNvSpPr>
            <a:spLocks noChangeArrowheads="1"/>
          </p:cNvSpPr>
          <p:nvPr/>
        </p:nvSpPr>
        <p:spPr bwMode="auto">
          <a:xfrm>
            <a:off x="990600" y="5257800"/>
            <a:ext cx="6553200" cy="1447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51248" name="Line 101"/>
          <p:cNvSpPr>
            <a:spLocks noChangeShapeType="1"/>
          </p:cNvSpPr>
          <p:nvPr/>
        </p:nvSpPr>
        <p:spPr bwMode="auto">
          <a:xfrm>
            <a:off x="990600" y="6324600"/>
            <a:ext cx="6553200" cy="1588"/>
          </a:xfrm>
          <a:prstGeom prst="line">
            <a:avLst/>
          </a:prstGeom>
          <a:noFill/>
          <a:ln w="9525">
            <a:solidFill>
              <a:schemeClr val="tx1"/>
            </a:solidFill>
            <a:miter lim="800000"/>
            <a:headEnd/>
            <a:tailEnd/>
          </a:ln>
        </p:spPr>
        <p:txBody>
          <a:bodyPr wrap="none"/>
          <a:lstStyle/>
          <a:p>
            <a:endParaRPr lang="en-US"/>
          </a:p>
        </p:txBody>
      </p:sp>
      <p:sp>
        <p:nvSpPr>
          <p:cNvPr id="51249" name="Rectangle 102"/>
          <p:cNvSpPr>
            <a:spLocks noChangeArrowheads="1"/>
          </p:cNvSpPr>
          <p:nvPr/>
        </p:nvSpPr>
        <p:spPr bwMode="auto">
          <a:xfrm>
            <a:off x="1066800" y="6400800"/>
            <a:ext cx="1712913" cy="263525"/>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8" charset="0"/>
              </a:rPr>
              <a:t>Accumulator</a:t>
            </a:r>
          </a:p>
        </p:txBody>
      </p:sp>
      <p:sp>
        <p:nvSpPr>
          <p:cNvPr id="51250" name="Text Box 103"/>
          <p:cNvSpPr txBox="1">
            <a:spLocks noChangeArrowheads="1"/>
          </p:cNvSpPr>
          <p:nvPr/>
        </p:nvSpPr>
        <p:spPr bwMode="auto">
          <a:xfrm>
            <a:off x="1368425" y="5715000"/>
            <a:ext cx="184150" cy="457200"/>
          </a:xfrm>
          <a:prstGeom prst="rect">
            <a:avLst/>
          </a:prstGeom>
          <a:noFill/>
          <a:ln w="9525">
            <a:noFill/>
            <a:miter lim="800000"/>
            <a:headEnd/>
            <a:tailEnd/>
          </a:ln>
        </p:spPr>
        <p:txBody>
          <a:bodyPr wrap="none">
            <a:spAutoFit/>
          </a:bodyPr>
          <a:lstStyle/>
          <a:p>
            <a:endParaRPr lang="en-US">
              <a:latin typeface="Times New Roman" pitchFamily="18" charset="0"/>
            </a:endParaRPr>
          </a:p>
        </p:txBody>
      </p:sp>
      <p:sp>
        <p:nvSpPr>
          <p:cNvPr id="51251" name="Line 104"/>
          <p:cNvSpPr>
            <a:spLocks noChangeShapeType="1"/>
          </p:cNvSpPr>
          <p:nvPr/>
        </p:nvSpPr>
        <p:spPr bwMode="auto">
          <a:xfrm>
            <a:off x="1524000" y="5257800"/>
            <a:ext cx="0" cy="1066800"/>
          </a:xfrm>
          <a:prstGeom prst="line">
            <a:avLst/>
          </a:prstGeom>
          <a:noFill/>
          <a:ln w="9525">
            <a:solidFill>
              <a:schemeClr val="tx1"/>
            </a:solidFill>
            <a:miter lim="800000"/>
            <a:headEnd/>
            <a:tailEnd/>
          </a:ln>
        </p:spPr>
        <p:txBody>
          <a:bodyPr wrap="none"/>
          <a:lstStyle/>
          <a:p>
            <a:endParaRPr lang="en-US"/>
          </a:p>
        </p:txBody>
      </p:sp>
      <p:sp>
        <p:nvSpPr>
          <p:cNvPr id="51252" name="Line 105"/>
          <p:cNvSpPr>
            <a:spLocks noChangeShapeType="1"/>
          </p:cNvSpPr>
          <p:nvPr/>
        </p:nvSpPr>
        <p:spPr bwMode="auto">
          <a:xfrm>
            <a:off x="1524000" y="5562600"/>
            <a:ext cx="5410200" cy="0"/>
          </a:xfrm>
          <a:prstGeom prst="line">
            <a:avLst/>
          </a:prstGeom>
          <a:noFill/>
          <a:ln w="9525">
            <a:solidFill>
              <a:schemeClr val="tx1"/>
            </a:solidFill>
            <a:miter lim="800000"/>
            <a:headEnd/>
            <a:tailEnd/>
          </a:ln>
        </p:spPr>
        <p:txBody>
          <a:bodyPr wrap="none"/>
          <a:lstStyle/>
          <a:p>
            <a:endParaRPr lang="en-US"/>
          </a:p>
        </p:txBody>
      </p:sp>
      <p:sp>
        <p:nvSpPr>
          <p:cNvPr id="51253" name="Line 106"/>
          <p:cNvSpPr>
            <a:spLocks noChangeShapeType="1"/>
          </p:cNvSpPr>
          <p:nvPr/>
        </p:nvSpPr>
        <p:spPr bwMode="auto">
          <a:xfrm>
            <a:off x="6934200" y="5257800"/>
            <a:ext cx="0" cy="1066800"/>
          </a:xfrm>
          <a:prstGeom prst="line">
            <a:avLst/>
          </a:prstGeom>
          <a:noFill/>
          <a:ln w="9525">
            <a:solidFill>
              <a:schemeClr val="tx1"/>
            </a:solidFill>
            <a:miter lim="800000"/>
            <a:headEnd/>
            <a:tailEnd/>
          </a:ln>
        </p:spPr>
        <p:txBody>
          <a:bodyPr wrap="none"/>
          <a:lstStyle/>
          <a:p>
            <a:endParaRPr lang="en-US"/>
          </a:p>
        </p:txBody>
      </p:sp>
      <p:sp>
        <p:nvSpPr>
          <p:cNvPr id="51254" name="Line 107"/>
          <p:cNvSpPr>
            <a:spLocks noChangeShapeType="1"/>
          </p:cNvSpPr>
          <p:nvPr/>
        </p:nvSpPr>
        <p:spPr bwMode="auto">
          <a:xfrm>
            <a:off x="4343400" y="5257800"/>
            <a:ext cx="0" cy="1066800"/>
          </a:xfrm>
          <a:prstGeom prst="line">
            <a:avLst/>
          </a:prstGeom>
          <a:noFill/>
          <a:ln w="9525">
            <a:solidFill>
              <a:schemeClr val="tx1"/>
            </a:solidFill>
            <a:miter lim="800000"/>
            <a:headEnd/>
            <a:tailEnd/>
          </a:ln>
        </p:spPr>
        <p:txBody>
          <a:bodyPr wrap="none"/>
          <a:lstStyle/>
          <a:p>
            <a:endParaRPr lang="en-US"/>
          </a:p>
        </p:txBody>
      </p:sp>
      <p:sp>
        <p:nvSpPr>
          <p:cNvPr id="51255" name="Line 108"/>
          <p:cNvSpPr>
            <a:spLocks noChangeShapeType="1"/>
          </p:cNvSpPr>
          <p:nvPr/>
        </p:nvSpPr>
        <p:spPr bwMode="auto">
          <a:xfrm>
            <a:off x="1981200" y="5562600"/>
            <a:ext cx="0" cy="762000"/>
          </a:xfrm>
          <a:prstGeom prst="line">
            <a:avLst/>
          </a:prstGeom>
          <a:noFill/>
          <a:ln w="9525">
            <a:solidFill>
              <a:schemeClr val="tx1"/>
            </a:solidFill>
            <a:miter lim="800000"/>
            <a:headEnd/>
            <a:tailEnd/>
          </a:ln>
        </p:spPr>
        <p:txBody>
          <a:bodyPr wrap="none"/>
          <a:lstStyle/>
          <a:p>
            <a:endParaRPr lang="en-US"/>
          </a:p>
        </p:txBody>
      </p:sp>
      <p:sp>
        <p:nvSpPr>
          <p:cNvPr id="51256" name="Line 109"/>
          <p:cNvSpPr>
            <a:spLocks noChangeShapeType="1"/>
          </p:cNvSpPr>
          <p:nvPr/>
        </p:nvSpPr>
        <p:spPr bwMode="auto">
          <a:xfrm>
            <a:off x="2438400" y="5562600"/>
            <a:ext cx="0" cy="762000"/>
          </a:xfrm>
          <a:prstGeom prst="line">
            <a:avLst/>
          </a:prstGeom>
          <a:noFill/>
          <a:ln w="9525">
            <a:solidFill>
              <a:schemeClr val="tx1"/>
            </a:solidFill>
            <a:miter lim="800000"/>
            <a:headEnd/>
            <a:tailEnd/>
          </a:ln>
        </p:spPr>
        <p:txBody>
          <a:bodyPr wrap="none"/>
          <a:lstStyle/>
          <a:p>
            <a:endParaRPr lang="en-US"/>
          </a:p>
        </p:txBody>
      </p:sp>
      <p:sp>
        <p:nvSpPr>
          <p:cNvPr id="51257" name="Line 110"/>
          <p:cNvSpPr>
            <a:spLocks noChangeShapeType="1"/>
          </p:cNvSpPr>
          <p:nvPr/>
        </p:nvSpPr>
        <p:spPr bwMode="auto">
          <a:xfrm>
            <a:off x="2895600" y="5562600"/>
            <a:ext cx="0" cy="762000"/>
          </a:xfrm>
          <a:prstGeom prst="line">
            <a:avLst/>
          </a:prstGeom>
          <a:noFill/>
          <a:ln w="9525">
            <a:solidFill>
              <a:schemeClr val="tx1"/>
            </a:solidFill>
            <a:miter lim="800000"/>
            <a:headEnd/>
            <a:tailEnd/>
          </a:ln>
        </p:spPr>
        <p:txBody>
          <a:bodyPr wrap="none"/>
          <a:lstStyle/>
          <a:p>
            <a:endParaRPr lang="en-US"/>
          </a:p>
        </p:txBody>
      </p:sp>
      <p:sp>
        <p:nvSpPr>
          <p:cNvPr id="51258" name="Line 111"/>
          <p:cNvSpPr>
            <a:spLocks noChangeShapeType="1"/>
          </p:cNvSpPr>
          <p:nvPr/>
        </p:nvSpPr>
        <p:spPr bwMode="auto">
          <a:xfrm>
            <a:off x="3276600" y="5562600"/>
            <a:ext cx="0" cy="762000"/>
          </a:xfrm>
          <a:prstGeom prst="line">
            <a:avLst/>
          </a:prstGeom>
          <a:noFill/>
          <a:ln w="9525">
            <a:solidFill>
              <a:schemeClr val="tx1"/>
            </a:solidFill>
            <a:miter lim="800000"/>
            <a:headEnd/>
            <a:tailEnd/>
          </a:ln>
        </p:spPr>
        <p:txBody>
          <a:bodyPr wrap="none"/>
          <a:lstStyle/>
          <a:p>
            <a:endParaRPr lang="en-US"/>
          </a:p>
        </p:txBody>
      </p:sp>
      <p:sp>
        <p:nvSpPr>
          <p:cNvPr id="51259" name="Line 112"/>
          <p:cNvSpPr>
            <a:spLocks noChangeShapeType="1"/>
          </p:cNvSpPr>
          <p:nvPr/>
        </p:nvSpPr>
        <p:spPr bwMode="auto">
          <a:xfrm>
            <a:off x="3657600" y="5562600"/>
            <a:ext cx="0" cy="762000"/>
          </a:xfrm>
          <a:prstGeom prst="line">
            <a:avLst/>
          </a:prstGeom>
          <a:noFill/>
          <a:ln w="9525">
            <a:solidFill>
              <a:schemeClr val="tx1"/>
            </a:solidFill>
            <a:miter lim="800000"/>
            <a:headEnd/>
            <a:tailEnd/>
          </a:ln>
        </p:spPr>
        <p:txBody>
          <a:bodyPr wrap="none"/>
          <a:lstStyle/>
          <a:p>
            <a:endParaRPr lang="en-US"/>
          </a:p>
        </p:txBody>
      </p:sp>
      <p:sp>
        <p:nvSpPr>
          <p:cNvPr id="51260" name="Text Box 113"/>
          <p:cNvSpPr txBox="1">
            <a:spLocks noChangeArrowheads="1"/>
          </p:cNvSpPr>
          <p:nvPr/>
        </p:nvSpPr>
        <p:spPr bwMode="auto">
          <a:xfrm>
            <a:off x="1066800" y="5638800"/>
            <a:ext cx="373063"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IP</a:t>
            </a:r>
          </a:p>
        </p:txBody>
      </p:sp>
      <p:sp>
        <p:nvSpPr>
          <p:cNvPr id="51261" name="Text Box 114"/>
          <p:cNvSpPr txBox="1">
            <a:spLocks noChangeArrowheads="1"/>
          </p:cNvSpPr>
          <p:nvPr/>
        </p:nvSpPr>
        <p:spPr bwMode="auto">
          <a:xfrm>
            <a:off x="1524000" y="5791200"/>
            <a:ext cx="744538"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OV</a:t>
            </a:r>
          </a:p>
        </p:txBody>
      </p:sp>
      <p:sp>
        <p:nvSpPr>
          <p:cNvPr id="51262" name="Text Box 115"/>
          <p:cNvSpPr txBox="1">
            <a:spLocks noChangeArrowheads="1"/>
          </p:cNvSpPr>
          <p:nvPr/>
        </p:nvSpPr>
        <p:spPr bwMode="auto">
          <a:xfrm>
            <a:off x="1981200" y="5791200"/>
            <a:ext cx="744538"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MP</a:t>
            </a:r>
          </a:p>
        </p:txBody>
      </p:sp>
      <p:sp>
        <p:nvSpPr>
          <p:cNvPr id="51263" name="Text Box 116"/>
          <p:cNvSpPr txBox="1">
            <a:spLocks noChangeArrowheads="1"/>
          </p:cNvSpPr>
          <p:nvPr/>
        </p:nvSpPr>
        <p:spPr bwMode="auto">
          <a:xfrm>
            <a:off x="1524000" y="5257800"/>
            <a:ext cx="297815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INTERRUPT FLAGS</a:t>
            </a:r>
          </a:p>
        </p:txBody>
      </p:sp>
      <p:sp>
        <p:nvSpPr>
          <p:cNvPr id="51264" name="Text Box 117"/>
          <p:cNvSpPr txBox="1">
            <a:spLocks noChangeArrowheads="1"/>
          </p:cNvSpPr>
          <p:nvPr/>
        </p:nvSpPr>
        <p:spPr bwMode="auto">
          <a:xfrm>
            <a:off x="4343400" y="5257800"/>
            <a:ext cx="297815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                MASK</a:t>
            </a:r>
          </a:p>
        </p:txBody>
      </p:sp>
      <p:sp>
        <p:nvSpPr>
          <p:cNvPr id="51265" name="Text Box 118"/>
          <p:cNvSpPr txBox="1">
            <a:spLocks noChangeArrowheads="1"/>
          </p:cNvSpPr>
          <p:nvPr/>
        </p:nvSpPr>
        <p:spPr bwMode="auto">
          <a:xfrm>
            <a:off x="4191000" y="5791200"/>
            <a:ext cx="2978150" cy="304800"/>
          </a:xfrm>
          <a:prstGeom prst="rect">
            <a:avLst/>
          </a:prstGeom>
          <a:noFill/>
          <a:ln w="9525">
            <a:noFill/>
            <a:miter lim="800000"/>
            <a:headEnd/>
            <a:tailEnd/>
          </a:ln>
        </p:spPr>
        <p:txBody>
          <a:bodyPr>
            <a:spAutoFit/>
          </a:bodyPr>
          <a:lstStyle/>
          <a:p>
            <a:pPr algn="ctr">
              <a:spcBef>
                <a:spcPct val="50000"/>
              </a:spcBef>
            </a:pPr>
            <a:r>
              <a:rPr lang="en-US" sz="1400">
                <a:latin typeface="Times New Roman" pitchFamily="18" charset="0"/>
              </a:rPr>
              <a:t>TO BE DEFINED LATER</a:t>
            </a:r>
          </a:p>
        </p:txBody>
      </p:sp>
      <p:sp>
        <p:nvSpPr>
          <p:cNvPr id="51266" name="Text Box 119"/>
          <p:cNvSpPr txBox="1">
            <a:spLocks noChangeArrowheads="1"/>
          </p:cNvSpPr>
          <p:nvPr/>
        </p:nvSpPr>
        <p:spPr bwMode="auto">
          <a:xfrm>
            <a:off x="2286000" y="5791200"/>
            <a:ext cx="744538"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PI</a:t>
            </a:r>
          </a:p>
        </p:txBody>
      </p:sp>
      <p:sp>
        <p:nvSpPr>
          <p:cNvPr id="51267" name="Text Box 120"/>
          <p:cNvSpPr txBox="1">
            <a:spLocks noChangeArrowheads="1"/>
          </p:cNvSpPr>
          <p:nvPr/>
        </p:nvSpPr>
        <p:spPr bwMode="auto">
          <a:xfrm>
            <a:off x="2895600" y="5791200"/>
            <a:ext cx="446088"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TI</a:t>
            </a:r>
          </a:p>
        </p:txBody>
      </p:sp>
      <p:sp>
        <p:nvSpPr>
          <p:cNvPr id="51268" name="Text Box 121"/>
          <p:cNvSpPr txBox="1">
            <a:spLocks noChangeArrowheads="1"/>
          </p:cNvSpPr>
          <p:nvPr/>
        </p:nvSpPr>
        <p:spPr bwMode="auto">
          <a:xfrm>
            <a:off x="3200400" y="5791200"/>
            <a:ext cx="595313"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I/O</a:t>
            </a:r>
          </a:p>
        </p:txBody>
      </p:sp>
      <p:sp>
        <p:nvSpPr>
          <p:cNvPr id="51269" name="Text Box 122"/>
          <p:cNvSpPr txBox="1">
            <a:spLocks noChangeArrowheads="1"/>
          </p:cNvSpPr>
          <p:nvPr/>
        </p:nvSpPr>
        <p:spPr bwMode="auto">
          <a:xfrm>
            <a:off x="3581400" y="5791200"/>
            <a:ext cx="81915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SVC</a:t>
            </a:r>
          </a:p>
        </p:txBody>
      </p:sp>
      <p:sp>
        <p:nvSpPr>
          <p:cNvPr id="59518" name="Oval 126"/>
          <p:cNvSpPr>
            <a:spLocks noChangeArrowheads="1"/>
          </p:cNvSpPr>
          <p:nvPr/>
        </p:nvSpPr>
        <p:spPr bwMode="auto">
          <a:xfrm>
            <a:off x="5029200" y="1676400"/>
            <a:ext cx="1143000" cy="533400"/>
          </a:xfrm>
          <a:prstGeom prst="ellipse">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8" charset="0"/>
              </a:rPr>
              <a:t>OS</a:t>
            </a:r>
          </a:p>
        </p:txBody>
      </p:sp>
      <p:sp>
        <p:nvSpPr>
          <p:cNvPr id="59519" name="Line 127"/>
          <p:cNvSpPr>
            <a:spLocks noChangeShapeType="1"/>
          </p:cNvSpPr>
          <p:nvPr/>
        </p:nvSpPr>
        <p:spPr bwMode="auto">
          <a:xfrm flipH="1">
            <a:off x="6172200" y="1905000"/>
            <a:ext cx="533400" cy="0"/>
          </a:xfrm>
          <a:prstGeom prst="line">
            <a:avLst/>
          </a:prstGeom>
          <a:noFill/>
          <a:ln w="9525">
            <a:solidFill>
              <a:schemeClr val="tx1"/>
            </a:solidFill>
            <a:miter lim="800000"/>
            <a:headEnd/>
            <a:tailEnd type="triangle" w="med" len="med"/>
          </a:ln>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9438"/>
                                        </p:tgtEl>
                                        <p:attrNameLst>
                                          <p:attrName>style.visibility</p:attrName>
                                        </p:attrNameLst>
                                      </p:cBhvr>
                                      <p:to>
                                        <p:strVal val="visible"/>
                                      </p:to>
                                    </p:set>
                                    <p:animEffect transition="in" filter="checkerboard(across)">
                                      <p:cBhvr>
                                        <p:cTn id="7" dur="500"/>
                                        <p:tgtEl>
                                          <p:spTgt spid="59438"/>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9417"/>
                                        </p:tgtEl>
                                        <p:attrNameLst>
                                          <p:attrName>style.visibility</p:attrName>
                                        </p:attrNameLst>
                                      </p:cBhvr>
                                      <p:to>
                                        <p:strVal val="visible"/>
                                      </p:to>
                                    </p:set>
                                    <p:animEffect transition="in" filter="checkerboard(across)">
                                      <p:cBhvr>
                                        <p:cTn id="10" dur="500"/>
                                        <p:tgtEl>
                                          <p:spTgt spid="59417"/>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59418"/>
                                        </p:tgtEl>
                                        <p:attrNameLst>
                                          <p:attrName>style.visibility</p:attrName>
                                        </p:attrNameLst>
                                      </p:cBhvr>
                                      <p:to>
                                        <p:strVal val="visible"/>
                                      </p:to>
                                    </p:set>
                                    <p:animEffect transition="in" filter="checkerboard(across)">
                                      <p:cBhvr>
                                        <p:cTn id="13" dur="500"/>
                                        <p:tgtEl>
                                          <p:spTgt spid="59418"/>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59419"/>
                                        </p:tgtEl>
                                        <p:attrNameLst>
                                          <p:attrName>style.visibility</p:attrName>
                                        </p:attrNameLst>
                                      </p:cBhvr>
                                      <p:to>
                                        <p:strVal val="visible"/>
                                      </p:to>
                                    </p:set>
                                    <p:animEffect transition="in" filter="checkerboard(across)">
                                      <p:cBhvr>
                                        <p:cTn id="16" dur="500"/>
                                        <p:tgtEl>
                                          <p:spTgt spid="59419"/>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59420"/>
                                        </p:tgtEl>
                                        <p:attrNameLst>
                                          <p:attrName>style.visibility</p:attrName>
                                        </p:attrNameLst>
                                      </p:cBhvr>
                                      <p:to>
                                        <p:strVal val="visible"/>
                                      </p:to>
                                    </p:set>
                                    <p:animEffect transition="in" filter="checkerboard(across)">
                                      <p:cBhvr>
                                        <p:cTn id="19" dur="500"/>
                                        <p:tgtEl>
                                          <p:spTgt spid="59420"/>
                                        </p:tgtEl>
                                      </p:cBhvr>
                                    </p:animEffect>
                                  </p:childTnLst>
                                </p:cTn>
                              </p:par>
                              <p:par>
                                <p:cTn id="20" presetID="1" presetClass="exit" presetSubtype="0" fill="hold" grpId="0" nodeType="withEffect">
                                  <p:stCondLst>
                                    <p:cond delay="0"/>
                                  </p:stCondLst>
                                  <p:childTnLst>
                                    <p:set>
                                      <p:cBhvr>
                                        <p:cTn id="21" dur="1" fill="hold">
                                          <p:stCondLst>
                                            <p:cond delay="0"/>
                                          </p:stCondLst>
                                        </p:cTn>
                                        <p:tgtEl>
                                          <p:spTgt spid="59486"/>
                                        </p:tgtEl>
                                        <p:attrNameLst>
                                          <p:attrName>style.visibility</p:attrName>
                                        </p:attrNameLst>
                                      </p:cBhvr>
                                      <p:to>
                                        <p:strVal val="hidden"/>
                                      </p:to>
                                    </p:set>
                                  </p:childTnLst>
                                </p:cTn>
                              </p:par>
                              <p:par>
                                <p:cTn id="22" presetID="1" presetClass="exit" presetSubtype="0" fill="hold" grpId="0" nodeType="withEffect">
                                  <p:stCondLst>
                                    <p:cond delay="0"/>
                                  </p:stCondLst>
                                  <p:childTnLst>
                                    <p:set>
                                      <p:cBhvr>
                                        <p:cTn id="23" dur="1" fill="hold">
                                          <p:stCondLst>
                                            <p:cond delay="0"/>
                                          </p:stCondLst>
                                        </p:cTn>
                                        <p:tgtEl>
                                          <p:spTgt spid="59489"/>
                                        </p:tgtEl>
                                        <p:attrNameLst>
                                          <p:attrName>style.visibility</p:attrName>
                                        </p:attrNameLst>
                                      </p:cBhvr>
                                      <p:to>
                                        <p:strVal val="hidden"/>
                                      </p:to>
                                    </p:set>
                                  </p:childTnLst>
                                </p:cTn>
                              </p:par>
                              <p:par>
                                <p:cTn id="24" presetID="1" presetClass="exit" presetSubtype="0" fill="hold" grpId="0" nodeType="withEffect">
                                  <p:stCondLst>
                                    <p:cond delay="0"/>
                                  </p:stCondLst>
                                  <p:childTnLst>
                                    <p:set>
                                      <p:cBhvr>
                                        <p:cTn id="25" dur="1" fill="hold">
                                          <p:stCondLst>
                                            <p:cond delay="0"/>
                                          </p:stCondLst>
                                        </p:cTn>
                                        <p:tgtEl>
                                          <p:spTgt spid="59487"/>
                                        </p:tgtEl>
                                        <p:attrNameLst>
                                          <p:attrName>style.visibility</p:attrName>
                                        </p:attrNameLst>
                                      </p:cBhvr>
                                      <p:to>
                                        <p:strVal val="hidden"/>
                                      </p:to>
                                    </p:set>
                                  </p:childTnLst>
                                </p:cTn>
                              </p:par>
                              <p:par>
                                <p:cTn id="26" presetID="1" presetClass="exit" presetSubtype="0" fill="hold" grpId="0" nodeType="withEffect">
                                  <p:stCondLst>
                                    <p:cond delay="0"/>
                                  </p:stCondLst>
                                  <p:childTnLst>
                                    <p:set>
                                      <p:cBhvr>
                                        <p:cTn id="27" dur="1" fill="hold">
                                          <p:stCondLst>
                                            <p:cond delay="0"/>
                                          </p:stCondLst>
                                        </p:cTn>
                                        <p:tgtEl>
                                          <p:spTgt spid="59488"/>
                                        </p:tgtEl>
                                        <p:attrNameLst>
                                          <p:attrName>style.visibility</p:attrName>
                                        </p:attrNameLst>
                                      </p:cBhvr>
                                      <p:to>
                                        <p:strVal val="hidden"/>
                                      </p:to>
                                    </p:set>
                                  </p:childTnLst>
                                </p:cTn>
                              </p:par>
                              <p:par>
                                <p:cTn id="28" presetID="1" presetClass="exit" presetSubtype="0" fill="hold" grpId="0" nodeType="withEffect">
                                  <p:stCondLst>
                                    <p:cond delay="0"/>
                                  </p:stCondLst>
                                  <p:childTnLst>
                                    <p:set>
                                      <p:cBhvr>
                                        <p:cTn id="29" dur="1" fill="hold">
                                          <p:stCondLst>
                                            <p:cond delay="0"/>
                                          </p:stCondLst>
                                        </p:cTn>
                                        <p:tgtEl>
                                          <p:spTgt spid="59490"/>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1" presetClass="exit" presetSubtype="0" fill="hold" grpId="0" nodeType="clickEffect">
                                  <p:stCondLst>
                                    <p:cond delay="0"/>
                                  </p:stCondLst>
                                  <p:childTnLst>
                                    <p:set>
                                      <p:cBhvr>
                                        <p:cTn id="33" dur="1" fill="hold">
                                          <p:stCondLst>
                                            <p:cond delay="0"/>
                                          </p:stCondLst>
                                        </p:cTn>
                                        <p:tgtEl>
                                          <p:spTgt spid="59518"/>
                                        </p:tgtEl>
                                        <p:attrNameLst>
                                          <p:attrName>style.visibility</p:attrName>
                                        </p:attrNameLst>
                                      </p:cBhvr>
                                      <p:to>
                                        <p:strVal val="hidden"/>
                                      </p:to>
                                    </p:set>
                                  </p:childTnLst>
                                </p:cTn>
                              </p:par>
                              <p:par>
                                <p:cTn id="34" presetID="1" presetClass="exit" presetSubtype="0" fill="hold" grpId="0" nodeType="withEffect">
                                  <p:stCondLst>
                                    <p:cond delay="0"/>
                                  </p:stCondLst>
                                  <p:childTnLst>
                                    <p:set>
                                      <p:cBhvr>
                                        <p:cTn id="35" dur="1" fill="hold">
                                          <p:stCondLst>
                                            <p:cond delay="0"/>
                                          </p:stCondLst>
                                        </p:cTn>
                                        <p:tgtEl>
                                          <p:spTgt spid="59519"/>
                                        </p:tgtEl>
                                        <p:attrNameLst>
                                          <p:attrName>style.visibility</p:attrName>
                                        </p:attrNameLst>
                                      </p:cBhvr>
                                      <p:to>
                                        <p:strVal val="hidden"/>
                                      </p:to>
                                    </p:set>
                                  </p:childTnLst>
                                </p:cTn>
                              </p:par>
                              <p:par>
                                <p:cTn id="36" presetID="5" presetClass="entr" presetSubtype="10" fill="hold" grpId="0" nodeType="withEffect">
                                  <p:stCondLst>
                                    <p:cond delay="0"/>
                                  </p:stCondLst>
                                  <p:childTnLst>
                                    <p:set>
                                      <p:cBhvr>
                                        <p:cTn id="37" dur="1" fill="hold">
                                          <p:stCondLst>
                                            <p:cond delay="0"/>
                                          </p:stCondLst>
                                        </p:cTn>
                                        <p:tgtEl>
                                          <p:spTgt spid="59422"/>
                                        </p:tgtEl>
                                        <p:attrNameLst>
                                          <p:attrName>style.visibility</p:attrName>
                                        </p:attrNameLst>
                                      </p:cBhvr>
                                      <p:to>
                                        <p:strVal val="visible"/>
                                      </p:to>
                                    </p:set>
                                    <p:animEffect transition="in" filter="checkerboard(across)">
                                      <p:cBhvr>
                                        <p:cTn id="38" dur="500"/>
                                        <p:tgtEl>
                                          <p:spTgt spid="59422"/>
                                        </p:tgtEl>
                                      </p:cBhvr>
                                    </p:animEffect>
                                  </p:childTnLst>
                                </p:cTn>
                              </p:par>
                              <p:par>
                                <p:cTn id="39" presetID="1" presetClass="exit" presetSubtype="0" fill="hold" grpId="0" nodeType="withEffect">
                                  <p:stCondLst>
                                    <p:cond delay="0"/>
                                  </p:stCondLst>
                                  <p:childTnLst>
                                    <p:set>
                                      <p:cBhvr>
                                        <p:cTn id="40" dur="1" fill="hold">
                                          <p:stCondLst>
                                            <p:cond delay="0"/>
                                          </p:stCondLst>
                                        </p:cTn>
                                        <p:tgtEl>
                                          <p:spTgt spid="59491"/>
                                        </p:tgtEl>
                                        <p:attrNameLst>
                                          <p:attrName>style.visibility</p:attrName>
                                        </p:attrNameLst>
                                      </p:cBhvr>
                                      <p:to>
                                        <p:strVal val="hidden"/>
                                      </p:to>
                                    </p:set>
                                  </p:childTnLst>
                                </p:cTn>
                              </p:par>
                              <p:par>
                                <p:cTn id="41" presetID="5" presetClass="exit" presetSubtype="10" fill="hold" grpId="0" nodeType="withEffect">
                                  <p:stCondLst>
                                    <p:cond delay="0"/>
                                  </p:stCondLst>
                                  <p:childTnLst>
                                    <p:animEffect transition="out" filter="checkerboard(across)">
                                      <p:cBhvr>
                                        <p:cTn id="42" dur="500"/>
                                        <p:tgtEl>
                                          <p:spTgt spid="59475"/>
                                        </p:tgtEl>
                                      </p:cBhvr>
                                    </p:animEffect>
                                    <p:set>
                                      <p:cBhvr>
                                        <p:cTn id="43" dur="1" fill="hold">
                                          <p:stCondLst>
                                            <p:cond delay="499"/>
                                          </p:stCondLst>
                                        </p:cTn>
                                        <p:tgtEl>
                                          <p:spTgt spid="5947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17" grpId="0" animBg="1"/>
      <p:bldP spid="59418" grpId="0" animBg="1"/>
      <p:bldP spid="59419" grpId="0" animBg="1"/>
      <p:bldP spid="59420" grpId="0"/>
      <p:bldP spid="59422" grpId="0" animBg="1"/>
      <p:bldP spid="59438" grpId="0" animBg="1"/>
      <p:bldP spid="59475" grpId="0" animBg="1"/>
      <p:bldP spid="59486" grpId="0" animBg="1"/>
      <p:bldP spid="59487" grpId="0" animBg="1"/>
      <p:bldP spid="59488" grpId="0" animBg="1"/>
      <p:bldP spid="59489" grpId="0"/>
      <p:bldP spid="59490" grpId="0" animBg="1"/>
      <p:bldP spid="59491" grpId="0" animBg="1"/>
      <p:bldP spid="59518" grpId="0" animBg="1"/>
      <p:bldP spid="59519"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Line 4"/>
          <p:cNvSpPr>
            <a:spLocks noChangeShapeType="1"/>
          </p:cNvSpPr>
          <p:nvPr/>
        </p:nvSpPr>
        <p:spPr bwMode="auto">
          <a:xfrm>
            <a:off x="4343400" y="1066800"/>
            <a:ext cx="0" cy="685800"/>
          </a:xfrm>
          <a:prstGeom prst="line">
            <a:avLst/>
          </a:prstGeom>
          <a:noFill/>
          <a:ln w="28575">
            <a:solidFill>
              <a:schemeClr val="tx1"/>
            </a:solidFill>
            <a:prstDash val="dash"/>
            <a:miter lim="800000"/>
            <a:headEnd/>
            <a:tailEnd/>
          </a:ln>
        </p:spPr>
        <p:txBody>
          <a:bodyPr wrap="none"/>
          <a:lstStyle/>
          <a:p>
            <a:endParaRPr lang="en-US"/>
          </a:p>
        </p:txBody>
      </p:sp>
      <p:sp>
        <p:nvSpPr>
          <p:cNvPr id="52227" name="Line 5"/>
          <p:cNvSpPr>
            <a:spLocks noChangeShapeType="1"/>
          </p:cNvSpPr>
          <p:nvPr/>
        </p:nvSpPr>
        <p:spPr bwMode="auto">
          <a:xfrm>
            <a:off x="6553200" y="1066800"/>
            <a:ext cx="0" cy="685800"/>
          </a:xfrm>
          <a:prstGeom prst="line">
            <a:avLst/>
          </a:prstGeom>
          <a:noFill/>
          <a:ln w="28575">
            <a:solidFill>
              <a:schemeClr val="tx1"/>
            </a:solidFill>
            <a:prstDash val="dash"/>
            <a:miter lim="800000"/>
            <a:headEnd/>
            <a:tailEnd/>
          </a:ln>
        </p:spPr>
        <p:txBody>
          <a:bodyPr wrap="none"/>
          <a:lstStyle/>
          <a:p>
            <a:endParaRPr lang="en-US"/>
          </a:p>
        </p:txBody>
      </p:sp>
      <p:sp>
        <p:nvSpPr>
          <p:cNvPr id="52228" name="Line 6"/>
          <p:cNvSpPr>
            <a:spLocks noChangeShapeType="1"/>
          </p:cNvSpPr>
          <p:nvPr/>
        </p:nvSpPr>
        <p:spPr bwMode="auto">
          <a:xfrm>
            <a:off x="2438400" y="990600"/>
            <a:ext cx="0" cy="762000"/>
          </a:xfrm>
          <a:prstGeom prst="line">
            <a:avLst/>
          </a:prstGeom>
          <a:noFill/>
          <a:ln w="9525">
            <a:solidFill>
              <a:schemeClr val="tx1"/>
            </a:solidFill>
            <a:miter lim="800000"/>
            <a:headEnd/>
            <a:tailEnd type="triangle" w="med" len="med"/>
          </a:ln>
        </p:spPr>
        <p:txBody>
          <a:bodyPr wrap="none"/>
          <a:lstStyle/>
          <a:p>
            <a:endParaRPr lang="en-US"/>
          </a:p>
        </p:txBody>
      </p:sp>
      <p:sp>
        <p:nvSpPr>
          <p:cNvPr id="38919" name="Line 7"/>
          <p:cNvSpPr>
            <a:spLocks noChangeShapeType="1"/>
          </p:cNvSpPr>
          <p:nvPr/>
        </p:nvSpPr>
        <p:spPr bwMode="auto">
          <a:xfrm>
            <a:off x="1752600" y="1752600"/>
            <a:ext cx="5562600" cy="0"/>
          </a:xfrm>
          <a:prstGeom prst="line">
            <a:avLst/>
          </a:prstGeom>
          <a:noFill/>
          <a:ln w="9525">
            <a:solidFill>
              <a:schemeClr val="tx1"/>
            </a:solidFill>
            <a:miter lim="800000"/>
            <a:headEnd/>
            <a:tailEnd/>
          </a:ln>
        </p:spPr>
        <p:txBody>
          <a:bodyPr wrap="none"/>
          <a:lstStyle/>
          <a:p>
            <a:endParaRPr lang="en-US"/>
          </a:p>
        </p:txBody>
      </p:sp>
      <p:sp>
        <p:nvSpPr>
          <p:cNvPr id="38920" name="Rectangle 8"/>
          <p:cNvSpPr>
            <a:spLocks noChangeArrowheads="1"/>
          </p:cNvSpPr>
          <p:nvPr/>
        </p:nvSpPr>
        <p:spPr bwMode="auto">
          <a:xfrm>
            <a:off x="2743200" y="1752600"/>
            <a:ext cx="3352800" cy="457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8921" name="Line 9"/>
          <p:cNvSpPr>
            <a:spLocks noChangeShapeType="1"/>
          </p:cNvSpPr>
          <p:nvPr/>
        </p:nvSpPr>
        <p:spPr bwMode="auto">
          <a:xfrm>
            <a:off x="2438400" y="1828800"/>
            <a:ext cx="0" cy="1752600"/>
          </a:xfrm>
          <a:prstGeom prst="line">
            <a:avLst/>
          </a:prstGeom>
          <a:noFill/>
          <a:ln w="28575">
            <a:solidFill>
              <a:schemeClr val="tx1"/>
            </a:solidFill>
            <a:prstDash val="dash"/>
            <a:miter lim="800000"/>
            <a:headEnd/>
            <a:tailEnd/>
          </a:ln>
        </p:spPr>
        <p:txBody>
          <a:bodyPr wrap="none"/>
          <a:lstStyle/>
          <a:p>
            <a:endParaRPr lang="en-US"/>
          </a:p>
        </p:txBody>
      </p:sp>
      <p:sp>
        <p:nvSpPr>
          <p:cNvPr id="38922" name="Line 10"/>
          <p:cNvSpPr>
            <a:spLocks noChangeShapeType="1"/>
          </p:cNvSpPr>
          <p:nvPr/>
        </p:nvSpPr>
        <p:spPr bwMode="auto">
          <a:xfrm>
            <a:off x="6553200" y="1752600"/>
            <a:ext cx="0" cy="1828800"/>
          </a:xfrm>
          <a:prstGeom prst="line">
            <a:avLst/>
          </a:prstGeom>
          <a:noFill/>
          <a:ln w="28575">
            <a:solidFill>
              <a:schemeClr val="tx1"/>
            </a:solidFill>
            <a:prstDash val="dash"/>
            <a:miter lim="800000"/>
            <a:headEnd/>
            <a:tailEnd/>
          </a:ln>
        </p:spPr>
        <p:txBody>
          <a:bodyPr wrap="none"/>
          <a:lstStyle/>
          <a:p>
            <a:endParaRPr lang="en-US"/>
          </a:p>
        </p:txBody>
      </p:sp>
      <p:sp>
        <p:nvSpPr>
          <p:cNvPr id="38923" name="Line 11"/>
          <p:cNvSpPr>
            <a:spLocks noChangeShapeType="1"/>
          </p:cNvSpPr>
          <p:nvPr/>
        </p:nvSpPr>
        <p:spPr bwMode="auto">
          <a:xfrm>
            <a:off x="1981200" y="3581400"/>
            <a:ext cx="5334000" cy="0"/>
          </a:xfrm>
          <a:prstGeom prst="line">
            <a:avLst/>
          </a:prstGeom>
          <a:noFill/>
          <a:ln w="9525">
            <a:solidFill>
              <a:schemeClr val="tx1"/>
            </a:solidFill>
            <a:miter lim="800000"/>
            <a:headEnd/>
            <a:tailEnd/>
          </a:ln>
        </p:spPr>
        <p:txBody>
          <a:bodyPr wrap="none"/>
          <a:lstStyle/>
          <a:p>
            <a:endParaRPr lang="en-US"/>
          </a:p>
        </p:txBody>
      </p:sp>
      <p:sp>
        <p:nvSpPr>
          <p:cNvPr id="38924" name="Text Box 12"/>
          <p:cNvSpPr txBox="1">
            <a:spLocks noChangeArrowheads="1"/>
          </p:cNvSpPr>
          <p:nvPr/>
        </p:nvSpPr>
        <p:spPr bwMode="auto">
          <a:xfrm>
            <a:off x="2895600" y="1752600"/>
            <a:ext cx="37338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Save state into PCB3</a:t>
            </a:r>
          </a:p>
        </p:txBody>
      </p:sp>
      <p:sp>
        <p:nvSpPr>
          <p:cNvPr id="38925" name="Rectangle 13"/>
          <p:cNvSpPr>
            <a:spLocks noChangeArrowheads="1"/>
          </p:cNvSpPr>
          <p:nvPr/>
        </p:nvSpPr>
        <p:spPr bwMode="auto">
          <a:xfrm>
            <a:off x="2743200" y="3124200"/>
            <a:ext cx="3200400" cy="457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8926" name="Text Box 14"/>
          <p:cNvSpPr txBox="1">
            <a:spLocks noChangeArrowheads="1"/>
          </p:cNvSpPr>
          <p:nvPr/>
        </p:nvSpPr>
        <p:spPr bwMode="auto">
          <a:xfrm>
            <a:off x="2743200" y="3124200"/>
            <a:ext cx="37338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Reload state from PCB2</a:t>
            </a:r>
          </a:p>
        </p:txBody>
      </p:sp>
      <p:sp>
        <p:nvSpPr>
          <p:cNvPr id="38927" name="Line 15"/>
          <p:cNvSpPr>
            <a:spLocks noChangeShapeType="1"/>
          </p:cNvSpPr>
          <p:nvPr/>
        </p:nvSpPr>
        <p:spPr bwMode="auto">
          <a:xfrm>
            <a:off x="4343400" y="2667000"/>
            <a:ext cx="0" cy="457200"/>
          </a:xfrm>
          <a:prstGeom prst="line">
            <a:avLst/>
          </a:prstGeom>
          <a:noFill/>
          <a:ln w="9525">
            <a:solidFill>
              <a:schemeClr val="tx1"/>
            </a:solidFill>
            <a:miter lim="800000"/>
            <a:headEnd/>
            <a:tailEnd type="triangle" w="med" len="med"/>
          </a:ln>
        </p:spPr>
        <p:txBody>
          <a:bodyPr wrap="none"/>
          <a:lstStyle/>
          <a:p>
            <a:endParaRPr lang="en-US"/>
          </a:p>
        </p:txBody>
      </p:sp>
      <p:sp>
        <p:nvSpPr>
          <p:cNvPr id="38928" name="Line 16"/>
          <p:cNvSpPr>
            <a:spLocks noChangeShapeType="1"/>
          </p:cNvSpPr>
          <p:nvPr/>
        </p:nvSpPr>
        <p:spPr bwMode="auto">
          <a:xfrm>
            <a:off x="6553200" y="3581400"/>
            <a:ext cx="0" cy="609600"/>
          </a:xfrm>
          <a:prstGeom prst="line">
            <a:avLst/>
          </a:prstGeom>
          <a:noFill/>
          <a:ln w="9525">
            <a:solidFill>
              <a:schemeClr val="tx1"/>
            </a:solidFill>
            <a:miter lim="800000"/>
            <a:headEnd/>
            <a:tailEnd type="triangle" w="med" len="med"/>
          </a:ln>
        </p:spPr>
        <p:txBody>
          <a:bodyPr wrap="none"/>
          <a:lstStyle/>
          <a:p>
            <a:endParaRPr lang="en-US"/>
          </a:p>
        </p:txBody>
      </p:sp>
      <p:sp>
        <p:nvSpPr>
          <p:cNvPr id="38929" name="Line 17"/>
          <p:cNvSpPr>
            <a:spLocks noChangeShapeType="1"/>
          </p:cNvSpPr>
          <p:nvPr/>
        </p:nvSpPr>
        <p:spPr bwMode="auto">
          <a:xfrm>
            <a:off x="2438400" y="3657600"/>
            <a:ext cx="0" cy="533400"/>
          </a:xfrm>
          <a:prstGeom prst="line">
            <a:avLst/>
          </a:prstGeom>
          <a:noFill/>
          <a:ln w="28575">
            <a:solidFill>
              <a:schemeClr val="tx1"/>
            </a:solidFill>
            <a:prstDash val="dash"/>
            <a:miter lim="800000"/>
            <a:headEnd/>
            <a:tailEnd/>
          </a:ln>
        </p:spPr>
        <p:txBody>
          <a:bodyPr wrap="none"/>
          <a:lstStyle/>
          <a:p>
            <a:endParaRPr lang="en-US"/>
          </a:p>
        </p:txBody>
      </p:sp>
      <p:sp>
        <p:nvSpPr>
          <p:cNvPr id="38930" name="Line 18"/>
          <p:cNvSpPr>
            <a:spLocks noChangeShapeType="1"/>
          </p:cNvSpPr>
          <p:nvPr/>
        </p:nvSpPr>
        <p:spPr bwMode="auto">
          <a:xfrm>
            <a:off x="4343400" y="3581400"/>
            <a:ext cx="0" cy="609600"/>
          </a:xfrm>
          <a:prstGeom prst="line">
            <a:avLst/>
          </a:prstGeom>
          <a:noFill/>
          <a:ln w="28575">
            <a:solidFill>
              <a:schemeClr val="tx1"/>
            </a:solidFill>
            <a:prstDash val="dash"/>
            <a:miter lim="800000"/>
            <a:headEnd/>
            <a:tailEnd/>
          </a:ln>
        </p:spPr>
        <p:txBody>
          <a:bodyPr wrap="none"/>
          <a:lstStyle/>
          <a:p>
            <a:endParaRPr lang="en-US"/>
          </a:p>
        </p:txBody>
      </p:sp>
      <p:sp>
        <p:nvSpPr>
          <p:cNvPr id="38931" name="Line 19"/>
          <p:cNvSpPr>
            <a:spLocks noChangeShapeType="1"/>
          </p:cNvSpPr>
          <p:nvPr/>
        </p:nvSpPr>
        <p:spPr bwMode="auto">
          <a:xfrm>
            <a:off x="1981200" y="4191000"/>
            <a:ext cx="5334000" cy="0"/>
          </a:xfrm>
          <a:prstGeom prst="line">
            <a:avLst/>
          </a:prstGeom>
          <a:noFill/>
          <a:ln w="9525">
            <a:solidFill>
              <a:schemeClr val="tx1"/>
            </a:solidFill>
            <a:miter lim="800000"/>
            <a:headEnd/>
            <a:tailEnd/>
          </a:ln>
        </p:spPr>
        <p:txBody>
          <a:bodyPr wrap="none"/>
          <a:lstStyle/>
          <a:p>
            <a:endParaRPr lang="en-US"/>
          </a:p>
        </p:txBody>
      </p:sp>
      <p:sp>
        <p:nvSpPr>
          <p:cNvPr id="38932" name="Rectangle 20"/>
          <p:cNvSpPr>
            <a:spLocks noChangeArrowheads="1"/>
          </p:cNvSpPr>
          <p:nvPr/>
        </p:nvSpPr>
        <p:spPr bwMode="auto">
          <a:xfrm>
            <a:off x="2819400" y="4191000"/>
            <a:ext cx="3048000" cy="533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8933" name="Line 21"/>
          <p:cNvSpPr>
            <a:spLocks noChangeShapeType="1"/>
          </p:cNvSpPr>
          <p:nvPr/>
        </p:nvSpPr>
        <p:spPr bwMode="auto">
          <a:xfrm>
            <a:off x="4343400" y="47244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8934" name="Text Box 22"/>
          <p:cNvSpPr txBox="1">
            <a:spLocks noChangeArrowheads="1"/>
          </p:cNvSpPr>
          <p:nvPr/>
        </p:nvSpPr>
        <p:spPr bwMode="auto">
          <a:xfrm>
            <a:off x="2438400" y="4191000"/>
            <a:ext cx="37338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Suspend P2</a:t>
            </a:r>
          </a:p>
        </p:txBody>
      </p:sp>
      <p:sp>
        <p:nvSpPr>
          <p:cNvPr id="38935" name="Rectangle 23"/>
          <p:cNvSpPr>
            <a:spLocks noChangeArrowheads="1"/>
          </p:cNvSpPr>
          <p:nvPr/>
        </p:nvSpPr>
        <p:spPr bwMode="auto">
          <a:xfrm>
            <a:off x="2819400" y="5562600"/>
            <a:ext cx="3200400" cy="381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8936" name="Text Box 24"/>
          <p:cNvSpPr txBox="1">
            <a:spLocks noChangeArrowheads="1"/>
          </p:cNvSpPr>
          <p:nvPr/>
        </p:nvSpPr>
        <p:spPr bwMode="auto">
          <a:xfrm>
            <a:off x="2590800" y="5486400"/>
            <a:ext cx="37338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Resume P2</a:t>
            </a:r>
          </a:p>
        </p:txBody>
      </p:sp>
      <p:sp>
        <p:nvSpPr>
          <p:cNvPr id="38937" name="Line 25"/>
          <p:cNvSpPr>
            <a:spLocks noChangeShapeType="1"/>
          </p:cNvSpPr>
          <p:nvPr/>
        </p:nvSpPr>
        <p:spPr bwMode="auto">
          <a:xfrm>
            <a:off x="2438400" y="4267200"/>
            <a:ext cx="0" cy="1676400"/>
          </a:xfrm>
          <a:prstGeom prst="line">
            <a:avLst/>
          </a:prstGeom>
          <a:noFill/>
          <a:ln w="28575" cap="rnd">
            <a:solidFill>
              <a:schemeClr val="tx1"/>
            </a:solidFill>
            <a:prstDash val="sysDot"/>
            <a:miter lim="800000"/>
            <a:headEnd/>
            <a:tailEnd/>
          </a:ln>
        </p:spPr>
        <p:txBody>
          <a:bodyPr wrap="none"/>
          <a:lstStyle/>
          <a:p>
            <a:endParaRPr lang="en-US"/>
          </a:p>
        </p:txBody>
      </p:sp>
      <p:sp>
        <p:nvSpPr>
          <p:cNvPr id="38938" name="Line 26"/>
          <p:cNvSpPr>
            <a:spLocks noChangeShapeType="1"/>
          </p:cNvSpPr>
          <p:nvPr/>
        </p:nvSpPr>
        <p:spPr bwMode="auto">
          <a:xfrm>
            <a:off x="6553200" y="4267200"/>
            <a:ext cx="0" cy="1676400"/>
          </a:xfrm>
          <a:prstGeom prst="line">
            <a:avLst/>
          </a:prstGeom>
          <a:noFill/>
          <a:ln w="28575">
            <a:solidFill>
              <a:schemeClr val="tx1"/>
            </a:solidFill>
            <a:prstDash val="dash"/>
            <a:miter lim="800000"/>
            <a:headEnd/>
            <a:tailEnd/>
          </a:ln>
        </p:spPr>
        <p:txBody>
          <a:bodyPr wrap="none"/>
          <a:lstStyle/>
          <a:p>
            <a:endParaRPr lang="en-US"/>
          </a:p>
        </p:txBody>
      </p:sp>
      <p:sp>
        <p:nvSpPr>
          <p:cNvPr id="38939" name="Line 27"/>
          <p:cNvSpPr>
            <a:spLocks noChangeShapeType="1"/>
          </p:cNvSpPr>
          <p:nvPr/>
        </p:nvSpPr>
        <p:spPr bwMode="auto">
          <a:xfrm>
            <a:off x="1981200" y="5943600"/>
            <a:ext cx="5334000" cy="0"/>
          </a:xfrm>
          <a:prstGeom prst="line">
            <a:avLst/>
          </a:prstGeom>
          <a:noFill/>
          <a:ln w="9525">
            <a:solidFill>
              <a:schemeClr val="tx1"/>
            </a:solidFill>
            <a:miter lim="800000"/>
            <a:headEnd/>
            <a:tailEnd/>
          </a:ln>
        </p:spPr>
        <p:txBody>
          <a:bodyPr wrap="none"/>
          <a:lstStyle/>
          <a:p>
            <a:endParaRPr lang="en-US"/>
          </a:p>
        </p:txBody>
      </p:sp>
      <p:sp>
        <p:nvSpPr>
          <p:cNvPr id="38942" name="Line 30"/>
          <p:cNvSpPr>
            <a:spLocks noChangeShapeType="1"/>
          </p:cNvSpPr>
          <p:nvPr/>
        </p:nvSpPr>
        <p:spPr bwMode="auto">
          <a:xfrm>
            <a:off x="4419600" y="5943600"/>
            <a:ext cx="0" cy="685800"/>
          </a:xfrm>
          <a:prstGeom prst="line">
            <a:avLst/>
          </a:prstGeom>
          <a:noFill/>
          <a:ln w="28575">
            <a:solidFill>
              <a:schemeClr val="tx1"/>
            </a:solidFill>
            <a:prstDash val="dash"/>
            <a:miter lim="800000"/>
            <a:headEnd/>
            <a:tailEnd/>
          </a:ln>
        </p:spPr>
        <p:txBody>
          <a:bodyPr wrap="none"/>
          <a:lstStyle/>
          <a:p>
            <a:endParaRPr lang="en-US"/>
          </a:p>
        </p:txBody>
      </p:sp>
      <p:sp>
        <p:nvSpPr>
          <p:cNvPr id="52251" name="Text Box 31"/>
          <p:cNvSpPr txBox="1">
            <a:spLocks noChangeArrowheads="1"/>
          </p:cNvSpPr>
          <p:nvPr/>
        </p:nvSpPr>
        <p:spPr bwMode="auto">
          <a:xfrm>
            <a:off x="2590800" y="990600"/>
            <a:ext cx="9144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P3</a:t>
            </a:r>
          </a:p>
        </p:txBody>
      </p:sp>
      <p:sp>
        <p:nvSpPr>
          <p:cNvPr id="52252" name="Text Box 32"/>
          <p:cNvSpPr txBox="1">
            <a:spLocks noChangeArrowheads="1"/>
          </p:cNvSpPr>
          <p:nvPr/>
        </p:nvSpPr>
        <p:spPr bwMode="auto">
          <a:xfrm>
            <a:off x="4495800" y="1066800"/>
            <a:ext cx="9144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OS</a:t>
            </a:r>
          </a:p>
        </p:txBody>
      </p:sp>
      <p:sp>
        <p:nvSpPr>
          <p:cNvPr id="52253" name="Text Box 33"/>
          <p:cNvSpPr txBox="1">
            <a:spLocks noChangeArrowheads="1"/>
          </p:cNvSpPr>
          <p:nvPr/>
        </p:nvSpPr>
        <p:spPr bwMode="auto">
          <a:xfrm>
            <a:off x="7239000" y="1066800"/>
            <a:ext cx="9144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P2</a:t>
            </a:r>
          </a:p>
        </p:txBody>
      </p:sp>
      <p:sp>
        <p:nvSpPr>
          <p:cNvPr id="52254" name="Text Box 35"/>
          <p:cNvSpPr txBox="1">
            <a:spLocks noChangeArrowheads="1"/>
          </p:cNvSpPr>
          <p:nvPr/>
        </p:nvSpPr>
        <p:spPr bwMode="auto">
          <a:xfrm>
            <a:off x="838200" y="1143000"/>
            <a:ext cx="16764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EXECUTING</a:t>
            </a:r>
            <a:r>
              <a:rPr lang="en-US">
                <a:latin typeface="Times New Roman" pitchFamily="18" charset="0"/>
              </a:rPr>
              <a:t> </a:t>
            </a:r>
          </a:p>
        </p:txBody>
      </p:sp>
      <p:sp>
        <p:nvSpPr>
          <p:cNvPr id="38949" name="Text Box 37"/>
          <p:cNvSpPr txBox="1">
            <a:spLocks noChangeArrowheads="1"/>
          </p:cNvSpPr>
          <p:nvPr/>
        </p:nvSpPr>
        <p:spPr bwMode="auto">
          <a:xfrm>
            <a:off x="457200" y="2590800"/>
            <a:ext cx="1752600" cy="581025"/>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WAITING IN I/O QUEUE</a:t>
            </a:r>
          </a:p>
        </p:txBody>
      </p:sp>
      <p:sp>
        <p:nvSpPr>
          <p:cNvPr id="38950" name="Text Box 38"/>
          <p:cNvSpPr txBox="1">
            <a:spLocks noChangeArrowheads="1"/>
          </p:cNvSpPr>
          <p:nvPr/>
        </p:nvSpPr>
        <p:spPr bwMode="auto">
          <a:xfrm>
            <a:off x="609600" y="4800600"/>
            <a:ext cx="17526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READY STATE</a:t>
            </a:r>
          </a:p>
        </p:txBody>
      </p:sp>
      <p:sp>
        <p:nvSpPr>
          <p:cNvPr id="52257" name="Text Box 40"/>
          <p:cNvSpPr txBox="1">
            <a:spLocks noChangeArrowheads="1"/>
          </p:cNvSpPr>
          <p:nvPr/>
        </p:nvSpPr>
        <p:spPr bwMode="auto">
          <a:xfrm>
            <a:off x="2590800" y="304800"/>
            <a:ext cx="4191000" cy="457200"/>
          </a:xfrm>
          <a:prstGeom prst="rect">
            <a:avLst/>
          </a:prstGeom>
          <a:noFill/>
          <a:ln w="9525">
            <a:noFill/>
            <a:miter lim="800000"/>
            <a:headEnd/>
            <a:tailEnd/>
          </a:ln>
        </p:spPr>
        <p:txBody>
          <a:bodyPr>
            <a:spAutoFit/>
          </a:bodyPr>
          <a:lstStyle/>
          <a:p>
            <a:pPr algn="ctr">
              <a:spcBef>
                <a:spcPct val="50000"/>
              </a:spcBef>
            </a:pPr>
            <a:r>
              <a:rPr lang="en-US" u="sng">
                <a:latin typeface="Times New Roman" pitchFamily="18" charset="0"/>
              </a:rPr>
              <a:t>Context switching</a:t>
            </a:r>
            <a:r>
              <a:rPr lang="en-US">
                <a:latin typeface="Times New Roman" pitchFamily="18" charset="0"/>
              </a:rPr>
              <a:t> </a:t>
            </a:r>
          </a:p>
        </p:txBody>
      </p:sp>
      <p:sp>
        <p:nvSpPr>
          <p:cNvPr id="38953" name="Rectangle 41"/>
          <p:cNvSpPr>
            <a:spLocks noChangeArrowheads="1"/>
          </p:cNvSpPr>
          <p:nvPr/>
        </p:nvSpPr>
        <p:spPr bwMode="auto">
          <a:xfrm>
            <a:off x="2743200" y="2209800"/>
            <a:ext cx="3352800" cy="457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8955" name="Text Box 43"/>
          <p:cNvSpPr txBox="1">
            <a:spLocks noChangeArrowheads="1"/>
          </p:cNvSpPr>
          <p:nvPr/>
        </p:nvSpPr>
        <p:spPr bwMode="auto">
          <a:xfrm>
            <a:off x="7543800" y="1600200"/>
            <a:ext cx="1295400" cy="336550"/>
          </a:xfrm>
          <a:prstGeom prst="rect">
            <a:avLst/>
          </a:prstGeom>
          <a:noFill/>
          <a:ln w="9525">
            <a:noFill/>
            <a:miter lim="800000"/>
            <a:headEnd/>
            <a:tailEnd/>
          </a:ln>
        </p:spPr>
        <p:txBody>
          <a:bodyPr>
            <a:spAutoFit/>
          </a:bodyPr>
          <a:lstStyle/>
          <a:p>
            <a:pPr>
              <a:spcBef>
                <a:spcPct val="50000"/>
              </a:spcBef>
            </a:pPr>
            <a:r>
              <a:rPr lang="en-US" sz="1600">
                <a:solidFill>
                  <a:srgbClr val="FF0000"/>
                </a:solidFill>
                <a:latin typeface="Times New Roman" pitchFamily="18" charset="0"/>
              </a:rPr>
              <a:t>SIO</a:t>
            </a:r>
          </a:p>
        </p:txBody>
      </p:sp>
      <p:sp>
        <p:nvSpPr>
          <p:cNvPr id="38956" name="Text Box 44"/>
          <p:cNvSpPr txBox="1">
            <a:spLocks noChangeArrowheads="1"/>
          </p:cNvSpPr>
          <p:nvPr/>
        </p:nvSpPr>
        <p:spPr bwMode="auto">
          <a:xfrm>
            <a:off x="2819400" y="2133600"/>
            <a:ext cx="37338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Put P3 into the I/O queue</a:t>
            </a:r>
          </a:p>
        </p:txBody>
      </p:sp>
      <p:sp>
        <p:nvSpPr>
          <p:cNvPr id="38957" name="Text Box 45"/>
          <p:cNvSpPr txBox="1">
            <a:spLocks noChangeArrowheads="1"/>
          </p:cNvSpPr>
          <p:nvPr/>
        </p:nvSpPr>
        <p:spPr bwMode="auto">
          <a:xfrm>
            <a:off x="7467600" y="3352800"/>
            <a:ext cx="1447800" cy="336550"/>
          </a:xfrm>
          <a:prstGeom prst="rect">
            <a:avLst/>
          </a:prstGeom>
          <a:noFill/>
          <a:ln w="9525">
            <a:noFill/>
            <a:miter lim="800000"/>
            <a:headEnd/>
            <a:tailEnd/>
          </a:ln>
        </p:spPr>
        <p:txBody>
          <a:bodyPr>
            <a:spAutoFit/>
          </a:bodyPr>
          <a:lstStyle/>
          <a:p>
            <a:pPr algn="ctr">
              <a:spcBef>
                <a:spcPct val="50000"/>
              </a:spcBef>
            </a:pPr>
            <a:r>
              <a:rPr lang="en-US" sz="1600">
                <a:solidFill>
                  <a:srgbClr val="FF0000"/>
                </a:solidFill>
                <a:latin typeface="Times New Roman" pitchFamily="18" charset="0"/>
              </a:rPr>
              <a:t>DISPATCH</a:t>
            </a:r>
          </a:p>
        </p:txBody>
      </p:sp>
      <p:sp>
        <p:nvSpPr>
          <p:cNvPr id="38958" name="Text Box 46"/>
          <p:cNvSpPr txBox="1">
            <a:spLocks noChangeArrowheads="1"/>
          </p:cNvSpPr>
          <p:nvPr/>
        </p:nvSpPr>
        <p:spPr bwMode="auto">
          <a:xfrm>
            <a:off x="914400" y="3657600"/>
            <a:ext cx="14478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IN I/O STATE</a:t>
            </a:r>
          </a:p>
        </p:txBody>
      </p:sp>
      <p:sp>
        <p:nvSpPr>
          <p:cNvPr id="38959" name="Text Box 47"/>
          <p:cNvSpPr txBox="1">
            <a:spLocks noChangeArrowheads="1"/>
          </p:cNvSpPr>
          <p:nvPr/>
        </p:nvSpPr>
        <p:spPr bwMode="auto">
          <a:xfrm>
            <a:off x="6705600" y="3733800"/>
            <a:ext cx="14478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EXECUTING</a:t>
            </a:r>
          </a:p>
        </p:txBody>
      </p:sp>
      <p:sp>
        <p:nvSpPr>
          <p:cNvPr id="38960" name="Text Box 48"/>
          <p:cNvSpPr txBox="1">
            <a:spLocks noChangeArrowheads="1"/>
          </p:cNvSpPr>
          <p:nvPr/>
        </p:nvSpPr>
        <p:spPr bwMode="auto">
          <a:xfrm>
            <a:off x="7315200" y="4038600"/>
            <a:ext cx="1828800" cy="336550"/>
          </a:xfrm>
          <a:prstGeom prst="rect">
            <a:avLst/>
          </a:prstGeom>
          <a:noFill/>
          <a:ln w="9525">
            <a:noFill/>
            <a:miter lim="800000"/>
            <a:headEnd/>
            <a:tailEnd/>
          </a:ln>
        </p:spPr>
        <p:txBody>
          <a:bodyPr>
            <a:spAutoFit/>
          </a:bodyPr>
          <a:lstStyle/>
          <a:p>
            <a:pPr algn="ctr">
              <a:spcBef>
                <a:spcPct val="50000"/>
              </a:spcBef>
            </a:pPr>
            <a:r>
              <a:rPr lang="en-US" sz="1600">
                <a:solidFill>
                  <a:srgbClr val="FF0000"/>
                </a:solidFill>
                <a:latin typeface="Times New Roman" pitchFamily="18" charset="0"/>
              </a:rPr>
              <a:t>I/O INTERRUPT</a:t>
            </a:r>
          </a:p>
        </p:txBody>
      </p:sp>
      <p:sp>
        <p:nvSpPr>
          <p:cNvPr id="38962" name="Text Box 50"/>
          <p:cNvSpPr txBox="1">
            <a:spLocks noChangeArrowheads="1"/>
          </p:cNvSpPr>
          <p:nvPr/>
        </p:nvSpPr>
        <p:spPr bwMode="auto">
          <a:xfrm>
            <a:off x="4495800" y="4648200"/>
            <a:ext cx="16764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HANDLE I/O</a:t>
            </a:r>
          </a:p>
        </p:txBody>
      </p:sp>
      <p:sp>
        <p:nvSpPr>
          <p:cNvPr id="38963" name="Text Box 51"/>
          <p:cNvSpPr txBox="1">
            <a:spLocks noChangeArrowheads="1"/>
          </p:cNvSpPr>
          <p:nvPr/>
        </p:nvSpPr>
        <p:spPr bwMode="auto">
          <a:xfrm>
            <a:off x="6781800" y="4876800"/>
            <a:ext cx="14478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SUSPENDED</a:t>
            </a:r>
          </a:p>
        </p:txBody>
      </p:sp>
      <p:sp>
        <p:nvSpPr>
          <p:cNvPr id="38965" name="Text Box 53"/>
          <p:cNvSpPr txBox="1">
            <a:spLocks noChangeArrowheads="1"/>
          </p:cNvSpPr>
          <p:nvPr/>
        </p:nvSpPr>
        <p:spPr bwMode="auto">
          <a:xfrm>
            <a:off x="7391400" y="5715000"/>
            <a:ext cx="1447800" cy="336550"/>
          </a:xfrm>
          <a:prstGeom prst="rect">
            <a:avLst/>
          </a:prstGeom>
          <a:noFill/>
          <a:ln w="9525">
            <a:noFill/>
            <a:miter lim="800000"/>
            <a:headEnd/>
            <a:tailEnd/>
          </a:ln>
        </p:spPr>
        <p:txBody>
          <a:bodyPr>
            <a:spAutoFit/>
          </a:bodyPr>
          <a:lstStyle/>
          <a:p>
            <a:pPr algn="ctr">
              <a:spcBef>
                <a:spcPct val="50000"/>
              </a:spcBef>
            </a:pPr>
            <a:r>
              <a:rPr lang="en-US" sz="1600">
                <a:solidFill>
                  <a:srgbClr val="FF0000"/>
                </a:solidFill>
                <a:latin typeface="Times New Roman" pitchFamily="18" charset="0"/>
              </a:rPr>
              <a:t>DISPATCH</a:t>
            </a:r>
          </a:p>
        </p:txBody>
      </p:sp>
      <p:sp>
        <p:nvSpPr>
          <p:cNvPr id="38968" name="Line 56"/>
          <p:cNvSpPr>
            <a:spLocks noChangeShapeType="1"/>
          </p:cNvSpPr>
          <p:nvPr/>
        </p:nvSpPr>
        <p:spPr bwMode="auto">
          <a:xfrm>
            <a:off x="2438400" y="5943600"/>
            <a:ext cx="0" cy="685800"/>
          </a:xfrm>
          <a:prstGeom prst="line">
            <a:avLst/>
          </a:prstGeom>
          <a:noFill/>
          <a:ln w="28575" cap="rnd">
            <a:solidFill>
              <a:schemeClr val="tx1"/>
            </a:solidFill>
            <a:prstDash val="sysDot"/>
            <a:miter lim="800000"/>
            <a:headEnd/>
            <a:tailEnd/>
          </a:ln>
        </p:spPr>
        <p:txBody>
          <a:bodyPr wrap="none"/>
          <a:lstStyle/>
          <a:p>
            <a:endParaRPr lang="en-US"/>
          </a:p>
        </p:txBody>
      </p:sp>
      <p:sp>
        <p:nvSpPr>
          <p:cNvPr id="38969" name="Text Box 57"/>
          <p:cNvSpPr txBox="1">
            <a:spLocks noChangeArrowheads="1"/>
          </p:cNvSpPr>
          <p:nvPr/>
        </p:nvSpPr>
        <p:spPr bwMode="auto">
          <a:xfrm>
            <a:off x="6858000" y="6019800"/>
            <a:ext cx="14478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EXECUTING</a:t>
            </a:r>
          </a:p>
        </p:txBody>
      </p:sp>
      <p:sp>
        <p:nvSpPr>
          <p:cNvPr id="38970" name="Line 58"/>
          <p:cNvSpPr>
            <a:spLocks noChangeShapeType="1"/>
          </p:cNvSpPr>
          <p:nvPr/>
        </p:nvSpPr>
        <p:spPr bwMode="auto">
          <a:xfrm>
            <a:off x="6553200" y="5943600"/>
            <a:ext cx="0" cy="609600"/>
          </a:xfrm>
          <a:prstGeom prst="line">
            <a:avLst/>
          </a:prstGeom>
          <a:noFill/>
          <a:ln w="9525">
            <a:solidFill>
              <a:schemeClr val="tx1"/>
            </a:solidFill>
            <a:miter lim="800000"/>
            <a:headEnd/>
            <a:tailEnd type="triangle" w="med" len="med"/>
          </a:ln>
        </p:spPr>
        <p:txBody>
          <a:bodyPr wrap="none"/>
          <a:lstStyle/>
          <a:p>
            <a:endParaRPr lang="en-US"/>
          </a:p>
        </p:txBody>
      </p:sp>
      <p:sp>
        <p:nvSpPr>
          <p:cNvPr id="38971" name="Text Box 59"/>
          <p:cNvSpPr txBox="1">
            <a:spLocks noChangeArrowheads="1"/>
          </p:cNvSpPr>
          <p:nvPr/>
        </p:nvSpPr>
        <p:spPr bwMode="auto">
          <a:xfrm>
            <a:off x="4495800" y="3733800"/>
            <a:ext cx="14478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WAITING</a:t>
            </a:r>
          </a:p>
        </p:txBody>
      </p:sp>
      <p:sp>
        <p:nvSpPr>
          <p:cNvPr id="38973" name="Text Box 61"/>
          <p:cNvSpPr txBox="1">
            <a:spLocks noChangeArrowheads="1"/>
          </p:cNvSpPr>
          <p:nvPr/>
        </p:nvSpPr>
        <p:spPr bwMode="auto">
          <a:xfrm>
            <a:off x="762000" y="5943600"/>
            <a:ext cx="16002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READY STATE</a:t>
            </a:r>
          </a:p>
        </p:txBody>
      </p:sp>
      <p:sp>
        <p:nvSpPr>
          <p:cNvPr id="38974" name="Text Box 62"/>
          <p:cNvSpPr txBox="1">
            <a:spLocks noChangeArrowheads="1"/>
          </p:cNvSpPr>
          <p:nvPr/>
        </p:nvSpPr>
        <p:spPr bwMode="auto">
          <a:xfrm>
            <a:off x="4572000" y="6248400"/>
            <a:ext cx="14478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WAITING</a:t>
            </a:r>
          </a:p>
        </p:txBody>
      </p:sp>
      <p:sp>
        <p:nvSpPr>
          <p:cNvPr id="38975" name="Text Box 63"/>
          <p:cNvSpPr txBox="1">
            <a:spLocks noChangeArrowheads="1"/>
          </p:cNvSpPr>
          <p:nvPr/>
        </p:nvSpPr>
        <p:spPr bwMode="auto">
          <a:xfrm>
            <a:off x="6781800" y="2438400"/>
            <a:ext cx="14478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READY</a:t>
            </a:r>
          </a:p>
        </p:txBody>
      </p:sp>
      <p:sp>
        <p:nvSpPr>
          <p:cNvPr id="38976" name="Text Box 64"/>
          <p:cNvSpPr txBox="1">
            <a:spLocks noChangeArrowheads="1"/>
          </p:cNvSpPr>
          <p:nvPr/>
        </p:nvSpPr>
        <p:spPr bwMode="auto">
          <a:xfrm>
            <a:off x="4572000" y="2743200"/>
            <a:ext cx="14478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EXECUTING</a:t>
            </a:r>
          </a:p>
        </p:txBody>
      </p:sp>
      <p:sp>
        <p:nvSpPr>
          <p:cNvPr id="38977" name="Rectangle 65"/>
          <p:cNvSpPr>
            <a:spLocks noChangeArrowheads="1"/>
          </p:cNvSpPr>
          <p:nvPr/>
        </p:nvSpPr>
        <p:spPr bwMode="auto">
          <a:xfrm>
            <a:off x="2819400" y="5029200"/>
            <a:ext cx="3200400" cy="533400"/>
          </a:xfrm>
          <a:prstGeom prst="rect">
            <a:avLst/>
          </a:prstGeom>
          <a:solidFill>
            <a:schemeClr val="bg1"/>
          </a:solidFill>
          <a:ln w="9525">
            <a:solidFill>
              <a:schemeClr val="tx1"/>
            </a:solidFill>
            <a:miter lim="800000"/>
            <a:headEnd/>
            <a:tailEnd/>
          </a:ln>
        </p:spPr>
        <p:txBody>
          <a:bodyPr wrap="none" anchor="ctr"/>
          <a:lstStyle/>
          <a:p>
            <a:pPr algn="ctr"/>
            <a:r>
              <a:rPr lang="en-US">
                <a:latin typeface="Times New Roman" pitchFamily="18" charset="0"/>
              </a:rPr>
              <a:t>Put P3 in Ready state</a:t>
            </a:r>
          </a:p>
        </p:txBody>
      </p:sp>
      <p:sp>
        <p:nvSpPr>
          <p:cNvPr id="55" name="Text Box 63"/>
          <p:cNvSpPr txBox="1">
            <a:spLocks noChangeArrowheads="1"/>
          </p:cNvSpPr>
          <p:nvPr/>
        </p:nvSpPr>
        <p:spPr bwMode="auto">
          <a:xfrm>
            <a:off x="7848600" y="1143000"/>
            <a:ext cx="1143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READY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955"/>
                                        </p:tgtEl>
                                        <p:attrNameLst>
                                          <p:attrName>style.visibility</p:attrName>
                                        </p:attrNameLst>
                                      </p:cBhvr>
                                      <p:to>
                                        <p:strVal val="visible"/>
                                      </p:to>
                                    </p:set>
                                    <p:anim calcmode="lin" valueType="num">
                                      <p:cBhvr additive="base">
                                        <p:cTn id="7" dur="500" fill="hold"/>
                                        <p:tgtEl>
                                          <p:spTgt spid="38955"/>
                                        </p:tgtEl>
                                        <p:attrNameLst>
                                          <p:attrName>ppt_x</p:attrName>
                                        </p:attrNameLst>
                                      </p:cBhvr>
                                      <p:tavLst>
                                        <p:tav tm="0">
                                          <p:val>
                                            <p:strVal val="#ppt_x"/>
                                          </p:val>
                                        </p:tav>
                                        <p:tav tm="100000">
                                          <p:val>
                                            <p:strVal val="#ppt_x"/>
                                          </p:val>
                                        </p:tav>
                                      </p:tavLst>
                                    </p:anim>
                                    <p:anim calcmode="lin" valueType="num">
                                      <p:cBhvr additive="base">
                                        <p:cTn id="8" dur="500" fill="hold"/>
                                        <p:tgtEl>
                                          <p:spTgt spid="3895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8919"/>
                                        </p:tgtEl>
                                        <p:attrNameLst>
                                          <p:attrName>style.visibility</p:attrName>
                                        </p:attrNameLst>
                                      </p:cBhvr>
                                      <p:to>
                                        <p:strVal val="visible"/>
                                      </p:to>
                                    </p:set>
                                    <p:anim calcmode="lin" valueType="num">
                                      <p:cBhvr additive="base">
                                        <p:cTn id="11" dur="500" fill="hold"/>
                                        <p:tgtEl>
                                          <p:spTgt spid="38919"/>
                                        </p:tgtEl>
                                        <p:attrNameLst>
                                          <p:attrName>ppt_x</p:attrName>
                                        </p:attrNameLst>
                                      </p:cBhvr>
                                      <p:tavLst>
                                        <p:tav tm="0">
                                          <p:val>
                                            <p:strVal val="#ppt_x"/>
                                          </p:val>
                                        </p:tav>
                                        <p:tav tm="100000">
                                          <p:val>
                                            <p:strVal val="#ppt_x"/>
                                          </p:val>
                                        </p:tav>
                                      </p:tavLst>
                                    </p:anim>
                                    <p:anim calcmode="lin" valueType="num">
                                      <p:cBhvr additive="base">
                                        <p:cTn id="12" dur="500" fill="hold"/>
                                        <p:tgtEl>
                                          <p:spTgt spid="38919"/>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8920"/>
                                        </p:tgtEl>
                                        <p:attrNameLst>
                                          <p:attrName>style.visibility</p:attrName>
                                        </p:attrNameLst>
                                      </p:cBhvr>
                                      <p:to>
                                        <p:strVal val="visible"/>
                                      </p:to>
                                    </p:set>
                                    <p:animEffect transition="in" filter="checkerboard(across)">
                                      <p:cBhvr>
                                        <p:cTn id="17" dur="500"/>
                                        <p:tgtEl>
                                          <p:spTgt spid="38920"/>
                                        </p:tgtEl>
                                      </p:cBhvr>
                                    </p:animEffect>
                                  </p:childTnLst>
                                </p:cTn>
                              </p:par>
                              <p:par>
                                <p:cTn id="18" presetID="5" presetClass="entr" presetSubtype="10" fill="hold" grpId="0" nodeType="withEffect">
                                  <p:stCondLst>
                                    <p:cond delay="0"/>
                                  </p:stCondLst>
                                  <p:childTnLst>
                                    <p:set>
                                      <p:cBhvr>
                                        <p:cTn id="19" dur="1" fill="hold">
                                          <p:stCondLst>
                                            <p:cond delay="0"/>
                                          </p:stCondLst>
                                        </p:cTn>
                                        <p:tgtEl>
                                          <p:spTgt spid="38924"/>
                                        </p:tgtEl>
                                        <p:attrNameLst>
                                          <p:attrName>style.visibility</p:attrName>
                                        </p:attrNameLst>
                                      </p:cBhvr>
                                      <p:to>
                                        <p:strVal val="visible"/>
                                      </p:to>
                                    </p:set>
                                    <p:animEffect transition="in" filter="checkerboard(across)">
                                      <p:cBhvr>
                                        <p:cTn id="20" dur="500"/>
                                        <p:tgtEl>
                                          <p:spTgt spid="38924"/>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38953"/>
                                        </p:tgtEl>
                                        <p:attrNameLst>
                                          <p:attrName>style.visibility</p:attrName>
                                        </p:attrNameLst>
                                      </p:cBhvr>
                                      <p:to>
                                        <p:strVal val="visible"/>
                                      </p:to>
                                    </p:set>
                                    <p:animEffect transition="in" filter="checkerboard(across)">
                                      <p:cBhvr>
                                        <p:cTn id="25" dur="500"/>
                                        <p:tgtEl>
                                          <p:spTgt spid="38953"/>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38956"/>
                                        </p:tgtEl>
                                        <p:attrNameLst>
                                          <p:attrName>style.visibility</p:attrName>
                                        </p:attrNameLst>
                                      </p:cBhvr>
                                      <p:to>
                                        <p:strVal val="visible"/>
                                      </p:to>
                                    </p:set>
                                    <p:animEffect transition="in" filter="checkerboard(across)">
                                      <p:cBhvr>
                                        <p:cTn id="28" dur="500"/>
                                        <p:tgtEl>
                                          <p:spTgt spid="38956"/>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38921"/>
                                        </p:tgtEl>
                                        <p:attrNameLst>
                                          <p:attrName>style.visibility</p:attrName>
                                        </p:attrNameLst>
                                      </p:cBhvr>
                                      <p:to>
                                        <p:strVal val="visible"/>
                                      </p:to>
                                    </p:set>
                                    <p:animEffect transition="in" filter="checkerboard(across)">
                                      <p:cBhvr>
                                        <p:cTn id="33" dur="500"/>
                                        <p:tgtEl>
                                          <p:spTgt spid="38921"/>
                                        </p:tgtEl>
                                      </p:cBhvr>
                                    </p:animEffect>
                                  </p:childTnLst>
                                </p:cTn>
                              </p:par>
                              <p:par>
                                <p:cTn id="34" presetID="5" presetClass="entr" presetSubtype="10" fill="hold" grpId="0" nodeType="withEffect">
                                  <p:stCondLst>
                                    <p:cond delay="0"/>
                                  </p:stCondLst>
                                  <p:childTnLst>
                                    <p:set>
                                      <p:cBhvr>
                                        <p:cTn id="35" dur="1" fill="hold">
                                          <p:stCondLst>
                                            <p:cond delay="0"/>
                                          </p:stCondLst>
                                        </p:cTn>
                                        <p:tgtEl>
                                          <p:spTgt spid="38922"/>
                                        </p:tgtEl>
                                        <p:attrNameLst>
                                          <p:attrName>style.visibility</p:attrName>
                                        </p:attrNameLst>
                                      </p:cBhvr>
                                      <p:to>
                                        <p:strVal val="visible"/>
                                      </p:to>
                                    </p:set>
                                    <p:animEffect transition="in" filter="checkerboard(across)">
                                      <p:cBhvr>
                                        <p:cTn id="36" dur="500"/>
                                        <p:tgtEl>
                                          <p:spTgt spid="38922"/>
                                        </p:tgtEl>
                                      </p:cBhvr>
                                    </p:animEffect>
                                  </p:childTnLst>
                                </p:cTn>
                              </p:par>
                              <p:par>
                                <p:cTn id="37" presetID="5" presetClass="entr" presetSubtype="10" fill="hold" grpId="0" nodeType="withEffect">
                                  <p:stCondLst>
                                    <p:cond delay="0"/>
                                  </p:stCondLst>
                                  <p:childTnLst>
                                    <p:set>
                                      <p:cBhvr>
                                        <p:cTn id="38" dur="1" fill="hold">
                                          <p:stCondLst>
                                            <p:cond delay="0"/>
                                          </p:stCondLst>
                                        </p:cTn>
                                        <p:tgtEl>
                                          <p:spTgt spid="38949"/>
                                        </p:tgtEl>
                                        <p:attrNameLst>
                                          <p:attrName>style.visibility</p:attrName>
                                        </p:attrNameLst>
                                      </p:cBhvr>
                                      <p:to>
                                        <p:strVal val="visible"/>
                                      </p:to>
                                    </p:set>
                                    <p:animEffect transition="in" filter="checkerboard(across)">
                                      <p:cBhvr>
                                        <p:cTn id="39" dur="500"/>
                                        <p:tgtEl>
                                          <p:spTgt spid="38949"/>
                                        </p:tgtEl>
                                      </p:cBhvr>
                                    </p:animEffect>
                                  </p:childTnLst>
                                </p:cTn>
                              </p:par>
                            </p:childTnLst>
                          </p:cTn>
                        </p:par>
                      </p:childTnLst>
                    </p:cTn>
                  </p:par>
                  <p:par>
                    <p:cTn id="40" fill="hold">
                      <p:stCondLst>
                        <p:cond delay="indefinite"/>
                      </p:stCondLst>
                      <p:childTnLst>
                        <p:par>
                          <p:cTn id="41" fill="hold">
                            <p:stCondLst>
                              <p:cond delay="0"/>
                            </p:stCondLst>
                            <p:childTnLst>
                              <p:par>
                                <p:cTn id="42" presetID="5" presetClass="entr" presetSubtype="10" fill="hold" grpId="0" nodeType="clickEffect">
                                  <p:stCondLst>
                                    <p:cond delay="0"/>
                                  </p:stCondLst>
                                  <p:childTnLst>
                                    <p:set>
                                      <p:cBhvr>
                                        <p:cTn id="43" dur="1" fill="hold">
                                          <p:stCondLst>
                                            <p:cond delay="0"/>
                                          </p:stCondLst>
                                        </p:cTn>
                                        <p:tgtEl>
                                          <p:spTgt spid="38975"/>
                                        </p:tgtEl>
                                        <p:attrNameLst>
                                          <p:attrName>style.visibility</p:attrName>
                                        </p:attrNameLst>
                                      </p:cBhvr>
                                      <p:to>
                                        <p:strVal val="visible"/>
                                      </p:to>
                                    </p:set>
                                    <p:animEffect transition="in" filter="checkerboard(across)">
                                      <p:cBhvr>
                                        <p:cTn id="44" dur="500"/>
                                        <p:tgtEl>
                                          <p:spTgt spid="38975"/>
                                        </p:tgtEl>
                                      </p:cBhvr>
                                    </p:animEffect>
                                  </p:childTnLst>
                                </p:cTn>
                              </p:par>
                            </p:childTnLst>
                          </p:cTn>
                        </p:par>
                      </p:childTnLst>
                    </p:cTn>
                  </p:par>
                  <p:par>
                    <p:cTn id="45" fill="hold">
                      <p:stCondLst>
                        <p:cond delay="indefinite"/>
                      </p:stCondLst>
                      <p:childTnLst>
                        <p:par>
                          <p:cTn id="46" fill="hold">
                            <p:stCondLst>
                              <p:cond delay="0"/>
                            </p:stCondLst>
                            <p:childTnLst>
                              <p:par>
                                <p:cTn id="47" presetID="5" presetClass="entr" presetSubtype="10" fill="hold" grpId="0" nodeType="clickEffect">
                                  <p:stCondLst>
                                    <p:cond delay="0"/>
                                  </p:stCondLst>
                                  <p:childTnLst>
                                    <p:set>
                                      <p:cBhvr>
                                        <p:cTn id="48" dur="1" fill="hold">
                                          <p:stCondLst>
                                            <p:cond delay="0"/>
                                          </p:stCondLst>
                                        </p:cTn>
                                        <p:tgtEl>
                                          <p:spTgt spid="38927"/>
                                        </p:tgtEl>
                                        <p:attrNameLst>
                                          <p:attrName>style.visibility</p:attrName>
                                        </p:attrNameLst>
                                      </p:cBhvr>
                                      <p:to>
                                        <p:strVal val="visible"/>
                                      </p:to>
                                    </p:set>
                                    <p:animEffect transition="in" filter="checkerboard(across)">
                                      <p:cBhvr>
                                        <p:cTn id="49" dur="500"/>
                                        <p:tgtEl>
                                          <p:spTgt spid="38927"/>
                                        </p:tgtEl>
                                      </p:cBhvr>
                                    </p:animEffect>
                                  </p:childTnLst>
                                </p:cTn>
                              </p:par>
                            </p:childTnLst>
                          </p:cTn>
                        </p:par>
                      </p:childTnLst>
                    </p:cTn>
                  </p:par>
                  <p:par>
                    <p:cTn id="50" fill="hold">
                      <p:stCondLst>
                        <p:cond delay="indefinite"/>
                      </p:stCondLst>
                      <p:childTnLst>
                        <p:par>
                          <p:cTn id="51" fill="hold">
                            <p:stCondLst>
                              <p:cond delay="0"/>
                            </p:stCondLst>
                            <p:childTnLst>
                              <p:par>
                                <p:cTn id="52" presetID="5" presetClass="entr" presetSubtype="10" fill="hold" grpId="0" nodeType="clickEffect">
                                  <p:stCondLst>
                                    <p:cond delay="0"/>
                                  </p:stCondLst>
                                  <p:childTnLst>
                                    <p:set>
                                      <p:cBhvr>
                                        <p:cTn id="53" dur="1" fill="hold">
                                          <p:stCondLst>
                                            <p:cond delay="0"/>
                                          </p:stCondLst>
                                        </p:cTn>
                                        <p:tgtEl>
                                          <p:spTgt spid="38976"/>
                                        </p:tgtEl>
                                        <p:attrNameLst>
                                          <p:attrName>style.visibility</p:attrName>
                                        </p:attrNameLst>
                                      </p:cBhvr>
                                      <p:to>
                                        <p:strVal val="visible"/>
                                      </p:to>
                                    </p:set>
                                    <p:animEffect transition="in" filter="checkerboard(across)">
                                      <p:cBhvr>
                                        <p:cTn id="54" dur="500"/>
                                        <p:tgtEl>
                                          <p:spTgt spid="38976"/>
                                        </p:tgtEl>
                                      </p:cBhvr>
                                    </p:animEffect>
                                  </p:childTnLst>
                                </p:cTn>
                              </p:par>
                            </p:childTnLst>
                          </p:cTn>
                        </p:par>
                      </p:childTnLst>
                    </p:cTn>
                  </p:par>
                  <p:par>
                    <p:cTn id="55" fill="hold">
                      <p:stCondLst>
                        <p:cond delay="indefinite"/>
                      </p:stCondLst>
                      <p:childTnLst>
                        <p:par>
                          <p:cTn id="56" fill="hold">
                            <p:stCondLst>
                              <p:cond delay="0"/>
                            </p:stCondLst>
                            <p:childTnLst>
                              <p:par>
                                <p:cTn id="57" presetID="5" presetClass="entr" presetSubtype="10" fill="hold" grpId="0" nodeType="clickEffect">
                                  <p:stCondLst>
                                    <p:cond delay="0"/>
                                  </p:stCondLst>
                                  <p:childTnLst>
                                    <p:set>
                                      <p:cBhvr>
                                        <p:cTn id="58" dur="1" fill="hold">
                                          <p:stCondLst>
                                            <p:cond delay="0"/>
                                          </p:stCondLst>
                                        </p:cTn>
                                        <p:tgtEl>
                                          <p:spTgt spid="38925"/>
                                        </p:tgtEl>
                                        <p:attrNameLst>
                                          <p:attrName>style.visibility</p:attrName>
                                        </p:attrNameLst>
                                      </p:cBhvr>
                                      <p:to>
                                        <p:strVal val="visible"/>
                                      </p:to>
                                    </p:set>
                                    <p:animEffect transition="in" filter="checkerboard(across)">
                                      <p:cBhvr>
                                        <p:cTn id="59" dur="500"/>
                                        <p:tgtEl>
                                          <p:spTgt spid="38925"/>
                                        </p:tgtEl>
                                      </p:cBhvr>
                                    </p:animEffect>
                                  </p:childTnLst>
                                </p:cTn>
                              </p:par>
                              <p:par>
                                <p:cTn id="60" presetID="5" presetClass="entr" presetSubtype="10" fill="hold" grpId="0" nodeType="withEffect">
                                  <p:stCondLst>
                                    <p:cond delay="0"/>
                                  </p:stCondLst>
                                  <p:childTnLst>
                                    <p:set>
                                      <p:cBhvr>
                                        <p:cTn id="61" dur="1" fill="hold">
                                          <p:stCondLst>
                                            <p:cond delay="0"/>
                                          </p:stCondLst>
                                        </p:cTn>
                                        <p:tgtEl>
                                          <p:spTgt spid="38926"/>
                                        </p:tgtEl>
                                        <p:attrNameLst>
                                          <p:attrName>style.visibility</p:attrName>
                                        </p:attrNameLst>
                                      </p:cBhvr>
                                      <p:to>
                                        <p:strVal val="visible"/>
                                      </p:to>
                                    </p:set>
                                    <p:animEffect transition="in" filter="checkerboard(across)">
                                      <p:cBhvr>
                                        <p:cTn id="62" dur="500"/>
                                        <p:tgtEl>
                                          <p:spTgt spid="38926"/>
                                        </p:tgtEl>
                                      </p:cBhvr>
                                    </p:animEffect>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8923"/>
                                        </p:tgtEl>
                                        <p:attrNameLst>
                                          <p:attrName>style.visibility</p:attrName>
                                        </p:attrNameLst>
                                      </p:cBhvr>
                                      <p:to>
                                        <p:strVal val="visible"/>
                                      </p:to>
                                    </p:set>
                                    <p:anim calcmode="lin" valueType="num">
                                      <p:cBhvr additive="base">
                                        <p:cTn id="67" dur="500" fill="hold"/>
                                        <p:tgtEl>
                                          <p:spTgt spid="38923"/>
                                        </p:tgtEl>
                                        <p:attrNameLst>
                                          <p:attrName>ppt_x</p:attrName>
                                        </p:attrNameLst>
                                      </p:cBhvr>
                                      <p:tavLst>
                                        <p:tav tm="0">
                                          <p:val>
                                            <p:strVal val="#ppt_x"/>
                                          </p:val>
                                        </p:tav>
                                        <p:tav tm="100000">
                                          <p:val>
                                            <p:strVal val="#ppt_x"/>
                                          </p:val>
                                        </p:tav>
                                      </p:tavLst>
                                    </p:anim>
                                    <p:anim calcmode="lin" valueType="num">
                                      <p:cBhvr additive="base">
                                        <p:cTn id="68" dur="500" fill="hold"/>
                                        <p:tgtEl>
                                          <p:spTgt spid="38923"/>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38957"/>
                                        </p:tgtEl>
                                        <p:attrNameLst>
                                          <p:attrName>style.visibility</p:attrName>
                                        </p:attrNameLst>
                                      </p:cBhvr>
                                      <p:to>
                                        <p:strVal val="visible"/>
                                      </p:to>
                                    </p:set>
                                    <p:anim calcmode="lin" valueType="num">
                                      <p:cBhvr additive="base">
                                        <p:cTn id="71" dur="500" fill="hold"/>
                                        <p:tgtEl>
                                          <p:spTgt spid="38957"/>
                                        </p:tgtEl>
                                        <p:attrNameLst>
                                          <p:attrName>ppt_x</p:attrName>
                                        </p:attrNameLst>
                                      </p:cBhvr>
                                      <p:tavLst>
                                        <p:tav tm="0">
                                          <p:val>
                                            <p:strVal val="#ppt_x"/>
                                          </p:val>
                                        </p:tav>
                                        <p:tav tm="100000">
                                          <p:val>
                                            <p:strVal val="#ppt_x"/>
                                          </p:val>
                                        </p:tav>
                                      </p:tavLst>
                                    </p:anim>
                                    <p:anim calcmode="lin" valueType="num">
                                      <p:cBhvr additive="base">
                                        <p:cTn id="72" dur="500" fill="hold"/>
                                        <p:tgtEl>
                                          <p:spTgt spid="38957"/>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5" presetClass="entr" presetSubtype="10" fill="hold" grpId="0" nodeType="clickEffect">
                                  <p:stCondLst>
                                    <p:cond delay="0"/>
                                  </p:stCondLst>
                                  <p:childTnLst>
                                    <p:set>
                                      <p:cBhvr>
                                        <p:cTn id="76" dur="1" fill="hold">
                                          <p:stCondLst>
                                            <p:cond delay="0"/>
                                          </p:stCondLst>
                                        </p:cTn>
                                        <p:tgtEl>
                                          <p:spTgt spid="38928"/>
                                        </p:tgtEl>
                                        <p:attrNameLst>
                                          <p:attrName>style.visibility</p:attrName>
                                        </p:attrNameLst>
                                      </p:cBhvr>
                                      <p:to>
                                        <p:strVal val="visible"/>
                                      </p:to>
                                    </p:set>
                                    <p:animEffect transition="in" filter="checkerboard(across)">
                                      <p:cBhvr>
                                        <p:cTn id="77" dur="500"/>
                                        <p:tgtEl>
                                          <p:spTgt spid="38928"/>
                                        </p:tgtEl>
                                      </p:cBhvr>
                                    </p:animEffect>
                                  </p:childTnLst>
                                </p:cTn>
                              </p:par>
                              <p:par>
                                <p:cTn id="78" presetID="5" presetClass="entr" presetSubtype="10" fill="hold" grpId="0" nodeType="withEffect">
                                  <p:stCondLst>
                                    <p:cond delay="0"/>
                                  </p:stCondLst>
                                  <p:childTnLst>
                                    <p:set>
                                      <p:cBhvr>
                                        <p:cTn id="79" dur="1" fill="hold">
                                          <p:stCondLst>
                                            <p:cond delay="0"/>
                                          </p:stCondLst>
                                        </p:cTn>
                                        <p:tgtEl>
                                          <p:spTgt spid="38959"/>
                                        </p:tgtEl>
                                        <p:attrNameLst>
                                          <p:attrName>style.visibility</p:attrName>
                                        </p:attrNameLst>
                                      </p:cBhvr>
                                      <p:to>
                                        <p:strVal val="visible"/>
                                      </p:to>
                                    </p:set>
                                    <p:animEffect transition="in" filter="checkerboard(across)">
                                      <p:cBhvr>
                                        <p:cTn id="80" dur="500"/>
                                        <p:tgtEl>
                                          <p:spTgt spid="38959"/>
                                        </p:tgtEl>
                                      </p:cBhvr>
                                    </p:animEffect>
                                  </p:childTnLst>
                                </p:cTn>
                              </p:par>
                            </p:childTnLst>
                          </p:cTn>
                        </p:par>
                      </p:childTnLst>
                    </p:cTn>
                  </p:par>
                  <p:par>
                    <p:cTn id="81" fill="hold">
                      <p:stCondLst>
                        <p:cond delay="indefinite"/>
                      </p:stCondLst>
                      <p:childTnLst>
                        <p:par>
                          <p:cTn id="82" fill="hold">
                            <p:stCondLst>
                              <p:cond delay="0"/>
                            </p:stCondLst>
                            <p:childTnLst>
                              <p:par>
                                <p:cTn id="83" presetID="5" presetClass="entr" presetSubtype="10" fill="hold" grpId="0" nodeType="clickEffect">
                                  <p:stCondLst>
                                    <p:cond delay="0"/>
                                  </p:stCondLst>
                                  <p:childTnLst>
                                    <p:set>
                                      <p:cBhvr>
                                        <p:cTn id="84" dur="1" fill="hold">
                                          <p:stCondLst>
                                            <p:cond delay="0"/>
                                          </p:stCondLst>
                                        </p:cTn>
                                        <p:tgtEl>
                                          <p:spTgt spid="38929"/>
                                        </p:tgtEl>
                                        <p:attrNameLst>
                                          <p:attrName>style.visibility</p:attrName>
                                        </p:attrNameLst>
                                      </p:cBhvr>
                                      <p:to>
                                        <p:strVal val="visible"/>
                                      </p:to>
                                    </p:set>
                                    <p:animEffect transition="in" filter="checkerboard(across)">
                                      <p:cBhvr>
                                        <p:cTn id="85" dur="500"/>
                                        <p:tgtEl>
                                          <p:spTgt spid="38929"/>
                                        </p:tgtEl>
                                      </p:cBhvr>
                                    </p:animEffect>
                                  </p:childTnLst>
                                </p:cTn>
                              </p:par>
                              <p:par>
                                <p:cTn id="86" presetID="5" presetClass="entr" presetSubtype="10" fill="hold" grpId="0" nodeType="withEffect">
                                  <p:stCondLst>
                                    <p:cond delay="0"/>
                                  </p:stCondLst>
                                  <p:childTnLst>
                                    <p:set>
                                      <p:cBhvr>
                                        <p:cTn id="87" dur="1" fill="hold">
                                          <p:stCondLst>
                                            <p:cond delay="0"/>
                                          </p:stCondLst>
                                        </p:cTn>
                                        <p:tgtEl>
                                          <p:spTgt spid="38958"/>
                                        </p:tgtEl>
                                        <p:attrNameLst>
                                          <p:attrName>style.visibility</p:attrName>
                                        </p:attrNameLst>
                                      </p:cBhvr>
                                      <p:to>
                                        <p:strVal val="visible"/>
                                      </p:to>
                                    </p:set>
                                    <p:animEffect transition="in" filter="checkerboard(across)">
                                      <p:cBhvr>
                                        <p:cTn id="88" dur="500"/>
                                        <p:tgtEl>
                                          <p:spTgt spid="38958"/>
                                        </p:tgtEl>
                                      </p:cBhvr>
                                    </p:animEffect>
                                  </p:childTnLst>
                                </p:cTn>
                              </p:par>
                            </p:childTnLst>
                          </p:cTn>
                        </p:par>
                      </p:childTnLst>
                    </p:cTn>
                  </p:par>
                  <p:par>
                    <p:cTn id="89" fill="hold">
                      <p:stCondLst>
                        <p:cond delay="indefinite"/>
                      </p:stCondLst>
                      <p:childTnLst>
                        <p:par>
                          <p:cTn id="90" fill="hold">
                            <p:stCondLst>
                              <p:cond delay="0"/>
                            </p:stCondLst>
                            <p:childTnLst>
                              <p:par>
                                <p:cTn id="91" presetID="5" presetClass="entr" presetSubtype="10" fill="hold" grpId="0" nodeType="clickEffect">
                                  <p:stCondLst>
                                    <p:cond delay="0"/>
                                  </p:stCondLst>
                                  <p:childTnLst>
                                    <p:set>
                                      <p:cBhvr>
                                        <p:cTn id="92" dur="1" fill="hold">
                                          <p:stCondLst>
                                            <p:cond delay="0"/>
                                          </p:stCondLst>
                                        </p:cTn>
                                        <p:tgtEl>
                                          <p:spTgt spid="38930"/>
                                        </p:tgtEl>
                                        <p:attrNameLst>
                                          <p:attrName>style.visibility</p:attrName>
                                        </p:attrNameLst>
                                      </p:cBhvr>
                                      <p:to>
                                        <p:strVal val="visible"/>
                                      </p:to>
                                    </p:set>
                                    <p:animEffect transition="in" filter="checkerboard(across)">
                                      <p:cBhvr>
                                        <p:cTn id="93" dur="500"/>
                                        <p:tgtEl>
                                          <p:spTgt spid="38930"/>
                                        </p:tgtEl>
                                      </p:cBhvr>
                                    </p:animEffect>
                                  </p:childTnLst>
                                </p:cTn>
                              </p:par>
                              <p:par>
                                <p:cTn id="94" presetID="5" presetClass="entr" presetSubtype="10" fill="hold" grpId="0" nodeType="withEffect">
                                  <p:stCondLst>
                                    <p:cond delay="0"/>
                                  </p:stCondLst>
                                  <p:childTnLst>
                                    <p:set>
                                      <p:cBhvr>
                                        <p:cTn id="95" dur="1" fill="hold">
                                          <p:stCondLst>
                                            <p:cond delay="0"/>
                                          </p:stCondLst>
                                        </p:cTn>
                                        <p:tgtEl>
                                          <p:spTgt spid="38971"/>
                                        </p:tgtEl>
                                        <p:attrNameLst>
                                          <p:attrName>style.visibility</p:attrName>
                                        </p:attrNameLst>
                                      </p:cBhvr>
                                      <p:to>
                                        <p:strVal val="visible"/>
                                      </p:to>
                                    </p:set>
                                    <p:animEffect transition="in" filter="checkerboard(across)">
                                      <p:cBhvr>
                                        <p:cTn id="96" dur="500"/>
                                        <p:tgtEl>
                                          <p:spTgt spid="38971"/>
                                        </p:tgtEl>
                                      </p:cBhvr>
                                    </p:animEffect>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grpId="0" nodeType="clickEffect">
                                  <p:stCondLst>
                                    <p:cond delay="0"/>
                                  </p:stCondLst>
                                  <p:childTnLst>
                                    <p:set>
                                      <p:cBhvr>
                                        <p:cTn id="100" dur="1" fill="hold">
                                          <p:stCondLst>
                                            <p:cond delay="0"/>
                                          </p:stCondLst>
                                        </p:cTn>
                                        <p:tgtEl>
                                          <p:spTgt spid="38931"/>
                                        </p:tgtEl>
                                        <p:attrNameLst>
                                          <p:attrName>style.visibility</p:attrName>
                                        </p:attrNameLst>
                                      </p:cBhvr>
                                      <p:to>
                                        <p:strVal val="visible"/>
                                      </p:to>
                                    </p:set>
                                    <p:anim calcmode="lin" valueType="num">
                                      <p:cBhvr additive="base">
                                        <p:cTn id="101" dur="500" fill="hold"/>
                                        <p:tgtEl>
                                          <p:spTgt spid="38931"/>
                                        </p:tgtEl>
                                        <p:attrNameLst>
                                          <p:attrName>ppt_x</p:attrName>
                                        </p:attrNameLst>
                                      </p:cBhvr>
                                      <p:tavLst>
                                        <p:tav tm="0">
                                          <p:val>
                                            <p:strVal val="#ppt_x"/>
                                          </p:val>
                                        </p:tav>
                                        <p:tav tm="100000">
                                          <p:val>
                                            <p:strVal val="#ppt_x"/>
                                          </p:val>
                                        </p:tav>
                                      </p:tavLst>
                                    </p:anim>
                                    <p:anim calcmode="lin" valueType="num">
                                      <p:cBhvr additive="base">
                                        <p:cTn id="102" dur="500" fill="hold"/>
                                        <p:tgtEl>
                                          <p:spTgt spid="38931"/>
                                        </p:tgtEl>
                                        <p:attrNameLst>
                                          <p:attrName>ppt_y</p:attrName>
                                        </p:attrNameLst>
                                      </p:cBhvr>
                                      <p:tavLst>
                                        <p:tav tm="0">
                                          <p:val>
                                            <p:strVal val="1+#ppt_h/2"/>
                                          </p:val>
                                        </p:tav>
                                        <p:tav tm="100000">
                                          <p:val>
                                            <p:strVal val="#ppt_y"/>
                                          </p:val>
                                        </p:tav>
                                      </p:tavLst>
                                    </p:anim>
                                  </p:childTnLst>
                                </p:cTn>
                              </p:par>
                              <p:par>
                                <p:cTn id="103" presetID="2" presetClass="entr" presetSubtype="4" fill="hold" grpId="0" nodeType="withEffect">
                                  <p:stCondLst>
                                    <p:cond delay="0"/>
                                  </p:stCondLst>
                                  <p:childTnLst>
                                    <p:set>
                                      <p:cBhvr>
                                        <p:cTn id="104" dur="1" fill="hold">
                                          <p:stCondLst>
                                            <p:cond delay="0"/>
                                          </p:stCondLst>
                                        </p:cTn>
                                        <p:tgtEl>
                                          <p:spTgt spid="38960"/>
                                        </p:tgtEl>
                                        <p:attrNameLst>
                                          <p:attrName>style.visibility</p:attrName>
                                        </p:attrNameLst>
                                      </p:cBhvr>
                                      <p:to>
                                        <p:strVal val="visible"/>
                                      </p:to>
                                    </p:set>
                                    <p:anim calcmode="lin" valueType="num">
                                      <p:cBhvr additive="base">
                                        <p:cTn id="105" dur="500" fill="hold"/>
                                        <p:tgtEl>
                                          <p:spTgt spid="38960"/>
                                        </p:tgtEl>
                                        <p:attrNameLst>
                                          <p:attrName>ppt_x</p:attrName>
                                        </p:attrNameLst>
                                      </p:cBhvr>
                                      <p:tavLst>
                                        <p:tav tm="0">
                                          <p:val>
                                            <p:strVal val="#ppt_x"/>
                                          </p:val>
                                        </p:tav>
                                        <p:tav tm="100000">
                                          <p:val>
                                            <p:strVal val="#ppt_x"/>
                                          </p:val>
                                        </p:tav>
                                      </p:tavLst>
                                    </p:anim>
                                    <p:anim calcmode="lin" valueType="num">
                                      <p:cBhvr additive="base">
                                        <p:cTn id="106" dur="500" fill="hold"/>
                                        <p:tgtEl>
                                          <p:spTgt spid="38960"/>
                                        </p:tgtEl>
                                        <p:attrNameLst>
                                          <p:attrName>ppt_y</p:attrName>
                                        </p:attrNameLst>
                                      </p:cBhvr>
                                      <p:tavLst>
                                        <p:tav tm="0">
                                          <p:val>
                                            <p:strVal val="1+#ppt_h/2"/>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5" presetClass="entr" presetSubtype="10" fill="hold" grpId="0" nodeType="clickEffect">
                                  <p:stCondLst>
                                    <p:cond delay="0"/>
                                  </p:stCondLst>
                                  <p:childTnLst>
                                    <p:set>
                                      <p:cBhvr>
                                        <p:cTn id="110" dur="1" fill="hold">
                                          <p:stCondLst>
                                            <p:cond delay="0"/>
                                          </p:stCondLst>
                                        </p:cTn>
                                        <p:tgtEl>
                                          <p:spTgt spid="38932"/>
                                        </p:tgtEl>
                                        <p:attrNameLst>
                                          <p:attrName>style.visibility</p:attrName>
                                        </p:attrNameLst>
                                      </p:cBhvr>
                                      <p:to>
                                        <p:strVal val="visible"/>
                                      </p:to>
                                    </p:set>
                                    <p:animEffect transition="in" filter="checkerboard(across)">
                                      <p:cBhvr>
                                        <p:cTn id="111" dur="500"/>
                                        <p:tgtEl>
                                          <p:spTgt spid="38932"/>
                                        </p:tgtEl>
                                      </p:cBhvr>
                                    </p:animEffect>
                                  </p:childTnLst>
                                </p:cTn>
                              </p:par>
                              <p:par>
                                <p:cTn id="112" presetID="5" presetClass="entr" presetSubtype="10" fill="hold" grpId="0" nodeType="withEffect">
                                  <p:stCondLst>
                                    <p:cond delay="0"/>
                                  </p:stCondLst>
                                  <p:childTnLst>
                                    <p:set>
                                      <p:cBhvr>
                                        <p:cTn id="113" dur="1" fill="hold">
                                          <p:stCondLst>
                                            <p:cond delay="0"/>
                                          </p:stCondLst>
                                        </p:cTn>
                                        <p:tgtEl>
                                          <p:spTgt spid="38934"/>
                                        </p:tgtEl>
                                        <p:attrNameLst>
                                          <p:attrName>style.visibility</p:attrName>
                                        </p:attrNameLst>
                                      </p:cBhvr>
                                      <p:to>
                                        <p:strVal val="visible"/>
                                      </p:to>
                                    </p:set>
                                    <p:animEffect transition="in" filter="checkerboard(across)">
                                      <p:cBhvr>
                                        <p:cTn id="114" dur="500"/>
                                        <p:tgtEl>
                                          <p:spTgt spid="38934"/>
                                        </p:tgtEl>
                                      </p:cBhvr>
                                    </p:animEffect>
                                  </p:childTnLst>
                                </p:cTn>
                              </p:par>
                            </p:childTnLst>
                          </p:cTn>
                        </p:par>
                      </p:childTnLst>
                    </p:cTn>
                  </p:par>
                  <p:par>
                    <p:cTn id="115" fill="hold">
                      <p:stCondLst>
                        <p:cond delay="indefinite"/>
                      </p:stCondLst>
                      <p:childTnLst>
                        <p:par>
                          <p:cTn id="116" fill="hold">
                            <p:stCondLst>
                              <p:cond delay="0"/>
                            </p:stCondLst>
                            <p:childTnLst>
                              <p:par>
                                <p:cTn id="117" presetID="5" presetClass="entr" presetSubtype="10" fill="hold" grpId="0" nodeType="clickEffect">
                                  <p:stCondLst>
                                    <p:cond delay="0"/>
                                  </p:stCondLst>
                                  <p:childTnLst>
                                    <p:set>
                                      <p:cBhvr>
                                        <p:cTn id="118" dur="1" fill="hold">
                                          <p:stCondLst>
                                            <p:cond delay="0"/>
                                          </p:stCondLst>
                                        </p:cTn>
                                        <p:tgtEl>
                                          <p:spTgt spid="38938"/>
                                        </p:tgtEl>
                                        <p:attrNameLst>
                                          <p:attrName>style.visibility</p:attrName>
                                        </p:attrNameLst>
                                      </p:cBhvr>
                                      <p:to>
                                        <p:strVal val="visible"/>
                                      </p:to>
                                    </p:set>
                                    <p:animEffect transition="in" filter="checkerboard(across)">
                                      <p:cBhvr>
                                        <p:cTn id="119" dur="500"/>
                                        <p:tgtEl>
                                          <p:spTgt spid="38938"/>
                                        </p:tgtEl>
                                      </p:cBhvr>
                                    </p:animEffect>
                                  </p:childTnLst>
                                </p:cTn>
                              </p:par>
                              <p:par>
                                <p:cTn id="120" presetID="5" presetClass="entr" presetSubtype="10" fill="hold" grpId="0" nodeType="withEffect">
                                  <p:stCondLst>
                                    <p:cond delay="0"/>
                                  </p:stCondLst>
                                  <p:childTnLst>
                                    <p:set>
                                      <p:cBhvr>
                                        <p:cTn id="121" dur="1" fill="hold">
                                          <p:stCondLst>
                                            <p:cond delay="0"/>
                                          </p:stCondLst>
                                        </p:cTn>
                                        <p:tgtEl>
                                          <p:spTgt spid="38963"/>
                                        </p:tgtEl>
                                        <p:attrNameLst>
                                          <p:attrName>style.visibility</p:attrName>
                                        </p:attrNameLst>
                                      </p:cBhvr>
                                      <p:to>
                                        <p:strVal val="visible"/>
                                      </p:to>
                                    </p:set>
                                    <p:animEffect transition="in" filter="checkerboard(across)">
                                      <p:cBhvr>
                                        <p:cTn id="122" dur="500"/>
                                        <p:tgtEl>
                                          <p:spTgt spid="38963"/>
                                        </p:tgtEl>
                                      </p:cBhvr>
                                    </p:animEffect>
                                  </p:childTnLst>
                                </p:cTn>
                              </p:par>
                            </p:childTnLst>
                          </p:cTn>
                        </p:par>
                      </p:childTnLst>
                    </p:cTn>
                  </p:par>
                  <p:par>
                    <p:cTn id="123" fill="hold">
                      <p:stCondLst>
                        <p:cond delay="indefinite"/>
                      </p:stCondLst>
                      <p:childTnLst>
                        <p:par>
                          <p:cTn id="124" fill="hold">
                            <p:stCondLst>
                              <p:cond delay="0"/>
                            </p:stCondLst>
                            <p:childTnLst>
                              <p:par>
                                <p:cTn id="125" presetID="5" presetClass="entr" presetSubtype="10" fill="hold" grpId="0" nodeType="clickEffect">
                                  <p:stCondLst>
                                    <p:cond delay="0"/>
                                  </p:stCondLst>
                                  <p:childTnLst>
                                    <p:set>
                                      <p:cBhvr>
                                        <p:cTn id="126" dur="1" fill="hold">
                                          <p:stCondLst>
                                            <p:cond delay="0"/>
                                          </p:stCondLst>
                                        </p:cTn>
                                        <p:tgtEl>
                                          <p:spTgt spid="38933"/>
                                        </p:tgtEl>
                                        <p:attrNameLst>
                                          <p:attrName>style.visibility</p:attrName>
                                        </p:attrNameLst>
                                      </p:cBhvr>
                                      <p:to>
                                        <p:strVal val="visible"/>
                                      </p:to>
                                    </p:set>
                                    <p:animEffect transition="in" filter="checkerboard(across)">
                                      <p:cBhvr>
                                        <p:cTn id="127" dur="500"/>
                                        <p:tgtEl>
                                          <p:spTgt spid="38933"/>
                                        </p:tgtEl>
                                      </p:cBhvr>
                                    </p:animEffect>
                                  </p:childTnLst>
                                </p:cTn>
                              </p:par>
                              <p:par>
                                <p:cTn id="128" presetID="5" presetClass="entr" presetSubtype="10" fill="hold" grpId="0" nodeType="withEffect">
                                  <p:stCondLst>
                                    <p:cond delay="0"/>
                                  </p:stCondLst>
                                  <p:childTnLst>
                                    <p:set>
                                      <p:cBhvr>
                                        <p:cTn id="129" dur="1" fill="hold">
                                          <p:stCondLst>
                                            <p:cond delay="0"/>
                                          </p:stCondLst>
                                        </p:cTn>
                                        <p:tgtEl>
                                          <p:spTgt spid="38962"/>
                                        </p:tgtEl>
                                        <p:attrNameLst>
                                          <p:attrName>style.visibility</p:attrName>
                                        </p:attrNameLst>
                                      </p:cBhvr>
                                      <p:to>
                                        <p:strVal val="visible"/>
                                      </p:to>
                                    </p:set>
                                    <p:animEffect transition="in" filter="checkerboard(across)">
                                      <p:cBhvr>
                                        <p:cTn id="130" dur="500"/>
                                        <p:tgtEl>
                                          <p:spTgt spid="38962"/>
                                        </p:tgtEl>
                                      </p:cBhvr>
                                    </p:animEffect>
                                  </p:childTnLst>
                                </p:cTn>
                              </p:par>
                            </p:childTnLst>
                          </p:cTn>
                        </p:par>
                      </p:childTnLst>
                    </p:cTn>
                  </p:par>
                  <p:par>
                    <p:cTn id="131" fill="hold">
                      <p:stCondLst>
                        <p:cond delay="indefinite"/>
                      </p:stCondLst>
                      <p:childTnLst>
                        <p:par>
                          <p:cTn id="132" fill="hold">
                            <p:stCondLst>
                              <p:cond delay="0"/>
                            </p:stCondLst>
                            <p:childTnLst>
                              <p:par>
                                <p:cTn id="133" presetID="5" presetClass="entr" presetSubtype="10" fill="hold" grpId="0" nodeType="clickEffect">
                                  <p:stCondLst>
                                    <p:cond delay="0"/>
                                  </p:stCondLst>
                                  <p:childTnLst>
                                    <p:set>
                                      <p:cBhvr>
                                        <p:cTn id="134" dur="1" fill="hold">
                                          <p:stCondLst>
                                            <p:cond delay="0"/>
                                          </p:stCondLst>
                                        </p:cTn>
                                        <p:tgtEl>
                                          <p:spTgt spid="38977"/>
                                        </p:tgtEl>
                                        <p:attrNameLst>
                                          <p:attrName>style.visibility</p:attrName>
                                        </p:attrNameLst>
                                      </p:cBhvr>
                                      <p:to>
                                        <p:strVal val="visible"/>
                                      </p:to>
                                    </p:set>
                                    <p:animEffect transition="in" filter="checkerboard(across)">
                                      <p:cBhvr>
                                        <p:cTn id="135" dur="500"/>
                                        <p:tgtEl>
                                          <p:spTgt spid="38977"/>
                                        </p:tgtEl>
                                      </p:cBhvr>
                                    </p:animEffect>
                                  </p:childTnLst>
                                </p:cTn>
                              </p:par>
                            </p:childTnLst>
                          </p:cTn>
                        </p:par>
                      </p:childTnLst>
                    </p:cTn>
                  </p:par>
                  <p:par>
                    <p:cTn id="136" fill="hold">
                      <p:stCondLst>
                        <p:cond delay="indefinite"/>
                      </p:stCondLst>
                      <p:childTnLst>
                        <p:par>
                          <p:cTn id="137" fill="hold">
                            <p:stCondLst>
                              <p:cond delay="0"/>
                            </p:stCondLst>
                            <p:childTnLst>
                              <p:par>
                                <p:cTn id="138" presetID="5" presetClass="entr" presetSubtype="10" fill="hold" grpId="0" nodeType="clickEffect">
                                  <p:stCondLst>
                                    <p:cond delay="0"/>
                                  </p:stCondLst>
                                  <p:childTnLst>
                                    <p:set>
                                      <p:cBhvr>
                                        <p:cTn id="139" dur="1" fill="hold">
                                          <p:stCondLst>
                                            <p:cond delay="0"/>
                                          </p:stCondLst>
                                        </p:cTn>
                                        <p:tgtEl>
                                          <p:spTgt spid="38937"/>
                                        </p:tgtEl>
                                        <p:attrNameLst>
                                          <p:attrName>style.visibility</p:attrName>
                                        </p:attrNameLst>
                                      </p:cBhvr>
                                      <p:to>
                                        <p:strVal val="visible"/>
                                      </p:to>
                                    </p:set>
                                    <p:animEffect transition="in" filter="checkerboard(across)">
                                      <p:cBhvr>
                                        <p:cTn id="140" dur="500"/>
                                        <p:tgtEl>
                                          <p:spTgt spid="38937"/>
                                        </p:tgtEl>
                                      </p:cBhvr>
                                    </p:animEffect>
                                  </p:childTnLst>
                                </p:cTn>
                              </p:par>
                              <p:par>
                                <p:cTn id="141" presetID="5" presetClass="entr" presetSubtype="10" fill="hold" grpId="0" nodeType="withEffect">
                                  <p:stCondLst>
                                    <p:cond delay="0"/>
                                  </p:stCondLst>
                                  <p:childTnLst>
                                    <p:set>
                                      <p:cBhvr>
                                        <p:cTn id="142" dur="1" fill="hold">
                                          <p:stCondLst>
                                            <p:cond delay="0"/>
                                          </p:stCondLst>
                                        </p:cTn>
                                        <p:tgtEl>
                                          <p:spTgt spid="38950"/>
                                        </p:tgtEl>
                                        <p:attrNameLst>
                                          <p:attrName>style.visibility</p:attrName>
                                        </p:attrNameLst>
                                      </p:cBhvr>
                                      <p:to>
                                        <p:strVal val="visible"/>
                                      </p:to>
                                    </p:set>
                                    <p:animEffect transition="in" filter="checkerboard(across)">
                                      <p:cBhvr>
                                        <p:cTn id="143" dur="500"/>
                                        <p:tgtEl>
                                          <p:spTgt spid="38950"/>
                                        </p:tgtEl>
                                      </p:cBhvr>
                                    </p:animEffect>
                                  </p:childTnLst>
                                </p:cTn>
                              </p:par>
                            </p:childTnLst>
                          </p:cTn>
                        </p:par>
                      </p:childTnLst>
                    </p:cTn>
                  </p:par>
                  <p:par>
                    <p:cTn id="144" fill="hold">
                      <p:stCondLst>
                        <p:cond delay="indefinite"/>
                      </p:stCondLst>
                      <p:childTnLst>
                        <p:par>
                          <p:cTn id="145" fill="hold">
                            <p:stCondLst>
                              <p:cond delay="0"/>
                            </p:stCondLst>
                            <p:childTnLst>
                              <p:par>
                                <p:cTn id="146" presetID="5" presetClass="entr" presetSubtype="10" fill="hold" grpId="0" nodeType="clickEffect">
                                  <p:stCondLst>
                                    <p:cond delay="0"/>
                                  </p:stCondLst>
                                  <p:childTnLst>
                                    <p:set>
                                      <p:cBhvr>
                                        <p:cTn id="147" dur="1" fill="hold">
                                          <p:stCondLst>
                                            <p:cond delay="0"/>
                                          </p:stCondLst>
                                        </p:cTn>
                                        <p:tgtEl>
                                          <p:spTgt spid="38935"/>
                                        </p:tgtEl>
                                        <p:attrNameLst>
                                          <p:attrName>style.visibility</p:attrName>
                                        </p:attrNameLst>
                                      </p:cBhvr>
                                      <p:to>
                                        <p:strVal val="visible"/>
                                      </p:to>
                                    </p:set>
                                    <p:animEffect transition="in" filter="checkerboard(across)">
                                      <p:cBhvr>
                                        <p:cTn id="148" dur="500"/>
                                        <p:tgtEl>
                                          <p:spTgt spid="38935"/>
                                        </p:tgtEl>
                                      </p:cBhvr>
                                    </p:animEffect>
                                  </p:childTnLst>
                                </p:cTn>
                              </p:par>
                              <p:par>
                                <p:cTn id="149" presetID="5" presetClass="entr" presetSubtype="10" fill="hold" grpId="0" nodeType="withEffect">
                                  <p:stCondLst>
                                    <p:cond delay="0"/>
                                  </p:stCondLst>
                                  <p:childTnLst>
                                    <p:set>
                                      <p:cBhvr>
                                        <p:cTn id="150" dur="1" fill="hold">
                                          <p:stCondLst>
                                            <p:cond delay="0"/>
                                          </p:stCondLst>
                                        </p:cTn>
                                        <p:tgtEl>
                                          <p:spTgt spid="38936"/>
                                        </p:tgtEl>
                                        <p:attrNameLst>
                                          <p:attrName>style.visibility</p:attrName>
                                        </p:attrNameLst>
                                      </p:cBhvr>
                                      <p:to>
                                        <p:strVal val="visible"/>
                                      </p:to>
                                    </p:set>
                                    <p:animEffect transition="in" filter="checkerboard(across)">
                                      <p:cBhvr>
                                        <p:cTn id="151" dur="500"/>
                                        <p:tgtEl>
                                          <p:spTgt spid="38936"/>
                                        </p:tgtEl>
                                      </p:cBhvr>
                                    </p:animEffect>
                                  </p:childTnLst>
                                </p:cTn>
                              </p:par>
                            </p:childTnLst>
                          </p:cTn>
                        </p:par>
                      </p:childTnLst>
                    </p:cTn>
                  </p:par>
                  <p:par>
                    <p:cTn id="152" fill="hold">
                      <p:stCondLst>
                        <p:cond delay="indefinite"/>
                      </p:stCondLst>
                      <p:childTnLst>
                        <p:par>
                          <p:cTn id="153" fill="hold">
                            <p:stCondLst>
                              <p:cond delay="0"/>
                            </p:stCondLst>
                            <p:childTnLst>
                              <p:par>
                                <p:cTn id="154" presetID="2" presetClass="entr" presetSubtype="4" fill="hold" grpId="0" nodeType="clickEffect">
                                  <p:stCondLst>
                                    <p:cond delay="0"/>
                                  </p:stCondLst>
                                  <p:childTnLst>
                                    <p:set>
                                      <p:cBhvr>
                                        <p:cTn id="155" dur="1" fill="hold">
                                          <p:stCondLst>
                                            <p:cond delay="0"/>
                                          </p:stCondLst>
                                        </p:cTn>
                                        <p:tgtEl>
                                          <p:spTgt spid="38939"/>
                                        </p:tgtEl>
                                        <p:attrNameLst>
                                          <p:attrName>style.visibility</p:attrName>
                                        </p:attrNameLst>
                                      </p:cBhvr>
                                      <p:to>
                                        <p:strVal val="visible"/>
                                      </p:to>
                                    </p:set>
                                    <p:anim calcmode="lin" valueType="num">
                                      <p:cBhvr additive="base">
                                        <p:cTn id="156" dur="500" fill="hold"/>
                                        <p:tgtEl>
                                          <p:spTgt spid="38939"/>
                                        </p:tgtEl>
                                        <p:attrNameLst>
                                          <p:attrName>ppt_x</p:attrName>
                                        </p:attrNameLst>
                                      </p:cBhvr>
                                      <p:tavLst>
                                        <p:tav tm="0">
                                          <p:val>
                                            <p:strVal val="#ppt_x"/>
                                          </p:val>
                                        </p:tav>
                                        <p:tav tm="100000">
                                          <p:val>
                                            <p:strVal val="#ppt_x"/>
                                          </p:val>
                                        </p:tav>
                                      </p:tavLst>
                                    </p:anim>
                                    <p:anim calcmode="lin" valueType="num">
                                      <p:cBhvr additive="base">
                                        <p:cTn id="157" dur="500" fill="hold"/>
                                        <p:tgtEl>
                                          <p:spTgt spid="38939"/>
                                        </p:tgtEl>
                                        <p:attrNameLst>
                                          <p:attrName>ppt_y</p:attrName>
                                        </p:attrNameLst>
                                      </p:cBhvr>
                                      <p:tavLst>
                                        <p:tav tm="0">
                                          <p:val>
                                            <p:strVal val="1+#ppt_h/2"/>
                                          </p:val>
                                        </p:tav>
                                        <p:tav tm="100000">
                                          <p:val>
                                            <p:strVal val="#ppt_y"/>
                                          </p:val>
                                        </p:tav>
                                      </p:tavLst>
                                    </p:anim>
                                  </p:childTnLst>
                                </p:cTn>
                              </p:par>
                              <p:par>
                                <p:cTn id="158" presetID="2" presetClass="entr" presetSubtype="4" fill="hold" grpId="0" nodeType="withEffect">
                                  <p:stCondLst>
                                    <p:cond delay="0"/>
                                  </p:stCondLst>
                                  <p:childTnLst>
                                    <p:set>
                                      <p:cBhvr>
                                        <p:cTn id="159" dur="1" fill="hold">
                                          <p:stCondLst>
                                            <p:cond delay="0"/>
                                          </p:stCondLst>
                                        </p:cTn>
                                        <p:tgtEl>
                                          <p:spTgt spid="38965"/>
                                        </p:tgtEl>
                                        <p:attrNameLst>
                                          <p:attrName>style.visibility</p:attrName>
                                        </p:attrNameLst>
                                      </p:cBhvr>
                                      <p:to>
                                        <p:strVal val="visible"/>
                                      </p:to>
                                    </p:set>
                                    <p:anim calcmode="lin" valueType="num">
                                      <p:cBhvr additive="base">
                                        <p:cTn id="160" dur="500" fill="hold"/>
                                        <p:tgtEl>
                                          <p:spTgt spid="38965"/>
                                        </p:tgtEl>
                                        <p:attrNameLst>
                                          <p:attrName>ppt_x</p:attrName>
                                        </p:attrNameLst>
                                      </p:cBhvr>
                                      <p:tavLst>
                                        <p:tav tm="0">
                                          <p:val>
                                            <p:strVal val="#ppt_x"/>
                                          </p:val>
                                        </p:tav>
                                        <p:tav tm="100000">
                                          <p:val>
                                            <p:strVal val="#ppt_x"/>
                                          </p:val>
                                        </p:tav>
                                      </p:tavLst>
                                    </p:anim>
                                    <p:anim calcmode="lin" valueType="num">
                                      <p:cBhvr additive="base">
                                        <p:cTn id="161" dur="500" fill="hold"/>
                                        <p:tgtEl>
                                          <p:spTgt spid="38965"/>
                                        </p:tgtEl>
                                        <p:attrNameLst>
                                          <p:attrName>ppt_y</p:attrName>
                                        </p:attrNameLst>
                                      </p:cBhvr>
                                      <p:tavLst>
                                        <p:tav tm="0">
                                          <p:val>
                                            <p:strVal val="1+#ppt_h/2"/>
                                          </p:val>
                                        </p:tav>
                                        <p:tav tm="100000">
                                          <p:val>
                                            <p:strVal val="#ppt_y"/>
                                          </p:val>
                                        </p:tav>
                                      </p:tavLst>
                                    </p:anim>
                                  </p:childTnLst>
                                </p:cTn>
                              </p:par>
                            </p:childTnLst>
                          </p:cTn>
                        </p:par>
                      </p:childTnLst>
                    </p:cTn>
                  </p:par>
                  <p:par>
                    <p:cTn id="162" fill="hold">
                      <p:stCondLst>
                        <p:cond delay="indefinite"/>
                      </p:stCondLst>
                      <p:childTnLst>
                        <p:par>
                          <p:cTn id="163" fill="hold">
                            <p:stCondLst>
                              <p:cond delay="0"/>
                            </p:stCondLst>
                            <p:childTnLst>
                              <p:par>
                                <p:cTn id="164" presetID="5" presetClass="entr" presetSubtype="10" fill="hold" grpId="0" nodeType="clickEffect">
                                  <p:stCondLst>
                                    <p:cond delay="0"/>
                                  </p:stCondLst>
                                  <p:childTnLst>
                                    <p:set>
                                      <p:cBhvr>
                                        <p:cTn id="165" dur="1" fill="hold">
                                          <p:stCondLst>
                                            <p:cond delay="0"/>
                                          </p:stCondLst>
                                        </p:cTn>
                                        <p:tgtEl>
                                          <p:spTgt spid="38969"/>
                                        </p:tgtEl>
                                        <p:attrNameLst>
                                          <p:attrName>style.visibility</p:attrName>
                                        </p:attrNameLst>
                                      </p:cBhvr>
                                      <p:to>
                                        <p:strVal val="visible"/>
                                      </p:to>
                                    </p:set>
                                    <p:animEffect transition="in" filter="checkerboard(across)">
                                      <p:cBhvr>
                                        <p:cTn id="166" dur="500"/>
                                        <p:tgtEl>
                                          <p:spTgt spid="38969"/>
                                        </p:tgtEl>
                                      </p:cBhvr>
                                    </p:animEffect>
                                  </p:childTnLst>
                                </p:cTn>
                              </p:par>
                              <p:par>
                                <p:cTn id="167" presetID="5" presetClass="entr" presetSubtype="10" fill="hold" grpId="0" nodeType="withEffect">
                                  <p:stCondLst>
                                    <p:cond delay="0"/>
                                  </p:stCondLst>
                                  <p:childTnLst>
                                    <p:set>
                                      <p:cBhvr>
                                        <p:cTn id="168" dur="1" fill="hold">
                                          <p:stCondLst>
                                            <p:cond delay="0"/>
                                          </p:stCondLst>
                                        </p:cTn>
                                        <p:tgtEl>
                                          <p:spTgt spid="38970"/>
                                        </p:tgtEl>
                                        <p:attrNameLst>
                                          <p:attrName>style.visibility</p:attrName>
                                        </p:attrNameLst>
                                      </p:cBhvr>
                                      <p:to>
                                        <p:strVal val="visible"/>
                                      </p:to>
                                    </p:set>
                                    <p:animEffect transition="in" filter="checkerboard(across)">
                                      <p:cBhvr>
                                        <p:cTn id="169" dur="500"/>
                                        <p:tgtEl>
                                          <p:spTgt spid="38970"/>
                                        </p:tgtEl>
                                      </p:cBhvr>
                                    </p:animEffect>
                                  </p:childTnLst>
                                </p:cTn>
                              </p:par>
                            </p:childTnLst>
                          </p:cTn>
                        </p:par>
                      </p:childTnLst>
                    </p:cTn>
                  </p:par>
                  <p:par>
                    <p:cTn id="170" fill="hold">
                      <p:stCondLst>
                        <p:cond delay="indefinite"/>
                      </p:stCondLst>
                      <p:childTnLst>
                        <p:par>
                          <p:cTn id="171" fill="hold">
                            <p:stCondLst>
                              <p:cond delay="0"/>
                            </p:stCondLst>
                            <p:childTnLst>
                              <p:par>
                                <p:cTn id="172" presetID="5" presetClass="entr" presetSubtype="10" fill="hold" grpId="0" nodeType="clickEffect">
                                  <p:stCondLst>
                                    <p:cond delay="0"/>
                                  </p:stCondLst>
                                  <p:childTnLst>
                                    <p:set>
                                      <p:cBhvr>
                                        <p:cTn id="173" dur="1" fill="hold">
                                          <p:stCondLst>
                                            <p:cond delay="0"/>
                                          </p:stCondLst>
                                        </p:cTn>
                                        <p:tgtEl>
                                          <p:spTgt spid="38942"/>
                                        </p:tgtEl>
                                        <p:attrNameLst>
                                          <p:attrName>style.visibility</p:attrName>
                                        </p:attrNameLst>
                                      </p:cBhvr>
                                      <p:to>
                                        <p:strVal val="visible"/>
                                      </p:to>
                                    </p:set>
                                    <p:animEffect transition="in" filter="checkerboard(across)">
                                      <p:cBhvr>
                                        <p:cTn id="174" dur="500"/>
                                        <p:tgtEl>
                                          <p:spTgt spid="38942"/>
                                        </p:tgtEl>
                                      </p:cBhvr>
                                    </p:animEffect>
                                  </p:childTnLst>
                                </p:cTn>
                              </p:par>
                              <p:par>
                                <p:cTn id="175" presetID="5" presetClass="entr" presetSubtype="10" fill="hold" grpId="0" nodeType="withEffect">
                                  <p:stCondLst>
                                    <p:cond delay="0"/>
                                  </p:stCondLst>
                                  <p:childTnLst>
                                    <p:set>
                                      <p:cBhvr>
                                        <p:cTn id="176" dur="1" fill="hold">
                                          <p:stCondLst>
                                            <p:cond delay="0"/>
                                          </p:stCondLst>
                                        </p:cTn>
                                        <p:tgtEl>
                                          <p:spTgt spid="38974"/>
                                        </p:tgtEl>
                                        <p:attrNameLst>
                                          <p:attrName>style.visibility</p:attrName>
                                        </p:attrNameLst>
                                      </p:cBhvr>
                                      <p:to>
                                        <p:strVal val="visible"/>
                                      </p:to>
                                    </p:set>
                                    <p:animEffect transition="in" filter="checkerboard(across)">
                                      <p:cBhvr>
                                        <p:cTn id="177" dur="500"/>
                                        <p:tgtEl>
                                          <p:spTgt spid="38974"/>
                                        </p:tgtEl>
                                      </p:cBhvr>
                                    </p:animEffect>
                                  </p:childTnLst>
                                </p:cTn>
                              </p:par>
                            </p:childTnLst>
                          </p:cTn>
                        </p:par>
                      </p:childTnLst>
                    </p:cTn>
                  </p:par>
                  <p:par>
                    <p:cTn id="178" fill="hold">
                      <p:stCondLst>
                        <p:cond delay="indefinite"/>
                      </p:stCondLst>
                      <p:childTnLst>
                        <p:par>
                          <p:cTn id="179" fill="hold">
                            <p:stCondLst>
                              <p:cond delay="0"/>
                            </p:stCondLst>
                            <p:childTnLst>
                              <p:par>
                                <p:cTn id="180" presetID="5" presetClass="entr" presetSubtype="10" fill="hold" grpId="0" nodeType="clickEffect">
                                  <p:stCondLst>
                                    <p:cond delay="0"/>
                                  </p:stCondLst>
                                  <p:childTnLst>
                                    <p:set>
                                      <p:cBhvr>
                                        <p:cTn id="181" dur="1" fill="hold">
                                          <p:stCondLst>
                                            <p:cond delay="0"/>
                                          </p:stCondLst>
                                        </p:cTn>
                                        <p:tgtEl>
                                          <p:spTgt spid="38968"/>
                                        </p:tgtEl>
                                        <p:attrNameLst>
                                          <p:attrName>style.visibility</p:attrName>
                                        </p:attrNameLst>
                                      </p:cBhvr>
                                      <p:to>
                                        <p:strVal val="visible"/>
                                      </p:to>
                                    </p:set>
                                    <p:animEffect transition="in" filter="checkerboard(across)">
                                      <p:cBhvr>
                                        <p:cTn id="182" dur="500"/>
                                        <p:tgtEl>
                                          <p:spTgt spid="38968"/>
                                        </p:tgtEl>
                                      </p:cBhvr>
                                    </p:animEffect>
                                  </p:childTnLst>
                                </p:cTn>
                              </p:par>
                              <p:par>
                                <p:cTn id="183" presetID="5" presetClass="entr" presetSubtype="10" fill="hold" grpId="0" nodeType="withEffect">
                                  <p:stCondLst>
                                    <p:cond delay="0"/>
                                  </p:stCondLst>
                                  <p:childTnLst>
                                    <p:set>
                                      <p:cBhvr>
                                        <p:cTn id="184" dur="1" fill="hold">
                                          <p:stCondLst>
                                            <p:cond delay="0"/>
                                          </p:stCondLst>
                                        </p:cTn>
                                        <p:tgtEl>
                                          <p:spTgt spid="38973"/>
                                        </p:tgtEl>
                                        <p:attrNameLst>
                                          <p:attrName>style.visibility</p:attrName>
                                        </p:attrNameLst>
                                      </p:cBhvr>
                                      <p:to>
                                        <p:strVal val="visible"/>
                                      </p:to>
                                    </p:set>
                                    <p:animEffect transition="in" filter="checkerboard(across)">
                                      <p:cBhvr>
                                        <p:cTn id="185" dur="500"/>
                                        <p:tgtEl>
                                          <p:spTgt spid="38973"/>
                                        </p:tgtEl>
                                      </p:cBhvr>
                                    </p:animEffect>
                                  </p:childTnLst>
                                </p:cTn>
                              </p:par>
                            </p:childTnLst>
                          </p:cTn>
                        </p:par>
                      </p:childTnLst>
                    </p:cTn>
                  </p:par>
                  <p:par>
                    <p:cTn id="186" fill="hold">
                      <p:stCondLst>
                        <p:cond delay="indefinite"/>
                      </p:stCondLst>
                      <p:childTnLst>
                        <p:par>
                          <p:cTn id="187" fill="hold">
                            <p:stCondLst>
                              <p:cond delay="0"/>
                            </p:stCondLst>
                            <p:childTnLst>
                              <p:par>
                                <p:cTn id="188" presetID="5" presetClass="entr" presetSubtype="10" fill="hold" grpId="0" nodeType="clickEffect">
                                  <p:stCondLst>
                                    <p:cond delay="0"/>
                                  </p:stCondLst>
                                  <p:childTnLst>
                                    <p:set>
                                      <p:cBhvr>
                                        <p:cTn id="189" dur="1" fill="hold">
                                          <p:stCondLst>
                                            <p:cond delay="0"/>
                                          </p:stCondLst>
                                        </p:cTn>
                                        <p:tgtEl>
                                          <p:spTgt spid="55"/>
                                        </p:tgtEl>
                                        <p:attrNameLst>
                                          <p:attrName>style.visibility</p:attrName>
                                        </p:attrNameLst>
                                      </p:cBhvr>
                                      <p:to>
                                        <p:strVal val="visible"/>
                                      </p:to>
                                    </p:set>
                                    <p:animEffect transition="in" filter="checkerboard(across)">
                                      <p:cBhvr>
                                        <p:cTn id="190"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9" grpId="0" animBg="1"/>
      <p:bldP spid="38920" grpId="0" animBg="1"/>
      <p:bldP spid="38921" grpId="0" animBg="1"/>
      <p:bldP spid="38922" grpId="0" animBg="1"/>
      <p:bldP spid="38923" grpId="0" animBg="1"/>
      <p:bldP spid="38924" grpId="0"/>
      <p:bldP spid="38925" grpId="0" animBg="1"/>
      <p:bldP spid="38926" grpId="0"/>
      <p:bldP spid="38927" grpId="0" animBg="1"/>
      <p:bldP spid="38928" grpId="0" animBg="1"/>
      <p:bldP spid="38929" grpId="0" animBg="1"/>
      <p:bldP spid="38930" grpId="0" animBg="1"/>
      <p:bldP spid="38931" grpId="0" animBg="1"/>
      <p:bldP spid="38932" grpId="0" animBg="1"/>
      <p:bldP spid="38933" grpId="0" animBg="1"/>
      <p:bldP spid="38934" grpId="0"/>
      <p:bldP spid="38935" grpId="0" animBg="1"/>
      <p:bldP spid="38936" grpId="0"/>
      <p:bldP spid="38937" grpId="0" animBg="1"/>
      <p:bldP spid="38938" grpId="0" animBg="1"/>
      <p:bldP spid="38939" grpId="0" animBg="1"/>
      <p:bldP spid="38942" grpId="0" animBg="1"/>
      <p:bldP spid="38949" grpId="0"/>
      <p:bldP spid="38950" grpId="0"/>
      <p:bldP spid="38953" grpId="0" animBg="1"/>
      <p:bldP spid="38955" grpId="0"/>
      <p:bldP spid="38956" grpId="0"/>
      <p:bldP spid="38957" grpId="0"/>
      <p:bldP spid="38958" grpId="0"/>
      <p:bldP spid="38959" grpId="0"/>
      <p:bldP spid="38960" grpId="0"/>
      <p:bldP spid="38962" grpId="0"/>
      <p:bldP spid="38963" grpId="0"/>
      <p:bldP spid="38965" grpId="0"/>
      <p:bldP spid="38968" grpId="0" animBg="1"/>
      <p:bldP spid="38969" grpId="0"/>
      <p:bldP spid="38970" grpId="0" animBg="1"/>
      <p:bldP spid="38971" grpId="0"/>
      <p:bldP spid="38973" grpId="0"/>
      <p:bldP spid="38974" grpId="0"/>
      <p:bldP spid="38975" grpId="0"/>
      <p:bldP spid="38976" grpId="0"/>
      <p:bldP spid="38977" grpId="0" animBg="1"/>
      <p:bldP spid="5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body" idx="1"/>
          </p:nvPr>
        </p:nvSpPr>
        <p:spPr/>
        <p:txBody>
          <a:bodyPr/>
          <a:lstStyle/>
          <a:p>
            <a:pPr eaLnBrk="1" hangingPunct="1"/>
            <a:r>
              <a:rPr lang="en-US" sz="2800" smtClean="0">
                <a:ea typeface="ＭＳ Ｐゴシック" pitchFamily="34" charset="-128"/>
              </a:rPr>
              <a:t>Handling I/O:</a:t>
            </a:r>
          </a:p>
          <a:p>
            <a:pPr eaLnBrk="1" hangingPunct="1">
              <a:buFont typeface="Wingdings" pitchFamily="2" charset="2"/>
              <a:buNone/>
            </a:pPr>
            <a:r>
              <a:rPr lang="en-US" sz="2400" smtClean="0">
                <a:ea typeface="ＭＳ Ｐゴシック" pitchFamily="34" charset="-128"/>
              </a:rPr>
              <a:t>              Here the process waiting in the I/O queue is moved back to the ready state after the I/O request is completed.</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Oval 4"/>
          <p:cNvSpPr>
            <a:spLocks noChangeArrowheads="1"/>
          </p:cNvSpPr>
          <p:nvPr/>
        </p:nvSpPr>
        <p:spPr bwMode="auto">
          <a:xfrm>
            <a:off x="2286000" y="3200400"/>
            <a:ext cx="1447800" cy="8382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8" charset="0"/>
              </a:rPr>
              <a:t>RUNNING</a:t>
            </a:r>
          </a:p>
        </p:txBody>
      </p:sp>
      <p:cxnSp>
        <p:nvCxnSpPr>
          <p:cNvPr id="34821" name="AutoShape 5"/>
          <p:cNvCxnSpPr>
            <a:cxnSpLocks noChangeShapeType="1"/>
          </p:cNvCxnSpPr>
          <p:nvPr/>
        </p:nvCxnSpPr>
        <p:spPr bwMode="auto">
          <a:xfrm flipV="1">
            <a:off x="3733800" y="2667000"/>
            <a:ext cx="1238250" cy="949325"/>
          </a:xfrm>
          <a:prstGeom prst="curvedConnector2">
            <a:avLst/>
          </a:prstGeom>
          <a:noFill/>
          <a:ln w="9525">
            <a:solidFill>
              <a:srgbClr val="000000"/>
            </a:solidFill>
            <a:round/>
            <a:headEnd/>
            <a:tailEnd type="triangle" w="med" len="med"/>
          </a:ln>
        </p:spPr>
      </p:cxnSp>
      <p:sp>
        <p:nvSpPr>
          <p:cNvPr id="34822" name="Oval 6"/>
          <p:cNvSpPr>
            <a:spLocks noChangeArrowheads="1"/>
          </p:cNvSpPr>
          <p:nvPr/>
        </p:nvSpPr>
        <p:spPr bwMode="auto">
          <a:xfrm>
            <a:off x="4572000" y="1981200"/>
            <a:ext cx="1752600" cy="762000"/>
          </a:xfrm>
          <a:prstGeom prst="ellipse">
            <a:avLst/>
          </a:prstGeom>
          <a:solidFill>
            <a:srgbClr val="FFFFFF"/>
          </a:solidFill>
          <a:ln w="9525">
            <a:solidFill>
              <a:srgbClr val="000000"/>
            </a:solidFill>
            <a:round/>
            <a:headEnd/>
            <a:tailEnd/>
          </a:ln>
        </p:spPr>
        <p:txBody>
          <a:bodyPr wrap="none" anchor="ctr"/>
          <a:lstStyle/>
          <a:p>
            <a:pPr algn="ctr"/>
            <a:r>
              <a:rPr lang="en-US" sz="1600">
                <a:latin typeface="Times New Roman" pitchFamily="18" charset="0"/>
              </a:rPr>
              <a:t>END</a:t>
            </a:r>
          </a:p>
        </p:txBody>
      </p:sp>
      <p:sp>
        <p:nvSpPr>
          <p:cNvPr id="54277" name="Text Box 8"/>
          <p:cNvSpPr txBox="1">
            <a:spLocks noChangeArrowheads="1"/>
          </p:cNvSpPr>
          <p:nvPr/>
        </p:nvSpPr>
        <p:spPr bwMode="auto">
          <a:xfrm>
            <a:off x="2590800" y="609600"/>
            <a:ext cx="3962400" cy="579438"/>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8" charset="0"/>
              </a:rPr>
              <a:t>End  of Process</a:t>
            </a:r>
          </a:p>
        </p:txBody>
      </p:sp>
      <p:sp>
        <p:nvSpPr>
          <p:cNvPr id="34825" name="Text Box 9"/>
          <p:cNvSpPr txBox="1">
            <a:spLocks noChangeArrowheads="1"/>
          </p:cNvSpPr>
          <p:nvPr/>
        </p:nvSpPr>
        <p:spPr bwMode="auto">
          <a:xfrm>
            <a:off x="2743200" y="26670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EOP</a:t>
            </a:r>
          </a:p>
        </p:txBody>
      </p:sp>
      <p:sp>
        <p:nvSpPr>
          <p:cNvPr id="34827" name="Oval 11"/>
          <p:cNvSpPr>
            <a:spLocks noChangeArrowheads="1"/>
          </p:cNvSpPr>
          <p:nvPr/>
        </p:nvSpPr>
        <p:spPr bwMode="auto">
          <a:xfrm>
            <a:off x="5105400" y="4800600"/>
            <a:ext cx="1752600" cy="762000"/>
          </a:xfrm>
          <a:prstGeom prst="ellipse">
            <a:avLst/>
          </a:prstGeom>
          <a:solidFill>
            <a:srgbClr val="FFFFFF"/>
          </a:solidFill>
          <a:ln w="9525">
            <a:solidFill>
              <a:srgbClr val="000000"/>
            </a:solidFill>
            <a:round/>
            <a:headEnd/>
            <a:tailEnd/>
          </a:ln>
        </p:spPr>
        <p:txBody>
          <a:bodyPr wrap="none" anchor="ctr"/>
          <a:lstStyle/>
          <a:p>
            <a:pPr algn="ctr"/>
            <a:r>
              <a:rPr lang="en-US" sz="1600">
                <a:latin typeface="Times New Roman" pitchFamily="18" charset="0"/>
              </a:rPr>
              <a:t>ABEND</a:t>
            </a:r>
          </a:p>
        </p:txBody>
      </p:sp>
      <p:sp>
        <p:nvSpPr>
          <p:cNvPr id="34828" name="Text Box 12"/>
          <p:cNvSpPr txBox="1">
            <a:spLocks noChangeArrowheads="1"/>
          </p:cNvSpPr>
          <p:nvPr/>
        </p:nvSpPr>
        <p:spPr bwMode="auto">
          <a:xfrm>
            <a:off x="4038600" y="3810000"/>
            <a:ext cx="17526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TRAP</a:t>
            </a:r>
          </a:p>
        </p:txBody>
      </p:sp>
      <p:cxnSp>
        <p:nvCxnSpPr>
          <p:cNvPr id="34829" name="AutoShape 13"/>
          <p:cNvCxnSpPr>
            <a:cxnSpLocks noChangeShapeType="1"/>
          </p:cNvCxnSpPr>
          <p:nvPr/>
        </p:nvCxnSpPr>
        <p:spPr bwMode="auto">
          <a:xfrm rot="16200000" flipH="1">
            <a:off x="4356893" y="3034507"/>
            <a:ext cx="919163" cy="2622550"/>
          </a:xfrm>
          <a:prstGeom prst="curvedConnector3">
            <a:avLst>
              <a:gd name="adj1" fmla="val 50606"/>
            </a:avLst>
          </a:prstGeom>
          <a:noFill/>
          <a:ln w="9525">
            <a:solidFill>
              <a:schemeClr val="tx1"/>
            </a:solidFill>
            <a:miter lim="800000"/>
            <a:headEnd/>
            <a:tailEnd type="triangle" w="med" len="me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4825"/>
                                        </p:tgtEl>
                                        <p:attrNameLst>
                                          <p:attrName>style.visibility</p:attrName>
                                        </p:attrNameLst>
                                      </p:cBhvr>
                                      <p:to>
                                        <p:strVal val="visible"/>
                                      </p:to>
                                    </p:set>
                                    <p:animEffect transition="in" filter="checkerboard(across)">
                                      <p:cBhvr>
                                        <p:cTn id="7" dur="500"/>
                                        <p:tgtEl>
                                          <p:spTgt spid="34825"/>
                                        </p:tgtEl>
                                      </p:cBhvr>
                                    </p:animEffect>
                                  </p:childTnLst>
                                </p:cTn>
                              </p:par>
                              <p:par>
                                <p:cTn id="8" presetID="5" presetClass="entr" presetSubtype="10" fill="hold" nodeType="withEffect">
                                  <p:stCondLst>
                                    <p:cond delay="0"/>
                                  </p:stCondLst>
                                  <p:childTnLst>
                                    <p:set>
                                      <p:cBhvr>
                                        <p:cTn id="9" dur="1" fill="hold">
                                          <p:stCondLst>
                                            <p:cond delay="0"/>
                                          </p:stCondLst>
                                        </p:cTn>
                                        <p:tgtEl>
                                          <p:spTgt spid="34821"/>
                                        </p:tgtEl>
                                        <p:attrNameLst>
                                          <p:attrName>style.visibility</p:attrName>
                                        </p:attrNameLst>
                                      </p:cBhvr>
                                      <p:to>
                                        <p:strVal val="visible"/>
                                      </p:to>
                                    </p:set>
                                    <p:animEffect transition="in" filter="checkerboard(across)">
                                      <p:cBhvr>
                                        <p:cTn id="10" dur="500"/>
                                        <p:tgtEl>
                                          <p:spTgt spid="34821"/>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34822"/>
                                        </p:tgtEl>
                                        <p:attrNameLst>
                                          <p:attrName>style.visibility</p:attrName>
                                        </p:attrNameLst>
                                      </p:cBhvr>
                                      <p:to>
                                        <p:strVal val="visible"/>
                                      </p:to>
                                    </p:set>
                                    <p:animEffect transition="in" filter="checkerboard(across)">
                                      <p:cBhvr>
                                        <p:cTn id="15" dur="500"/>
                                        <p:tgtEl>
                                          <p:spTgt spid="34822"/>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34829"/>
                                        </p:tgtEl>
                                        <p:attrNameLst>
                                          <p:attrName>style.visibility</p:attrName>
                                        </p:attrNameLst>
                                      </p:cBhvr>
                                      <p:to>
                                        <p:strVal val="visible"/>
                                      </p:to>
                                    </p:set>
                                    <p:animEffect transition="in" filter="checkerboard(across)">
                                      <p:cBhvr>
                                        <p:cTn id="20" dur="500"/>
                                        <p:tgtEl>
                                          <p:spTgt spid="34829"/>
                                        </p:tgtEl>
                                      </p:cBhvr>
                                    </p:animEffect>
                                  </p:childTnLst>
                                </p:cTn>
                              </p:par>
                              <p:par>
                                <p:cTn id="21" presetID="5" presetClass="entr" presetSubtype="10" fill="hold" grpId="0" nodeType="withEffect">
                                  <p:stCondLst>
                                    <p:cond delay="0"/>
                                  </p:stCondLst>
                                  <p:childTnLst>
                                    <p:set>
                                      <p:cBhvr>
                                        <p:cTn id="22" dur="1" fill="hold">
                                          <p:stCondLst>
                                            <p:cond delay="0"/>
                                          </p:stCondLst>
                                        </p:cTn>
                                        <p:tgtEl>
                                          <p:spTgt spid="34828"/>
                                        </p:tgtEl>
                                        <p:attrNameLst>
                                          <p:attrName>style.visibility</p:attrName>
                                        </p:attrNameLst>
                                      </p:cBhvr>
                                      <p:to>
                                        <p:strVal val="visible"/>
                                      </p:to>
                                    </p:set>
                                    <p:animEffect transition="in" filter="checkerboard(across)">
                                      <p:cBhvr>
                                        <p:cTn id="23" dur="500"/>
                                        <p:tgtEl>
                                          <p:spTgt spid="34828"/>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34827"/>
                                        </p:tgtEl>
                                        <p:attrNameLst>
                                          <p:attrName>style.visibility</p:attrName>
                                        </p:attrNameLst>
                                      </p:cBhvr>
                                      <p:to>
                                        <p:strVal val="visible"/>
                                      </p:to>
                                    </p:set>
                                    <p:animEffect transition="in" filter="checkerboard(across)">
                                      <p:cBhvr>
                                        <p:cTn id="28" dur="500"/>
                                        <p:tgtEl>
                                          <p:spTgt spid="348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2" grpId="0" animBg="1"/>
      <p:bldP spid="34825" grpId="0"/>
      <p:bldP spid="34827" grpId="0" animBg="1"/>
      <p:bldP spid="3482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609600" y="1676400"/>
            <a:ext cx="7924800" cy="4572000"/>
          </a:xfrm>
        </p:spPr>
        <p:txBody>
          <a:bodyPr/>
          <a:lstStyle/>
          <a:p>
            <a:pPr algn="ctr" eaLnBrk="1" hangingPunct="1">
              <a:buFont typeface="Wingdings" pitchFamily="2" charset="2"/>
              <a:buNone/>
            </a:pPr>
            <a:r>
              <a:rPr lang="en-US" sz="2800" smtClean="0">
                <a:ea typeface="ＭＳ Ｐゴシック" pitchFamily="34" charset="-128"/>
              </a:rPr>
              <a:t>Improving CPU utilization</a:t>
            </a:r>
          </a:p>
          <a:p>
            <a:pPr eaLnBrk="1" hangingPunct="1">
              <a:buFont typeface="Wingdings" pitchFamily="2" charset="2"/>
              <a:buNone/>
            </a:pPr>
            <a:r>
              <a:rPr lang="en-US" sz="2800" smtClean="0">
                <a:ea typeface="ＭＳ Ｐゴシック" pitchFamily="34" charset="-128"/>
              </a:rPr>
              <a:t>   </a:t>
            </a:r>
            <a:r>
              <a:rPr lang="en-US" sz="2400" smtClean="0">
                <a:ea typeface="ＭＳ Ｐゴシック" pitchFamily="34" charset="-128"/>
              </a:rPr>
              <a:t>By allowing several programs to reside in  main memory at the “</a:t>
            </a:r>
            <a:r>
              <a:rPr lang="en-US" sz="2400" b="1" u="sng" smtClean="0">
                <a:ea typeface="ＭＳ Ｐゴシック" pitchFamily="34" charset="-128"/>
              </a:rPr>
              <a:t>same time</a:t>
            </a:r>
            <a:r>
              <a:rPr lang="en-US" sz="2400" smtClean="0">
                <a:ea typeface="ＭＳ Ｐゴシック" pitchFamily="34" charset="-128"/>
              </a:rPr>
              <a:t>” the CPU might be shared, </a:t>
            </a:r>
          </a:p>
          <a:p>
            <a:pPr eaLnBrk="1" hangingPunct="1">
              <a:buFont typeface="Wingdings" pitchFamily="2" charset="2"/>
              <a:buNone/>
            </a:pPr>
            <a:endParaRPr lang="en-US" sz="2400" smtClean="0">
              <a:ea typeface="ＭＳ Ｐゴシック" pitchFamily="34" charset="-128"/>
            </a:endParaRPr>
          </a:p>
          <a:p>
            <a:pPr eaLnBrk="1" hangingPunct="1">
              <a:buFont typeface="Wingdings" pitchFamily="2" charset="2"/>
              <a:buNone/>
            </a:pPr>
            <a:r>
              <a:rPr lang="en-US" sz="2400" smtClean="0">
                <a:ea typeface="ＭＳ Ｐゴシック" pitchFamily="34" charset="-128"/>
              </a:rPr>
              <a:t>	such that when one program initiates an I/O operation, </a:t>
            </a:r>
          </a:p>
          <a:p>
            <a:pPr eaLnBrk="1" hangingPunct="1">
              <a:buFont typeface="Wingdings" pitchFamily="2" charset="2"/>
              <a:buNone/>
            </a:pPr>
            <a:endParaRPr lang="en-US" sz="2400" smtClean="0">
              <a:ea typeface="ＭＳ Ｐゴシック" pitchFamily="34" charset="-128"/>
            </a:endParaRPr>
          </a:p>
          <a:p>
            <a:pPr eaLnBrk="1" hangingPunct="1">
              <a:buFont typeface="Wingdings" pitchFamily="2" charset="2"/>
              <a:buNone/>
            </a:pPr>
            <a:r>
              <a:rPr lang="en-US" sz="2400" smtClean="0">
                <a:ea typeface="ＭＳ Ｐゴシック" pitchFamily="34" charset="-128"/>
              </a:rPr>
              <a:t>	another program can be assigned to the CPU, thus the improvement of the CPU utilization.</a:t>
            </a:r>
          </a:p>
        </p:txBody>
      </p:sp>
      <p:sp>
        <p:nvSpPr>
          <p:cNvPr id="18435" name="Text Box 4"/>
          <p:cNvSpPr txBox="1">
            <a:spLocks noChangeArrowheads="1"/>
          </p:cNvSpPr>
          <p:nvPr/>
        </p:nvSpPr>
        <p:spPr bwMode="auto">
          <a:xfrm>
            <a:off x="457200" y="762000"/>
            <a:ext cx="6781800" cy="579438"/>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8" charset="0"/>
              </a:rPr>
              <a:t>Multiprogramming Continued..</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Oval 5"/>
          <p:cNvSpPr>
            <a:spLocks noChangeArrowheads="1"/>
          </p:cNvSpPr>
          <p:nvPr/>
        </p:nvSpPr>
        <p:spPr bwMode="auto">
          <a:xfrm>
            <a:off x="3810000" y="3048000"/>
            <a:ext cx="1828800" cy="1066800"/>
          </a:xfrm>
          <a:prstGeom prst="ellipse">
            <a:avLst/>
          </a:prstGeom>
          <a:solidFill>
            <a:schemeClr val="bg1"/>
          </a:solidFill>
          <a:ln w="9525">
            <a:solidFill>
              <a:schemeClr val="tx1"/>
            </a:solidFill>
            <a:miter lim="800000"/>
            <a:headEnd/>
            <a:tailEnd/>
          </a:ln>
        </p:spPr>
        <p:txBody>
          <a:bodyPr wrap="none" anchor="ctr"/>
          <a:lstStyle/>
          <a:p>
            <a:endParaRPr lang="en-US"/>
          </a:p>
        </p:txBody>
      </p:sp>
      <p:sp>
        <p:nvSpPr>
          <p:cNvPr id="55299" name="Text Box 13"/>
          <p:cNvSpPr txBox="1">
            <a:spLocks noChangeArrowheads="1"/>
          </p:cNvSpPr>
          <p:nvPr/>
        </p:nvSpPr>
        <p:spPr bwMode="auto">
          <a:xfrm>
            <a:off x="4343400" y="3352800"/>
            <a:ext cx="6858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OS</a:t>
            </a:r>
          </a:p>
        </p:txBody>
      </p:sp>
      <p:sp>
        <p:nvSpPr>
          <p:cNvPr id="50196" name="Rectangle 20"/>
          <p:cNvSpPr>
            <a:spLocks noChangeArrowheads="1"/>
          </p:cNvSpPr>
          <p:nvPr/>
        </p:nvSpPr>
        <p:spPr bwMode="auto">
          <a:xfrm>
            <a:off x="5943600" y="762000"/>
            <a:ext cx="2819400" cy="1905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55301" name="Oval 22"/>
          <p:cNvSpPr>
            <a:spLocks noChangeArrowheads="1"/>
          </p:cNvSpPr>
          <p:nvPr/>
        </p:nvSpPr>
        <p:spPr bwMode="auto">
          <a:xfrm>
            <a:off x="381000" y="1143000"/>
            <a:ext cx="2743200" cy="2286000"/>
          </a:xfrm>
          <a:prstGeom prst="ellipse">
            <a:avLst/>
          </a:prstGeom>
          <a:solidFill>
            <a:schemeClr val="accent2"/>
          </a:solidFill>
          <a:ln w="9525">
            <a:solidFill>
              <a:schemeClr val="tx1"/>
            </a:solidFill>
            <a:miter lim="800000"/>
            <a:headEnd/>
            <a:tailEnd/>
          </a:ln>
        </p:spPr>
        <p:txBody>
          <a:bodyPr wrap="none" anchor="ctr"/>
          <a:lstStyle/>
          <a:p>
            <a:endParaRPr lang="en-US"/>
          </a:p>
        </p:txBody>
      </p:sp>
      <p:sp>
        <p:nvSpPr>
          <p:cNvPr id="55302" name="Oval 23"/>
          <p:cNvSpPr>
            <a:spLocks noChangeArrowheads="1"/>
          </p:cNvSpPr>
          <p:nvPr/>
        </p:nvSpPr>
        <p:spPr bwMode="auto">
          <a:xfrm>
            <a:off x="990600" y="1524000"/>
            <a:ext cx="1055688" cy="571500"/>
          </a:xfrm>
          <a:prstGeom prst="ellipse">
            <a:avLst/>
          </a:prstGeom>
          <a:solidFill>
            <a:schemeClr val="bg1"/>
          </a:solidFill>
          <a:ln w="9525">
            <a:solidFill>
              <a:schemeClr val="tx1"/>
            </a:solidFill>
            <a:miter lim="800000"/>
            <a:headEnd/>
            <a:tailEnd/>
          </a:ln>
        </p:spPr>
        <p:txBody>
          <a:bodyPr wrap="none" anchor="ctr"/>
          <a:lstStyle/>
          <a:p>
            <a:pPr algn="ctr"/>
            <a:r>
              <a:rPr lang="en-US">
                <a:latin typeface="Times New Roman" pitchFamily="18" charset="0"/>
              </a:rPr>
              <a:t>PCB</a:t>
            </a:r>
          </a:p>
        </p:txBody>
      </p:sp>
      <p:sp>
        <p:nvSpPr>
          <p:cNvPr id="55303" name="Rectangle 24"/>
          <p:cNvSpPr>
            <a:spLocks noChangeArrowheads="1"/>
          </p:cNvSpPr>
          <p:nvPr/>
        </p:nvSpPr>
        <p:spPr bwMode="auto">
          <a:xfrm>
            <a:off x="762000" y="2362200"/>
            <a:ext cx="685800" cy="6096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8" charset="0"/>
            </a:endParaRPr>
          </a:p>
        </p:txBody>
      </p:sp>
      <p:sp>
        <p:nvSpPr>
          <p:cNvPr id="55304" name="Rectangle 25"/>
          <p:cNvSpPr>
            <a:spLocks noChangeArrowheads="1"/>
          </p:cNvSpPr>
          <p:nvPr/>
        </p:nvSpPr>
        <p:spPr bwMode="auto">
          <a:xfrm>
            <a:off x="2057400" y="2438400"/>
            <a:ext cx="703263" cy="428625"/>
          </a:xfrm>
          <a:prstGeom prst="rect">
            <a:avLst/>
          </a:prstGeom>
          <a:solidFill>
            <a:schemeClr val="bg1"/>
          </a:solidFill>
          <a:ln w="9525">
            <a:solidFill>
              <a:schemeClr val="tx1"/>
            </a:solidFill>
            <a:miter lim="800000"/>
            <a:headEnd/>
            <a:tailEnd/>
          </a:ln>
        </p:spPr>
        <p:txBody>
          <a:bodyPr wrap="none" anchor="ctr"/>
          <a:lstStyle/>
          <a:p>
            <a:pPr algn="ctr"/>
            <a:r>
              <a:rPr lang="en-US">
                <a:latin typeface="Times New Roman" pitchFamily="18" charset="0"/>
              </a:rPr>
              <a:t>stack</a:t>
            </a:r>
          </a:p>
        </p:txBody>
      </p:sp>
      <p:sp>
        <p:nvSpPr>
          <p:cNvPr id="55305" name="Line 26"/>
          <p:cNvSpPr>
            <a:spLocks noChangeShapeType="1"/>
          </p:cNvSpPr>
          <p:nvPr/>
        </p:nvSpPr>
        <p:spPr bwMode="auto">
          <a:xfrm flipH="1">
            <a:off x="914400" y="2057400"/>
            <a:ext cx="211138" cy="285750"/>
          </a:xfrm>
          <a:prstGeom prst="line">
            <a:avLst/>
          </a:prstGeom>
          <a:noFill/>
          <a:ln w="9525">
            <a:solidFill>
              <a:schemeClr val="bg1"/>
            </a:solidFill>
            <a:miter lim="800000"/>
            <a:headEnd/>
            <a:tailEnd type="triangle" w="med" len="med"/>
          </a:ln>
        </p:spPr>
        <p:txBody>
          <a:bodyPr wrap="none"/>
          <a:lstStyle/>
          <a:p>
            <a:endParaRPr lang="en-US"/>
          </a:p>
        </p:txBody>
      </p:sp>
      <p:sp>
        <p:nvSpPr>
          <p:cNvPr id="55306" name="Line 27"/>
          <p:cNvSpPr>
            <a:spLocks noChangeShapeType="1"/>
          </p:cNvSpPr>
          <p:nvPr/>
        </p:nvSpPr>
        <p:spPr bwMode="auto">
          <a:xfrm>
            <a:off x="2057400" y="1905000"/>
            <a:ext cx="422275" cy="500063"/>
          </a:xfrm>
          <a:prstGeom prst="line">
            <a:avLst/>
          </a:prstGeom>
          <a:noFill/>
          <a:ln w="9525">
            <a:solidFill>
              <a:schemeClr val="bg1"/>
            </a:solidFill>
            <a:miter lim="800000"/>
            <a:headEnd/>
            <a:tailEnd type="triangle" w="med" len="med"/>
          </a:ln>
        </p:spPr>
        <p:txBody>
          <a:bodyPr wrap="none"/>
          <a:lstStyle/>
          <a:p>
            <a:endParaRPr lang="en-US"/>
          </a:p>
        </p:txBody>
      </p:sp>
      <p:sp>
        <p:nvSpPr>
          <p:cNvPr id="55307" name="Text Box 28"/>
          <p:cNvSpPr txBox="1">
            <a:spLocks noChangeArrowheads="1"/>
          </p:cNvSpPr>
          <p:nvPr/>
        </p:nvSpPr>
        <p:spPr bwMode="auto">
          <a:xfrm>
            <a:off x="685800" y="2438400"/>
            <a:ext cx="838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prog</a:t>
            </a:r>
          </a:p>
        </p:txBody>
      </p:sp>
      <p:sp>
        <p:nvSpPr>
          <p:cNvPr id="50207" name="Rectangle 31"/>
          <p:cNvSpPr>
            <a:spLocks noChangeArrowheads="1"/>
          </p:cNvSpPr>
          <p:nvPr/>
        </p:nvSpPr>
        <p:spPr bwMode="auto">
          <a:xfrm>
            <a:off x="5943600" y="4191000"/>
            <a:ext cx="2819400" cy="1905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55309" name="Text Box 32"/>
          <p:cNvSpPr txBox="1">
            <a:spLocks noChangeArrowheads="1"/>
          </p:cNvSpPr>
          <p:nvPr/>
        </p:nvSpPr>
        <p:spPr bwMode="auto">
          <a:xfrm>
            <a:off x="5943600" y="838200"/>
            <a:ext cx="2819400" cy="457200"/>
          </a:xfrm>
          <a:prstGeom prst="rect">
            <a:avLst/>
          </a:prstGeom>
          <a:noFill/>
          <a:ln w="9525">
            <a:noFill/>
            <a:miter lim="800000"/>
            <a:headEnd/>
            <a:tailEnd/>
          </a:ln>
        </p:spPr>
        <p:txBody>
          <a:bodyPr>
            <a:spAutoFit/>
          </a:bodyPr>
          <a:lstStyle/>
          <a:p>
            <a:pPr>
              <a:spcBef>
                <a:spcPct val="50000"/>
              </a:spcBef>
            </a:pPr>
            <a:endParaRPr lang="en-US">
              <a:latin typeface="Times New Roman" pitchFamily="18" charset="0"/>
            </a:endParaRPr>
          </a:p>
        </p:txBody>
      </p:sp>
      <p:cxnSp>
        <p:nvCxnSpPr>
          <p:cNvPr id="50214" name="AutoShape 38"/>
          <p:cNvCxnSpPr>
            <a:cxnSpLocks noChangeShapeType="1"/>
            <a:stCxn id="55301" idx="5"/>
            <a:endCxn id="55298" idx="2"/>
          </p:cNvCxnSpPr>
          <p:nvPr/>
        </p:nvCxnSpPr>
        <p:spPr bwMode="auto">
          <a:xfrm rot="16200000" flipH="1">
            <a:off x="3022601" y="2794000"/>
            <a:ext cx="487362" cy="1087437"/>
          </a:xfrm>
          <a:prstGeom prst="curvedConnector2">
            <a:avLst/>
          </a:prstGeom>
          <a:noFill/>
          <a:ln w="9525">
            <a:solidFill>
              <a:schemeClr val="tx1"/>
            </a:solidFill>
            <a:miter lim="800000"/>
            <a:headEnd/>
            <a:tailEnd/>
          </a:ln>
        </p:spPr>
      </p:cxnSp>
      <p:sp>
        <p:nvSpPr>
          <p:cNvPr id="50216" name="Line 40"/>
          <p:cNvSpPr>
            <a:spLocks noChangeShapeType="1"/>
          </p:cNvSpPr>
          <p:nvPr/>
        </p:nvSpPr>
        <p:spPr bwMode="auto">
          <a:xfrm flipV="1">
            <a:off x="3810000" y="3124200"/>
            <a:ext cx="1371600" cy="457200"/>
          </a:xfrm>
          <a:prstGeom prst="line">
            <a:avLst/>
          </a:prstGeom>
          <a:noFill/>
          <a:ln w="9525">
            <a:solidFill>
              <a:schemeClr val="tx1"/>
            </a:solidFill>
            <a:miter lim="800000"/>
            <a:headEnd/>
            <a:tailEnd/>
          </a:ln>
        </p:spPr>
        <p:txBody>
          <a:bodyPr wrap="none"/>
          <a:lstStyle/>
          <a:p>
            <a:endParaRPr lang="en-US"/>
          </a:p>
        </p:txBody>
      </p:sp>
      <p:cxnSp>
        <p:nvCxnSpPr>
          <p:cNvPr id="50218" name="AutoShape 42"/>
          <p:cNvCxnSpPr>
            <a:cxnSpLocks noChangeShapeType="1"/>
            <a:stCxn id="55301" idx="4"/>
            <a:endCxn id="55298" idx="3"/>
          </p:cNvCxnSpPr>
          <p:nvPr/>
        </p:nvCxnSpPr>
        <p:spPr bwMode="auto">
          <a:xfrm rot="16200000" flipH="1">
            <a:off x="2650331" y="2531269"/>
            <a:ext cx="530225" cy="2325688"/>
          </a:xfrm>
          <a:prstGeom prst="curvedConnector3">
            <a:avLst>
              <a:gd name="adj1" fmla="val 172454"/>
            </a:avLst>
          </a:prstGeom>
          <a:noFill/>
          <a:ln w="9525">
            <a:solidFill>
              <a:schemeClr val="tx1"/>
            </a:solidFill>
            <a:miter lim="800000"/>
            <a:headEnd/>
            <a:tailEnd/>
          </a:ln>
        </p:spPr>
      </p:cxnSp>
      <p:sp>
        <p:nvSpPr>
          <p:cNvPr id="50219" name="Line 43"/>
          <p:cNvSpPr>
            <a:spLocks noChangeShapeType="1"/>
          </p:cNvSpPr>
          <p:nvPr/>
        </p:nvSpPr>
        <p:spPr bwMode="auto">
          <a:xfrm flipV="1">
            <a:off x="4114800" y="3733800"/>
            <a:ext cx="1524000" cy="228600"/>
          </a:xfrm>
          <a:prstGeom prst="line">
            <a:avLst/>
          </a:prstGeom>
          <a:noFill/>
          <a:ln w="9525">
            <a:solidFill>
              <a:schemeClr val="tx1"/>
            </a:solidFill>
            <a:miter lim="800000"/>
            <a:headEnd/>
            <a:tailEnd/>
          </a:ln>
        </p:spPr>
        <p:txBody>
          <a:bodyPr wrap="none"/>
          <a:lstStyle/>
          <a:p>
            <a:endParaRPr lang="en-US"/>
          </a:p>
        </p:txBody>
      </p:sp>
      <p:sp>
        <p:nvSpPr>
          <p:cNvPr id="50220" name="Line 44"/>
          <p:cNvSpPr>
            <a:spLocks noChangeShapeType="1"/>
          </p:cNvSpPr>
          <p:nvPr/>
        </p:nvSpPr>
        <p:spPr bwMode="auto">
          <a:xfrm>
            <a:off x="5638800" y="3733800"/>
            <a:ext cx="762000" cy="457200"/>
          </a:xfrm>
          <a:prstGeom prst="line">
            <a:avLst/>
          </a:prstGeom>
          <a:noFill/>
          <a:ln w="9525">
            <a:solidFill>
              <a:schemeClr val="tx1"/>
            </a:solidFill>
            <a:miter lim="800000"/>
            <a:headEnd/>
            <a:tailEnd type="triangle" w="med" len="med"/>
          </a:ln>
        </p:spPr>
        <p:txBody>
          <a:bodyPr wrap="none"/>
          <a:lstStyle/>
          <a:p>
            <a:endParaRPr lang="en-US"/>
          </a:p>
        </p:txBody>
      </p:sp>
      <p:sp>
        <p:nvSpPr>
          <p:cNvPr id="50221" name="Line 45"/>
          <p:cNvSpPr>
            <a:spLocks noChangeShapeType="1"/>
          </p:cNvSpPr>
          <p:nvPr/>
        </p:nvSpPr>
        <p:spPr bwMode="auto">
          <a:xfrm flipV="1">
            <a:off x="5181600" y="2057400"/>
            <a:ext cx="762000" cy="1066800"/>
          </a:xfrm>
          <a:prstGeom prst="line">
            <a:avLst/>
          </a:prstGeom>
          <a:noFill/>
          <a:ln w="9525">
            <a:solidFill>
              <a:schemeClr val="tx1"/>
            </a:solidFill>
            <a:miter lim="800000"/>
            <a:headEnd/>
            <a:tailEnd type="triangle" w="med" len="med"/>
          </a:ln>
        </p:spPr>
        <p:txBody>
          <a:bodyPr wrap="none"/>
          <a:lstStyle/>
          <a:p>
            <a:endParaRPr lang="en-US"/>
          </a:p>
        </p:txBody>
      </p:sp>
      <p:sp>
        <p:nvSpPr>
          <p:cNvPr id="50222" name="Text Box 46"/>
          <p:cNvSpPr txBox="1">
            <a:spLocks noChangeArrowheads="1"/>
          </p:cNvSpPr>
          <p:nvPr/>
        </p:nvSpPr>
        <p:spPr bwMode="auto">
          <a:xfrm>
            <a:off x="4572000" y="2362200"/>
            <a:ext cx="11430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TRAP </a:t>
            </a:r>
          </a:p>
        </p:txBody>
      </p:sp>
      <p:sp>
        <p:nvSpPr>
          <p:cNvPr id="50223" name="Text Box 47"/>
          <p:cNvSpPr txBox="1">
            <a:spLocks noChangeArrowheads="1"/>
          </p:cNvSpPr>
          <p:nvPr/>
        </p:nvSpPr>
        <p:spPr bwMode="auto">
          <a:xfrm>
            <a:off x="6096000" y="3581400"/>
            <a:ext cx="11430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EOP </a:t>
            </a:r>
          </a:p>
        </p:txBody>
      </p:sp>
      <p:sp>
        <p:nvSpPr>
          <p:cNvPr id="50224" name="Text Box 48"/>
          <p:cNvSpPr txBox="1">
            <a:spLocks noChangeArrowheads="1"/>
          </p:cNvSpPr>
          <p:nvPr/>
        </p:nvSpPr>
        <p:spPr bwMode="auto">
          <a:xfrm>
            <a:off x="5943600" y="838200"/>
            <a:ext cx="2819400" cy="1739900"/>
          </a:xfrm>
          <a:prstGeom prst="rect">
            <a:avLst/>
          </a:prstGeom>
          <a:noFill/>
          <a:ln w="9525">
            <a:noFill/>
            <a:miter lim="800000"/>
            <a:headEnd/>
            <a:tailEnd/>
          </a:ln>
        </p:spPr>
        <p:txBody>
          <a:bodyPr>
            <a:spAutoFit/>
          </a:bodyPr>
          <a:lstStyle/>
          <a:p>
            <a:pPr marL="457200" indent="-457200">
              <a:spcBef>
                <a:spcPct val="50000"/>
              </a:spcBef>
              <a:buFontTx/>
              <a:buAutoNum type="arabicPeriod"/>
            </a:pPr>
            <a:r>
              <a:rPr lang="en-US" sz="1800">
                <a:latin typeface="Times New Roman" pitchFamily="18" charset="0"/>
              </a:rPr>
              <a:t>ABORT PROGRAM</a:t>
            </a:r>
          </a:p>
          <a:p>
            <a:pPr marL="457200" indent="-457200">
              <a:spcBef>
                <a:spcPct val="50000"/>
              </a:spcBef>
              <a:buFontTx/>
              <a:buAutoNum type="arabicPeriod"/>
            </a:pPr>
            <a:r>
              <a:rPr lang="en-US" sz="1800">
                <a:latin typeface="Times New Roman" pitchFamily="18" charset="0"/>
              </a:rPr>
              <a:t>ERROR MESSAGE</a:t>
            </a:r>
          </a:p>
          <a:p>
            <a:pPr marL="457200" indent="-457200">
              <a:spcBef>
                <a:spcPct val="50000"/>
              </a:spcBef>
              <a:buFontTx/>
              <a:buAutoNum type="arabicPeriod"/>
            </a:pPr>
            <a:r>
              <a:rPr lang="en-US" sz="1800">
                <a:latin typeface="Times New Roman" pitchFamily="18" charset="0"/>
              </a:rPr>
              <a:t>FREE RESOURCES</a:t>
            </a:r>
          </a:p>
          <a:p>
            <a:pPr marL="457200" indent="-457200">
              <a:spcBef>
                <a:spcPct val="50000"/>
              </a:spcBef>
              <a:buFontTx/>
              <a:buAutoNum type="arabicPeriod"/>
            </a:pPr>
            <a:r>
              <a:rPr lang="en-US" sz="1800">
                <a:latin typeface="Times New Roman" pitchFamily="18" charset="0"/>
              </a:rPr>
              <a:t>DELETE PCB</a:t>
            </a:r>
            <a:r>
              <a:rPr lang="en-US">
                <a:latin typeface="Times New Roman" pitchFamily="18" charset="0"/>
              </a:rPr>
              <a:t> </a:t>
            </a:r>
          </a:p>
        </p:txBody>
      </p:sp>
      <p:sp>
        <p:nvSpPr>
          <p:cNvPr id="50226" name="Text Box 50"/>
          <p:cNvSpPr txBox="1">
            <a:spLocks noChangeArrowheads="1"/>
          </p:cNvSpPr>
          <p:nvPr/>
        </p:nvSpPr>
        <p:spPr bwMode="auto">
          <a:xfrm>
            <a:off x="5943600" y="4267200"/>
            <a:ext cx="2819400" cy="2014538"/>
          </a:xfrm>
          <a:prstGeom prst="rect">
            <a:avLst/>
          </a:prstGeom>
          <a:noFill/>
          <a:ln w="9525">
            <a:noFill/>
            <a:miter lim="800000"/>
            <a:headEnd/>
            <a:tailEnd/>
          </a:ln>
        </p:spPr>
        <p:txBody>
          <a:bodyPr>
            <a:spAutoFit/>
          </a:bodyPr>
          <a:lstStyle/>
          <a:p>
            <a:pPr marL="457200" indent="-457200">
              <a:spcBef>
                <a:spcPct val="50000"/>
              </a:spcBef>
              <a:buFontTx/>
              <a:buAutoNum type="arabicPeriod"/>
            </a:pPr>
            <a:r>
              <a:rPr lang="en-US" sz="1800">
                <a:latin typeface="Times New Roman" pitchFamily="18" charset="0"/>
              </a:rPr>
              <a:t>PROGRAM RUNS SUCCESSFULLY</a:t>
            </a:r>
          </a:p>
          <a:p>
            <a:pPr marL="457200" indent="-457200">
              <a:spcBef>
                <a:spcPct val="50000"/>
              </a:spcBef>
              <a:buFontTx/>
              <a:buAutoNum type="arabicPeriod"/>
            </a:pPr>
            <a:r>
              <a:rPr lang="en-US" sz="1800">
                <a:latin typeface="Times New Roman" pitchFamily="18" charset="0"/>
              </a:rPr>
              <a:t>FREE RESOURCES</a:t>
            </a:r>
          </a:p>
          <a:p>
            <a:pPr marL="457200" indent="-457200">
              <a:spcBef>
                <a:spcPct val="50000"/>
              </a:spcBef>
              <a:buFontTx/>
              <a:buAutoNum type="arabicPeriod"/>
            </a:pPr>
            <a:r>
              <a:rPr lang="en-US" sz="1800">
                <a:latin typeface="Times New Roman" pitchFamily="18" charset="0"/>
              </a:rPr>
              <a:t>DELETE PCB</a:t>
            </a:r>
          </a:p>
          <a:p>
            <a:pPr marL="457200" indent="-457200">
              <a:spcBef>
                <a:spcPct val="50000"/>
              </a:spcBef>
            </a:pPr>
            <a:endParaRPr lang="en-US">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0214"/>
                                        </p:tgtEl>
                                        <p:attrNameLst>
                                          <p:attrName>style.visibility</p:attrName>
                                        </p:attrNameLst>
                                      </p:cBhvr>
                                      <p:to>
                                        <p:strVal val="visible"/>
                                      </p:to>
                                    </p:set>
                                    <p:animEffect transition="in" filter="checkerboard(across)">
                                      <p:cBhvr>
                                        <p:cTn id="7" dur="500"/>
                                        <p:tgtEl>
                                          <p:spTgt spid="50214"/>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0216"/>
                                        </p:tgtEl>
                                        <p:attrNameLst>
                                          <p:attrName>style.visibility</p:attrName>
                                        </p:attrNameLst>
                                      </p:cBhvr>
                                      <p:to>
                                        <p:strVal val="visible"/>
                                      </p:to>
                                    </p:set>
                                    <p:animEffect transition="in" filter="checkerboard(across)">
                                      <p:cBhvr>
                                        <p:cTn id="10" dur="500"/>
                                        <p:tgtEl>
                                          <p:spTgt spid="50216"/>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50221"/>
                                        </p:tgtEl>
                                        <p:attrNameLst>
                                          <p:attrName>style.visibility</p:attrName>
                                        </p:attrNameLst>
                                      </p:cBhvr>
                                      <p:to>
                                        <p:strVal val="visible"/>
                                      </p:to>
                                    </p:set>
                                    <p:animEffect transition="in" filter="checkerboard(across)">
                                      <p:cBhvr>
                                        <p:cTn id="13" dur="500"/>
                                        <p:tgtEl>
                                          <p:spTgt spid="50221"/>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50222"/>
                                        </p:tgtEl>
                                        <p:attrNameLst>
                                          <p:attrName>style.visibility</p:attrName>
                                        </p:attrNameLst>
                                      </p:cBhvr>
                                      <p:to>
                                        <p:strVal val="visible"/>
                                      </p:to>
                                    </p:set>
                                    <p:animEffect transition="in" filter="checkerboard(across)">
                                      <p:cBhvr>
                                        <p:cTn id="16" dur="500"/>
                                        <p:tgtEl>
                                          <p:spTgt spid="50222"/>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50196"/>
                                        </p:tgtEl>
                                        <p:attrNameLst>
                                          <p:attrName>style.visibility</p:attrName>
                                        </p:attrNameLst>
                                      </p:cBhvr>
                                      <p:to>
                                        <p:strVal val="visible"/>
                                      </p:to>
                                    </p:set>
                                    <p:animEffect transition="in" filter="checkerboard(across)">
                                      <p:cBhvr>
                                        <p:cTn id="21" dur="500"/>
                                        <p:tgtEl>
                                          <p:spTgt spid="50196"/>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50224"/>
                                        </p:tgtEl>
                                        <p:attrNameLst>
                                          <p:attrName>style.visibility</p:attrName>
                                        </p:attrNameLst>
                                      </p:cBhvr>
                                      <p:to>
                                        <p:strVal val="visible"/>
                                      </p:to>
                                    </p:set>
                                    <p:animEffect transition="in" filter="checkerboard(across)">
                                      <p:cBhvr>
                                        <p:cTn id="24" dur="500"/>
                                        <p:tgtEl>
                                          <p:spTgt spid="50224"/>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nodeType="clickEffect">
                                  <p:stCondLst>
                                    <p:cond delay="0"/>
                                  </p:stCondLst>
                                  <p:childTnLst>
                                    <p:set>
                                      <p:cBhvr>
                                        <p:cTn id="28" dur="1" fill="hold">
                                          <p:stCondLst>
                                            <p:cond delay="0"/>
                                          </p:stCondLst>
                                        </p:cTn>
                                        <p:tgtEl>
                                          <p:spTgt spid="50218"/>
                                        </p:tgtEl>
                                        <p:attrNameLst>
                                          <p:attrName>style.visibility</p:attrName>
                                        </p:attrNameLst>
                                      </p:cBhvr>
                                      <p:to>
                                        <p:strVal val="visible"/>
                                      </p:to>
                                    </p:set>
                                    <p:animEffect transition="in" filter="checkerboard(across)">
                                      <p:cBhvr>
                                        <p:cTn id="29" dur="500"/>
                                        <p:tgtEl>
                                          <p:spTgt spid="50218"/>
                                        </p:tgtEl>
                                      </p:cBhvr>
                                    </p:animEffect>
                                  </p:childTnLst>
                                </p:cTn>
                              </p:par>
                              <p:par>
                                <p:cTn id="30" presetID="5" presetClass="entr" presetSubtype="10" fill="hold" grpId="0" nodeType="withEffect">
                                  <p:stCondLst>
                                    <p:cond delay="0"/>
                                  </p:stCondLst>
                                  <p:childTnLst>
                                    <p:set>
                                      <p:cBhvr>
                                        <p:cTn id="31" dur="1" fill="hold">
                                          <p:stCondLst>
                                            <p:cond delay="0"/>
                                          </p:stCondLst>
                                        </p:cTn>
                                        <p:tgtEl>
                                          <p:spTgt spid="50219"/>
                                        </p:tgtEl>
                                        <p:attrNameLst>
                                          <p:attrName>style.visibility</p:attrName>
                                        </p:attrNameLst>
                                      </p:cBhvr>
                                      <p:to>
                                        <p:strVal val="visible"/>
                                      </p:to>
                                    </p:set>
                                    <p:animEffect transition="in" filter="checkerboard(across)">
                                      <p:cBhvr>
                                        <p:cTn id="32" dur="500"/>
                                        <p:tgtEl>
                                          <p:spTgt spid="50219"/>
                                        </p:tgtEl>
                                      </p:cBhvr>
                                    </p:animEffect>
                                  </p:childTnLst>
                                </p:cTn>
                              </p:par>
                              <p:par>
                                <p:cTn id="33" presetID="5" presetClass="entr" presetSubtype="10" fill="hold" grpId="0" nodeType="withEffect">
                                  <p:stCondLst>
                                    <p:cond delay="0"/>
                                  </p:stCondLst>
                                  <p:childTnLst>
                                    <p:set>
                                      <p:cBhvr>
                                        <p:cTn id="34" dur="1" fill="hold">
                                          <p:stCondLst>
                                            <p:cond delay="0"/>
                                          </p:stCondLst>
                                        </p:cTn>
                                        <p:tgtEl>
                                          <p:spTgt spid="50220"/>
                                        </p:tgtEl>
                                        <p:attrNameLst>
                                          <p:attrName>style.visibility</p:attrName>
                                        </p:attrNameLst>
                                      </p:cBhvr>
                                      <p:to>
                                        <p:strVal val="visible"/>
                                      </p:to>
                                    </p:set>
                                    <p:animEffect transition="in" filter="checkerboard(across)">
                                      <p:cBhvr>
                                        <p:cTn id="35" dur="500"/>
                                        <p:tgtEl>
                                          <p:spTgt spid="50220"/>
                                        </p:tgtEl>
                                      </p:cBhvr>
                                    </p:animEffect>
                                  </p:childTnLst>
                                </p:cTn>
                              </p:par>
                              <p:par>
                                <p:cTn id="36" presetID="5" presetClass="entr" presetSubtype="10" fill="hold" grpId="0" nodeType="withEffect">
                                  <p:stCondLst>
                                    <p:cond delay="0"/>
                                  </p:stCondLst>
                                  <p:childTnLst>
                                    <p:set>
                                      <p:cBhvr>
                                        <p:cTn id="37" dur="1" fill="hold">
                                          <p:stCondLst>
                                            <p:cond delay="0"/>
                                          </p:stCondLst>
                                        </p:cTn>
                                        <p:tgtEl>
                                          <p:spTgt spid="50223"/>
                                        </p:tgtEl>
                                        <p:attrNameLst>
                                          <p:attrName>style.visibility</p:attrName>
                                        </p:attrNameLst>
                                      </p:cBhvr>
                                      <p:to>
                                        <p:strVal val="visible"/>
                                      </p:to>
                                    </p:set>
                                    <p:animEffect transition="in" filter="checkerboard(across)">
                                      <p:cBhvr>
                                        <p:cTn id="38" dur="500"/>
                                        <p:tgtEl>
                                          <p:spTgt spid="50223"/>
                                        </p:tgtEl>
                                      </p:cBhvr>
                                    </p:animEffec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50207"/>
                                        </p:tgtEl>
                                        <p:attrNameLst>
                                          <p:attrName>style.visibility</p:attrName>
                                        </p:attrNameLst>
                                      </p:cBhvr>
                                      <p:to>
                                        <p:strVal val="visible"/>
                                      </p:to>
                                    </p:set>
                                    <p:animEffect transition="in" filter="checkerboard(across)">
                                      <p:cBhvr>
                                        <p:cTn id="43" dur="500"/>
                                        <p:tgtEl>
                                          <p:spTgt spid="50207"/>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50226"/>
                                        </p:tgtEl>
                                        <p:attrNameLst>
                                          <p:attrName>style.visibility</p:attrName>
                                        </p:attrNameLst>
                                      </p:cBhvr>
                                      <p:to>
                                        <p:strVal val="visible"/>
                                      </p:to>
                                    </p:set>
                                    <p:animEffect transition="in" filter="checkerboard(across)">
                                      <p:cBhvr>
                                        <p:cTn id="46" dur="500"/>
                                        <p:tgtEl>
                                          <p:spTgt spid="502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96" grpId="0" animBg="1"/>
      <p:bldP spid="50207" grpId="0" animBg="1"/>
      <p:bldP spid="50216" grpId="0" animBg="1"/>
      <p:bldP spid="50219" grpId="0" animBg="1"/>
      <p:bldP spid="50220" grpId="0" animBg="1"/>
      <p:bldP spid="50221" grpId="0" animBg="1"/>
      <p:bldP spid="50222" grpId="0"/>
      <p:bldP spid="50223" grpId="0"/>
      <p:bldP spid="50224" grpId="0"/>
      <p:bldP spid="5022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609600" y="2133600"/>
            <a:ext cx="7772400" cy="4724400"/>
          </a:xfrm>
        </p:spPr>
        <p:txBody>
          <a:bodyPr/>
          <a:lstStyle/>
          <a:p>
            <a:pPr eaLnBrk="1" hangingPunct="1">
              <a:buFont typeface="Wingdings" pitchFamily="2" charset="2"/>
              <a:buNone/>
            </a:pPr>
            <a:endParaRPr lang="en-US" sz="2800" smtClean="0">
              <a:ea typeface="ＭＳ Ｐゴシック" pitchFamily="34" charset="-128"/>
            </a:endParaRPr>
          </a:p>
          <a:p>
            <a:pPr eaLnBrk="1" hangingPunct="1">
              <a:buFont typeface="Wingdings" pitchFamily="2" charset="2"/>
              <a:buNone/>
            </a:pPr>
            <a:r>
              <a:rPr lang="en-US" sz="2800" smtClean="0">
                <a:ea typeface="ＭＳ Ｐゴシック" pitchFamily="34" charset="-128"/>
              </a:rPr>
              <a:t>            </a:t>
            </a:r>
            <a:r>
              <a:rPr lang="en-US" sz="2400" smtClean="0">
                <a:ea typeface="ＭＳ Ｐゴシック" pitchFamily="34" charset="-128"/>
              </a:rPr>
              <a:t>The concept of </a:t>
            </a:r>
            <a:r>
              <a:rPr lang="en-US" sz="2400" b="1" i="1" smtClean="0">
                <a:ea typeface="ＭＳ Ｐゴシック" pitchFamily="34" charset="-128"/>
              </a:rPr>
              <a:t>process</a:t>
            </a:r>
            <a:r>
              <a:rPr lang="en-US" sz="2400" smtClean="0">
                <a:ea typeface="ＭＳ Ｐゴシック" pitchFamily="34" charset="-128"/>
              </a:rPr>
              <a:t> need to be introduced in order to understand multiprogramming and the concurrent execution of sequential processes in a computer system.</a:t>
            </a:r>
          </a:p>
          <a:p>
            <a:pPr eaLnBrk="1" hangingPunct="1">
              <a:buFont typeface="Wingdings" pitchFamily="2" charset="2"/>
              <a:buNone/>
            </a:pPr>
            <a:endParaRPr lang="en-US" sz="2400" smtClean="0">
              <a:ea typeface="ＭＳ Ｐゴシック" pitchFamily="34" charset="-128"/>
            </a:endParaRPr>
          </a:p>
          <a:p>
            <a:pPr eaLnBrk="1" hangingPunct="1">
              <a:buFont typeface="Wingdings" pitchFamily="2" charset="2"/>
              <a:buNone/>
            </a:pPr>
            <a:r>
              <a:rPr lang="en-US" sz="2400" smtClean="0">
                <a:ea typeface="ＭＳ Ｐゴシック" pitchFamily="34" charset="-128"/>
              </a:rPr>
              <a:t>	What is a process?</a:t>
            </a:r>
          </a:p>
          <a:p>
            <a:pPr eaLnBrk="1" hangingPunct="1">
              <a:buFont typeface="Wingdings" pitchFamily="2" charset="2"/>
              <a:buNone/>
            </a:pPr>
            <a:endParaRPr lang="en-US" sz="2400" smtClean="0">
              <a:ea typeface="ＭＳ Ｐゴシック" pitchFamily="34" charset="-128"/>
            </a:endParaRPr>
          </a:p>
          <a:p>
            <a:pPr eaLnBrk="1" hangingPunct="1">
              <a:buFont typeface="Wingdings" pitchFamily="2" charset="2"/>
              <a:buNone/>
            </a:pPr>
            <a:r>
              <a:rPr lang="en-US" sz="2800" smtClean="0">
                <a:ea typeface="ＭＳ Ｐゴシック" pitchFamily="34" charset="-128"/>
              </a:rPr>
              <a:t>   </a:t>
            </a:r>
          </a:p>
        </p:txBody>
      </p:sp>
      <p:sp>
        <p:nvSpPr>
          <p:cNvPr id="19459" name="Rectangle 4"/>
          <p:cNvSpPr>
            <a:spLocks noChangeArrowheads="1"/>
          </p:cNvSpPr>
          <p:nvPr/>
        </p:nvSpPr>
        <p:spPr bwMode="auto">
          <a:xfrm>
            <a:off x="2905125" y="1876425"/>
            <a:ext cx="2432050" cy="519113"/>
          </a:xfrm>
          <a:prstGeom prst="rect">
            <a:avLst/>
          </a:prstGeom>
          <a:noFill/>
          <a:ln w="9525">
            <a:noFill/>
            <a:miter lim="800000"/>
            <a:headEnd/>
            <a:tailEnd/>
          </a:ln>
        </p:spPr>
        <p:txBody>
          <a:bodyPr wrap="none">
            <a:spAutoFit/>
          </a:bodyPr>
          <a:lstStyle/>
          <a:p>
            <a:pPr algn="ctr"/>
            <a:r>
              <a:rPr lang="en-US" sz="2800">
                <a:latin typeface="Times New Roman" pitchFamily="18" charset="0"/>
              </a:rPr>
              <a:t>Implementation</a:t>
            </a:r>
          </a:p>
        </p:txBody>
      </p:sp>
      <p:sp>
        <p:nvSpPr>
          <p:cNvPr id="19460" name="Text Box 6"/>
          <p:cNvSpPr txBox="1">
            <a:spLocks noChangeArrowheads="1"/>
          </p:cNvSpPr>
          <p:nvPr/>
        </p:nvSpPr>
        <p:spPr bwMode="auto">
          <a:xfrm>
            <a:off x="990600" y="685800"/>
            <a:ext cx="5562600" cy="1311275"/>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8" charset="0"/>
              </a:rPr>
              <a:t>Multiprogramming Continued..</a:t>
            </a:r>
          </a:p>
          <a:p>
            <a:pPr>
              <a:spcBef>
                <a:spcPct val="50000"/>
              </a:spcBef>
            </a:pPr>
            <a:endParaRPr lang="en-US" sz="3200">
              <a:latin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871538" y="758825"/>
            <a:ext cx="8162925" cy="579438"/>
          </a:xfrm>
        </p:spPr>
        <p:txBody>
          <a:bodyPr/>
          <a:lstStyle/>
          <a:p>
            <a:pPr eaLnBrk="1" hangingPunct="1"/>
            <a:r>
              <a:rPr lang="en-US" sz="3200" smtClean="0">
                <a:ea typeface="ＭＳ Ｐゴシック" pitchFamily="34" charset="-128"/>
              </a:rPr>
              <a:t>Process</a:t>
            </a:r>
          </a:p>
        </p:txBody>
      </p:sp>
      <p:sp>
        <p:nvSpPr>
          <p:cNvPr id="20483" name="Rectangle 3"/>
          <p:cNvSpPr>
            <a:spLocks noGrp="1" noChangeArrowheads="1"/>
          </p:cNvSpPr>
          <p:nvPr>
            <p:ph type="body" idx="1"/>
          </p:nvPr>
        </p:nvSpPr>
        <p:spPr>
          <a:xfrm>
            <a:off x="685800" y="1905000"/>
            <a:ext cx="7772400" cy="4495800"/>
          </a:xfrm>
        </p:spPr>
        <p:txBody>
          <a:bodyPr/>
          <a:lstStyle/>
          <a:p>
            <a:pPr eaLnBrk="1" hangingPunct="1"/>
            <a:r>
              <a:rPr lang="en-US" sz="2800" smtClean="0">
                <a:ea typeface="ＭＳ Ｐゴシック" pitchFamily="34" charset="-128"/>
              </a:rPr>
              <a:t>Definition:</a:t>
            </a:r>
          </a:p>
          <a:p>
            <a:pPr lvl="1" eaLnBrk="1" hangingPunct="1">
              <a:buFont typeface="Wingdings" pitchFamily="2" charset="2"/>
              <a:buChar char="Ø"/>
            </a:pPr>
            <a:r>
              <a:rPr lang="en-US" sz="2400" smtClean="0">
                <a:ea typeface="ＭＳ Ｐゴシック" pitchFamily="34" charset="-128"/>
              </a:rPr>
              <a:t>A program in execution</a:t>
            </a:r>
          </a:p>
          <a:p>
            <a:pPr lvl="1" eaLnBrk="1" hangingPunct="1">
              <a:buFont typeface="Wingdings" pitchFamily="2" charset="2"/>
              <a:buChar char="Ø"/>
            </a:pPr>
            <a:r>
              <a:rPr lang="en-US" sz="2400" smtClean="0">
                <a:ea typeface="ＭＳ Ｐゴシック" pitchFamily="34" charset="-128"/>
              </a:rPr>
              <a:t>An asynchronous activity</a:t>
            </a:r>
          </a:p>
          <a:p>
            <a:pPr lvl="1" eaLnBrk="1" hangingPunct="1">
              <a:buFont typeface="Wingdings" pitchFamily="2" charset="2"/>
              <a:buChar char="Ø"/>
            </a:pPr>
            <a:r>
              <a:rPr lang="en-US" sz="2400" smtClean="0">
                <a:ea typeface="ＭＳ Ｐゴシック" pitchFamily="34" charset="-128"/>
              </a:rPr>
              <a:t>The “locus of control” of a procedure in execution</a:t>
            </a:r>
          </a:p>
          <a:p>
            <a:pPr lvl="1" eaLnBrk="1" hangingPunct="1">
              <a:buFont typeface="Wingdings" pitchFamily="2" charset="2"/>
              <a:buChar char="Ø"/>
            </a:pPr>
            <a:r>
              <a:rPr lang="en-US" sz="2400" smtClean="0">
                <a:ea typeface="ＭＳ Ｐゴシック" pitchFamily="34" charset="-128"/>
              </a:rPr>
              <a:t>It is manifested by the existence of a process control block (PCB) in the operating system</a:t>
            </a:r>
            <a:r>
              <a:rPr lang="en-US" smtClean="0">
                <a:ea typeface="ＭＳ Ｐゴシック" pitchFamily="34" charset="-128"/>
              </a:rPr>
              <a:t>.</a:t>
            </a:r>
          </a:p>
          <a:p>
            <a:pPr lvl="1" eaLnBrk="1" hangingPunct="1">
              <a:buFont typeface="Wingdings" pitchFamily="2" charset="2"/>
              <a:buNone/>
            </a:pPr>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a:xfrm>
            <a:off x="914400" y="1752600"/>
            <a:ext cx="7924800" cy="4800600"/>
          </a:xfrm>
        </p:spPr>
        <p:txBody>
          <a:bodyPr/>
          <a:lstStyle/>
          <a:p>
            <a:pPr eaLnBrk="1" hangingPunct="1">
              <a:lnSpc>
                <a:spcPct val="90000"/>
              </a:lnSpc>
              <a:buFont typeface="Wingdings" pitchFamily="2" charset="2"/>
              <a:buNone/>
            </a:pPr>
            <a:r>
              <a:rPr lang="en-US" sz="2400" smtClean="0">
                <a:ea typeface="ＭＳ Ｐゴシック" pitchFamily="34" charset="-128"/>
              </a:rPr>
              <a:t>   A state of a process describes the activity that the process is doing at a certain moment in time.</a:t>
            </a:r>
          </a:p>
          <a:p>
            <a:pPr eaLnBrk="1" hangingPunct="1">
              <a:lnSpc>
                <a:spcPct val="90000"/>
              </a:lnSpc>
              <a:buFont typeface="Wingdings" pitchFamily="2" charset="2"/>
              <a:buNone/>
            </a:pPr>
            <a:r>
              <a:rPr lang="en-US" sz="2400" smtClean="0">
                <a:ea typeface="ＭＳ Ｐゴシック" pitchFamily="34" charset="-128"/>
              </a:rPr>
              <a:t> </a:t>
            </a:r>
            <a:r>
              <a:rPr lang="en-US" smtClean="0">
                <a:ea typeface="ＭＳ Ｐゴシック" pitchFamily="34" charset="-128"/>
              </a:rPr>
              <a:t> 	</a:t>
            </a:r>
            <a:r>
              <a:rPr lang="en-US" sz="2400" u="sng" smtClean="0">
                <a:ea typeface="ＭＳ Ｐゴシック" pitchFamily="34" charset="-128"/>
              </a:rPr>
              <a:t>New</a:t>
            </a:r>
            <a:r>
              <a:rPr lang="en-US" sz="2400" smtClean="0">
                <a:ea typeface="ＭＳ Ｐゴシック" pitchFamily="34" charset="-128"/>
              </a:rPr>
              <a:t>        :  A newly created process, not in the 		    ready queue.</a:t>
            </a:r>
          </a:p>
          <a:p>
            <a:pPr eaLnBrk="1" hangingPunct="1">
              <a:lnSpc>
                <a:spcPct val="90000"/>
              </a:lnSpc>
              <a:buFont typeface="Wingdings" pitchFamily="2" charset="2"/>
              <a:buNone/>
            </a:pPr>
            <a:r>
              <a:rPr lang="en-US" sz="2400" smtClean="0">
                <a:ea typeface="ＭＳ Ｐゴシック" pitchFamily="34" charset="-128"/>
              </a:rPr>
              <a:t>   </a:t>
            </a:r>
            <a:r>
              <a:rPr lang="en-US" sz="2400" u="sng" smtClean="0">
                <a:ea typeface="ＭＳ Ｐゴシック" pitchFamily="34" charset="-128"/>
              </a:rPr>
              <a:t>Ready  </a:t>
            </a:r>
            <a:r>
              <a:rPr lang="en-US" sz="2400" smtClean="0">
                <a:ea typeface="ＭＳ Ｐゴシック" pitchFamily="34" charset="-128"/>
              </a:rPr>
              <a:t>    : It can use the CPU , if available.</a:t>
            </a:r>
          </a:p>
          <a:p>
            <a:pPr eaLnBrk="1" hangingPunct="1">
              <a:lnSpc>
                <a:spcPct val="90000"/>
              </a:lnSpc>
              <a:buFont typeface="Wingdings" pitchFamily="2" charset="2"/>
              <a:buNone/>
            </a:pPr>
            <a:r>
              <a:rPr lang="en-US" sz="2400" smtClean="0">
                <a:ea typeface="ＭＳ Ｐゴシック" pitchFamily="34" charset="-128"/>
              </a:rPr>
              <a:t>   </a:t>
            </a:r>
            <a:r>
              <a:rPr lang="en-US" sz="2400" u="sng" smtClean="0">
                <a:ea typeface="ＭＳ Ｐゴシック" pitchFamily="34" charset="-128"/>
              </a:rPr>
              <a:t>Running</a:t>
            </a:r>
            <a:r>
              <a:rPr lang="en-US" sz="2400" smtClean="0">
                <a:ea typeface="ＭＳ Ｐゴシック" pitchFamily="34" charset="-128"/>
              </a:rPr>
              <a:t>   : If it is currently in the CPU.</a:t>
            </a:r>
          </a:p>
          <a:p>
            <a:pPr eaLnBrk="1" hangingPunct="1">
              <a:lnSpc>
                <a:spcPct val="90000"/>
              </a:lnSpc>
              <a:buFont typeface="Wingdings" pitchFamily="2" charset="2"/>
              <a:buNone/>
            </a:pPr>
            <a:r>
              <a:rPr lang="en-US" sz="2400" smtClean="0">
                <a:ea typeface="ＭＳ Ｐゴシック" pitchFamily="34" charset="-128"/>
              </a:rPr>
              <a:t>   </a:t>
            </a:r>
            <a:r>
              <a:rPr lang="en-US" sz="2400" u="sng" smtClean="0">
                <a:ea typeface="ＭＳ Ｐゴシック" pitchFamily="34" charset="-128"/>
              </a:rPr>
              <a:t>Waiting</a:t>
            </a:r>
            <a:r>
              <a:rPr lang="en-US" sz="2400" smtClean="0">
                <a:ea typeface="ＭＳ Ｐゴシック" pitchFamily="34" charset="-128"/>
              </a:rPr>
              <a:t>    : Waiting for some event ex: I/O</a:t>
            </a:r>
          </a:p>
          <a:p>
            <a:pPr eaLnBrk="1" hangingPunct="1">
              <a:lnSpc>
                <a:spcPct val="90000"/>
              </a:lnSpc>
              <a:buFont typeface="Wingdings" pitchFamily="2" charset="2"/>
              <a:buNone/>
            </a:pPr>
            <a:r>
              <a:rPr lang="en-US" sz="2400" smtClean="0">
                <a:ea typeface="ＭＳ Ｐゴシック" pitchFamily="34" charset="-128"/>
              </a:rPr>
              <a:t>   </a:t>
            </a:r>
            <a:r>
              <a:rPr lang="en-US" sz="2400" u="sng" smtClean="0">
                <a:ea typeface="ＭＳ Ｐゴシック" pitchFamily="34" charset="-128"/>
              </a:rPr>
              <a:t>Abend</a:t>
            </a:r>
            <a:r>
              <a:rPr lang="en-US" sz="2400" smtClean="0">
                <a:ea typeface="ＭＳ Ｐゴシック" pitchFamily="34" charset="-128"/>
              </a:rPr>
              <a:t>     	 : Stops executing due to an error.   </a:t>
            </a:r>
          </a:p>
          <a:p>
            <a:pPr eaLnBrk="1" hangingPunct="1">
              <a:lnSpc>
                <a:spcPct val="90000"/>
              </a:lnSpc>
              <a:buFont typeface="Wingdings" pitchFamily="2" charset="2"/>
              <a:buNone/>
            </a:pPr>
            <a:r>
              <a:rPr lang="en-US" sz="2400" smtClean="0">
                <a:ea typeface="ＭＳ Ｐゴシック" pitchFamily="34" charset="-128"/>
              </a:rPr>
              <a:t>	</a:t>
            </a:r>
            <a:r>
              <a:rPr lang="en-US" sz="2400" u="sng" smtClean="0">
                <a:ea typeface="ＭＳ Ｐゴシック" pitchFamily="34" charset="-128"/>
              </a:rPr>
              <a:t>End</a:t>
            </a:r>
            <a:r>
              <a:rPr lang="en-US" sz="2400" smtClean="0">
                <a:ea typeface="ＭＳ Ｐゴシック" pitchFamily="34" charset="-128"/>
              </a:rPr>
              <a:t>         : Finished executing properly.</a:t>
            </a:r>
          </a:p>
          <a:p>
            <a:pPr eaLnBrk="1" hangingPunct="1">
              <a:lnSpc>
                <a:spcPct val="90000"/>
              </a:lnSpc>
              <a:buFont typeface="Wingdings" pitchFamily="2" charset="2"/>
              <a:buNone/>
            </a:pPr>
            <a:r>
              <a:rPr lang="en-US" sz="2400" smtClean="0">
                <a:ea typeface="ＭＳ Ｐゴシック" pitchFamily="34" charset="-128"/>
              </a:rPr>
              <a:t>	</a:t>
            </a:r>
            <a:r>
              <a:rPr lang="en-US" sz="2400" u="sng" smtClean="0">
                <a:ea typeface="ＭＳ Ｐゴシック" pitchFamily="34" charset="-128"/>
              </a:rPr>
              <a:t>Suspended</a:t>
            </a:r>
            <a:r>
              <a:rPr lang="en-US" sz="2400" smtClean="0">
                <a:ea typeface="ＭＳ Ｐゴシック" pitchFamily="34" charset="-128"/>
              </a:rPr>
              <a:t>: Stops temporarily while the OS 			    uses the CPU</a:t>
            </a:r>
          </a:p>
          <a:p>
            <a:pPr eaLnBrk="1" hangingPunct="1">
              <a:lnSpc>
                <a:spcPct val="90000"/>
              </a:lnSpc>
              <a:buFont typeface="Wingdings" pitchFamily="2" charset="2"/>
              <a:buNone/>
            </a:pPr>
            <a:endParaRPr lang="en-US" smtClean="0">
              <a:ea typeface="ＭＳ Ｐゴシック" pitchFamily="34" charset="-128"/>
            </a:endParaRPr>
          </a:p>
        </p:txBody>
      </p:sp>
      <p:sp>
        <p:nvSpPr>
          <p:cNvPr id="21507" name="Text Box 4"/>
          <p:cNvSpPr txBox="1">
            <a:spLocks noChangeArrowheads="1"/>
          </p:cNvSpPr>
          <p:nvPr/>
        </p:nvSpPr>
        <p:spPr bwMode="auto">
          <a:xfrm>
            <a:off x="533400" y="685800"/>
            <a:ext cx="3581400" cy="579438"/>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8" charset="0"/>
              </a:rPr>
              <a:t>Process States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Oval 2"/>
          <p:cNvSpPr>
            <a:spLocks noChangeArrowheads="1"/>
          </p:cNvSpPr>
          <p:nvPr/>
        </p:nvSpPr>
        <p:spPr bwMode="auto">
          <a:xfrm>
            <a:off x="838200" y="2743200"/>
            <a:ext cx="1600200" cy="9144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8" charset="0"/>
              </a:rPr>
              <a:t>NEW</a:t>
            </a:r>
          </a:p>
        </p:txBody>
      </p:sp>
      <p:cxnSp>
        <p:nvCxnSpPr>
          <p:cNvPr id="22531" name="AutoShape 3"/>
          <p:cNvCxnSpPr>
            <a:cxnSpLocks noChangeShapeType="1"/>
          </p:cNvCxnSpPr>
          <p:nvPr/>
        </p:nvCxnSpPr>
        <p:spPr bwMode="auto">
          <a:xfrm rot="16200000" flipH="1">
            <a:off x="1257300" y="3543300"/>
            <a:ext cx="762000" cy="838200"/>
          </a:xfrm>
          <a:prstGeom prst="curvedConnector2">
            <a:avLst/>
          </a:prstGeom>
          <a:noFill/>
          <a:ln w="9525">
            <a:solidFill>
              <a:srgbClr val="000000"/>
            </a:solidFill>
            <a:round/>
            <a:headEnd/>
            <a:tailEnd type="triangle" w="med" len="med"/>
          </a:ln>
        </p:spPr>
      </p:cxnSp>
      <p:sp>
        <p:nvSpPr>
          <p:cNvPr id="22532" name="Oval 4"/>
          <p:cNvSpPr>
            <a:spLocks noChangeArrowheads="1"/>
          </p:cNvSpPr>
          <p:nvPr/>
        </p:nvSpPr>
        <p:spPr bwMode="auto">
          <a:xfrm>
            <a:off x="2057400" y="4038600"/>
            <a:ext cx="1676400" cy="7620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8" charset="0"/>
              </a:rPr>
              <a:t>READY</a:t>
            </a:r>
          </a:p>
        </p:txBody>
      </p:sp>
      <p:cxnSp>
        <p:nvCxnSpPr>
          <p:cNvPr id="22533" name="AutoShape 5"/>
          <p:cNvCxnSpPr>
            <a:cxnSpLocks noChangeShapeType="1"/>
          </p:cNvCxnSpPr>
          <p:nvPr/>
        </p:nvCxnSpPr>
        <p:spPr bwMode="auto">
          <a:xfrm rot="-5400000">
            <a:off x="3543300" y="3162300"/>
            <a:ext cx="76200" cy="1676400"/>
          </a:xfrm>
          <a:prstGeom prst="curvedConnector3">
            <a:avLst>
              <a:gd name="adj1" fmla="val 729162"/>
            </a:avLst>
          </a:prstGeom>
          <a:noFill/>
          <a:ln w="9525">
            <a:solidFill>
              <a:srgbClr val="000000"/>
            </a:solidFill>
            <a:round/>
            <a:headEnd/>
            <a:tailEnd type="triangle" w="med" len="med"/>
          </a:ln>
        </p:spPr>
      </p:cxnSp>
      <p:sp>
        <p:nvSpPr>
          <p:cNvPr id="22534" name="Oval 7"/>
          <p:cNvSpPr>
            <a:spLocks noChangeArrowheads="1"/>
          </p:cNvSpPr>
          <p:nvPr/>
        </p:nvSpPr>
        <p:spPr bwMode="auto">
          <a:xfrm>
            <a:off x="4114800" y="3886200"/>
            <a:ext cx="1447800" cy="8382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8" charset="0"/>
              </a:rPr>
              <a:t>RUNNING</a:t>
            </a:r>
          </a:p>
        </p:txBody>
      </p:sp>
      <p:cxnSp>
        <p:nvCxnSpPr>
          <p:cNvPr id="22535" name="AutoShape 8"/>
          <p:cNvCxnSpPr>
            <a:cxnSpLocks noChangeShapeType="1"/>
          </p:cNvCxnSpPr>
          <p:nvPr/>
        </p:nvCxnSpPr>
        <p:spPr bwMode="auto">
          <a:xfrm flipV="1">
            <a:off x="5562600" y="3276600"/>
            <a:ext cx="1238250" cy="949325"/>
          </a:xfrm>
          <a:prstGeom prst="curvedConnector2">
            <a:avLst/>
          </a:prstGeom>
          <a:noFill/>
          <a:ln w="9525">
            <a:solidFill>
              <a:srgbClr val="000000"/>
            </a:solidFill>
            <a:round/>
            <a:headEnd/>
            <a:tailEnd type="triangle" w="med" len="med"/>
          </a:ln>
        </p:spPr>
      </p:cxnSp>
      <p:sp>
        <p:nvSpPr>
          <p:cNvPr id="22536" name="Oval 9"/>
          <p:cNvSpPr>
            <a:spLocks noChangeArrowheads="1"/>
          </p:cNvSpPr>
          <p:nvPr/>
        </p:nvSpPr>
        <p:spPr bwMode="auto">
          <a:xfrm>
            <a:off x="5410200" y="2438400"/>
            <a:ext cx="1752600" cy="947738"/>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8" charset="0"/>
              </a:rPr>
              <a:t>END</a:t>
            </a:r>
          </a:p>
        </p:txBody>
      </p:sp>
      <p:sp>
        <p:nvSpPr>
          <p:cNvPr id="22537" name="Oval 11"/>
          <p:cNvSpPr>
            <a:spLocks noChangeArrowheads="1"/>
          </p:cNvSpPr>
          <p:nvPr/>
        </p:nvSpPr>
        <p:spPr bwMode="auto">
          <a:xfrm>
            <a:off x="3276600" y="5334000"/>
            <a:ext cx="1524000" cy="9906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8" charset="0"/>
              </a:rPr>
              <a:t>WAITING</a:t>
            </a:r>
          </a:p>
          <a:p>
            <a:pPr algn="ctr" eaLnBrk="0" hangingPunct="0"/>
            <a:r>
              <a:rPr lang="en-US" sz="1600">
                <a:solidFill>
                  <a:srgbClr val="000000"/>
                </a:solidFill>
                <a:latin typeface="Times New Roman" pitchFamily="18" charset="0"/>
              </a:rPr>
              <a:t>I/O</a:t>
            </a:r>
          </a:p>
        </p:txBody>
      </p:sp>
      <p:cxnSp>
        <p:nvCxnSpPr>
          <p:cNvPr id="22538" name="AutoShape 12"/>
          <p:cNvCxnSpPr>
            <a:cxnSpLocks noChangeShapeType="1"/>
          </p:cNvCxnSpPr>
          <p:nvPr/>
        </p:nvCxnSpPr>
        <p:spPr bwMode="auto">
          <a:xfrm rot="5400000">
            <a:off x="4487862" y="4808538"/>
            <a:ext cx="1101725" cy="628650"/>
          </a:xfrm>
          <a:prstGeom prst="curvedConnector2">
            <a:avLst/>
          </a:prstGeom>
          <a:noFill/>
          <a:ln w="9525">
            <a:solidFill>
              <a:srgbClr val="000000"/>
            </a:solidFill>
            <a:round/>
            <a:headEnd/>
            <a:tailEnd type="triangle" w="med" len="med"/>
          </a:ln>
        </p:spPr>
      </p:cxnSp>
      <p:sp>
        <p:nvSpPr>
          <p:cNvPr id="22539" name="Rectangle 13"/>
          <p:cNvSpPr>
            <a:spLocks noChangeArrowheads="1"/>
          </p:cNvSpPr>
          <p:nvPr/>
        </p:nvSpPr>
        <p:spPr bwMode="auto">
          <a:xfrm>
            <a:off x="990600" y="533400"/>
            <a:ext cx="3257550" cy="579438"/>
          </a:xfrm>
          <a:prstGeom prst="rect">
            <a:avLst/>
          </a:prstGeom>
          <a:noFill/>
          <a:ln w="9525">
            <a:noFill/>
            <a:miter lim="800000"/>
            <a:headEnd/>
            <a:tailEnd/>
          </a:ln>
        </p:spPr>
        <p:txBody>
          <a:bodyPr wrap="none">
            <a:spAutoFit/>
          </a:bodyPr>
          <a:lstStyle/>
          <a:p>
            <a:r>
              <a:rPr lang="en-US" sz="3200">
                <a:solidFill>
                  <a:schemeClr val="tx2"/>
                </a:solidFill>
                <a:latin typeface="Times New Roman" pitchFamily="18" charset="0"/>
              </a:rPr>
              <a:t>States of processes</a:t>
            </a:r>
          </a:p>
        </p:txBody>
      </p:sp>
      <p:cxnSp>
        <p:nvCxnSpPr>
          <p:cNvPr id="22540" name="AutoShape 15"/>
          <p:cNvCxnSpPr>
            <a:cxnSpLocks noChangeShapeType="1"/>
            <a:stCxn id="22534" idx="6"/>
          </p:cNvCxnSpPr>
          <p:nvPr/>
        </p:nvCxnSpPr>
        <p:spPr bwMode="auto">
          <a:xfrm>
            <a:off x="5562600" y="4305300"/>
            <a:ext cx="1143000" cy="1181100"/>
          </a:xfrm>
          <a:prstGeom prst="curvedConnector2">
            <a:avLst/>
          </a:prstGeom>
          <a:noFill/>
          <a:ln w="9525">
            <a:solidFill>
              <a:schemeClr val="tx1"/>
            </a:solidFill>
            <a:miter lim="800000"/>
            <a:headEnd/>
            <a:tailEnd type="triangle" w="med" len="med"/>
          </a:ln>
        </p:spPr>
      </p:cxnSp>
      <p:sp>
        <p:nvSpPr>
          <p:cNvPr id="22541" name="Oval 16"/>
          <p:cNvSpPr>
            <a:spLocks noChangeArrowheads="1"/>
          </p:cNvSpPr>
          <p:nvPr/>
        </p:nvSpPr>
        <p:spPr bwMode="auto">
          <a:xfrm>
            <a:off x="5867400" y="5486400"/>
            <a:ext cx="1600200" cy="9144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8" charset="0"/>
              </a:rPr>
              <a:t>ABEND</a:t>
            </a:r>
          </a:p>
        </p:txBody>
      </p:sp>
      <p:sp>
        <p:nvSpPr>
          <p:cNvPr id="22542" name="Oval 18"/>
          <p:cNvSpPr>
            <a:spLocks noChangeArrowheads="1"/>
          </p:cNvSpPr>
          <p:nvPr/>
        </p:nvSpPr>
        <p:spPr bwMode="auto">
          <a:xfrm>
            <a:off x="3200400" y="1676400"/>
            <a:ext cx="1600200" cy="9144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8" charset="0"/>
              </a:rPr>
              <a:t>SUSPENDED</a:t>
            </a:r>
          </a:p>
        </p:txBody>
      </p:sp>
      <p:cxnSp>
        <p:nvCxnSpPr>
          <p:cNvPr id="22543" name="AutoShape 19"/>
          <p:cNvCxnSpPr>
            <a:cxnSpLocks noChangeShapeType="1"/>
            <a:stCxn id="22534" idx="0"/>
          </p:cNvCxnSpPr>
          <p:nvPr/>
        </p:nvCxnSpPr>
        <p:spPr bwMode="auto">
          <a:xfrm rot="5400000" flipH="1">
            <a:off x="3790950" y="2838450"/>
            <a:ext cx="1295400" cy="800100"/>
          </a:xfrm>
          <a:prstGeom prst="curvedConnector3">
            <a:avLst>
              <a:gd name="adj1" fmla="val 50000"/>
            </a:avLst>
          </a:prstGeom>
          <a:noFill/>
          <a:ln w="9525">
            <a:solidFill>
              <a:schemeClr val="tx1"/>
            </a:solidFill>
            <a:miter lim="800000"/>
            <a:headEnd/>
            <a:tailEnd type="triangle" w="med" len="med"/>
          </a:ln>
        </p:spPr>
      </p:cxnSp>
      <p:cxnSp>
        <p:nvCxnSpPr>
          <p:cNvPr id="22544" name="AutoShape 20"/>
          <p:cNvCxnSpPr>
            <a:cxnSpLocks noChangeShapeType="1"/>
            <a:stCxn id="22542" idx="6"/>
            <a:endCxn id="22534" idx="7"/>
          </p:cNvCxnSpPr>
          <p:nvPr/>
        </p:nvCxnSpPr>
        <p:spPr bwMode="auto">
          <a:xfrm>
            <a:off x="4800600" y="2133600"/>
            <a:ext cx="549275" cy="1874838"/>
          </a:xfrm>
          <a:prstGeom prst="curvedConnector2">
            <a:avLst/>
          </a:prstGeom>
          <a:noFill/>
          <a:ln w="9525">
            <a:solidFill>
              <a:schemeClr val="tx1"/>
            </a:solidFill>
            <a:miter lim="800000"/>
            <a:headEnd/>
            <a:tailEnd type="triangle" w="med" len="med"/>
          </a:ln>
        </p:spPr>
      </p:cxnSp>
      <p:cxnSp>
        <p:nvCxnSpPr>
          <p:cNvPr id="22545" name="AutoShape 21"/>
          <p:cNvCxnSpPr>
            <a:cxnSpLocks noChangeShapeType="1"/>
            <a:stCxn id="22534" idx="4"/>
            <a:endCxn id="22532" idx="4"/>
          </p:cNvCxnSpPr>
          <p:nvPr/>
        </p:nvCxnSpPr>
        <p:spPr bwMode="auto">
          <a:xfrm rot="5400000">
            <a:off x="3829050" y="3790950"/>
            <a:ext cx="76200" cy="1943100"/>
          </a:xfrm>
          <a:prstGeom prst="curvedConnector3">
            <a:avLst>
              <a:gd name="adj1" fmla="val 400000"/>
            </a:avLst>
          </a:prstGeom>
          <a:noFill/>
          <a:ln w="9525">
            <a:solidFill>
              <a:srgbClr val="000000"/>
            </a:solidFill>
            <a:round/>
            <a:headEnd/>
            <a:tailEnd type="triangle" w="med" len="med"/>
          </a:ln>
        </p:spPr>
      </p:cxnSp>
      <p:cxnSp>
        <p:nvCxnSpPr>
          <p:cNvPr id="22546" name="AutoShape 22"/>
          <p:cNvCxnSpPr>
            <a:cxnSpLocks noChangeShapeType="1"/>
            <a:stCxn id="22537" idx="2"/>
            <a:endCxn id="22532" idx="3"/>
          </p:cNvCxnSpPr>
          <p:nvPr/>
        </p:nvCxnSpPr>
        <p:spPr bwMode="auto">
          <a:xfrm rot="10800000">
            <a:off x="2303463" y="4689475"/>
            <a:ext cx="973137" cy="1139825"/>
          </a:xfrm>
          <a:prstGeom prst="curvedConnector2">
            <a:avLst/>
          </a:prstGeom>
          <a:noFill/>
          <a:ln w="9525">
            <a:solidFill>
              <a:srgbClr val="000000"/>
            </a:solidFill>
            <a:round/>
            <a:headEnd/>
            <a:tailEnd type="triangle" w="med" len="med"/>
          </a:ln>
        </p:spPr>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143000" y="714375"/>
            <a:ext cx="7772400" cy="581025"/>
          </a:xfrm>
        </p:spPr>
        <p:txBody>
          <a:bodyPr/>
          <a:lstStyle/>
          <a:p>
            <a:pPr eaLnBrk="1" hangingPunct="1"/>
            <a:r>
              <a:rPr lang="en-US" sz="3200" smtClean="0">
                <a:ea typeface="ＭＳ Ｐゴシック" pitchFamily="34" charset="-128"/>
              </a:rPr>
              <a:t>Causes of state change</a:t>
            </a:r>
          </a:p>
        </p:txBody>
      </p:sp>
      <p:sp>
        <p:nvSpPr>
          <p:cNvPr id="23555"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mtClean="0">
                <a:ea typeface="ＭＳ Ｐゴシック" pitchFamily="34" charset="-128"/>
              </a:rPr>
              <a:t>  </a:t>
            </a:r>
            <a:r>
              <a:rPr lang="en-US" sz="2400" smtClean="0">
                <a:ea typeface="ＭＳ Ｐゴシック" pitchFamily="34" charset="-128"/>
              </a:rPr>
              <a:t>When a process executes, it changes states and     interrupts cause process to change states.</a:t>
            </a:r>
          </a:p>
          <a:p>
            <a:pPr eaLnBrk="1" hangingPunct="1">
              <a:lnSpc>
                <a:spcPct val="90000"/>
              </a:lnSpc>
              <a:buFont typeface="Wingdings" pitchFamily="2" charset="2"/>
              <a:buNone/>
            </a:pPr>
            <a:r>
              <a:rPr lang="en-US" sz="2400" smtClean="0">
                <a:ea typeface="ＭＳ Ｐゴシック" pitchFamily="34" charset="-128"/>
              </a:rPr>
              <a:t>   </a:t>
            </a:r>
            <a:r>
              <a:rPr lang="en-US" sz="2400" u="sng" smtClean="0">
                <a:ea typeface="ＭＳ Ｐゴシック" pitchFamily="34" charset="-128"/>
              </a:rPr>
              <a:t>Current State</a:t>
            </a:r>
            <a:r>
              <a:rPr lang="en-US" sz="2400" smtClean="0">
                <a:ea typeface="ＭＳ Ｐゴシック" pitchFamily="34" charset="-128"/>
              </a:rPr>
              <a:t>         </a:t>
            </a:r>
            <a:r>
              <a:rPr lang="en-US" sz="2400" u="sng" smtClean="0">
                <a:ea typeface="ＭＳ Ｐゴシック" pitchFamily="34" charset="-128"/>
              </a:rPr>
              <a:t>New state </a:t>
            </a:r>
            <a:r>
              <a:rPr lang="en-US" sz="2400" smtClean="0">
                <a:ea typeface="ＭＳ Ｐゴシック" pitchFamily="34" charset="-128"/>
              </a:rPr>
              <a:t>         </a:t>
            </a:r>
            <a:r>
              <a:rPr lang="en-US" sz="2400" u="sng" smtClean="0">
                <a:ea typeface="ＭＳ Ｐゴシック" pitchFamily="34" charset="-128"/>
              </a:rPr>
              <a:t>Interrupt</a:t>
            </a:r>
          </a:p>
          <a:p>
            <a:pPr eaLnBrk="1" hangingPunct="1">
              <a:lnSpc>
                <a:spcPct val="90000"/>
              </a:lnSpc>
              <a:buFont typeface="Wingdings" pitchFamily="2" charset="2"/>
              <a:buNone/>
            </a:pPr>
            <a:r>
              <a:rPr lang="en-US" sz="2400" smtClean="0">
                <a:ea typeface="ＭＳ Ｐゴシック" pitchFamily="34" charset="-128"/>
              </a:rPr>
              <a:t>   Running                  End                 EOP </a:t>
            </a:r>
          </a:p>
          <a:p>
            <a:pPr eaLnBrk="1" hangingPunct="1">
              <a:lnSpc>
                <a:spcPct val="90000"/>
              </a:lnSpc>
              <a:buFont typeface="Wingdings" pitchFamily="2" charset="2"/>
              <a:buNone/>
            </a:pPr>
            <a:r>
              <a:rPr lang="en-US" sz="2400" smtClean="0">
                <a:ea typeface="ＭＳ Ｐゴシック" pitchFamily="34" charset="-128"/>
              </a:rPr>
              <a:t>  ( End of Program)</a:t>
            </a:r>
          </a:p>
          <a:p>
            <a:pPr eaLnBrk="1" hangingPunct="1">
              <a:lnSpc>
                <a:spcPct val="90000"/>
              </a:lnSpc>
              <a:buFont typeface="Wingdings" pitchFamily="2" charset="2"/>
              <a:buNone/>
            </a:pPr>
            <a:r>
              <a:rPr lang="en-US" sz="2400" smtClean="0">
                <a:ea typeface="ＭＳ Ｐゴシック" pitchFamily="34" charset="-128"/>
              </a:rPr>
              <a:t>									 Running                  ABEND            Trap</a:t>
            </a:r>
          </a:p>
          <a:p>
            <a:pPr eaLnBrk="1" hangingPunct="1">
              <a:lnSpc>
                <a:spcPct val="90000"/>
              </a:lnSpc>
              <a:buFont typeface="Wingdings" pitchFamily="2" charset="2"/>
              <a:buNone/>
            </a:pPr>
            <a:r>
              <a:rPr lang="en-US" sz="2400" smtClean="0">
                <a:ea typeface="ＭＳ Ｐゴシック" pitchFamily="34" charset="-128"/>
              </a:rPr>
              <a:t>  (Abnormal end)       </a:t>
            </a:r>
          </a:p>
          <a:p>
            <a:pPr eaLnBrk="1" hangingPunct="1">
              <a:lnSpc>
                <a:spcPct val="90000"/>
              </a:lnSpc>
              <a:buFont typeface="Wingdings" pitchFamily="2" charset="2"/>
              <a:buNone/>
            </a:pPr>
            <a:endParaRPr lang="en-US" sz="2400" smtClean="0">
              <a:ea typeface="ＭＳ Ｐゴシック" pitchFamily="34" charset="-128"/>
            </a:endParaRPr>
          </a:p>
          <a:p>
            <a:pPr eaLnBrk="1" hangingPunct="1">
              <a:lnSpc>
                <a:spcPct val="90000"/>
              </a:lnSpc>
              <a:buFont typeface="Wingdings" pitchFamily="2" charset="2"/>
              <a:buNone/>
            </a:pPr>
            <a:r>
              <a:rPr lang="en-US" sz="2400" smtClean="0">
                <a:ea typeface="ＭＳ Ｐゴシック" pitchFamily="34" charset="-128"/>
              </a:rPr>
              <a:t>   Running                   Blocked          System Call       (Start I/O) 		 for I/O	    (SIO)</a:t>
            </a:r>
          </a:p>
          <a:p>
            <a:pPr eaLnBrk="1" hangingPunct="1">
              <a:lnSpc>
                <a:spcPct val="90000"/>
              </a:lnSpc>
              <a:buFont typeface="Wingdings" pitchFamily="2" charset="2"/>
              <a:buNone/>
            </a:pPr>
            <a:r>
              <a:rPr lang="en-US" sz="2400" smtClean="0">
                <a:ea typeface="ＭＳ Ｐゴシック" pitchFamily="34" charset="-128"/>
              </a:rP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Bold Stripe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Verdan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Verdana" charset="0"/>
          </a:defRPr>
        </a:defPPr>
      </a:lstStyle>
    </a:lnDef>
  </a:objectDefaults>
  <a:extraClrSchemeLst>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Designs\Bold Stripes.pot</Template>
  <TotalTime>6058</TotalTime>
  <Words>1474</Words>
  <Application>Microsoft Office PowerPoint</Application>
  <PresentationFormat>Presentación en pantalla (4:3)</PresentationFormat>
  <Paragraphs>602</Paragraphs>
  <Slides>40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40</vt:i4>
      </vt:variant>
    </vt:vector>
  </HeadingPairs>
  <TitlesOfParts>
    <vt:vector size="46" baseType="lpstr">
      <vt:lpstr>Verdana</vt:lpstr>
      <vt:lpstr>ＭＳ Ｐゴシック</vt:lpstr>
      <vt:lpstr>Arial</vt:lpstr>
      <vt:lpstr>Wingdings</vt:lpstr>
      <vt:lpstr>Times New Roman</vt:lpstr>
      <vt:lpstr>Bold Stripes</vt:lpstr>
      <vt:lpstr>Process concept </vt:lpstr>
      <vt:lpstr>Concept of Multiprogramming</vt:lpstr>
      <vt:lpstr>Diapositiva 3</vt:lpstr>
      <vt:lpstr>Diapositiva 4</vt:lpstr>
      <vt:lpstr>Diapositiva 5</vt:lpstr>
      <vt:lpstr>Process</vt:lpstr>
      <vt:lpstr>Diapositiva 7</vt:lpstr>
      <vt:lpstr>Diapositiva 8</vt:lpstr>
      <vt:lpstr>Causes of state change</vt:lpstr>
      <vt:lpstr>Diapositiva 10</vt:lpstr>
      <vt:lpstr>Diapositiva 11</vt:lpstr>
      <vt:lpstr>Structure of PCB</vt:lpstr>
      <vt:lpstr>Diapositiva 13</vt:lpstr>
      <vt:lpstr>Diapositiva 14</vt:lpstr>
      <vt:lpstr>Diapositiva 15</vt:lpstr>
      <vt:lpstr>Process Creation</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                </vt:lpstr>
      <vt:lpstr>Diapositiva 31</vt:lpstr>
      <vt:lpstr>                </vt:lpstr>
      <vt:lpstr>Diapositiva 33</vt:lpstr>
      <vt:lpstr>Diapositiva 34</vt:lpstr>
      <vt:lpstr>Diapositiva 35</vt:lpstr>
      <vt:lpstr>Diapositiva 36</vt:lpstr>
      <vt:lpstr>Diapositiva 37</vt:lpstr>
      <vt:lpstr>Diapositiva 38</vt:lpstr>
      <vt:lpstr>Diapositiva 39</vt:lpstr>
      <vt:lpstr>Diapositiva 40</vt:lpstr>
    </vt:vector>
  </TitlesOfParts>
  <Company>ucf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madhavi</dc:creator>
  <cp:lastModifiedBy>Edward Aymerich Sanchez</cp:lastModifiedBy>
  <cp:revision>315</cp:revision>
  <cp:lastPrinted>2010-01-22T00:27:00Z</cp:lastPrinted>
  <dcterms:created xsi:type="dcterms:W3CDTF">2003-05-02T14:28:54Z</dcterms:created>
  <dcterms:modified xsi:type="dcterms:W3CDTF">2014-07-16T19:21:22Z</dcterms:modified>
</cp:coreProperties>
</file>