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cf.edu/courses/cop3402/fall2009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mailto:sjladiero@knights.ucf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edward.aymerich@knights.ucf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(Spring 2014)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Text editor: 	</a:t>
            </a:r>
            <a:r>
              <a:rPr lang="en-US" sz="2000" b="1" dirty="0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Compiler: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language to </a:t>
            </a:r>
            <a:r>
              <a:rPr lang="en-US" sz="2000" b="1" dirty="0" smtClean="0">
                <a:solidFill>
                  <a:srgbClr val="0000FF"/>
                </a:solidFill>
              </a:rPr>
              <a:t>machine code(assembly Language).</a:t>
            </a:r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Assembler: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object </a:t>
            </a:r>
            <a:r>
              <a:rPr lang="en-US" sz="2000" b="1" dirty="0" smtClean="0">
                <a:solidFill>
                  <a:srgbClr val="0000FF"/>
                </a:solidFill>
              </a:rPr>
              <a:t>code(binary).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Static Linker:	</a:t>
            </a:r>
            <a:r>
              <a:rPr lang="en-US" sz="2000" b="1" dirty="0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 			programs and creates the executable code.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Debugger	</a:t>
            </a:r>
            <a:r>
              <a:rPr lang="en-US" sz="2000" b="1" dirty="0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97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/>
              <a:t>Executable</a:t>
            </a:r>
          </a:p>
          <a:p>
            <a:r>
              <a:rPr lang="en-US" sz="1200" b="1" dirty="0" smtClean="0"/>
              <a:t>File (ELF)</a:t>
            </a:r>
            <a:endParaRPr lang="en-US" sz="1200" b="1" dirty="0"/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2133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22098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1054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655972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/>
              <a:t>MW	12:30 p.m.  -   1:30 p.m. (HEC 217)</a:t>
            </a:r>
          </a:p>
          <a:p>
            <a:r>
              <a:rPr lang="en-US" dirty="0"/>
              <a:t>		TR	  2:00 p.m.  -   3:00 p.m. (HEC 217)</a:t>
            </a: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8001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/>
              <a:t>M-W   2:00 p.m. – 3:50 p.m.(HEC 117)</a:t>
            </a:r>
            <a:r>
              <a:rPr lang="en-US" sz="2000" dirty="0"/>
              <a:t> 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 </a:t>
            </a:r>
            <a:r>
              <a:rPr lang="en-US" sz="1600" dirty="0" smtClean="0"/>
              <a:t>Lab0011</a:t>
            </a:r>
            <a:r>
              <a:rPr lang="en-US" sz="1600" dirty="0"/>
              <a:t>:</a:t>
            </a:r>
            <a:r>
              <a:rPr lang="en-US" sz="1600" b="1" dirty="0"/>
              <a:t> </a:t>
            </a:r>
            <a:r>
              <a:rPr lang="en-US" sz="1600" dirty="0"/>
              <a:t>Wednesday        12:00  p.m. –   12:50 p.m.  (ENG1 383)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Lab0012</a:t>
            </a:r>
            <a:r>
              <a:rPr lang="en-US" sz="1600" dirty="0"/>
              <a:t>:</a:t>
            </a:r>
            <a:r>
              <a:rPr lang="en-US" sz="1600" b="1" dirty="0"/>
              <a:t> </a:t>
            </a:r>
            <a:r>
              <a:rPr lang="en-US" sz="1600" dirty="0"/>
              <a:t>Wednesday          1:00  p.m. –     1:50 p.m.  (ENG1 383)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www.cs.ucf.edu/courses/cop3402/</a:t>
            </a:r>
            <a:r>
              <a:rPr lang="en-US" b="1" dirty="0" smtClean="0">
                <a:hlinkClick r:id="rId3"/>
              </a:rPr>
              <a:t>sum2014</a:t>
            </a:r>
            <a:r>
              <a:rPr lang="en-US" b="1" dirty="0" smtClean="0">
                <a:hlinkClick r:id="rId3"/>
              </a:rPr>
              <a:t>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19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Grading Policy: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(20%) </a:t>
            </a:r>
            <a:r>
              <a:rPr lang="en-US" b="1" dirty="0">
                <a:solidFill>
                  <a:srgbClr val="0000FF"/>
                </a:solidFill>
              </a:rPr>
              <a:t>Exam #1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(20%) Exam #2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(25%) </a:t>
            </a:r>
            <a:r>
              <a:rPr lang="en-US" b="1" dirty="0">
                <a:solidFill>
                  <a:srgbClr val="0000FF"/>
                </a:solidFill>
              </a:rPr>
              <a:t>Final Exam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(</a:t>
            </a:r>
            <a:r>
              <a:rPr lang="en-US" dirty="0" smtClean="0">
                <a:solidFill>
                  <a:srgbClr val="0000FF"/>
                </a:solidFill>
              </a:rPr>
              <a:t>30%) </a:t>
            </a:r>
            <a:r>
              <a:rPr lang="en-US" b="1" dirty="0">
                <a:solidFill>
                  <a:srgbClr val="0000FF"/>
                </a:solidFill>
              </a:rPr>
              <a:t>Programming project.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 (5%)  </a:t>
            </a:r>
            <a:r>
              <a:rPr lang="en-US" b="1" dirty="0">
                <a:solidFill>
                  <a:srgbClr val="0000FF"/>
                </a:solidFill>
              </a:rPr>
              <a:t>Recitations</a:t>
            </a:r>
          </a:p>
          <a:p>
            <a:endParaRPr lang="en-US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 dirty="0">
                <a:solidFill>
                  <a:srgbClr val="FF0000"/>
                </a:solidFill>
              </a:rPr>
              <a:t>“</a:t>
            </a:r>
            <a:r>
              <a:rPr lang="en-US" altLang="ja-JP" b="1" u="sng" dirty="0">
                <a:solidFill>
                  <a:srgbClr val="FF0000"/>
                </a:solidFill>
              </a:rPr>
              <a:t>0</a:t>
            </a:r>
            <a:r>
              <a:rPr lang="ja-JP" altLang="en-US" b="1" u="sng" dirty="0">
                <a:solidFill>
                  <a:srgbClr val="FF0000"/>
                </a:solidFill>
              </a:rPr>
              <a:t>”</a:t>
            </a:r>
            <a:r>
              <a:rPr lang="en-US" altLang="ja-JP" b="1" u="sng" dirty="0">
                <a:solidFill>
                  <a:srgbClr val="FF0000"/>
                </a:solidFill>
              </a:rPr>
              <a:t> for that program).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The last 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programming project will not have the 2 days late submission.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endParaRPr lang="en-US" sz="1600" b="1" dirty="0" smtClean="0"/>
          </a:p>
          <a:p>
            <a:r>
              <a:rPr lang="en-US" sz="1600" b="1" dirty="0"/>
              <a:t>Supplementary </a:t>
            </a:r>
            <a:r>
              <a:rPr lang="en-US" sz="1600" b="1"/>
              <a:t>texts</a:t>
            </a:r>
            <a:r>
              <a:rPr lang="en-US" sz="1600" b="1" smtClean="0"/>
              <a:t>:</a:t>
            </a:r>
            <a:endParaRPr lang="en-US" sz="1600" b="1" dirty="0" smtClean="0"/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i="1" dirty="0" smtClean="0"/>
              <a:t>Modern </a:t>
            </a:r>
            <a:r>
              <a:rPr lang="en-US" sz="1600" i="1" dirty="0"/>
              <a:t>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7467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0000FF"/>
                </a:solidFill>
              </a:rPr>
              <a:t>TA</a:t>
            </a:r>
            <a:r>
              <a:rPr lang="en-US" sz="1600" b="1" dirty="0" smtClean="0">
                <a:solidFill>
                  <a:srgbClr val="0000FF"/>
                </a:solidFill>
              </a:rPr>
              <a:t>: </a:t>
            </a:r>
            <a:r>
              <a:rPr lang="en-US" sz="1600" b="1" dirty="0" smtClean="0">
                <a:solidFill>
                  <a:srgbClr val="000000"/>
                </a:solidFill>
              </a:rPr>
              <a:t>Edward </a:t>
            </a:r>
            <a:r>
              <a:rPr lang="en-US" sz="1600" b="1" dirty="0" err="1" smtClean="0">
                <a:solidFill>
                  <a:srgbClr val="000000"/>
                </a:solidFill>
              </a:rPr>
              <a:t>Aymerich</a:t>
            </a:r>
            <a:r>
              <a:rPr lang="en-US" sz="1600" dirty="0"/>
              <a:t>	</a:t>
            </a:r>
            <a:r>
              <a:rPr lang="fr-FR" sz="1600" dirty="0" smtClean="0"/>
              <a:t>email: </a:t>
            </a:r>
            <a:r>
              <a:rPr lang="en-US" sz="1600" u="sng" dirty="0">
                <a:hlinkClick r:id="rId3"/>
              </a:rPr>
              <a:t>edward.aymerich@knights.ucf.edu</a:t>
            </a:r>
            <a:r>
              <a:rPr lang="en-US" sz="1600" dirty="0"/>
              <a:t> </a:t>
            </a:r>
            <a:endParaRPr lang="fr-FR" sz="1600" dirty="0" smtClean="0"/>
          </a:p>
          <a:p>
            <a:endParaRPr lang="en-US" sz="1600" dirty="0"/>
          </a:p>
          <a:p>
            <a:r>
              <a:rPr lang="en-US" sz="1600" b="1" dirty="0"/>
              <a:t>Office hours</a:t>
            </a:r>
            <a:r>
              <a:rPr lang="en-US" sz="1600" b="1"/>
              <a:t>: </a:t>
            </a:r>
            <a:endParaRPr lang="en-US" sz="1600" b="1" smtClean="0"/>
          </a:p>
          <a:p>
            <a:endParaRPr lang="en-US" sz="1600" b="1" dirty="0" smtClean="0"/>
          </a:p>
          <a:p>
            <a:r>
              <a:rPr lang="en-US" sz="1600" dirty="0" smtClean="0"/>
              <a:t>Thursday  </a:t>
            </a:r>
            <a:r>
              <a:rPr lang="en-US" sz="1600" dirty="0" smtClean="0"/>
              <a:t>M </a:t>
            </a:r>
            <a:r>
              <a:rPr lang="en-US" sz="1600" dirty="0"/>
              <a:t>1:00 p.m. to 2:00 p.m. (HEC 308)</a:t>
            </a:r>
          </a:p>
          <a:p>
            <a:r>
              <a:rPr lang="en-US" sz="1600" dirty="0"/>
              <a:t>	 </a:t>
            </a:r>
            <a:r>
              <a:rPr lang="en-US" sz="1600" dirty="0" smtClean="0"/>
              <a:t>W </a:t>
            </a:r>
            <a:r>
              <a:rPr lang="en-US" sz="1600" dirty="0"/>
              <a:t>4:00 p.m. to 5:00 p.m. (HEC 308)</a:t>
            </a:r>
          </a:p>
          <a:p>
            <a:endParaRPr lang="fr-FR" sz="1600" b="1" dirty="0" smtClean="0">
              <a:solidFill>
                <a:srgbClr val="0000FF"/>
              </a:solidFill>
            </a:endParaRPr>
          </a:p>
          <a:p>
            <a:r>
              <a:rPr lang="fr-FR" sz="1600" b="1" dirty="0" smtClean="0">
                <a:solidFill>
                  <a:srgbClr val="0000FF"/>
                </a:solidFill>
              </a:rPr>
              <a:t>Graders :</a:t>
            </a:r>
            <a:endParaRPr lang="fr-FR" sz="1600" b="1" dirty="0" smtClean="0"/>
          </a:p>
          <a:p>
            <a:r>
              <a:rPr lang="en-US" sz="1600" dirty="0" smtClean="0"/>
              <a:t> </a:t>
            </a:r>
            <a:endParaRPr lang="en-US" sz="1600" dirty="0"/>
          </a:p>
          <a:p>
            <a:r>
              <a:rPr lang="nb-NO" sz="1600" dirty="0" smtClean="0">
                <a:solidFill>
                  <a:srgbClr val="000000"/>
                </a:solidFill>
              </a:rPr>
              <a:t>Sharon </a:t>
            </a:r>
            <a:r>
              <a:rPr lang="nb-NO" sz="1600" dirty="0" err="1" smtClean="0">
                <a:solidFill>
                  <a:srgbClr val="000000"/>
                </a:solidFill>
              </a:rPr>
              <a:t>Ladiero</a:t>
            </a:r>
            <a:r>
              <a:rPr lang="nb-NO" sz="1600" dirty="0" smtClean="0">
                <a:solidFill>
                  <a:srgbClr val="000000"/>
                </a:solidFill>
              </a:rPr>
              <a:t>		email: </a:t>
            </a:r>
            <a:r>
              <a:rPr lang="nb-NO" sz="1600" dirty="0" smtClean="0">
                <a:solidFill>
                  <a:srgbClr val="000000"/>
                </a:solidFill>
                <a:hlinkClick r:id="rId4"/>
              </a:rPr>
              <a:t>sjladiero@knights.ucf.edu</a:t>
            </a:r>
            <a:endParaRPr lang="nb-NO" sz="1600" dirty="0" smtClean="0">
              <a:solidFill>
                <a:srgbClr val="000000"/>
              </a:solidFill>
            </a:endParaRPr>
          </a:p>
          <a:p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en-US" sz="1600" b="1" dirty="0" smtClean="0"/>
              <a:t> </a:t>
            </a:r>
            <a:endParaRPr lang="fr-FR" sz="1600" dirty="0"/>
          </a:p>
          <a:p>
            <a:endParaRPr lang="fr-FR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12657</TotalTime>
  <Words>591</Words>
  <Application>Microsoft Macintosh PowerPoint</Application>
  <PresentationFormat>On-screen Show (4:3)</PresentationFormat>
  <Paragraphs>228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266</cp:revision>
  <cp:lastPrinted>2010-01-12T16:52:57Z</cp:lastPrinted>
  <dcterms:created xsi:type="dcterms:W3CDTF">2010-01-12T16:06:39Z</dcterms:created>
  <dcterms:modified xsi:type="dcterms:W3CDTF">2014-05-19T21:51:14Z</dcterms:modified>
</cp:coreProperties>
</file>