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5" r:id="rId4"/>
    <p:sldId id="262" r:id="rId5"/>
    <p:sldId id="266" r:id="rId6"/>
    <p:sldId id="263" r:id="rId7"/>
    <p:sldId id="258" r:id="rId8"/>
    <p:sldId id="264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6010" autoAdjust="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A644A-7EDC-4E9D-A768-C4B51071F18F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77D90-B1BF-41B4-B8D9-D7BA983404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You’ll know the kind</a:t>
            </a:r>
            <a:r>
              <a:rPr lang="en-US" baseline="0" dirty="0" smtClean="0"/>
              <a:t>, k, </a:t>
            </a:r>
            <a:r>
              <a:rPr lang="en-US" dirty="0" smtClean="0"/>
              <a:t>based on where you are in the parser</a:t>
            </a:r>
            <a:r>
              <a:rPr lang="en-US" baseline="0" dirty="0" smtClean="0"/>
              <a:t> when you call enter.</a:t>
            </a:r>
          </a:p>
          <a:p>
            <a:r>
              <a:rPr lang="en-US" baseline="0" dirty="0" smtClean="0"/>
              <a:t>When procedures are called in your parser you’ll increment </a:t>
            </a:r>
            <a:r>
              <a:rPr lang="en-US" baseline="0" dirty="0" err="1" smtClean="0"/>
              <a:t>lev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Num is a global variable like id, this variable contains the last number read.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E3B06-7104-4009-AEC3-379B9797B5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ADD8D-E7C9-49B1-A24B-32449E4A8738}" type="datetimeFigureOut">
              <a:rPr lang="en-US" smtClean="0"/>
              <a:pPr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BACC4-A389-4C60-9B0A-8FFCDF851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Parser &amp; Code Generation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COP 3402 System Software</a:t>
            </a:r>
          </a:p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Summer 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143000"/>
          </a:xfrm>
        </p:spPr>
        <p:txBody>
          <a:bodyPr/>
          <a:lstStyle/>
          <a:p>
            <a:r>
              <a:rPr lang="en-US" dirty="0" smtClean="0"/>
              <a:t>Factor Emit example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0"/>
            <a:ext cx="84582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Factor(</a:t>
            </a:r>
            <a:r>
              <a:rPr lang="en-US" dirty="0" err="1" smtClean="0"/>
              <a:t>lev</a:t>
            </a:r>
            <a:r>
              <a:rPr lang="en-US" dirty="0" smtClean="0"/>
              <a:t>, </a:t>
            </a:r>
            <a:r>
              <a:rPr lang="en-US" dirty="0" err="1" smtClean="0"/>
              <a:t>ptx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lev</a:t>
            </a:r>
            <a:r>
              <a:rPr lang="en-US" dirty="0" smtClean="0"/>
              <a:t>, *</a:t>
            </a:r>
            <a:r>
              <a:rPr lang="en-US" dirty="0" err="1" smtClean="0"/>
              <a:t>ptx</a:t>
            </a:r>
            <a:r>
              <a:rPr lang="en-US" dirty="0" smtClean="0"/>
              <a:t>;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level, </a:t>
            </a:r>
            <a:r>
              <a:rPr lang="en-US" dirty="0" err="1" smtClean="0"/>
              <a:t>adr</a:t>
            </a:r>
            <a:r>
              <a:rPr lang="en-US" dirty="0" smtClean="0"/>
              <a:t>,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while ((sym==</a:t>
            </a:r>
            <a:r>
              <a:rPr lang="en-US" dirty="0" err="1" smtClean="0"/>
              <a:t>ident</a:t>
            </a:r>
            <a:r>
              <a:rPr lang="en-US" dirty="0" smtClean="0"/>
              <a:t>)||(sym==number)||(sym==</a:t>
            </a:r>
            <a:r>
              <a:rPr lang="en-US" dirty="0" err="1" smtClean="0"/>
              <a:t>lparen</a:t>
            </a:r>
            <a:r>
              <a:rPr lang="en-US" dirty="0" smtClean="0"/>
              <a:t>)){</a:t>
            </a:r>
          </a:p>
          <a:p>
            <a:r>
              <a:rPr lang="en-US" dirty="0" smtClean="0"/>
              <a:t>    if (sym==</a:t>
            </a:r>
            <a:r>
              <a:rPr lang="en-US" dirty="0" err="1" smtClean="0"/>
              <a:t>ident</a:t>
            </a:r>
            <a:r>
              <a:rPr lang="en-US" dirty="0" smtClean="0"/>
              <a:t>){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i</a:t>
            </a:r>
            <a:r>
              <a:rPr lang="en-US" dirty="0" smtClean="0"/>
              <a:t>=position(</a:t>
            </a:r>
            <a:r>
              <a:rPr lang="en-US" dirty="0" err="1" smtClean="0"/>
              <a:t>id,ptx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if (</a:t>
            </a:r>
            <a:r>
              <a:rPr lang="en-US" dirty="0" err="1" smtClean="0"/>
              <a:t>i</a:t>
            </a:r>
            <a:r>
              <a:rPr lang="en-US" dirty="0" smtClean="0"/>
              <a:t>==0) error(11); // undeclared identifier</a:t>
            </a:r>
          </a:p>
          <a:p>
            <a:r>
              <a:rPr lang="en-US" dirty="0" smtClean="0"/>
              <a:t>      else{</a:t>
            </a:r>
          </a:p>
          <a:p>
            <a:r>
              <a:rPr lang="en-US" dirty="0" smtClean="0"/>
              <a:t>        kind=table[</a:t>
            </a:r>
            <a:r>
              <a:rPr lang="en-US" dirty="0" err="1" smtClean="0"/>
              <a:t>i</a:t>
            </a:r>
            <a:r>
              <a:rPr lang="en-US" dirty="0" smtClean="0"/>
              <a:t>].kind;</a:t>
            </a:r>
          </a:p>
          <a:p>
            <a:r>
              <a:rPr lang="en-US" dirty="0" smtClean="0"/>
              <a:t>        level=table[</a:t>
            </a:r>
            <a:r>
              <a:rPr lang="en-US" dirty="0" err="1" smtClean="0"/>
              <a:t>i</a:t>
            </a:r>
            <a:r>
              <a:rPr lang="en-US" dirty="0" smtClean="0"/>
              <a:t>].level;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adr</a:t>
            </a:r>
            <a:r>
              <a:rPr lang="en-US" dirty="0" smtClean="0"/>
              <a:t>=table[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adr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val</a:t>
            </a:r>
            <a:r>
              <a:rPr lang="en-US" dirty="0" smtClean="0"/>
              <a:t>=table[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if (kind==constant) gen(lit,0,val);</a:t>
            </a:r>
          </a:p>
          <a:p>
            <a:r>
              <a:rPr lang="en-US" dirty="0" smtClean="0"/>
              <a:t>       else if (kind==variable) </a:t>
            </a:r>
            <a:r>
              <a:rPr lang="en-US" b="1" dirty="0" smtClean="0"/>
              <a:t>gen(</a:t>
            </a:r>
            <a:r>
              <a:rPr lang="en-US" b="1" dirty="0" err="1" smtClean="0"/>
              <a:t>lod,lev-level,adr</a:t>
            </a:r>
            <a:r>
              <a:rPr lang="en-US" b="1" dirty="0" smtClean="0"/>
              <a:t>);</a:t>
            </a:r>
          </a:p>
          <a:p>
            <a:r>
              <a:rPr lang="en-US" dirty="0" smtClean="0"/>
              <a:t>       else error(21); // Expression must not contain a procedure identifier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 else if(sym==number) {</a:t>
            </a:r>
          </a:p>
          <a:p>
            <a:r>
              <a:rPr lang="en-US" dirty="0" smtClean="0"/>
              <a:t>        if (num&gt;</a:t>
            </a:r>
            <a:r>
              <a:rPr lang="en-US" dirty="0" err="1" smtClean="0"/>
              <a:t>amax</a:t>
            </a:r>
            <a:r>
              <a:rPr lang="en-US" dirty="0" smtClean="0"/>
              <a:t>) {error(31); num=0;}</a:t>
            </a:r>
          </a:p>
          <a:p>
            <a:r>
              <a:rPr lang="en-US" dirty="0" smtClean="0"/>
              <a:t>        gen(lit,0,num);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} else if(sym==</a:t>
            </a:r>
            <a:r>
              <a:rPr lang="en-US" dirty="0" err="1" smtClean="0"/>
              <a:t>lparen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getsym</a:t>
            </a:r>
            <a:r>
              <a:rPr lang="en-US" dirty="0" smtClean="0"/>
              <a:t>(); expression(</a:t>
            </a:r>
            <a:r>
              <a:rPr lang="en-US" dirty="0" err="1" smtClean="0"/>
              <a:t>lev,ptx</a:t>
            </a:r>
            <a:r>
              <a:rPr lang="en-US" dirty="0" smtClean="0"/>
              <a:t>);</a:t>
            </a:r>
          </a:p>
          <a:p>
            <a:r>
              <a:rPr lang="da-DK" dirty="0" smtClean="0"/>
              <a:t>        if (sym==rparen)getsym(); else error(22); // </a:t>
            </a:r>
            <a:r>
              <a:rPr lang="en-US" dirty="0" smtClean="0"/>
              <a:t>Right parenthesis missing.</a:t>
            </a:r>
            <a:endParaRPr lang="da-DK" dirty="0" smtClean="0"/>
          </a:p>
          <a:p>
            <a:r>
              <a:rPr lang="en-US" dirty="0" smtClean="0"/>
              <a:t>      }    }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0" y="1879417"/>
            <a:ext cx="9525000" cy="497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Parsing 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33401"/>
            <a:ext cx="9144000" cy="526297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sz="1600" dirty="0" smtClean="0"/>
              <a:t> do {</a:t>
            </a:r>
          </a:p>
          <a:p>
            <a:r>
              <a:rPr lang="en-US" sz="1600" dirty="0" smtClean="0"/>
              <a:t>    if (sym==</a:t>
            </a:r>
            <a:r>
              <a:rPr lang="en-US" sz="1600" dirty="0" err="1" smtClean="0"/>
              <a:t>constsym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   do {</a:t>
            </a:r>
          </a:p>
          <a:p>
            <a:r>
              <a:rPr lang="en-US" sz="1600" dirty="0" smtClean="0"/>
              <a:t>        </a:t>
            </a:r>
            <a:r>
              <a:rPr lang="en-US" sz="1600" dirty="0" err="1" smtClean="0"/>
              <a:t>constdeclaration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while(sym==comma) {</a:t>
            </a:r>
          </a:p>
          <a:p>
            <a:r>
              <a:rPr lang="en-US" sz="1600" dirty="0" smtClean="0"/>
              <a:t>    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</a:t>
            </a:r>
            <a:r>
              <a:rPr lang="en-US" sz="1600" dirty="0" err="1" smtClean="0"/>
              <a:t>constdeclaration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}</a:t>
            </a:r>
          </a:p>
          <a:p>
            <a:r>
              <a:rPr lang="en-US" sz="1600" dirty="0" smtClean="0"/>
              <a:t>        if(sym==semicolon)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else error(5);</a:t>
            </a:r>
          </a:p>
          <a:p>
            <a:r>
              <a:rPr lang="en-US" sz="1600" dirty="0" smtClean="0"/>
              <a:t>      } while (sym==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</a:t>
            </a:r>
            <a:r>
              <a:rPr lang="en-US" sz="1600" dirty="0" smtClean="0"/>
              <a:t>}</a:t>
            </a:r>
          </a:p>
          <a:p>
            <a:r>
              <a:rPr lang="en-US" sz="1600" dirty="0" smtClean="0"/>
              <a:t>    </a:t>
            </a:r>
            <a:r>
              <a:rPr lang="en-US" sz="1600" dirty="0" smtClean="0"/>
              <a:t>if (sym==</a:t>
            </a:r>
            <a:r>
              <a:rPr lang="en-US" sz="1600" dirty="0" err="1" smtClean="0"/>
              <a:t>varsym</a:t>
            </a:r>
            <a:r>
              <a:rPr lang="en-US" sz="1600" dirty="0" smtClean="0"/>
              <a:t>)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      do { </a:t>
            </a:r>
            <a:r>
              <a:rPr lang="en-US" sz="1600" dirty="0" err="1" smtClean="0"/>
              <a:t>vardeclaration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while (sym==comma) {</a:t>
            </a:r>
          </a:p>
          <a:p>
            <a:r>
              <a:rPr lang="en-US" sz="1600" dirty="0" smtClean="0"/>
              <a:t>         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</a:t>
            </a:r>
            <a:r>
              <a:rPr lang="en-US" sz="1600" dirty="0" err="1" smtClean="0"/>
              <a:t>vardeclaration</a:t>
            </a:r>
            <a:r>
              <a:rPr lang="en-US" sz="1600" dirty="0" smtClean="0"/>
              <a:t>(</a:t>
            </a:r>
            <a:r>
              <a:rPr lang="en-US" sz="1600" dirty="0" err="1" smtClean="0"/>
              <a:t>lev,&amp;tx,&amp;dx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}</a:t>
            </a:r>
          </a:p>
          <a:p>
            <a:r>
              <a:rPr lang="en-US" sz="1600" dirty="0" smtClean="0"/>
              <a:t>      if(sym==semicolon) </a:t>
            </a:r>
            <a:r>
              <a:rPr lang="en-US" sz="1600" dirty="0" err="1" smtClean="0"/>
              <a:t>getsym</a:t>
            </a:r>
            <a:r>
              <a:rPr lang="en-US" sz="1600" dirty="0" smtClean="0"/>
              <a:t>(); else error(5);</a:t>
            </a:r>
          </a:p>
          <a:p>
            <a:r>
              <a:rPr lang="en-US" sz="1600" dirty="0" smtClean="0"/>
              <a:t>      } while(sym==</a:t>
            </a:r>
            <a:r>
              <a:rPr lang="en-US" sz="1600" dirty="0" err="1" smtClean="0"/>
              <a:t>ident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}</a:t>
            </a:r>
          </a:p>
          <a:p>
            <a:r>
              <a:rPr lang="en-US" sz="1600" dirty="0" smtClean="0"/>
              <a:t>    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4648200" y="533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Block declaration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476500" y="36195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-533400" y="5767625"/>
            <a:ext cx="489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proc-declaration::= {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"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procedure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"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ident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 "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;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ea typeface="Batang" pitchFamily="18" charset="-127"/>
                <a:cs typeface="Times New Roman" pitchFamily="18" charset="0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"block "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" } statement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89187"/>
            <a:ext cx="8229600" cy="6668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38862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 procedure STATEMENT;</a:t>
            </a:r>
          </a:p>
          <a:p>
            <a:pPr>
              <a:buNone/>
            </a:pPr>
            <a:r>
              <a:rPr lang="en-US" sz="1400" dirty="0" smtClean="0"/>
              <a:t>              begin</a:t>
            </a:r>
          </a:p>
          <a:p>
            <a:pPr>
              <a:buNone/>
            </a:pPr>
            <a:r>
              <a:rPr lang="en-US" sz="1400" dirty="0" smtClean="0"/>
              <a:t>                  if TOKEN = "</a:t>
            </a:r>
            <a:r>
              <a:rPr lang="en-US" sz="1400" dirty="0" err="1" smtClean="0"/>
              <a:t>identsym</a:t>
            </a:r>
            <a:r>
              <a:rPr lang="en-US" sz="1400" dirty="0" smtClean="0"/>
              <a:t>" then begin</a:t>
            </a:r>
          </a:p>
          <a:p>
            <a:pPr>
              <a:buNone/>
            </a:pPr>
            <a:r>
              <a:rPr lang="en-US" sz="1400" dirty="0" smtClean="0"/>
              <a:t>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if TOKEN != "</a:t>
            </a:r>
            <a:r>
              <a:rPr lang="en-US" sz="1400" dirty="0" err="1" smtClean="0"/>
              <a:t>becomessym</a:t>
            </a:r>
            <a:r>
              <a:rPr lang="en-US" sz="1400" dirty="0" smtClean="0"/>
              <a:t>" then ERROR;</a:t>
            </a:r>
          </a:p>
          <a:p>
            <a:pPr>
              <a:buNone/>
            </a:pPr>
            <a:r>
              <a:rPr lang="en-US" sz="1400" dirty="0" smtClean="0"/>
              <a:t>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EXPRESSION</a:t>
            </a:r>
          </a:p>
          <a:p>
            <a:pPr>
              <a:buNone/>
            </a:pPr>
            <a:r>
              <a:rPr lang="en-US" sz="1400" dirty="0" smtClean="0"/>
              <a:t>                  end</a:t>
            </a:r>
          </a:p>
          <a:p>
            <a:pPr>
              <a:buNone/>
            </a:pPr>
            <a:r>
              <a:rPr lang="en-US" sz="1400" dirty="0" smtClean="0"/>
              <a:t>                  else if TOKEN = "</a:t>
            </a:r>
            <a:r>
              <a:rPr lang="en-US" sz="1400" dirty="0" err="1" smtClean="0"/>
              <a:t>callsym</a:t>
            </a:r>
            <a:r>
              <a:rPr lang="en-US" sz="1400" dirty="0" smtClean="0"/>
              <a:t>" then begin</a:t>
            </a:r>
          </a:p>
          <a:p>
            <a:pPr>
              <a:buNone/>
            </a:pPr>
            <a:r>
              <a:rPr lang="en-US" sz="1400" dirty="0" smtClean="0"/>
              <a:t>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if TOKEN != "</a:t>
            </a:r>
            <a:r>
              <a:rPr lang="en-US" sz="1400" dirty="0" err="1" smtClean="0"/>
              <a:t>identsym</a:t>
            </a:r>
            <a:r>
              <a:rPr lang="en-US" sz="1400" dirty="0" smtClean="0"/>
              <a:t>" then ERROR;</a:t>
            </a:r>
          </a:p>
          <a:p>
            <a:pPr>
              <a:buNone/>
            </a:pPr>
            <a:r>
              <a:rPr lang="en-US" sz="1400" dirty="0" smtClean="0"/>
              <a:t>                      GET(TOKEN)</a:t>
            </a:r>
          </a:p>
          <a:p>
            <a:pPr>
              <a:buNone/>
            </a:pPr>
            <a:r>
              <a:rPr lang="en-US" sz="1400" dirty="0" smtClean="0"/>
              <a:t>                  end</a:t>
            </a:r>
          </a:p>
          <a:p>
            <a:pPr>
              <a:buNone/>
            </a:pPr>
            <a:r>
              <a:rPr lang="en-US" sz="1400" dirty="0" smtClean="0"/>
              <a:t>                  else if TOKEN = "</a:t>
            </a:r>
            <a:r>
              <a:rPr lang="en-US" sz="1400" dirty="0" err="1" smtClean="0"/>
              <a:t>beginsym</a:t>
            </a:r>
            <a:r>
              <a:rPr lang="en-US" sz="1400" dirty="0" smtClean="0"/>
              <a:t>" then begin	</a:t>
            </a:r>
          </a:p>
          <a:p>
            <a:pPr>
              <a:buNone/>
            </a:pPr>
            <a:r>
              <a:rPr lang="en-US" sz="1400" dirty="0" smtClean="0"/>
              <a:t>                      GET TOKEN;</a:t>
            </a:r>
          </a:p>
          <a:p>
            <a:pPr>
              <a:buNone/>
            </a:pPr>
            <a:r>
              <a:rPr lang="en-US" sz="1400" dirty="0" smtClean="0"/>
              <a:t>                      STATEMENT;</a:t>
            </a:r>
          </a:p>
          <a:p>
            <a:pPr>
              <a:buNone/>
            </a:pPr>
            <a:r>
              <a:rPr lang="en-US" sz="1400" dirty="0" smtClean="0"/>
              <a:t>                      while TOKEN = "</a:t>
            </a:r>
            <a:r>
              <a:rPr lang="en-US" sz="1400" dirty="0" err="1" smtClean="0"/>
              <a:t>semicolomsym</a:t>
            </a:r>
            <a:r>
              <a:rPr lang="en-US" sz="1400" dirty="0" smtClean="0"/>
              <a:t>" do begin</a:t>
            </a:r>
          </a:p>
          <a:p>
            <a:pPr>
              <a:buNone/>
            </a:pPr>
            <a:r>
              <a:rPr lang="en-US" sz="1400" dirty="0" smtClean="0"/>
              <a:t>                          GET(TOKEN);</a:t>
            </a:r>
          </a:p>
          <a:p>
            <a:pPr>
              <a:buNone/>
            </a:pPr>
            <a:r>
              <a:rPr lang="en-US" sz="1400" dirty="0" smtClean="0"/>
              <a:t>                          STATEMENT</a:t>
            </a:r>
          </a:p>
          <a:p>
            <a:pPr>
              <a:buNone/>
            </a:pPr>
            <a:r>
              <a:rPr lang="en-US" sz="1400" dirty="0" smtClean="0"/>
              <a:t>                      end;</a:t>
            </a:r>
          </a:p>
          <a:p>
            <a:pPr>
              <a:buNone/>
            </a:pPr>
            <a:r>
              <a:rPr lang="en-US" sz="1400" dirty="0" smtClean="0"/>
              <a:t>                      if TOKEN != "</a:t>
            </a:r>
            <a:r>
              <a:rPr lang="en-US" sz="1400" dirty="0" err="1" smtClean="0"/>
              <a:t>endsym</a:t>
            </a:r>
            <a:r>
              <a:rPr lang="en-US" sz="1400" dirty="0" smtClean="0"/>
              <a:t>" then ERROR; 	</a:t>
            </a:r>
          </a:p>
          <a:p>
            <a:pPr>
              <a:buNone/>
            </a:pPr>
            <a:r>
              <a:rPr lang="en-US" sz="1400" dirty="0" smtClean="0"/>
              <a:t> </a:t>
            </a:r>
          </a:p>
          <a:p>
            <a:pPr>
              <a:buNone/>
            </a:pPr>
            <a:r>
              <a:rPr lang="en-US" sz="1400" dirty="0" smtClean="0"/>
              <a:t>                      GET(TOKEN)</a:t>
            </a:r>
          </a:p>
          <a:p>
            <a:pPr>
              <a:buNone/>
            </a:pPr>
            <a:r>
              <a:rPr lang="en-US" sz="1400" dirty="0" smtClean="0"/>
              <a:t>                  end</a:t>
            </a:r>
          </a:p>
          <a:p>
            <a:pPr>
              <a:buNone/>
            </a:pPr>
            <a:r>
              <a:rPr lang="en-US" sz="1400" dirty="0" smtClean="0"/>
              <a:t>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533400"/>
            <a:ext cx="3276600" cy="494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else if TOKEN = "</a:t>
            </a:r>
            <a:r>
              <a:rPr lang="en-US" sz="1400" dirty="0" err="1" smtClean="0">
                <a:solidFill>
                  <a:prstClr val="black"/>
                </a:solidFill>
              </a:rPr>
              <a:t>ifsym</a:t>
            </a:r>
            <a:r>
              <a:rPr lang="en-US" sz="14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400" dirty="0" err="1" smtClean="0">
                <a:solidFill>
                  <a:prstClr val="black"/>
                </a:solidFill>
              </a:rPr>
              <a:t>thensym</a:t>
            </a:r>
            <a:r>
              <a:rPr lang="en-US" sz="14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else if TOKEN = "</a:t>
            </a:r>
            <a:r>
              <a:rPr lang="en-US" sz="1400" dirty="0" err="1" smtClean="0">
                <a:solidFill>
                  <a:prstClr val="black"/>
                </a:solidFill>
              </a:rPr>
              <a:t>whilesym</a:t>
            </a:r>
            <a:r>
              <a:rPr lang="en-US" sz="14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400" dirty="0" err="1" smtClean="0">
                <a:solidFill>
                  <a:prstClr val="black"/>
                </a:solidFill>
              </a:rPr>
              <a:t>dosym</a:t>
            </a:r>
            <a:r>
              <a:rPr lang="en-US" sz="14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              end;</a:t>
            </a:r>
          </a:p>
          <a:p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019300" y="31623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if (sym==</a:t>
            </a:r>
            <a:r>
              <a:rPr lang="en-US" dirty="0" err="1" smtClean="0"/>
              <a:t>callsym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 if (sym!=</a:t>
            </a:r>
            <a:r>
              <a:rPr lang="en-US" dirty="0" err="1" smtClean="0"/>
              <a:t>ident</a:t>
            </a:r>
            <a:r>
              <a:rPr lang="en-US" dirty="0" smtClean="0"/>
              <a:t>) error(14); else</a:t>
            </a:r>
          </a:p>
          <a:p>
            <a:pPr>
              <a:buNone/>
            </a:pPr>
            <a:r>
              <a:rPr lang="en-US" dirty="0" smtClean="0"/>
              <a:t>    { </a:t>
            </a:r>
            <a:r>
              <a:rPr lang="en-US" dirty="0" err="1" smtClean="0"/>
              <a:t>i</a:t>
            </a:r>
            <a:r>
              <a:rPr lang="en-US" dirty="0" smtClean="0"/>
              <a:t>=position(id, </a:t>
            </a:r>
            <a:r>
              <a:rPr lang="en-US" dirty="0" err="1" smtClean="0"/>
              <a:t>ptx</a:t>
            </a:r>
            <a:r>
              <a:rPr lang="en-US" dirty="0" smtClean="0"/>
              <a:t>); </a:t>
            </a:r>
          </a:p>
          <a:p>
            <a:pPr>
              <a:buNone/>
            </a:pPr>
            <a:r>
              <a:rPr lang="en-US" dirty="0" smtClean="0"/>
              <a:t>      if(</a:t>
            </a:r>
            <a:r>
              <a:rPr lang="en-US" dirty="0" err="1" smtClean="0"/>
              <a:t>i</a:t>
            </a:r>
            <a:r>
              <a:rPr lang="en-US" dirty="0" smtClean="0"/>
              <a:t>==0) error(11); else</a:t>
            </a:r>
          </a:p>
          <a:p>
            <a:pPr>
              <a:buNone/>
            </a:pPr>
            <a:r>
              <a:rPr lang="en-US" dirty="0" smtClean="0"/>
              <a:t>      if (table[</a:t>
            </a:r>
            <a:r>
              <a:rPr lang="en-US" dirty="0" err="1" smtClean="0"/>
              <a:t>i</a:t>
            </a:r>
            <a:r>
              <a:rPr lang="en-US" dirty="0" smtClean="0"/>
              <a:t>].kind==procedure) </a:t>
            </a:r>
          </a:p>
          <a:p>
            <a:pPr>
              <a:buNone/>
            </a:pPr>
            <a:r>
              <a:rPr lang="en-US" b="1" dirty="0" smtClean="0"/>
              <a:t>        gen(</a:t>
            </a:r>
            <a:r>
              <a:rPr lang="en-US" b="1" dirty="0" err="1" smtClean="0"/>
              <a:t>cal,lev</a:t>
            </a:r>
            <a:r>
              <a:rPr lang="en-US" b="1" dirty="0" smtClean="0"/>
              <a:t>-table[</a:t>
            </a:r>
            <a:r>
              <a:rPr lang="en-US" b="1" dirty="0" err="1" smtClean="0"/>
              <a:t>i</a:t>
            </a:r>
            <a:r>
              <a:rPr lang="en-US" b="1" dirty="0" smtClean="0"/>
              <a:t>].level, table[</a:t>
            </a:r>
            <a:r>
              <a:rPr lang="en-US" b="1" dirty="0" err="1" smtClean="0"/>
              <a:t>i</a:t>
            </a:r>
            <a:r>
              <a:rPr lang="en-US" b="1" dirty="0" smtClean="0"/>
              <a:t>].</a:t>
            </a:r>
            <a:r>
              <a:rPr lang="en-US" b="1" dirty="0" err="1" smtClean="0"/>
              <a:t>adr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dirty="0" smtClean="0"/>
              <a:t>      else error(15);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getsym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}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29200" y="3867090"/>
            <a:ext cx="43110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//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statement  ::= [ "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call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"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ident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Batang" pitchFamily="18" charset="-127"/>
                <a:cs typeface="Times New Roman" pitchFamily="18" charset="0"/>
              </a:rPr>
              <a:t> | … ]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Generating Code for </a:t>
            </a:r>
            <a:r>
              <a:rPr lang="en-US" dirty="0" err="1" smtClean="0"/>
              <a:t>lod</a:t>
            </a:r>
            <a:r>
              <a:rPr lang="en-US" dirty="0" smtClean="0"/>
              <a:t> and </a:t>
            </a:r>
            <a:r>
              <a:rPr lang="en-US" dirty="0" err="1" smtClean="0"/>
              <a:t>sto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if (sym==</a:t>
            </a:r>
            <a:r>
              <a:rPr lang="en-US" dirty="0" err="1" smtClean="0"/>
              <a:t>ident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</a:t>
            </a:r>
            <a:r>
              <a:rPr lang="en-US" dirty="0" smtClean="0"/>
              <a:t>=position(</a:t>
            </a:r>
            <a:r>
              <a:rPr lang="en-US" dirty="0" err="1" smtClean="0"/>
              <a:t>id,ptx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if(</a:t>
            </a:r>
            <a:r>
              <a:rPr lang="en-US" dirty="0" err="1" smtClean="0"/>
              <a:t>i</a:t>
            </a:r>
            <a:r>
              <a:rPr lang="en-US" dirty="0" smtClean="0"/>
              <a:t>==0) error(11); else</a:t>
            </a:r>
          </a:p>
          <a:p>
            <a:pPr>
              <a:buNone/>
            </a:pPr>
            <a:r>
              <a:rPr lang="en-US" dirty="0" smtClean="0"/>
              <a:t>    if (table[</a:t>
            </a:r>
            <a:r>
              <a:rPr lang="en-US" dirty="0" err="1" smtClean="0"/>
              <a:t>i</a:t>
            </a:r>
            <a:r>
              <a:rPr lang="en-US" dirty="0" smtClean="0"/>
              <a:t>].kind!=variable) {</a:t>
            </a:r>
          </a:p>
          <a:p>
            <a:pPr>
              <a:buNone/>
            </a:pPr>
            <a:r>
              <a:rPr lang="en-US" dirty="0" smtClean="0"/>
              <a:t>      error(12); </a:t>
            </a:r>
            <a:r>
              <a:rPr lang="en-US" dirty="0" err="1" smtClean="0"/>
              <a:t>i</a:t>
            </a:r>
            <a:r>
              <a:rPr lang="en-US" dirty="0" smtClean="0"/>
              <a:t>=0;</a:t>
            </a:r>
          </a:p>
          <a:p>
            <a:pPr>
              <a:buNone/>
            </a:pPr>
            <a:r>
              <a:rPr lang="en-US" dirty="0" smtClean="0"/>
              <a:t>    };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getsym</a:t>
            </a:r>
            <a:r>
              <a:rPr lang="en-US" dirty="0" smtClean="0"/>
              <a:t>(); </a:t>
            </a:r>
          </a:p>
          <a:p>
            <a:pPr>
              <a:buNone/>
            </a:pPr>
            <a:r>
              <a:rPr lang="en-US" dirty="0" smtClean="0"/>
              <a:t>    if (sym==becomes) </a:t>
            </a:r>
            <a:r>
              <a:rPr lang="en-US" dirty="0" err="1" smtClean="0"/>
              <a:t>getsym</a:t>
            </a:r>
            <a:r>
              <a:rPr lang="en-US" dirty="0" smtClean="0"/>
              <a:t>(); else error(13);</a:t>
            </a:r>
          </a:p>
          <a:p>
            <a:pPr>
              <a:buNone/>
            </a:pPr>
            <a:r>
              <a:rPr lang="en-US" dirty="0" smtClean="0"/>
              <a:t>    expression(</a:t>
            </a:r>
            <a:r>
              <a:rPr lang="en-US" dirty="0" err="1" smtClean="0"/>
              <a:t>lev,ptx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if (</a:t>
            </a:r>
            <a:r>
              <a:rPr lang="en-US" dirty="0" err="1" smtClean="0"/>
              <a:t>i</a:t>
            </a:r>
            <a:r>
              <a:rPr lang="en-US" dirty="0" smtClean="0"/>
              <a:t>!=0)</a:t>
            </a:r>
          </a:p>
          <a:p>
            <a:pPr>
              <a:buNone/>
            </a:pPr>
            <a:r>
              <a:rPr lang="en-US" b="1" dirty="0" smtClean="0"/>
              <a:t>        gen(</a:t>
            </a:r>
            <a:r>
              <a:rPr lang="en-US" b="1" dirty="0" err="1" smtClean="0"/>
              <a:t>sto</a:t>
            </a:r>
            <a:r>
              <a:rPr lang="en-US" b="1" dirty="0" smtClean="0"/>
              <a:t>, </a:t>
            </a:r>
            <a:r>
              <a:rPr lang="en-US" b="1" dirty="0" err="1" smtClean="0"/>
              <a:t>lev</a:t>
            </a:r>
            <a:r>
              <a:rPr lang="en-US" b="1" dirty="0" smtClean="0"/>
              <a:t>-table[</a:t>
            </a:r>
            <a:r>
              <a:rPr lang="en-US" b="1" dirty="0" err="1" smtClean="0"/>
              <a:t>i</a:t>
            </a:r>
            <a:r>
              <a:rPr lang="en-US" b="1" dirty="0" smtClean="0"/>
              <a:t>].level, table[</a:t>
            </a:r>
            <a:r>
              <a:rPr lang="en-US" b="1" dirty="0" err="1" smtClean="0"/>
              <a:t>i</a:t>
            </a:r>
            <a:r>
              <a:rPr lang="en-US" b="1" dirty="0" smtClean="0"/>
              <a:t>].</a:t>
            </a:r>
            <a:r>
              <a:rPr lang="en-US" b="1" dirty="0" err="1" smtClean="0"/>
              <a:t>adr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dirty="0" smtClean="0"/>
              <a:t> 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660</Words>
  <Application>Microsoft Office PowerPoint</Application>
  <PresentationFormat>On-screen Show (4:3)</PresentationFormat>
  <Paragraphs>127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Parser &amp; Code Generation II</vt:lpstr>
      <vt:lpstr>Enter Symbol</vt:lpstr>
      <vt:lpstr>Parsing Procedures</vt:lpstr>
      <vt:lpstr>Block declaration </vt:lpstr>
      <vt:lpstr>Slide 5</vt:lpstr>
      <vt:lpstr>Slide 6</vt:lpstr>
      <vt:lpstr>Statement</vt:lpstr>
      <vt:lpstr>Generating Code for lod and sto</vt:lpstr>
      <vt:lpstr>Statement</vt:lpstr>
      <vt:lpstr>Factor Emit example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Pierre</dc:creator>
  <cp:lastModifiedBy>Pierre</cp:lastModifiedBy>
  <cp:revision>27</cp:revision>
  <dcterms:created xsi:type="dcterms:W3CDTF">2013-07-09T20:04:10Z</dcterms:created>
  <dcterms:modified xsi:type="dcterms:W3CDTF">2013-07-10T16:52:43Z</dcterms:modified>
</cp:coreProperties>
</file>