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Parser &amp; Code </a:t>
            </a:r>
            <a:r>
              <a:rPr lang="en-US" dirty="0" err="1" smtClean="0"/>
              <a:t>generaion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typedef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struct</a:t>
            </a:r>
            <a:r>
              <a:rPr lang="en-US" dirty="0" smtClean="0">
                <a:latin typeface="Sylfaen" pitchFamily="18" charset="0"/>
                <a:ea typeface="Batang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{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kind; 		// const = 1, </a:t>
            </a:r>
            <a:r>
              <a:rPr lang="en-US" dirty="0" err="1" smtClean="0">
                <a:latin typeface="Sylfaen" pitchFamily="18" charset="0"/>
                <a:ea typeface="Batang"/>
              </a:rPr>
              <a:t>var</a:t>
            </a:r>
            <a:r>
              <a:rPr lang="en-US" dirty="0" smtClean="0">
                <a:latin typeface="Sylfaen" pitchFamily="18" charset="0"/>
                <a:ea typeface="Batang"/>
              </a:rPr>
              <a:t> = 2, proc = 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char name[10];	// name up to 11 chars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val</a:t>
            </a:r>
            <a:r>
              <a:rPr lang="en-US" dirty="0" smtClean="0">
                <a:latin typeface="Sylfaen" pitchFamily="18" charset="0"/>
                <a:ea typeface="Batang"/>
              </a:rPr>
              <a:t>; 		// number (ASCII value)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level; 		// L level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addr</a:t>
            </a:r>
            <a:r>
              <a:rPr lang="en-US" dirty="0" smtClean="0">
                <a:latin typeface="Sylfaen" pitchFamily="18" charset="0"/>
                <a:ea typeface="Batang"/>
              </a:rPr>
              <a:t>; 		// M address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} symbol;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symbol_table</a:t>
            </a:r>
            <a:r>
              <a:rPr lang="en-US" dirty="0" smtClean="0">
                <a:latin typeface="Sylfaen" pitchFamily="18" charset="0"/>
                <a:ea typeface="Batang"/>
              </a:rPr>
              <a:t>[MAX_SYMBOL_TABLE_SIZE];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constants, you must store kind, name and value.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variables, you must store kind, name, L and M.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procedures, you must store kind, name, L and M.</a:t>
            </a:r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getsym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 the next token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kind, level, address, index</a:t>
            </a:r>
          </a:p>
          <a:p>
            <a:endParaRPr lang="en-US" dirty="0" smtClean="0"/>
          </a:p>
          <a:p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returns the error code corresponding to the error index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to 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char *id1;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ii,len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(*</a:t>
            </a:r>
            <a:r>
              <a:rPr lang="en-US" dirty="0" err="1" smtClean="0"/>
              <a:t>ptx</a:t>
            </a:r>
            <a:r>
              <a:rPr lang="en-US" dirty="0" smtClean="0"/>
              <a:t>)++; </a:t>
            </a:r>
          </a:p>
          <a:p>
            <a:pPr>
              <a:buNone/>
            </a:pPr>
            <a:r>
              <a:rPr lang="en-US" dirty="0" smtClean="0"/>
              <a:t>  id1=id;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len</a:t>
            </a:r>
            <a:r>
              <a:rPr lang="en-US" dirty="0" smtClean="0"/>
              <a:t>=</a:t>
            </a:r>
            <a:r>
              <a:rPr lang="en-US" dirty="0" err="1" smtClean="0"/>
              <a:t>strlen</a:t>
            </a:r>
            <a:r>
              <a:rPr lang="en-US" dirty="0" smtClean="0"/>
              <a:t>(id);</a:t>
            </a:r>
          </a:p>
          <a:p>
            <a:pPr>
              <a:buNone/>
            </a:pPr>
            <a:r>
              <a:rPr lang="en-US" dirty="0" smtClean="0"/>
              <a:t>  for (ii=0;ii&lt;=</a:t>
            </a:r>
            <a:r>
              <a:rPr lang="en-US" dirty="0" err="1" smtClean="0"/>
              <a:t>len;ii</a:t>
            </a:r>
            <a:r>
              <a:rPr lang="en-US" dirty="0" smtClean="0"/>
              <a:t>++) {table[*</a:t>
            </a:r>
            <a:r>
              <a:rPr lang="en-US" dirty="0" err="1" smtClean="0"/>
              <a:t>ptx</a:t>
            </a:r>
            <a:r>
              <a:rPr lang="en-US" dirty="0" smtClean="0"/>
              <a:t>].name[ii]=*id1; id1++;}</a:t>
            </a:r>
          </a:p>
          <a:p>
            <a:pPr>
              <a:buNone/>
            </a:pPr>
            <a:r>
              <a:rPr lang="en-US" dirty="0" smtClean="0"/>
              <a:t>  table[*</a:t>
            </a:r>
            <a:r>
              <a:rPr lang="en-US" dirty="0" err="1" smtClean="0"/>
              <a:t>ptx</a:t>
            </a:r>
            <a:r>
              <a:rPr lang="en-US" dirty="0" smtClean="0"/>
              <a:t>].kind=k;</a:t>
            </a:r>
          </a:p>
          <a:p>
            <a:pPr>
              <a:buNone/>
            </a:pPr>
            <a:r>
              <a:rPr lang="en-US" dirty="0" smtClean="0"/>
              <a:t>  if (k==constant)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=num;</a:t>
            </a:r>
          </a:p>
          <a:p>
            <a:pPr>
              <a:buNone/>
            </a:pPr>
            <a:r>
              <a:rPr lang="en-US" dirty="0" smtClean="0"/>
              <a:t>  else if (k==variable) </a:t>
            </a:r>
          </a:p>
          <a:p>
            <a:pPr>
              <a:buNone/>
            </a:pPr>
            <a:r>
              <a:rPr lang="en-US" dirty="0" smtClean="0"/>
              <a:t>  {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=*</a:t>
            </a:r>
            <a:r>
              <a:rPr lang="en-US" dirty="0" err="1" smtClean="0"/>
              <a:t>pdx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].indirect=flag; (*</a:t>
            </a:r>
            <a:r>
              <a:rPr lang="en-US" dirty="0" err="1" smtClean="0"/>
              <a:t>pdx</a:t>
            </a:r>
            <a:r>
              <a:rPr lang="en-US" dirty="0" smtClean="0"/>
              <a:t>)++;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else /* procedure */ {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Sylfaen" pitchFamily="18" charset="0"/>
              </a:rPr>
              <a:t>constdeclaration</a:t>
            </a:r>
            <a:r>
              <a:rPr lang="en-US" dirty="0" smtClean="0">
                <a:latin typeface="Sylfaen" pitchFamily="18" charset="0"/>
              </a:rPr>
              <a:t>(</a:t>
            </a:r>
            <a:r>
              <a:rPr lang="en-US" dirty="0" err="1" smtClean="0">
                <a:latin typeface="Sylfaen" pitchFamily="18" charset="0"/>
              </a:rPr>
              <a:t>lev,ptx,pdx</a:t>
            </a:r>
            <a:r>
              <a:rPr lang="en-US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	if (sym==</a:t>
            </a:r>
            <a:r>
              <a:rPr lang="en-US" dirty="0" err="1" smtClean="0">
                <a:latin typeface="Sylfaen" pitchFamily="18" charset="0"/>
              </a:rPr>
              <a:t>ident</a:t>
            </a:r>
            <a:r>
              <a:rPr lang="en-US" dirty="0" smtClean="0">
                <a:latin typeface="Sylfaen" pitchFamily="18" charset="0"/>
              </a:rPr>
              <a:t>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if ((sym==</a:t>
            </a:r>
            <a:r>
              <a:rPr lang="en-US" dirty="0" err="1" smtClean="0">
                <a:latin typeface="Sylfaen" pitchFamily="18" charset="0"/>
              </a:rPr>
              <a:t>eql</a:t>
            </a:r>
            <a:r>
              <a:rPr lang="en-US" dirty="0" smtClean="0">
                <a:latin typeface="Sylfaen" pitchFamily="18" charset="0"/>
              </a:rPr>
              <a:t>) || (sym==becomes))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(sym==becomes) error(1);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(sym==number) {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    enter(</a:t>
            </a:r>
            <a:r>
              <a:rPr lang="en-US" dirty="0" err="1" smtClean="0">
                <a:latin typeface="Sylfaen" pitchFamily="18" charset="0"/>
              </a:rPr>
              <a:t>constant,ptx,pdx,lev</a:t>
            </a:r>
            <a:r>
              <a:rPr lang="en-US" dirty="0" smtClean="0">
                <a:latin typeface="Sylfaen" pitchFamily="18" charset="0"/>
              </a:rPr>
              <a:t>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}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} </a:t>
            </a: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err="1" smtClean="0">
                <a:latin typeface="Sylfaen" pitchFamily="18" charset="0"/>
              </a:rPr>
              <a:t>vardeclaration</a:t>
            </a:r>
            <a:r>
              <a:rPr lang="en-US" sz="2500" dirty="0" smtClean="0">
                <a:latin typeface="Sylfaen" pitchFamily="18" charset="0"/>
              </a:rPr>
              <a:t>(</a:t>
            </a:r>
            <a:r>
              <a:rPr lang="en-US" sz="2500" dirty="0" err="1" smtClean="0">
                <a:latin typeface="Sylfaen" pitchFamily="18" charset="0"/>
              </a:rPr>
              <a:t>lev,ptx,pdx</a:t>
            </a:r>
            <a:r>
              <a:rPr lang="en-US" sz="2500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if (sym==</a:t>
            </a:r>
            <a:r>
              <a:rPr lang="en-US" sz="2500" dirty="0" err="1" smtClean="0">
                <a:latin typeface="Sylfaen" pitchFamily="18" charset="0"/>
              </a:rPr>
              <a:t>ident</a:t>
            </a:r>
            <a:r>
              <a:rPr lang="en-US" sz="2500" dirty="0" smtClean="0">
                <a:latin typeface="Sylfaen" pitchFamily="18" charset="0"/>
              </a:rPr>
              <a:t>) {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enter(variable, </a:t>
            </a:r>
            <a:r>
              <a:rPr lang="en-US" sz="2500" dirty="0" err="1" smtClean="0">
                <a:latin typeface="Sylfaen" pitchFamily="18" charset="0"/>
              </a:rPr>
              <a:t>ptx,pdx,lev</a:t>
            </a:r>
            <a:r>
              <a:rPr lang="en-US" sz="2500" dirty="0" smtClean="0">
                <a:latin typeface="Sylfaen" pitchFamily="18" charset="0"/>
              </a:rPr>
              <a:t>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 </a:t>
            </a:r>
            <a:r>
              <a:rPr lang="en-US" sz="2500" dirty="0" err="1" smtClean="0">
                <a:latin typeface="Sylfaen" pitchFamily="18" charset="0"/>
              </a:rPr>
              <a:t>getsym</a:t>
            </a:r>
            <a:r>
              <a:rPr lang="en-US" sz="2500" dirty="0" smtClean="0">
                <a:latin typeface="Sylfaen" pitchFamily="18" charset="0"/>
              </a:rPr>
              <a:t>();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}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else error(4);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} </a:t>
            </a:r>
            <a:endParaRPr lang="en-US" sz="25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402328"/>
            <a:ext cx="41148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do {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  if(sym==semicolon)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 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 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if(sym==semicolon)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478528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while(sym==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if(sym==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){</a:t>
            </a:r>
          </a:p>
          <a:p>
            <a:r>
              <a:rPr lang="en-US" sz="1500" dirty="0" smtClean="0"/>
              <a:t>        enter(</a:t>
            </a:r>
            <a:r>
              <a:rPr lang="en-US" sz="1500" dirty="0" err="1" smtClean="0"/>
              <a:t>procedure,&amp;tx,&amp;dx,lev</a:t>
            </a:r>
            <a:r>
              <a:rPr lang="en-US" sz="1500" dirty="0" smtClean="0"/>
              <a:t>);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	  } else error(4);</a:t>
            </a:r>
          </a:p>
          <a:p>
            <a:r>
              <a:rPr lang="en-US" sz="1500" dirty="0" smtClean="0"/>
              <a:t>      if 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if </a:t>
            </a:r>
          </a:p>
          <a:p>
            <a:r>
              <a:rPr lang="en-US" sz="1500" dirty="0" smtClean="0"/>
              <a:t>        (sym==</a:t>
            </a:r>
            <a:r>
              <a:rPr lang="en-US" sz="1500" dirty="0" err="1" smtClean="0"/>
              <a:t>lparen</a:t>
            </a:r>
            <a:r>
              <a:rPr lang="en-US" sz="1500" dirty="0" smtClean="0"/>
              <a:t>); else error(5);</a:t>
            </a:r>
          </a:p>
          <a:p>
            <a:r>
              <a:rPr lang="en-US" sz="1500" dirty="0" smtClean="0"/>
              <a:t>      block(lev+1, </a:t>
            </a:r>
            <a:r>
              <a:rPr lang="en-US" sz="1500" dirty="0" err="1" smtClean="0"/>
              <a:t>tx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if(sym==semicolon)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} else error(5);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}while ((sym==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));</a:t>
            </a:r>
          </a:p>
          <a:p>
            <a:endParaRPr lang="en-US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Block </a:t>
            </a:r>
            <a:r>
              <a:rPr lang="en-US" dirty="0" smtClean="0"/>
              <a:t>declaration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500" y="36195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38862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dirty="0" smtClean="0"/>
              <a:t> procedure STATEMENT;</a:t>
            </a:r>
          </a:p>
          <a:p>
            <a:pPr>
              <a:buNone/>
            </a:pPr>
            <a:r>
              <a:rPr lang="en-US" sz="1300" dirty="0" smtClean="0"/>
              <a:t>              begin</a:t>
            </a:r>
          </a:p>
          <a:p>
            <a:pPr>
              <a:buNone/>
            </a:pPr>
            <a:r>
              <a:rPr lang="en-US" sz="1300" dirty="0" smtClean="0"/>
              <a:t>                  if TOKEN 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becomessym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EXPRESSION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callsym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beginsym</a:t>
            </a:r>
            <a:r>
              <a:rPr lang="en-US" sz="1300" dirty="0" smtClean="0"/>
              <a:t>" then begin	</a:t>
            </a:r>
          </a:p>
          <a:p>
            <a:pPr>
              <a:buNone/>
            </a:pPr>
            <a:r>
              <a:rPr lang="en-US" sz="1300" dirty="0" smtClean="0"/>
              <a:t>                      GET TOKEN;</a:t>
            </a:r>
          </a:p>
          <a:p>
            <a:pPr>
              <a:buNone/>
            </a:pPr>
            <a:r>
              <a:rPr lang="en-US" sz="1300" dirty="0" smtClean="0"/>
              <a:t>                      STATEMENT;</a:t>
            </a:r>
          </a:p>
          <a:p>
            <a:pPr>
              <a:buNone/>
            </a:pPr>
            <a:r>
              <a:rPr lang="en-US" sz="1300" dirty="0" smtClean="0"/>
              <a:t>                      while TOKEN = "</a:t>
            </a:r>
            <a:r>
              <a:rPr lang="en-US" sz="1300" dirty="0" err="1" smtClean="0"/>
              <a:t>semicolomsym</a:t>
            </a:r>
            <a:r>
              <a:rPr lang="en-US" sz="1300" dirty="0" smtClean="0"/>
              <a:t>" do begin</a:t>
            </a:r>
          </a:p>
          <a:p>
            <a:pPr>
              <a:buNone/>
            </a:pPr>
            <a:r>
              <a:rPr lang="en-US" sz="1300" dirty="0" smtClean="0"/>
              <a:t>    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    STATEMENT</a:t>
            </a:r>
          </a:p>
          <a:p>
            <a:pPr>
              <a:buNone/>
            </a:pPr>
            <a:r>
              <a:rPr lang="en-US" sz="1300" dirty="0" smtClean="0"/>
              <a:t>                      end;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endsym</a:t>
            </a:r>
            <a:r>
              <a:rPr lang="en-US" sz="1300" dirty="0" smtClean="0"/>
              <a:t>" then ERROR; 	</a:t>
            </a:r>
          </a:p>
          <a:p>
            <a:pPr>
              <a:buNone/>
            </a:pPr>
            <a:r>
              <a:rPr lang="en-US" sz="1300" dirty="0" smtClean="0"/>
              <a:t> 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33400"/>
            <a:ext cx="3276600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ifsym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thensym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whilesym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dosym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end;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19300" y="3162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1200" dirty="0" smtClean="0"/>
              <a:t>Use = instead of :=.</a:t>
            </a:r>
          </a:p>
          <a:p>
            <a:pPr lvl="0"/>
            <a:r>
              <a:rPr lang="en-US" sz="1200" dirty="0" smtClean="0"/>
              <a:t>= must be followed by a number.</a:t>
            </a:r>
          </a:p>
          <a:p>
            <a:pPr lvl="0"/>
            <a:r>
              <a:rPr lang="en-US" sz="1200" dirty="0" smtClean="0"/>
              <a:t>Identifier must be followed by =.</a:t>
            </a:r>
          </a:p>
          <a:p>
            <a:pPr lvl="0"/>
            <a:r>
              <a:rPr lang="en-US" sz="1200" b="1" dirty="0" smtClean="0"/>
              <a:t>const</a:t>
            </a:r>
            <a:r>
              <a:rPr lang="en-US" sz="1200" dirty="0" smtClean="0"/>
              <a:t>, </a:t>
            </a:r>
            <a:r>
              <a:rPr lang="en-US" sz="1200" b="1" dirty="0" err="1" smtClean="0"/>
              <a:t>var</a:t>
            </a:r>
            <a:r>
              <a:rPr lang="en-US" sz="1200" dirty="0" smtClean="0"/>
              <a:t>, </a:t>
            </a:r>
            <a:r>
              <a:rPr lang="en-US" sz="1200" b="1" dirty="0" smtClean="0"/>
              <a:t>procedure</a:t>
            </a:r>
            <a:r>
              <a:rPr lang="en-US" sz="1200" dirty="0" smtClean="0"/>
              <a:t> must be followed by identifier.</a:t>
            </a:r>
          </a:p>
          <a:p>
            <a:pPr lvl="0"/>
            <a:r>
              <a:rPr lang="en-US" sz="1200" dirty="0" smtClean="0"/>
              <a:t>Semicolon or comma missing.</a:t>
            </a:r>
          </a:p>
          <a:p>
            <a:pPr lvl="0"/>
            <a:r>
              <a:rPr lang="en-US" sz="1200" dirty="0" smtClean="0"/>
              <a:t>Incorrect symbol after procedure declaration.</a:t>
            </a:r>
          </a:p>
          <a:p>
            <a:pPr lvl="0"/>
            <a:r>
              <a:rPr lang="en-US" sz="1200" dirty="0" smtClean="0"/>
              <a:t>Statement expected.</a:t>
            </a:r>
          </a:p>
          <a:p>
            <a:pPr lvl="0"/>
            <a:r>
              <a:rPr lang="en-US" sz="1200" dirty="0" smtClean="0"/>
              <a:t>Incorrect symbol after statement part in block.</a:t>
            </a:r>
          </a:p>
          <a:p>
            <a:pPr lvl="0"/>
            <a:r>
              <a:rPr lang="en-US" sz="1200" dirty="0" smtClean="0"/>
              <a:t>Period expected.</a:t>
            </a:r>
          </a:p>
          <a:p>
            <a:pPr lvl="0"/>
            <a:r>
              <a:rPr lang="en-US" sz="1200" dirty="0" smtClean="0"/>
              <a:t>Semicolon between statements missing.</a:t>
            </a:r>
          </a:p>
          <a:p>
            <a:pPr lvl="0"/>
            <a:r>
              <a:rPr lang="en-US" sz="1200" dirty="0" smtClean="0"/>
              <a:t>Undeclared identifier.</a:t>
            </a:r>
          </a:p>
          <a:p>
            <a:pPr lvl="0"/>
            <a:r>
              <a:rPr lang="en-US" sz="1200" dirty="0" smtClean="0"/>
              <a:t>Assignment to constant or procedure is not allowed.</a:t>
            </a:r>
          </a:p>
          <a:p>
            <a:pPr lvl="0"/>
            <a:r>
              <a:rPr lang="en-US" sz="1200" dirty="0" smtClean="0"/>
              <a:t>Assignment operator expected.</a:t>
            </a:r>
          </a:p>
          <a:p>
            <a:pPr lvl="0"/>
            <a:r>
              <a:rPr lang="en-US" sz="1200" b="1" dirty="0" smtClean="0"/>
              <a:t>call</a:t>
            </a:r>
            <a:r>
              <a:rPr lang="en-US" sz="1200" dirty="0" smtClean="0"/>
              <a:t> must be followed by an identifier.</a:t>
            </a:r>
          </a:p>
          <a:p>
            <a:pPr lvl="0"/>
            <a:r>
              <a:rPr lang="en-US" sz="1200" dirty="0" smtClean="0"/>
              <a:t>Call of a constant or variable is meaningless.</a:t>
            </a:r>
          </a:p>
          <a:p>
            <a:pPr lvl="0"/>
            <a:r>
              <a:rPr lang="en-US" sz="1200" b="1" dirty="0" smtClean="0"/>
              <a:t>then	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Semicolon or </a:t>
            </a:r>
            <a:r>
              <a:rPr lang="en-US" sz="1200" b="1" dirty="0" smtClean="0"/>
              <a:t>}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b="1" dirty="0" smtClean="0"/>
              <a:t>do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Incorrect symbol following statement.</a:t>
            </a:r>
          </a:p>
          <a:p>
            <a:pPr lvl="0"/>
            <a:r>
              <a:rPr lang="en-US" sz="1200" dirty="0" smtClean="0"/>
              <a:t>Relational operator expected.</a:t>
            </a:r>
          </a:p>
          <a:p>
            <a:pPr lvl="0"/>
            <a:r>
              <a:rPr lang="en-US" sz="1200" dirty="0" smtClean="0"/>
              <a:t>Expression must not contain a procedure identifier.</a:t>
            </a:r>
          </a:p>
          <a:p>
            <a:pPr lvl="0"/>
            <a:r>
              <a:rPr lang="en-US" sz="1200" dirty="0" smtClean="0"/>
              <a:t>Right parenthesis missing.</a:t>
            </a:r>
          </a:p>
          <a:p>
            <a:pPr lvl="0"/>
            <a:r>
              <a:rPr lang="en-US" sz="1200" dirty="0" smtClean="0"/>
              <a:t>The preceding factor cannot begin with this symbol.</a:t>
            </a:r>
          </a:p>
          <a:p>
            <a:pPr lvl="0"/>
            <a:r>
              <a:rPr lang="en-US" sz="1200" dirty="0" smtClean="0"/>
              <a:t>An expression cannot begin with this symbol.</a:t>
            </a:r>
          </a:p>
          <a:p>
            <a:pPr lvl="0"/>
            <a:r>
              <a:rPr lang="en-US" sz="1200" dirty="0" smtClean="0"/>
              <a:t>This number is too large.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559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Parser &amp; Code generaion</vt:lpstr>
      <vt:lpstr>Symbol Table</vt:lpstr>
      <vt:lpstr>Functions</vt:lpstr>
      <vt:lpstr>enter to Symbol table</vt:lpstr>
      <vt:lpstr>Constant declaration</vt:lpstr>
      <vt:lpstr>Variable declaration </vt:lpstr>
      <vt:lpstr>Block declaration </vt:lpstr>
      <vt:lpstr>Slide 8</vt:lpstr>
      <vt:lpstr>Errors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generaion</dc:title>
  <dc:creator/>
  <cp:lastModifiedBy>Maha</cp:lastModifiedBy>
  <cp:revision>16</cp:revision>
  <dcterms:created xsi:type="dcterms:W3CDTF">2006-08-16T00:00:00Z</dcterms:created>
  <dcterms:modified xsi:type="dcterms:W3CDTF">2010-07-28T13:11:43Z</dcterms:modified>
</cp:coreProperties>
</file>