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1" r:id="rId25"/>
    <p:sldId id="282" r:id="rId2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504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A60879C-E5A7-415C-8285-5B922E306979}" type="datetime1">
              <a:rPr lang="en-US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2638D9D-E34A-4D6F-9833-31FEF1C08DB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B1AFD88-95C1-47DC-9291-7D678E1E2946}" type="datetime1">
              <a:rPr lang="en-US"/>
              <a:pPr/>
              <a:t>3/13/2014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D9A2E9A-BA20-424E-95C5-1D619B19BA3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B63A6D-12F5-482E-A73E-C30285F68E73}" type="datetime1">
              <a:rPr lang="en-US"/>
              <a:pPr/>
              <a:t>3/13/2014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80149-DC71-40D2-B1C2-08B16F2A567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26B6F-69C8-4968-B580-E0A50184F8A6}" type="datetime1">
              <a:rPr lang="en-US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FF7AE-EE47-4230-AF2E-38744506664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6660F4-1CBF-4664-8609-3788B0F01C6A}" type="datetime1">
              <a:rPr lang="en-US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C4455-658B-462A-921D-AD5D17C6CC3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616970-039F-4C7D-A959-AB83BABC541F}" type="datetime1">
              <a:rPr lang="en-US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58BB2-0ECE-4C47-9B47-BC64AE3B316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85AC6E-1860-4C2B-A78C-32C5A93B935F}" type="datetime1">
              <a:rPr lang="en-US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6B2EA-146B-4B45-B7BA-BEBC93C8953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3AA9F-C308-49DD-870D-C34B8E8948C8}" type="datetime1">
              <a:rPr lang="en-US"/>
              <a:pPr/>
              <a:t>3/13/2014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38DDE-53FA-4EF7-B5AB-B26D05353DA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3EF42C-AF9A-4D2E-87E3-156517DB5680}" type="datetime1">
              <a:rPr lang="en-US"/>
              <a:pPr/>
              <a:t>3/13/2014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D84D6-1B06-4A0B-AD3B-7C86F3AE0CB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29B5B5-A340-414F-BC21-DE99D0BB9D2E}" type="datetime1">
              <a:rPr lang="en-US"/>
              <a:pPr/>
              <a:t>3/13/2014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85C94-DD09-40E0-893A-A60AA608A55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9862B-4B5B-439C-B0EF-250B16F60D2F}" type="datetime1">
              <a:rPr lang="en-US"/>
              <a:pPr/>
              <a:t>3/13/2014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C482F-41A7-4020-9883-C0FBA2A9FFA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4BBD26-8A5F-4711-9690-E8978E1471FA}" type="datetime1">
              <a:rPr lang="en-US"/>
              <a:pPr/>
              <a:t>3/13/2014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114C0-1399-42B9-8A31-EF855587C8C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52A0FD-F4FC-4C31-B6A4-90B4188299BD}" type="datetime1">
              <a:rPr lang="en-US"/>
              <a:pPr/>
              <a:t>3/13/2014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9B2E0-7445-4FC4-A88C-FF7D59B7D99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8C93C80-C98E-43AC-94C0-EC855C6BA955}" type="datetime1">
              <a:rPr lang="en-US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F911DEB-2334-46F8-94DB-9911C2CB3B3D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2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Compile Driver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COP 3402 System Software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Gotham XNarrow Book Italic" charset="0"/>
              </a:rPr>
              <a:t>Fall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a “Hello World” program than accepts one directive ‘-v’.</a:t>
            </a:r>
          </a:p>
          <a:p>
            <a:r>
              <a:rPr lang="en-US" dirty="0" smtClean="0"/>
              <a:t>If it gets –v, then it prints Hello Word.</a:t>
            </a:r>
          </a:p>
          <a:p>
            <a:r>
              <a:rPr lang="en-US" dirty="0" smtClean="0"/>
              <a:t>If not, then it does nothing.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way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914400" y="1752600"/>
            <a:ext cx="678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if(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[1], “-v” ) == 0){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World!\n”);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way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way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Wrong Way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in Wrong way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Fails if no directives are given.</a:t>
            </a:r>
          </a:p>
          <a:p>
            <a:r>
              <a:rPr lang="en-US" dirty="0" smtClean="0"/>
              <a:t>Don’t check all directives.</a:t>
            </a:r>
          </a:p>
          <a:p>
            <a:r>
              <a:rPr lang="en-US" dirty="0" smtClean="0"/>
              <a:t>Directives must be in a specific order to work.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838200" y="1600200"/>
            <a:ext cx="8001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#define NO_PRINT 0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#define PRINT 1</a:t>
            </a:r>
          </a:p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VERBOSE = NO_PRINT; // Set to default behavior.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parseDirectives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char**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], “-v” ) == 0){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VERBOSE = PRINT;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(“Bad directive: %s\n”,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	exit(-1); // Optional, depends on desired behavior.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parseDirectives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if( VERBOSE == PRINT ){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(“Hello World!\n”);}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Execute programs from within C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the function “</a:t>
            </a:r>
            <a:r>
              <a:rPr lang="en-US" i="1" dirty="0" smtClean="0"/>
              <a:t>system()</a:t>
            </a:r>
            <a:r>
              <a:rPr lang="en-US" dirty="0" smtClean="0"/>
              <a:t>”: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system(const char *command);</a:t>
            </a:r>
          </a:p>
          <a:p>
            <a:r>
              <a:rPr lang="en-US" dirty="0" smtClean="0"/>
              <a:t>It receives a string with the command (or program) we want to execute.</a:t>
            </a:r>
          </a:p>
          <a:p>
            <a:r>
              <a:rPr lang="en-US" dirty="0" smtClean="0"/>
              <a:t>It return -1 on error, or the exit status of the command.</a:t>
            </a:r>
          </a:p>
          <a:p>
            <a:r>
              <a:rPr lang="en-US" dirty="0" smtClean="0"/>
              <a:t>It is </a:t>
            </a:r>
            <a:r>
              <a:rPr lang="en-US" b="1" dirty="0" smtClean="0"/>
              <a:t>system dependant</a:t>
            </a:r>
            <a:r>
              <a:rPr lang="en-US" dirty="0" smtClean="0"/>
              <a:t>: </a:t>
            </a:r>
            <a:r>
              <a:rPr lang="en-US" i="1" dirty="0" smtClean="0"/>
              <a:t>system(“pause”) </a:t>
            </a:r>
            <a:r>
              <a:rPr lang="en-US" dirty="0" smtClean="0"/>
              <a:t>works on Windows, but it doesn’t on Linux.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simple example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call two programs (‘a’ and ‘b’) from program ‘z’.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Ok, too simple. What if we want to stop if ‘a’ gives an error?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914400" y="3048000"/>
            <a:ext cx="678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system(“a”);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system(“b”);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838200" y="1600200"/>
            <a:ext cx="8001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ret = system(“a”);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if (ret &lt; 0 || WEXITSTATUS(ret) != EXIT_SUCCESS){ 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//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Opps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something failed. Better stop.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exit(EXIT_FAILURE);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} 	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// Everything is OK. Keep going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ret = system(“b”);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exit(EXIT_SUCCESS);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5 Conector angular"/>
          <p:cNvCxnSpPr/>
          <p:nvPr/>
        </p:nvCxnSpPr>
        <p:spPr>
          <a:xfrm rot="10800000">
            <a:off x="4267200" y="3200400"/>
            <a:ext cx="2209800" cy="1676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6477000" y="4647188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the standard way for a program to say “I didn’t finish my work correctly.”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compile driver?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 program that coordinates the execution of different compiler tools (parser, code generator, linker) in order to go from source code to machine code </a:t>
            </a:r>
            <a:r>
              <a:rPr lang="en-US" b="1" dirty="0" smtClean="0"/>
              <a:t>in one step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compile driver receives directives and gives them to the corresponding program.</a:t>
            </a:r>
          </a:p>
          <a:p>
            <a:r>
              <a:rPr lang="en-US" dirty="0" err="1" smtClean="0"/>
              <a:t>gcc</a:t>
            </a:r>
            <a:r>
              <a:rPr lang="en-US" dirty="0" smtClean="0"/>
              <a:t> is a compile driver.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directives to commands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say that our compile driver gets some directive, and we want to “pass on” that directive to another program.</a:t>
            </a:r>
          </a:p>
          <a:p>
            <a:r>
              <a:rPr lang="en-US" dirty="0" smtClean="0"/>
              <a:t>We should have a string with the program we want to execute (“hello”), and then add the directive to such string. This is called a command (</a:t>
            </a:r>
            <a:r>
              <a:rPr lang="en-US" i="1" dirty="0" smtClean="0"/>
              <a:t>program name + directives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directives</a:t>
            </a:r>
            <a:endParaRPr lang="en-US" dirty="0"/>
          </a:p>
        </p:txBody>
      </p:sp>
      <p:sp>
        <p:nvSpPr>
          <p:cNvPr id="5" name="4 Rectángulo"/>
          <p:cNvSpPr/>
          <p:nvPr/>
        </p:nvSpPr>
        <p:spPr>
          <a:xfrm>
            <a:off x="457200" y="1193423"/>
            <a:ext cx="8458200" cy="5588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[100];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[100];</a:t>
            </a:r>
          </a:p>
          <a:p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initCommands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,"./hello");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parseDirectives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char**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], "-v" ) == 0){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,"%s %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s",cmd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,"-v");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cmd,tmp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("Bad directive: %s\n",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	exit(EXIT_FAILURE);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initCommands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parseDirectives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argc,argv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ret = system(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if (ret &lt; 0 || WEXITSTATUS(ret) != EXIT_SUCCESS){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("'a' failed.\n");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	exit(EXIT_FAILURE);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directives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812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implement a compile driver?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</a:t>
            </a:r>
            <a:r>
              <a:rPr lang="en-US" b="1" dirty="0" smtClean="0"/>
              <a:t>program your own</a:t>
            </a:r>
            <a:r>
              <a:rPr lang="en-US" dirty="0" smtClean="0"/>
              <a:t> compile driver, that takes and passes directives to another programs.</a:t>
            </a:r>
          </a:p>
          <a:p>
            <a:r>
              <a:rPr lang="en-US" dirty="0" smtClean="0"/>
              <a:t>You can take other tools (like </a:t>
            </a:r>
            <a:r>
              <a:rPr lang="en-US" b="1" dirty="0" smtClean="0"/>
              <a:t>make</a:t>
            </a:r>
            <a:r>
              <a:rPr lang="en-US" dirty="0" smtClean="0"/>
              <a:t>) and use them to work as compile </a:t>
            </a:r>
            <a:r>
              <a:rPr lang="en-US" dirty="0" smtClean="0"/>
              <a:t>drivers (not covered here).</a:t>
            </a:r>
            <a:endParaRPr lang="en-US" dirty="0" smtClean="0"/>
          </a:p>
          <a:p>
            <a:r>
              <a:rPr lang="en-US" dirty="0" smtClean="0"/>
              <a:t>In any case, you need to implement programs that understand console directives.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read directives in C?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function </a:t>
            </a:r>
            <a:r>
              <a:rPr lang="en-US" i="1" dirty="0" smtClean="0"/>
              <a:t>main() </a:t>
            </a:r>
            <a:r>
              <a:rPr lang="en-US" dirty="0" smtClean="0"/>
              <a:t>can be defined in two ways: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main(), or</a:t>
            </a:r>
          </a:p>
          <a:p>
            <a:pPr lvl="1"/>
            <a:r>
              <a:rPr lang="en-US" b="1" dirty="0" err="1" smtClean="0"/>
              <a:t>int</a:t>
            </a:r>
            <a:r>
              <a:rPr lang="en-US" b="1" dirty="0" smtClean="0"/>
              <a:t> main(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argc</a:t>
            </a:r>
            <a:r>
              <a:rPr lang="en-US" b="1" dirty="0" smtClean="0"/>
              <a:t>, char **</a:t>
            </a:r>
            <a:r>
              <a:rPr lang="en-US" b="1" dirty="0" err="1" smtClean="0"/>
              <a:t>argv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The second way allow us to read directives (also called command line arguments).</a:t>
            </a:r>
          </a:p>
          <a:p>
            <a:r>
              <a:rPr lang="en-US" dirty="0" smtClean="0"/>
              <a:t>main() can also be defined as: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main(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argc</a:t>
            </a:r>
            <a:r>
              <a:rPr lang="en-US" dirty="0" smtClean="0"/>
              <a:t>, char *</a:t>
            </a:r>
            <a:r>
              <a:rPr lang="en-US" dirty="0" err="1" smtClean="0"/>
              <a:t>argv</a:t>
            </a:r>
            <a:r>
              <a:rPr lang="en-US" dirty="0" smtClean="0"/>
              <a:t>[])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argc</a:t>
            </a:r>
            <a:r>
              <a:rPr lang="en-US" dirty="0" smtClean="0"/>
              <a:t> and </a:t>
            </a:r>
            <a:r>
              <a:rPr lang="en-US" dirty="0" err="1" smtClean="0"/>
              <a:t>argv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argc</a:t>
            </a:r>
            <a:r>
              <a:rPr lang="en-US" dirty="0" smtClean="0"/>
              <a:t> – (</a:t>
            </a:r>
            <a:r>
              <a:rPr lang="en-US" b="1" i="1" dirty="0" smtClean="0"/>
              <a:t>arg</a:t>
            </a:r>
            <a:r>
              <a:rPr lang="en-US" i="1" dirty="0" smtClean="0"/>
              <a:t>ument </a:t>
            </a:r>
            <a:r>
              <a:rPr lang="en-US" b="1" i="1" dirty="0" smtClean="0"/>
              <a:t>c</a:t>
            </a:r>
            <a:r>
              <a:rPr lang="en-US" i="1" dirty="0" smtClean="0"/>
              <a:t>ounter</a:t>
            </a:r>
            <a:r>
              <a:rPr lang="en-US" dirty="0" smtClean="0"/>
              <a:t>) is the number of directives.</a:t>
            </a:r>
          </a:p>
          <a:p>
            <a:r>
              <a:rPr lang="en-US" dirty="0" err="1" smtClean="0"/>
              <a:t>argv</a:t>
            </a:r>
            <a:r>
              <a:rPr lang="en-US" dirty="0" smtClean="0"/>
              <a:t> – (</a:t>
            </a:r>
            <a:r>
              <a:rPr lang="en-US" b="1" i="1" dirty="0" smtClean="0"/>
              <a:t>arg</a:t>
            </a:r>
            <a:r>
              <a:rPr lang="en-US" i="1" dirty="0" smtClean="0"/>
              <a:t>ument </a:t>
            </a:r>
            <a:r>
              <a:rPr lang="en-US" b="1" i="1" dirty="0" smtClean="0"/>
              <a:t>v</a:t>
            </a:r>
            <a:r>
              <a:rPr lang="en-US" i="1" dirty="0" smtClean="0"/>
              <a:t>alues</a:t>
            </a:r>
            <a:r>
              <a:rPr lang="en-US" dirty="0" smtClean="0"/>
              <a:t>) is an array of directives. To use the first directive, you simple write </a:t>
            </a:r>
            <a:r>
              <a:rPr lang="en-US" dirty="0" err="1" smtClean="0"/>
              <a:t>argv</a:t>
            </a:r>
            <a:r>
              <a:rPr lang="en-US" dirty="0" smtClean="0"/>
              <a:t>[0].</a:t>
            </a:r>
          </a:p>
          <a:p>
            <a:r>
              <a:rPr lang="en-US" dirty="0" smtClean="0"/>
              <a:t>There is always at least one directive. Usually this is the program name.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914400" y="1752600"/>
            <a:ext cx="6781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char **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(“Directive %d: %s\n”,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050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1905000"/>
            <a:ext cx="62769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parse the directives?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best way to handle directives inside a program is to </a:t>
            </a:r>
            <a:r>
              <a:rPr lang="en-US" b="1" dirty="0" smtClean="0"/>
              <a:t>parse</a:t>
            </a:r>
            <a:r>
              <a:rPr lang="en-US" dirty="0" smtClean="0"/>
              <a:t> them at the beginning.</a:t>
            </a:r>
          </a:p>
          <a:p>
            <a:r>
              <a:rPr lang="en-US" dirty="0" smtClean="0"/>
              <a:t>By parse, we mean two things: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Check if the directives are valid to my program.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Set some global variables according to such directives.</a:t>
            </a:r>
          </a:p>
          <a:p>
            <a:pPr marL="571500" indent="-514350"/>
            <a:r>
              <a:rPr lang="en-US" dirty="0" smtClean="0"/>
              <a:t>It is better if we handle this in a function outside of main.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706</Words>
  <Application>Microsoft Office PowerPoint</Application>
  <PresentationFormat>Presentación en pantalla (4:3)</PresentationFormat>
  <Paragraphs>153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Office Theme</vt:lpstr>
      <vt:lpstr>Compile Driver</vt:lpstr>
      <vt:lpstr>What is a compile driver?</vt:lpstr>
      <vt:lpstr>How to implement a compile driver?</vt:lpstr>
      <vt:lpstr>How to read directives in C?</vt:lpstr>
      <vt:lpstr>argc and argv</vt:lpstr>
      <vt:lpstr>Simple Example</vt:lpstr>
      <vt:lpstr>Simple Example</vt:lpstr>
      <vt:lpstr>Simple Example</vt:lpstr>
      <vt:lpstr>How to parse the directives?</vt:lpstr>
      <vt:lpstr>Example 2</vt:lpstr>
      <vt:lpstr>Wrong way</vt:lpstr>
      <vt:lpstr>Wrong way</vt:lpstr>
      <vt:lpstr>Wrong way</vt:lpstr>
      <vt:lpstr>Wrong Way</vt:lpstr>
      <vt:lpstr>Problems in Wrong way</vt:lpstr>
      <vt:lpstr>Example 2</vt:lpstr>
      <vt:lpstr>Execute programs from within C</vt:lpstr>
      <vt:lpstr>Another simple example</vt:lpstr>
      <vt:lpstr>Simple Example</vt:lpstr>
      <vt:lpstr>Simple Example</vt:lpstr>
      <vt:lpstr>Simple Example</vt:lpstr>
      <vt:lpstr>Simple Example</vt:lpstr>
      <vt:lpstr>Add directives to commands</vt:lpstr>
      <vt:lpstr>Add directives</vt:lpstr>
      <vt:lpstr>Add directives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Compile Driver</dc:title>
  <dc:creator>Edward Aymerich</dc:creator>
  <cp:lastModifiedBy>Edward Aymerich Sanchez</cp:lastModifiedBy>
  <cp:revision>68</cp:revision>
  <cp:lastPrinted>2009-05-20T17:13:00Z</cp:lastPrinted>
  <dcterms:created xsi:type="dcterms:W3CDTF">2010-03-30T20:16:01Z</dcterms:created>
  <dcterms:modified xsi:type="dcterms:W3CDTF">2014-03-13T16:12:27Z</dcterms:modified>
</cp:coreProperties>
</file>