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63" r:id="rId32"/>
    <p:sldId id="264" r:id="rId33"/>
    <p:sldId id="265" r:id="rId34"/>
    <p:sldId id="266" r:id="rId35"/>
    <p:sldId id="267" r:id="rId36"/>
    <p:sldId id="268" r:id="rId37"/>
  </p:sldIdLst>
  <p:sldSz cx="9144000" cy="6858000" type="screen4x3"/>
  <p:notesSz cx="6858000" cy="919797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Arial" charset="0"/>
        <a:ea typeface="MS PGothic" pitchFamily="1" charset="-128"/>
        <a:cs typeface="+mn-cs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Arial" charset="0"/>
        <a:ea typeface="MS PGothic" pitchFamily="1" charset="-128"/>
        <a:cs typeface="+mn-cs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Arial" charset="0"/>
        <a:ea typeface="MS PGothic" pitchFamily="1" charset="-128"/>
        <a:cs typeface="+mn-cs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Arial" charset="0"/>
        <a:ea typeface="MS PGothic" pitchFamily="1" charset="-128"/>
        <a:cs typeface="+mn-cs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Arial" charset="0"/>
        <a:ea typeface="MS PGothic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75DB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979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365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0775" y="692150"/>
            <a:ext cx="4614863" cy="3459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2813" y="4383088"/>
            <a:ext cx="5030787" cy="4151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800" tIns="46080" rIns="91800" bIns="4608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8764588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764588"/>
            <a:ext cx="2970213" cy="458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800" tIns="46080" rIns="91800" bIns="4608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6E32B8EA-0236-402F-9645-C02F6649B2C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B261B00-15B9-434B-B704-8A7B5271CFC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3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F57C0C9-9004-4958-885C-B568A60BD86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74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50ACB60-89B8-4235-ABEC-B35D6892CA4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84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E066670-8BF0-442E-A1F3-1E62498B8972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B368F64-CFCE-4209-816C-C9F34D657BDF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A6A6BB2-BCE9-41D8-951D-A0090E1A82C2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9897B5F-2C16-4E94-A7EE-40B114B7A55E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26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66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8816A26-4A62-4E2C-92CC-F28F282C6F92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410C0C2-936F-40AB-B56E-8EA906662B41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F135F52-ABC5-43BB-BD89-5143C8E6832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E2E322C-9132-4982-BCC4-E688C9D4A85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04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542B7A0-8981-463F-8DD1-0B2E8D54C78E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25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3C2207D-74D1-43C5-8236-11C17AA6C47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83088"/>
            <a:ext cx="5032375" cy="4152900"/>
          </a:xfrm>
          <a:noFill/>
          <a:ln/>
        </p:spPr>
        <p:txBody>
          <a:bodyPr wrap="none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270F5-84FE-40F1-B4B0-4F13C8F622C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40FF4-C8B1-4FF6-B4AD-BD9B8A79936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6616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616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50481-BE86-4624-BC9C-D6292036B78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81C29-A45C-4E8D-AC14-B12CE6340E3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EF84D-E9D3-4CE1-8B30-21194DC03C6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5291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5291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EDB97-3704-4924-B792-923A480FD3C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777F0-60C0-4842-BE4D-180714FE162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0965E-AC86-4DFF-ABBB-2EA7F395EC3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0F927-14CE-4115-869E-E96AFE96F83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99ACB-F976-439C-96CE-ED8B53DA040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2EBA5-C566-4F9C-AF51-A4114B678EE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5291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823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/>
              <a:t>Eurípides Montagne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823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8711139-2BB7-4C4D-BBC2-B0475A5A8BE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PGothic" pitchFamily="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PGothic" pitchFamily="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PGothic" pitchFamily="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PGothic" pitchFamily="1" charset="-128"/>
        </a:defRPr>
      </a:lvl5pPr>
      <a:lvl6pPr marL="25146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PGothic" pitchFamily="1" charset="-128"/>
        </a:defRPr>
      </a:lvl6pPr>
      <a:lvl7pPr marL="29718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PGothic" pitchFamily="1" charset="-128"/>
        </a:defRPr>
      </a:lvl7pPr>
      <a:lvl8pPr marL="34290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PGothic" pitchFamily="1" charset="-128"/>
        </a:defRPr>
      </a:lvl8pPr>
      <a:lvl9pPr marL="38862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PGothic" pitchFamily="1" charset="-128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533400" y="685800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b="1">
                <a:solidFill>
                  <a:srgbClr val="3366FF"/>
                </a:solidFill>
              </a:rPr>
              <a:t>Recitation  2</a:t>
            </a:r>
            <a:br>
              <a:rPr lang="en-US" sz="4400" b="1">
                <a:solidFill>
                  <a:srgbClr val="3366FF"/>
                </a:solidFill>
              </a:rPr>
            </a:br>
            <a:r>
              <a:rPr lang="en-US" sz="4400" b="1">
                <a:solidFill>
                  <a:srgbClr val="3366FF"/>
                </a:solidFill>
              </a:rPr>
              <a:t>PL/0 Code Execution </a:t>
            </a: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990600" y="2286000"/>
            <a:ext cx="7162800" cy="26543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ts val="1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4400" b="1" dirty="0">
              <a:solidFill>
                <a:srgbClr val="3366FF"/>
              </a:solidFill>
            </a:endParaRPr>
          </a:p>
          <a:p>
            <a:pPr algn="ctr">
              <a:lnSpc>
                <a:spcPct val="80000"/>
              </a:lnSpc>
              <a:spcBef>
                <a:spcPts val="1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4400" b="1" dirty="0">
              <a:solidFill>
                <a:srgbClr val="3366FF"/>
              </a:solidFill>
            </a:endParaRPr>
          </a:p>
          <a:p>
            <a:pPr algn="ctr">
              <a:lnSpc>
                <a:spcPct val="80000"/>
              </a:lnSpc>
              <a:spcBef>
                <a:spcPts val="1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b="1" dirty="0">
                <a:solidFill>
                  <a:srgbClr val="3366FF"/>
                </a:solidFill>
              </a:rPr>
              <a:t>COP 3402</a:t>
            </a:r>
          </a:p>
          <a:p>
            <a:pPr algn="ctr">
              <a:lnSpc>
                <a:spcPct val="80000"/>
              </a:lnSpc>
              <a:spcBef>
                <a:spcPts val="1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b="1" dirty="0">
                <a:solidFill>
                  <a:srgbClr val="3366FF"/>
                </a:solidFill>
              </a:rPr>
              <a:t>(Spring </a:t>
            </a:r>
            <a:r>
              <a:rPr lang="en-US" sz="4400" b="1" dirty="0" smtClean="0">
                <a:solidFill>
                  <a:srgbClr val="3366FF"/>
                </a:solidFill>
              </a:rPr>
              <a:t>2014)</a:t>
            </a:r>
            <a:endParaRPr lang="en-US" sz="4400" b="1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50813" y="228600"/>
            <a:ext cx="7599362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  Running Nested on PM/0  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124200" y="14478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jmp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 0 20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0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8382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11430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37" name="36 CuadroTexto"/>
          <p:cNvSpPr txBox="1"/>
          <p:nvPr/>
        </p:nvSpPr>
        <p:spPr>
          <a:xfrm>
            <a:off x="685800" y="1752600"/>
            <a:ext cx="281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After FETCH, no execution yet!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50813" y="228600"/>
            <a:ext cx="7599362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  Running Nested on PM/0  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57912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jmp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 0 20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20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0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8382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11430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37" name="36 CuadroTexto"/>
          <p:cNvSpPr txBox="1"/>
          <p:nvPr/>
        </p:nvSpPr>
        <p:spPr>
          <a:xfrm>
            <a:off x="685800" y="17526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After EXECUTION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39 Rectángulo"/>
          <p:cNvSpPr/>
          <p:nvPr/>
        </p:nvSpPr>
        <p:spPr bwMode="auto">
          <a:xfrm>
            <a:off x="5791200" y="4953000"/>
            <a:ext cx="3048000" cy="16002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From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 now on, we’ll only show the result after the instruction have been executed.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50813" y="228600"/>
            <a:ext cx="7599362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  Running Nested on PM/0  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60198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inc 0 3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21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3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17526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11430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37" name="36 Rectángulo"/>
          <p:cNvSpPr/>
          <p:nvPr/>
        </p:nvSpPr>
        <p:spPr>
          <a:xfrm>
            <a:off x="5867400" y="4648200"/>
            <a:ext cx="3048000" cy="20313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FF"/>
                </a:solidFill>
                <a:ea typeface="Gulim" pitchFamily="34" charset="-127"/>
              </a:rPr>
              <a:t>CAL   L, M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Wingdings" pitchFamily="2" charset="2"/>
                <a:ea typeface="Gulim" pitchFamily="34" charset="-127"/>
              </a:rPr>
              <a:t>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 smtClean="0">
              <a:solidFill>
                <a:srgbClr val="000000"/>
              </a:solidFill>
              <a:ea typeface="Gulim" pitchFamily="34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stack[sp + 1]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base(</a:t>
            </a:r>
            <a:r>
              <a:rPr lang="en-US" sz="1800" b="1" dirty="0" smtClean="0">
                <a:solidFill>
                  <a:srgbClr val="000000"/>
                </a:solidFill>
                <a:ea typeface="Gulim" pitchFamily="34" charset="-127"/>
              </a:rPr>
              <a:t>L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);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	stack[sp + 2]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err="1" smtClean="0">
                <a:solidFill>
                  <a:srgbClr val="000000"/>
                </a:solidFill>
                <a:ea typeface="Gulim" pitchFamily="34" charset="-127"/>
              </a:rPr>
              <a:t>bp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	stack[sp + 3]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pc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 smtClean="0">
                <a:solidFill>
                  <a:srgbClr val="000000"/>
                </a:solidFill>
                <a:ea typeface="Gulim" pitchFamily="34" charset="-127"/>
              </a:rPr>
              <a:t>bp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sp + 1;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pc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ea typeface="Gulim" pitchFamily="34" charset="-127"/>
              </a:rPr>
              <a:t>M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;</a:t>
            </a: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50813" y="228600"/>
            <a:ext cx="7599362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  Running Nested on PM/0  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46482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cal 0 15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15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3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17526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20574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9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55" name="54 Rectángulo"/>
          <p:cNvSpPr/>
          <p:nvPr/>
        </p:nvSpPr>
        <p:spPr>
          <a:xfrm>
            <a:off x="5867400" y="4648200"/>
            <a:ext cx="3048000" cy="20313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FF"/>
                </a:solidFill>
                <a:ea typeface="Gulim" pitchFamily="34" charset="-127"/>
              </a:rPr>
              <a:t>CAL   L, M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Wingdings" pitchFamily="2" charset="2"/>
                <a:ea typeface="Gulim" pitchFamily="34" charset="-127"/>
              </a:rPr>
              <a:t>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 smtClean="0">
              <a:solidFill>
                <a:srgbClr val="000000"/>
              </a:solidFill>
              <a:ea typeface="Gulim" pitchFamily="34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stack[sp + 1]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base(</a:t>
            </a:r>
            <a:r>
              <a:rPr lang="en-US" sz="1800" b="1" dirty="0" smtClean="0">
                <a:solidFill>
                  <a:srgbClr val="000000"/>
                </a:solidFill>
                <a:ea typeface="Gulim" pitchFamily="34" charset="-127"/>
              </a:rPr>
              <a:t>L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);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	stack[sp + 2]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err="1" smtClean="0">
                <a:solidFill>
                  <a:srgbClr val="000000"/>
                </a:solidFill>
                <a:ea typeface="Gulim" pitchFamily="34" charset="-127"/>
              </a:rPr>
              <a:t>bp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	stack[sp + 3]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pc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 smtClean="0">
                <a:solidFill>
                  <a:srgbClr val="000000"/>
                </a:solidFill>
                <a:ea typeface="Gulim" pitchFamily="34" charset="-127"/>
              </a:rPr>
              <a:t>bp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sp + 1;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pc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ea typeface="Gulim" pitchFamily="34" charset="-127"/>
              </a:rPr>
              <a:t>M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;</a:t>
            </a:r>
            <a:endParaRPr lang="en-US" sz="1800" dirty="0"/>
          </a:p>
        </p:txBody>
      </p:sp>
      <p:sp>
        <p:nvSpPr>
          <p:cNvPr id="47" name="46 Cerrar llave"/>
          <p:cNvSpPr/>
          <p:nvPr/>
        </p:nvSpPr>
        <p:spPr bwMode="auto">
          <a:xfrm flipH="1">
            <a:off x="5715000" y="2057400"/>
            <a:ext cx="304800" cy="1143000"/>
          </a:xfrm>
          <a:prstGeom prst="rightBrace">
            <a:avLst>
              <a:gd name="adj1" fmla="val 8333"/>
              <a:gd name="adj2" fmla="val 5018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56" name="55 Rectángulo redondeado"/>
          <p:cNvSpPr/>
          <p:nvPr/>
        </p:nvSpPr>
        <p:spPr bwMode="auto">
          <a:xfrm>
            <a:off x="3733800" y="2209800"/>
            <a:ext cx="1981200" cy="9144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Activation Record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50813" y="228600"/>
            <a:ext cx="7599362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  Running Nested on PM/0  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48768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inc 0 4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16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7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29718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20574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7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50813" y="228600"/>
            <a:ext cx="7599362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  Running Nested on PM/0  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51054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lit 0 2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17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7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32766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20574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3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7" name="36 Grupo"/>
          <p:cNvGrpSpPr/>
          <p:nvPr/>
        </p:nvGrpSpPr>
        <p:grpSpPr>
          <a:xfrm>
            <a:off x="6019800" y="32766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50813" y="228600"/>
            <a:ext cx="7599362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  Running Nested on PM/0  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53340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sto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 0 3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7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29718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20574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3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7" name="36 Grupo"/>
          <p:cNvGrpSpPr/>
          <p:nvPr/>
        </p:nvGrpSpPr>
        <p:grpSpPr>
          <a:xfrm>
            <a:off x="6019800" y="32766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57" name="56 Rectángulo"/>
          <p:cNvSpPr/>
          <p:nvPr/>
        </p:nvSpPr>
        <p:spPr>
          <a:xfrm>
            <a:off x="5715000" y="4648200"/>
            <a:ext cx="3200400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FF"/>
                </a:solidFill>
                <a:ea typeface="Gulim" pitchFamily="34" charset="-127"/>
              </a:rPr>
              <a:t>STO   L, M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Wingdings" pitchFamily="2" charset="2"/>
                <a:ea typeface="Gulim" pitchFamily="34" charset="-127"/>
              </a:rPr>
              <a:t>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 smtClean="0">
              <a:solidFill>
                <a:srgbClr val="000000"/>
              </a:solidFill>
              <a:ea typeface="Gulim" pitchFamily="34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stack[base(L)+M]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stack[sp];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	</a:t>
            </a:r>
            <a:r>
              <a:rPr lang="en-US" sz="1800" dirty="0" err="1" smtClean="0">
                <a:solidFill>
                  <a:srgbClr val="000000"/>
                </a:solidFill>
                <a:ea typeface="Gulim" pitchFamily="34" charset="-127"/>
              </a:rPr>
              <a:t>sp</a:t>
            </a:r>
            <a:r>
              <a:rPr lang="en-US" sz="1800" dirty="0" err="1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err="1" smtClean="0">
                <a:solidFill>
                  <a:srgbClr val="000000"/>
                </a:solidFill>
                <a:latin typeface="+mn-lt"/>
                <a:ea typeface="Gulim" pitchFamily="34" charset="-127"/>
              </a:rPr>
              <a:t>sp</a:t>
            </a:r>
            <a:r>
              <a:rPr lang="en-US" sz="1800" dirty="0" smtClean="0">
                <a:solidFill>
                  <a:srgbClr val="000000"/>
                </a:solidFill>
                <a:latin typeface="+mn-lt"/>
                <a:ea typeface="Gulim" pitchFamily="34" charset="-127"/>
              </a:rPr>
              <a:t> – 1;</a:t>
            </a: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50813" y="228600"/>
            <a:ext cx="7599362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  Running Nested on PM/0  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124200" y="30480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cal 0 8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7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29718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32766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3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7" name="36 Grupo"/>
          <p:cNvGrpSpPr/>
          <p:nvPr/>
        </p:nvGrpSpPr>
        <p:grpSpPr>
          <a:xfrm>
            <a:off x="6019800" y="32766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58" name="57 Rectángulo"/>
          <p:cNvSpPr/>
          <p:nvPr/>
        </p:nvSpPr>
        <p:spPr>
          <a:xfrm>
            <a:off x="5867400" y="4648200"/>
            <a:ext cx="3048000" cy="20313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FF"/>
                </a:solidFill>
                <a:ea typeface="Gulim" pitchFamily="34" charset="-127"/>
              </a:rPr>
              <a:t>CAL   L, M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Wingdings" pitchFamily="2" charset="2"/>
                <a:ea typeface="Gulim" pitchFamily="34" charset="-127"/>
              </a:rPr>
              <a:t>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 smtClean="0">
              <a:solidFill>
                <a:srgbClr val="000000"/>
              </a:solidFill>
              <a:ea typeface="Gulim" pitchFamily="34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stack[sp + 1]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base(</a:t>
            </a:r>
            <a:r>
              <a:rPr lang="en-US" sz="1800" b="1" dirty="0" smtClean="0">
                <a:solidFill>
                  <a:srgbClr val="000000"/>
                </a:solidFill>
                <a:ea typeface="Gulim" pitchFamily="34" charset="-127"/>
              </a:rPr>
              <a:t>L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);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	stack[sp + 2]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err="1" smtClean="0">
                <a:solidFill>
                  <a:srgbClr val="000000"/>
                </a:solidFill>
                <a:ea typeface="Gulim" pitchFamily="34" charset="-127"/>
              </a:rPr>
              <a:t>bp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	stack[sp + 3]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pc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 smtClean="0">
                <a:solidFill>
                  <a:srgbClr val="000000"/>
                </a:solidFill>
                <a:ea typeface="Gulim" pitchFamily="34" charset="-127"/>
              </a:rPr>
              <a:t>bp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sp + 1;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pc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ea typeface="Gulim" pitchFamily="34" charset="-127"/>
              </a:rPr>
              <a:t>M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;</a:t>
            </a:r>
            <a:endParaRPr lang="en-US" sz="1800" dirty="0"/>
          </a:p>
        </p:txBody>
      </p:sp>
      <p:grpSp>
        <p:nvGrpSpPr>
          <p:cNvPr id="59" name="36 Grupo"/>
          <p:cNvGrpSpPr/>
          <p:nvPr/>
        </p:nvGrpSpPr>
        <p:grpSpPr>
          <a:xfrm>
            <a:off x="6019800" y="3581400"/>
            <a:ext cx="1371600" cy="304800"/>
            <a:chOff x="5715000" y="1143000"/>
            <a:chExt cx="1371600" cy="304800"/>
          </a:xfrm>
        </p:grpSpPr>
        <p:sp>
          <p:nvSpPr>
            <p:cNvPr id="60" name="5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1" name="6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2" name="36 Grupo"/>
          <p:cNvGrpSpPr/>
          <p:nvPr/>
        </p:nvGrpSpPr>
        <p:grpSpPr>
          <a:xfrm>
            <a:off x="6019800" y="3886200"/>
            <a:ext cx="1371600" cy="304800"/>
            <a:chOff x="5715000" y="1143000"/>
            <a:chExt cx="1371600" cy="304800"/>
          </a:xfrm>
        </p:grpSpPr>
        <p:sp>
          <p:nvSpPr>
            <p:cNvPr id="63" name="6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4" name="6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50813" y="228600"/>
            <a:ext cx="7599362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  Running Nested on PM/0  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124200" y="32766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inc 0 4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9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11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41910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32766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3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7" name="36 Grupo"/>
          <p:cNvGrpSpPr/>
          <p:nvPr/>
        </p:nvGrpSpPr>
        <p:grpSpPr>
          <a:xfrm>
            <a:off x="6019800" y="32766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8" name="36 Grupo"/>
          <p:cNvGrpSpPr/>
          <p:nvPr/>
        </p:nvGrpSpPr>
        <p:grpSpPr>
          <a:xfrm>
            <a:off x="6019800" y="3581400"/>
            <a:ext cx="1371600" cy="304800"/>
            <a:chOff x="5715000" y="1143000"/>
            <a:chExt cx="1371600" cy="304800"/>
          </a:xfrm>
        </p:grpSpPr>
        <p:sp>
          <p:nvSpPr>
            <p:cNvPr id="60" name="5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1" name="6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9" name="36 Grupo"/>
          <p:cNvGrpSpPr/>
          <p:nvPr/>
        </p:nvGrpSpPr>
        <p:grpSpPr>
          <a:xfrm>
            <a:off x="6019800" y="3886200"/>
            <a:ext cx="1371600" cy="304800"/>
            <a:chOff x="5715000" y="1143000"/>
            <a:chExt cx="1371600" cy="304800"/>
          </a:xfrm>
        </p:grpSpPr>
        <p:sp>
          <p:nvSpPr>
            <p:cNvPr id="63" name="6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4" name="6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7" name="36 Grupo"/>
          <p:cNvGrpSpPr/>
          <p:nvPr/>
        </p:nvGrpSpPr>
        <p:grpSpPr>
          <a:xfrm>
            <a:off x="6019800" y="4191000"/>
            <a:ext cx="1371600" cy="304800"/>
            <a:chOff x="5715000" y="1143000"/>
            <a:chExt cx="1371600" cy="304800"/>
          </a:xfrm>
        </p:grpSpPr>
        <p:sp>
          <p:nvSpPr>
            <p:cNvPr id="59" name="5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50813" y="228600"/>
            <a:ext cx="7599362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  Running Nested on PM/0  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35052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lit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 0 1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10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12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44958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32766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3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7" name="36 Grupo"/>
          <p:cNvGrpSpPr/>
          <p:nvPr/>
        </p:nvGrpSpPr>
        <p:grpSpPr>
          <a:xfrm>
            <a:off x="6019800" y="32766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8" name="36 Grupo"/>
          <p:cNvGrpSpPr/>
          <p:nvPr/>
        </p:nvGrpSpPr>
        <p:grpSpPr>
          <a:xfrm>
            <a:off x="6019800" y="3581400"/>
            <a:ext cx="1371600" cy="304800"/>
            <a:chOff x="5715000" y="1143000"/>
            <a:chExt cx="1371600" cy="304800"/>
          </a:xfrm>
        </p:grpSpPr>
        <p:sp>
          <p:nvSpPr>
            <p:cNvPr id="60" name="5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1" name="6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9" name="36 Grupo"/>
          <p:cNvGrpSpPr/>
          <p:nvPr/>
        </p:nvGrpSpPr>
        <p:grpSpPr>
          <a:xfrm>
            <a:off x="6019800" y="3886200"/>
            <a:ext cx="1371600" cy="304800"/>
            <a:chOff x="5715000" y="1143000"/>
            <a:chExt cx="1371600" cy="304800"/>
          </a:xfrm>
        </p:grpSpPr>
        <p:sp>
          <p:nvSpPr>
            <p:cNvPr id="63" name="6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4" name="6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0" name="36 Grupo"/>
          <p:cNvGrpSpPr/>
          <p:nvPr/>
        </p:nvGrpSpPr>
        <p:grpSpPr>
          <a:xfrm>
            <a:off x="6019800" y="4191000"/>
            <a:ext cx="1371600" cy="304800"/>
            <a:chOff x="5715000" y="1143000"/>
            <a:chExt cx="1371600" cy="304800"/>
          </a:xfrm>
        </p:grpSpPr>
        <p:sp>
          <p:nvSpPr>
            <p:cNvPr id="59" name="5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5" name="36 Grupo"/>
          <p:cNvGrpSpPr/>
          <p:nvPr/>
        </p:nvGrpSpPr>
        <p:grpSpPr>
          <a:xfrm>
            <a:off x="6019800" y="4495800"/>
            <a:ext cx="1371600" cy="304800"/>
            <a:chOff x="5715000" y="1143000"/>
            <a:chExt cx="1371600" cy="304800"/>
          </a:xfrm>
        </p:grpSpPr>
        <p:sp>
          <p:nvSpPr>
            <p:cNvPr id="66" name="6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7" name="6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12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134938" y="1066800"/>
            <a:ext cx="8415337" cy="5032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02 - OPR: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RTN	0,0  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  <a:ea typeface="Gulim" charset="-127"/>
              </a:rPr>
              <a:t>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 Return operation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(i.e. return from subroutine)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FF"/>
                </a:solidFill>
              </a:rPr>
              <a:t>OPR	0,1  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</a:rPr>
              <a:t></a:t>
            </a:r>
            <a:r>
              <a:rPr lang="en-US" sz="1800" b="1" dirty="0">
                <a:solidFill>
                  <a:srgbClr val="0000FF"/>
                </a:solidFill>
              </a:rPr>
              <a:t> NEG</a:t>
            </a:r>
            <a:r>
              <a:rPr lang="en-US" sz="1800" dirty="0">
                <a:solidFill>
                  <a:srgbClr val="000000"/>
                </a:solidFill>
              </a:rPr>
              <a:t>  ( - stack[sp] )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b="1" dirty="0">
                <a:solidFill>
                  <a:srgbClr val="0000FF"/>
                </a:solidFill>
              </a:rPr>
              <a:t>OPR	0,2  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</a:rPr>
              <a:t></a:t>
            </a:r>
            <a:r>
              <a:rPr lang="en-US" sz="1800" b="1" dirty="0">
                <a:solidFill>
                  <a:srgbClr val="0000FF"/>
                </a:solidFill>
              </a:rPr>
              <a:t> ADD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(sp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sp – 1 and  stack[sp] 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stack[sp] + stack[sp + 1])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b="1" dirty="0">
                <a:solidFill>
                  <a:srgbClr val="0000FF"/>
                </a:solidFill>
              </a:rPr>
              <a:t>OPR	0,3  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</a:rPr>
              <a:t></a:t>
            </a:r>
            <a:r>
              <a:rPr lang="en-US" sz="1800" b="1" dirty="0">
                <a:solidFill>
                  <a:srgbClr val="0000FF"/>
                </a:solidFill>
              </a:rPr>
              <a:t> SUB</a:t>
            </a:r>
            <a:r>
              <a:rPr lang="en-US" sz="1800" dirty="0">
                <a:solidFill>
                  <a:srgbClr val="000000"/>
                </a:solidFill>
              </a:rPr>
              <a:t>  (sp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sp – 1 and  stack[sp] 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stack[sp] - stack[sp + 1])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FF"/>
                </a:solidFill>
              </a:rPr>
              <a:t>OPR	0,4</a:t>
            </a:r>
            <a:r>
              <a:rPr lang="en-US" sz="1800" dirty="0">
                <a:solidFill>
                  <a:srgbClr val="000000"/>
                </a:solidFill>
              </a:rPr>
              <a:t>  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</a:rPr>
              <a:t></a:t>
            </a:r>
            <a:r>
              <a:rPr lang="en-US" sz="1800" b="1" dirty="0">
                <a:solidFill>
                  <a:srgbClr val="0000FF"/>
                </a:solidFill>
              </a:rPr>
              <a:t> MUL</a:t>
            </a:r>
            <a:r>
              <a:rPr lang="en-US" sz="1800" dirty="0">
                <a:solidFill>
                  <a:srgbClr val="000000"/>
                </a:solidFill>
              </a:rPr>
              <a:t> (sp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sp – 1 and  stack[sp] 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stack[sp] * stack[sp + 1])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b="1" dirty="0">
                <a:solidFill>
                  <a:srgbClr val="0000FF"/>
                </a:solidFill>
              </a:rPr>
              <a:t>OPR	0,5</a:t>
            </a:r>
            <a:r>
              <a:rPr lang="en-US" sz="1800" dirty="0">
                <a:solidFill>
                  <a:srgbClr val="000000"/>
                </a:solidFill>
              </a:rPr>
              <a:t>  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</a:rPr>
              <a:t></a:t>
            </a:r>
            <a:r>
              <a:rPr lang="en-US" sz="1800" b="1" dirty="0">
                <a:solidFill>
                  <a:srgbClr val="0000FF"/>
                </a:solidFill>
              </a:rPr>
              <a:t> DIV</a:t>
            </a:r>
            <a:r>
              <a:rPr lang="en-US" sz="1800" dirty="0">
                <a:solidFill>
                  <a:srgbClr val="000000"/>
                </a:solidFill>
              </a:rPr>
              <a:t>   (sp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sp – 1 and  stack[sp] 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stack[sp] div stack[sp + 1])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b="1" dirty="0">
                <a:solidFill>
                  <a:srgbClr val="0000FF"/>
                </a:solidFill>
              </a:rPr>
              <a:t>OPR	0,6</a:t>
            </a:r>
            <a:r>
              <a:rPr lang="en-US" sz="1800" dirty="0">
                <a:solidFill>
                  <a:srgbClr val="000000"/>
                </a:solidFill>
              </a:rPr>
              <a:t>  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</a:rPr>
              <a:t></a:t>
            </a:r>
            <a:r>
              <a:rPr lang="en-US" sz="1800" b="1" dirty="0">
                <a:solidFill>
                  <a:srgbClr val="0000FF"/>
                </a:solidFill>
              </a:rPr>
              <a:t> ODD</a:t>
            </a:r>
            <a:r>
              <a:rPr lang="en-US" sz="1800" dirty="0">
                <a:solidFill>
                  <a:srgbClr val="000000"/>
                </a:solidFill>
              </a:rPr>
              <a:t>  (stack[sp] 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stack mod 2) or </a:t>
            </a:r>
            <a:r>
              <a:rPr lang="en-US" sz="1800" dirty="0" err="1">
                <a:solidFill>
                  <a:srgbClr val="000000"/>
                </a:solidFill>
              </a:rPr>
              <a:t>ord</a:t>
            </a:r>
            <a:r>
              <a:rPr lang="en-US" sz="1800" dirty="0">
                <a:solidFill>
                  <a:srgbClr val="000000"/>
                </a:solidFill>
              </a:rPr>
              <a:t>(odd(stack[sp]))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b="1" dirty="0">
                <a:solidFill>
                  <a:srgbClr val="0000FF"/>
                </a:solidFill>
              </a:rPr>
              <a:t>OPR	0,7</a:t>
            </a:r>
            <a:r>
              <a:rPr lang="en-US" sz="1800" dirty="0">
                <a:solidFill>
                  <a:srgbClr val="000000"/>
                </a:solidFill>
              </a:rPr>
              <a:t>  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</a:rPr>
              <a:t></a:t>
            </a:r>
            <a:r>
              <a:rPr lang="en-US" sz="1800" b="1" dirty="0">
                <a:solidFill>
                  <a:srgbClr val="0000FF"/>
                </a:solidFill>
              </a:rPr>
              <a:t> MOD</a:t>
            </a:r>
            <a:r>
              <a:rPr lang="en-US" sz="1800" dirty="0">
                <a:solidFill>
                  <a:srgbClr val="000000"/>
                </a:solidFill>
              </a:rPr>
              <a:t> (sp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sp – 1 and  stack[sp] 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stack[sp] mod stack[sp + 1])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/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b="1" dirty="0">
                <a:solidFill>
                  <a:srgbClr val="0000FF"/>
                </a:solidFill>
              </a:rPr>
              <a:t>OPR	0,8</a:t>
            </a:r>
            <a:r>
              <a:rPr lang="en-US" sz="1800" dirty="0">
                <a:solidFill>
                  <a:srgbClr val="000000"/>
                </a:solidFill>
              </a:rPr>
              <a:t>  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</a:rPr>
              <a:t></a:t>
            </a:r>
            <a:r>
              <a:rPr lang="en-US" sz="1800" b="1" dirty="0">
                <a:solidFill>
                  <a:srgbClr val="0000FF"/>
                </a:solidFill>
              </a:rPr>
              <a:t> EQL</a:t>
            </a:r>
            <a:r>
              <a:rPr lang="en-US" sz="1800" dirty="0">
                <a:solidFill>
                  <a:srgbClr val="000000"/>
                </a:solidFill>
              </a:rPr>
              <a:t>   (sp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sp – 1 and  stack[sp] 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stack[sp] = =stack[sp + 1])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b="1" dirty="0">
                <a:solidFill>
                  <a:srgbClr val="0000FF"/>
                </a:solidFill>
              </a:rPr>
              <a:t>OPR	0,9  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</a:rPr>
              <a:t></a:t>
            </a:r>
            <a:r>
              <a:rPr lang="en-US" sz="1800" b="1" dirty="0">
                <a:solidFill>
                  <a:srgbClr val="0000FF"/>
                </a:solidFill>
              </a:rPr>
              <a:t> NEQ</a:t>
            </a:r>
            <a:r>
              <a:rPr lang="en-US" sz="1800" dirty="0">
                <a:solidFill>
                  <a:srgbClr val="000000"/>
                </a:solidFill>
              </a:rPr>
              <a:t>  (sp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sp – 1 and  stack[sp] 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stack[sp] != stack[sp + 1])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b="1" dirty="0">
                <a:solidFill>
                  <a:srgbClr val="0000FF"/>
                </a:solidFill>
              </a:rPr>
              <a:t>OPR	0,10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</a:rPr>
              <a:t></a:t>
            </a:r>
            <a:r>
              <a:rPr lang="en-US" sz="1800" b="1" dirty="0">
                <a:solidFill>
                  <a:srgbClr val="0000FF"/>
                </a:solidFill>
              </a:rPr>
              <a:t> LSS</a:t>
            </a:r>
            <a:r>
              <a:rPr lang="en-US" sz="1800" dirty="0">
                <a:solidFill>
                  <a:srgbClr val="000000"/>
                </a:solidFill>
              </a:rPr>
              <a:t>   (sp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sp – 1 and  stack[sp] 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stack[sp]  &lt;  stack[sp + 1]) 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FF"/>
                </a:solidFill>
              </a:rPr>
              <a:t>OPR	0,11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</a:rPr>
              <a:t></a:t>
            </a:r>
            <a:r>
              <a:rPr lang="en-US" sz="1800" b="1" dirty="0">
                <a:solidFill>
                  <a:srgbClr val="0000FF"/>
                </a:solidFill>
              </a:rPr>
              <a:t> LEQ</a:t>
            </a:r>
            <a:r>
              <a:rPr lang="en-US" sz="1800" dirty="0">
                <a:solidFill>
                  <a:srgbClr val="000000"/>
                </a:solidFill>
              </a:rPr>
              <a:t>  (sp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sp – 1 and  stack[sp] 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stack[sp] &lt;=  stack[sp + 1]) </a:t>
            </a:r>
            <a:br>
              <a:rPr lang="en-US" sz="1800" dirty="0">
                <a:solidFill>
                  <a:srgbClr val="000000"/>
                </a:solidFill>
              </a:rPr>
            </a:br>
            <a:r>
              <a:rPr lang="en-US" sz="1800" b="1" dirty="0">
                <a:solidFill>
                  <a:srgbClr val="0000FF"/>
                </a:solidFill>
              </a:rPr>
              <a:t>OPR	0,12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</a:rPr>
              <a:t></a:t>
            </a:r>
            <a:r>
              <a:rPr lang="en-US" sz="1800" b="1" dirty="0">
                <a:solidFill>
                  <a:srgbClr val="0000FF"/>
                </a:solidFill>
              </a:rPr>
              <a:t> GTR</a:t>
            </a:r>
            <a:r>
              <a:rPr lang="en-US" sz="1800" dirty="0">
                <a:solidFill>
                  <a:srgbClr val="000000"/>
                </a:solidFill>
              </a:rPr>
              <a:t>  (sp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sp – 1 and  stack[sp] 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stack[sp] &gt;  stack[sp + 1])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FF"/>
                </a:solidFill>
              </a:rPr>
              <a:t>OPR	0,13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</a:rPr>
              <a:t></a:t>
            </a:r>
            <a:r>
              <a:rPr lang="en-US" sz="1800" b="1" dirty="0">
                <a:solidFill>
                  <a:srgbClr val="0000FF"/>
                </a:solidFill>
              </a:rPr>
              <a:t> GEQ</a:t>
            </a:r>
            <a:r>
              <a:rPr lang="en-US" sz="1800" dirty="0">
                <a:solidFill>
                  <a:srgbClr val="000000"/>
                </a:solidFill>
              </a:rPr>
              <a:t>  (sp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sp – 1 and  stack[sp] </a:t>
            </a:r>
            <a:r>
              <a:rPr lang="en-US" sz="1800" dirty="0">
                <a:solidFill>
                  <a:srgbClr val="000000"/>
                </a:solidFill>
                <a:latin typeface="Wingdings" charset="2"/>
              </a:rPr>
              <a:t></a:t>
            </a:r>
            <a:r>
              <a:rPr lang="en-US" sz="1800" dirty="0">
                <a:solidFill>
                  <a:srgbClr val="000000"/>
                </a:solidFill>
              </a:rPr>
              <a:t> stack[sp] &gt;= stack[sp + 1])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2363788" y="381000"/>
            <a:ext cx="4306887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P-machine ISA</a:t>
            </a: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1588" y="609600"/>
            <a:ext cx="995362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>
                <a:solidFill>
                  <a:srgbClr val="000000"/>
                </a:solidFill>
              </a:rPr>
              <a:t>opcode</a:t>
            </a:r>
          </a:p>
        </p:txBody>
      </p:sp>
      <p:sp>
        <p:nvSpPr>
          <p:cNvPr id="3077" name="Line 4"/>
          <p:cNvSpPr>
            <a:spLocks noChangeShapeType="1"/>
          </p:cNvSpPr>
          <p:nvPr/>
        </p:nvSpPr>
        <p:spPr bwMode="auto">
          <a:xfrm>
            <a:off x="381000" y="990600"/>
            <a:ext cx="1588" cy="304800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50813" y="228600"/>
            <a:ext cx="7599362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  Running Nested on PM/0  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37338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sto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 0 3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11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41910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32766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3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7" name="36 Grupo"/>
          <p:cNvGrpSpPr/>
          <p:nvPr/>
        </p:nvGrpSpPr>
        <p:grpSpPr>
          <a:xfrm>
            <a:off x="6019800" y="32766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8" name="36 Grupo"/>
          <p:cNvGrpSpPr/>
          <p:nvPr/>
        </p:nvGrpSpPr>
        <p:grpSpPr>
          <a:xfrm>
            <a:off x="6019800" y="3581400"/>
            <a:ext cx="1371600" cy="304800"/>
            <a:chOff x="5715000" y="1143000"/>
            <a:chExt cx="1371600" cy="304800"/>
          </a:xfrm>
        </p:grpSpPr>
        <p:sp>
          <p:nvSpPr>
            <p:cNvPr id="60" name="5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1" name="6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9" name="36 Grupo"/>
          <p:cNvGrpSpPr/>
          <p:nvPr/>
        </p:nvGrpSpPr>
        <p:grpSpPr>
          <a:xfrm>
            <a:off x="6019800" y="3886200"/>
            <a:ext cx="1371600" cy="304800"/>
            <a:chOff x="5715000" y="1143000"/>
            <a:chExt cx="1371600" cy="304800"/>
          </a:xfrm>
        </p:grpSpPr>
        <p:sp>
          <p:nvSpPr>
            <p:cNvPr id="63" name="6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4" name="6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0" name="36 Grupo"/>
          <p:cNvGrpSpPr/>
          <p:nvPr/>
        </p:nvGrpSpPr>
        <p:grpSpPr>
          <a:xfrm>
            <a:off x="6019800" y="4191000"/>
            <a:ext cx="1371600" cy="304800"/>
            <a:chOff x="5715000" y="1143000"/>
            <a:chExt cx="1371600" cy="304800"/>
          </a:xfrm>
        </p:grpSpPr>
        <p:sp>
          <p:nvSpPr>
            <p:cNvPr id="59" name="5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1" name="36 Grupo"/>
          <p:cNvGrpSpPr/>
          <p:nvPr/>
        </p:nvGrpSpPr>
        <p:grpSpPr>
          <a:xfrm>
            <a:off x="6019800" y="4495800"/>
            <a:ext cx="1371600" cy="304800"/>
            <a:chOff x="5715000" y="1143000"/>
            <a:chExt cx="1371600" cy="304800"/>
          </a:xfrm>
        </p:grpSpPr>
        <p:sp>
          <p:nvSpPr>
            <p:cNvPr id="66" name="6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7" name="6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12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50813" y="228600"/>
            <a:ext cx="7599362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  Running Nested on PM/0  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39624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lit 0 3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12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44958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32766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3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7" name="36 Grupo"/>
          <p:cNvGrpSpPr/>
          <p:nvPr/>
        </p:nvGrpSpPr>
        <p:grpSpPr>
          <a:xfrm>
            <a:off x="6019800" y="32766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8" name="36 Grupo"/>
          <p:cNvGrpSpPr/>
          <p:nvPr/>
        </p:nvGrpSpPr>
        <p:grpSpPr>
          <a:xfrm>
            <a:off x="6019800" y="3581400"/>
            <a:ext cx="1371600" cy="304800"/>
            <a:chOff x="5715000" y="1143000"/>
            <a:chExt cx="1371600" cy="304800"/>
          </a:xfrm>
        </p:grpSpPr>
        <p:sp>
          <p:nvSpPr>
            <p:cNvPr id="60" name="5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1" name="6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9" name="36 Grupo"/>
          <p:cNvGrpSpPr/>
          <p:nvPr/>
        </p:nvGrpSpPr>
        <p:grpSpPr>
          <a:xfrm>
            <a:off x="6019800" y="3886200"/>
            <a:ext cx="1371600" cy="304800"/>
            <a:chOff x="5715000" y="1143000"/>
            <a:chExt cx="1371600" cy="304800"/>
          </a:xfrm>
        </p:grpSpPr>
        <p:sp>
          <p:nvSpPr>
            <p:cNvPr id="63" name="6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4" name="6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0" name="36 Grupo"/>
          <p:cNvGrpSpPr/>
          <p:nvPr/>
        </p:nvGrpSpPr>
        <p:grpSpPr>
          <a:xfrm>
            <a:off x="6019800" y="4191000"/>
            <a:ext cx="1371600" cy="304800"/>
            <a:chOff x="5715000" y="1143000"/>
            <a:chExt cx="1371600" cy="304800"/>
          </a:xfrm>
        </p:grpSpPr>
        <p:sp>
          <p:nvSpPr>
            <p:cNvPr id="59" name="5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1" name="36 Grupo"/>
          <p:cNvGrpSpPr/>
          <p:nvPr/>
        </p:nvGrpSpPr>
        <p:grpSpPr>
          <a:xfrm>
            <a:off x="6019800" y="4495800"/>
            <a:ext cx="1371600" cy="304800"/>
            <a:chOff x="5715000" y="1143000"/>
            <a:chExt cx="1371600" cy="304800"/>
          </a:xfrm>
        </p:grpSpPr>
        <p:sp>
          <p:nvSpPr>
            <p:cNvPr id="66" name="6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7" name="6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12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50813" y="228600"/>
            <a:ext cx="7599362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  Running Nested on PM/0  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41910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sto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 1 3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11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41910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32766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3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7" name="36 Grupo"/>
          <p:cNvGrpSpPr/>
          <p:nvPr/>
        </p:nvGrpSpPr>
        <p:grpSpPr>
          <a:xfrm>
            <a:off x="6019800" y="32766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8" name="36 Grupo"/>
          <p:cNvGrpSpPr/>
          <p:nvPr/>
        </p:nvGrpSpPr>
        <p:grpSpPr>
          <a:xfrm>
            <a:off x="6019800" y="3581400"/>
            <a:ext cx="1371600" cy="304800"/>
            <a:chOff x="5715000" y="1143000"/>
            <a:chExt cx="1371600" cy="304800"/>
          </a:xfrm>
        </p:grpSpPr>
        <p:sp>
          <p:nvSpPr>
            <p:cNvPr id="60" name="5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1" name="6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9" name="36 Grupo"/>
          <p:cNvGrpSpPr/>
          <p:nvPr/>
        </p:nvGrpSpPr>
        <p:grpSpPr>
          <a:xfrm>
            <a:off x="6019800" y="3886200"/>
            <a:ext cx="1371600" cy="304800"/>
            <a:chOff x="5715000" y="1143000"/>
            <a:chExt cx="1371600" cy="304800"/>
          </a:xfrm>
        </p:grpSpPr>
        <p:sp>
          <p:nvSpPr>
            <p:cNvPr id="63" name="6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4" name="6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0" name="36 Grupo"/>
          <p:cNvGrpSpPr/>
          <p:nvPr/>
        </p:nvGrpSpPr>
        <p:grpSpPr>
          <a:xfrm>
            <a:off x="6019800" y="4191000"/>
            <a:ext cx="1371600" cy="304800"/>
            <a:chOff x="5715000" y="1143000"/>
            <a:chExt cx="1371600" cy="304800"/>
          </a:xfrm>
        </p:grpSpPr>
        <p:sp>
          <p:nvSpPr>
            <p:cNvPr id="59" name="5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1" name="36 Grupo"/>
          <p:cNvGrpSpPr/>
          <p:nvPr/>
        </p:nvGrpSpPr>
        <p:grpSpPr>
          <a:xfrm>
            <a:off x="6019800" y="4495800"/>
            <a:ext cx="1371600" cy="304800"/>
            <a:chOff x="5715000" y="1143000"/>
            <a:chExt cx="1371600" cy="304800"/>
          </a:xfrm>
        </p:grpSpPr>
        <p:sp>
          <p:nvSpPr>
            <p:cNvPr id="66" name="6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7" name="6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12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50813" y="228600"/>
            <a:ext cx="7599362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  Running Nested on PM/0  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124200" y="21336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cal 0 4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11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41910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44958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3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7" name="36 Grupo"/>
          <p:cNvGrpSpPr/>
          <p:nvPr/>
        </p:nvGrpSpPr>
        <p:grpSpPr>
          <a:xfrm>
            <a:off x="6019800" y="32766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8" name="36 Grupo"/>
          <p:cNvGrpSpPr/>
          <p:nvPr/>
        </p:nvGrpSpPr>
        <p:grpSpPr>
          <a:xfrm>
            <a:off x="6019800" y="3581400"/>
            <a:ext cx="1371600" cy="304800"/>
            <a:chOff x="5715000" y="1143000"/>
            <a:chExt cx="1371600" cy="304800"/>
          </a:xfrm>
        </p:grpSpPr>
        <p:sp>
          <p:nvSpPr>
            <p:cNvPr id="60" name="5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1" name="6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9" name="36 Grupo"/>
          <p:cNvGrpSpPr/>
          <p:nvPr/>
        </p:nvGrpSpPr>
        <p:grpSpPr>
          <a:xfrm>
            <a:off x="6019800" y="3886200"/>
            <a:ext cx="1371600" cy="304800"/>
            <a:chOff x="5715000" y="1143000"/>
            <a:chExt cx="1371600" cy="304800"/>
          </a:xfrm>
        </p:grpSpPr>
        <p:sp>
          <p:nvSpPr>
            <p:cNvPr id="63" name="6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4" name="6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0" name="36 Grupo"/>
          <p:cNvGrpSpPr/>
          <p:nvPr/>
        </p:nvGrpSpPr>
        <p:grpSpPr>
          <a:xfrm>
            <a:off x="6019800" y="4191000"/>
            <a:ext cx="1371600" cy="304800"/>
            <a:chOff x="5715000" y="1143000"/>
            <a:chExt cx="1371600" cy="304800"/>
          </a:xfrm>
        </p:grpSpPr>
        <p:sp>
          <p:nvSpPr>
            <p:cNvPr id="59" name="5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1" name="36 Grupo"/>
          <p:cNvGrpSpPr/>
          <p:nvPr/>
        </p:nvGrpSpPr>
        <p:grpSpPr>
          <a:xfrm>
            <a:off x="6019800" y="4495800"/>
            <a:ext cx="1371600" cy="304800"/>
            <a:chOff x="5715000" y="1143000"/>
            <a:chExt cx="1371600" cy="304800"/>
          </a:xfrm>
        </p:grpSpPr>
        <p:sp>
          <p:nvSpPr>
            <p:cNvPr id="66" name="6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7" name="6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12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5" name="36 Grupo"/>
          <p:cNvGrpSpPr/>
          <p:nvPr/>
        </p:nvGrpSpPr>
        <p:grpSpPr>
          <a:xfrm>
            <a:off x="6019800" y="4800600"/>
            <a:ext cx="1371600" cy="304800"/>
            <a:chOff x="5715000" y="1143000"/>
            <a:chExt cx="1371600" cy="304800"/>
          </a:xfrm>
        </p:grpSpPr>
        <p:sp>
          <p:nvSpPr>
            <p:cNvPr id="68" name="6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9" name="6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0" name="36 Grupo"/>
          <p:cNvGrpSpPr/>
          <p:nvPr/>
        </p:nvGrpSpPr>
        <p:grpSpPr>
          <a:xfrm>
            <a:off x="6019800" y="5105400"/>
            <a:ext cx="1371600" cy="304800"/>
            <a:chOff x="5715000" y="1143000"/>
            <a:chExt cx="1371600" cy="304800"/>
          </a:xfrm>
        </p:grpSpPr>
        <p:sp>
          <p:nvSpPr>
            <p:cNvPr id="71" name="7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2" name="7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50813" y="228600"/>
            <a:ext cx="7599362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  Running Nested on PM/0  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124200" y="23622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inc 0 3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5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14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51054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44958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3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7" name="36 Grupo"/>
          <p:cNvGrpSpPr/>
          <p:nvPr/>
        </p:nvGrpSpPr>
        <p:grpSpPr>
          <a:xfrm>
            <a:off x="6019800" y="32766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8" name="36 Grupo"/>
          <p:cNvGrpSpPr/>
          <p:nvPr/>
        </p:nvGrpSpPr>
        <p:grpSpPr>
          <a:xfrm>
            <a:off x="6019800" y="3581400"/>
            <a:ext cx="1371600" cy="304800"/>
            <a:chOff x="5715000" y="1143000"/>
            <a:chExt cx="1371600" cy="304800"/>
          </a:xfrm>
        </p:grpSpPr>
        <p:sp>
          <p:nvSpPr>
            <p:cNvPr id="60" name="5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1" name="6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9" name="36 Grupo"/>
          <p:cNvGrpSpPr/>
          <p:nvPr/>
        </p:nvGrpSpPr>
        <p:grpSpPr>
          <a:xfrm>
            <a:off x="6019800" y="3886200"/>
            <a:ext cx="1371600" cy="304800"/>
            <a:chOff x="5715000" y="1143000"/>
            <a:chExt cx="1371600" cy="304800"/>
          </a:xfrm>
        </p:grpSpPr>
        <p:sp>
          <p:nvSpPr>
            <p:cNvPr id="63" name="6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4" name="6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0" name="36 Grupo"/>
          <p:cNvGrpSpPr/>
          <p:nvPr/>
        </p:nvGrpSpPr>
        <p:grpSpPr>
          <a:xfrm>
            <a:off x="6019800" y="4191000"/>
            <a:ext cx="1371600" cy="304800"/>
            <a:chOff x="5715000" y="1143000"/>
            <a:chExt cx="1371600" cy="304800"/>
          </a:xfrm>
        </p:grpSpPr>
        <p:sp>
          <p:nvSpPr>
            <p:cNvPr id="59" name="5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1" name="36 Grupo"/>
          <p:cNvGrpSpPr/>
          <p:nvPr/>
        </p:nvGrpSpPr>
        <p:grpSpPr>
          <a:xfrm>
            <a:off x="6019800" y="4495800"/>
            <a:ext cx="1371600" cy="304800"/>
            <a:chOff x="5715000" y="1143000"/>
            <a:chExt cx="1371600" cy="304800"/>
          </a:xfrm>
        </p:grpSpPr>
        <p:sp>
          <p:nvSpPr>
            <p:cNvPr id="66" name="6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7" name="6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12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68" name="36 Grupo"/>
          <p:cNvGrpSpPr/>
          <p:nvPr/>
        </p:nvGrpSpPr>
        <p:grpSpPr>
          <a:xfrm>
            <a:off x="6019800" y="4800600"/>
            <a:ext cx="1371600" cy="304800"/>
            <a:chOff x="5715000" y="1143000"/>
            <a:chExt cx="1371600" cy="304800"/>
          </a:xfrm>
        </p:grpSpPr>
        <p:sp>
          <p:nvSpPr>
            <p:cNvPr id="68" name="6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9" name="6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69" name="36 Grupo"/>
          <p:cNvGrpSpPr/>
          <p:nvPr/>
        </p:nvGrpSpPr>
        <p:grpSpPr>
          <a:xfrm>
            <a:off x="6019800" y="5105400"/>
            <a:ext cx="1371600" cy="304800"/>
            <a:chOff x="5715000" y="1143000"/>
            <a:chExt cx="1371600" cy="304800"/>
          </a:xfrm>
        </p:grpSpPr>
        <p:sp>
          <p:nvSpPr>
            <p:cNvPr id="71" name="7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2" name="7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50813" y="228600"/>
            <a:ext cx="7599362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  Running Nested on PM/0  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124200" y="25908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lod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 2 3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6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15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54102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44958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3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7" name="36 Grupo"/>
          <p:cNvGrpSpPr/>
          <p:nvPr/>
        </p:nvGrpSpPr>
        <p:grpSpPr>
          <a:xfrm>
            <a:off x="6019800" y="32766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8" name="36 Grupo"/>
          <p:cNvGrpSpPr/>
          <p:nvPr/>
        </p:nvGrpSpPr>
        <p:grpSpPr>
          <a:xfrm>
            <a:off x="6019800" y="3581400"/>
            <a:ext cx="1371600" cy="304800"/>
            <a:chOff x="5715000" y="1143000"/>
            <a:chExt cx="1371600" cy="304800"/>
          </a:xfrm>
        </p:grpSpPr>
        <p:sp>
          <p:nvSpPr>
            <p:cNvPr id="60" name="5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1" name="6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9" name="36 Grupo"/>
          <p:cNvGrpSpPr/>
          <p:nvPr/>
        </p:nvGrpSpPr>
        <p:grpSpPr>
          <a:xfrm>
            <a:off x="6019800" y="3886200"/>
            <a:ext cx="1371600" cy="304800"/>
            <a:chOff x="5715000" y="1143000"/>
            <a:chExt cx="1371600" cy="304800"/>
          </a:xfrm>
        </p:grpSpPr>
        <p:sp>
          <p:nvSpPr>
            <p:cNvPr id="63" name="6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4" name="6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0" name="36 Grupo"/>
          <p:cNvGrpSpPr/>
          <p:nvPr/>
        </p:nvGrpSpPr>
        <p:grpSpPr>
          <a:xfrm>
            <a:off x="6019800" y="4191000"/>
            <a:ext cx="1371600" cy="304800"/>
            <a:chOff x="5715000" y="1143000"/>
            <a:chExt cx="1371600" cy="304800"/>
          </a:xfrm>
        </p:grpSpPr>
        <p:sp>
          <p:nvSpPr>
            <p:cNvPr id="59" name="5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1" name="36 Grupo"/>
          <p:cNvGrpSpPr/>
          <p:nvPr/>
        </p:nvGrpSpPr>
        <p:grpSpPr>
          <a:xfrm>
            <a:off x="6019800" y="4495800"/>
            <a:ext cx="1371600" cy="304800"/>
            <a:chOff x="5715000" y="1143000"/>
            <a:chExt cx="1371600" cy="304800"/>
          </a:xfrm>
        </p:grpSpPr>
        <p:sp>
          <p:nvSpPr>
            <p:cNvPr id="66" name="6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7" name="6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12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68" name="36 Grupo"/>
          <p:cNvGrpSpPr/>
          <p:nvPr/>
        </p:nvGrpSpPr>
        <p:grpSpPr>
          <a:xfrm>
            <a:off x="6019800" y="4800600"/>
            <a:ext cx="1371600" cy="304800"/>
            <a:chOff x="5715000" y="1143000"/>
            <a:chExt cx="1371600" cy="304800"/>
          </a:xfrm>
        </p:grpSpPr>
        <p:sp>
          <p:nvSpPr>
            <p:cNvPr id="68" name="6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9" name="6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69" name="36 Grupo"/>
          <p:cNvGrpSpPr/>
          <p:nvPr/>
        </p:nvGrpSpPr>
        <p:grpSpPr>
          <a:xfrm>
            <a:off x="6019800" y="5105400"/>
            <a:ext cx="1371600" cy="304800"/>
            <a:chOff x="5715000" y="1143000"/>
            <a:chExt cx="1371600" cy="304800"/>
          </a:xfrm>
        </p:grpSpPr>
        <p:sp>
          <p:nvSpPr>
            <p:cNvPr id="71" name="7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2" name="7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0" name="36 Grupo"/>
          <p:cNvGrpSpPr/>
          <p:nvPr/>
        </p:nvGrpSpPr>
        <p:grpSpPr>
          <a:xfrm>
            <a:off x="6019800" y="5410200"/>
            <a:ext cx="1371600" cy="304800"/>
            <a:chOff x="5715000" y="1143000"/>
            <a:chExt cx="1371600" cy="304800"/>
          </a:xfrm>
        </p:grpSpPr>
        <p:sp>
          <p:nvSpPr>
            <p:cNvPr id="73" name="7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4" name="7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15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50813" y="228600"/>
            <a:ext cx="7599362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  Running Nested on PM/0  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124200" y="28194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sto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 1 3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7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14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51054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44958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3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7" name="36 Grupo"/>
          <p:cNvGrpSpPr/>
          <p:nvPr/>
        </p:nvGrpSpPr>
        <p:grpSpPr>
          <a:xfrm>
            <a:off x="6019800" y="32766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8" name="36 Grupo"/>
          <p:cNvGrpSpPr/>
          <p:nvPr/>
        </p:nvGrpSpPr>
        <p:grpSpPr>
          <a:xfrm>
            <a:off x="6019800" y="3581400"/>
            <a:ext cx="1371600" cy="304800"/>
            <a:chOff x="5715000" y="1143000"/>
            <a:chExt cx="1371600" cy="304800"/>
          </a:xfrm>
        </p:grpSpPr>
        <p:sp>
          <p:nvSpPr>
            <p:cNvPr id="60" name="5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1" name="6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9" name="36 Grupo"/>
          <p:cNvGrpSpPr/>
          <p:nvPr/>
        </p:nvGrpSpPr>
        <p:grpSpPr>
          <a:xfrm>
            <a:off x="6019800" y="3886200"/>
            <a:ext cx="1371600" cy="304800"/>
            <a:chOff x="5715000" y="1143000"/>
            <a:chExt cx="1371600" cy="304800"/>
          </a:xfrm>
        </p:grpSpPr>
        <p:sp>
          <p:nvSpPr>
            <p:cNvPr id="63" name="6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4" name="6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0" name="36 Grupo"/>
          <p:cNvGrpSpPr/>
          <p:nvPr/>
        </p:nvGrpSpPr>
        <p:grpSpPr>
          <a:xfrm>
            <a:off x="6019800" y="4191000"/>
            <a:ext cx="1371600" cy="304800"/>
            <a:chOff x="5715000" y="1143000"/>
            <a:chExt cx="1371600" cy="304800"/>
          </a:xfrm>
        </p:grpSpPr>
        <p:sp>
          <p:nvSpPr>
            <p:cNvPr id="59" name="5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1" name="36 Grupo"/>
          <p:cNvGrpSpPr/>
          <p:nvPr/>
        </p:nvGrpSpPr>
        <p:grpSpPr>
          <a:xfrm>
            <a:off x="6019800" y="4495800"/>
            <a:ext cx="1371600" cy="304800"/>
            <a:chOff x="5715000" y="1143000"/>
            <a:chExt cx="1371600" cy="304800"/>
          </a:xfrm>
        </p:grpSpPr>
        <p:sp>
          <p:nvSpPr>
            <p:cNvPr id="66" name="6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7" name="6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12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68" name="36 Grupo"/>
          <p:cNvGrpSpPr/>
          <p:nvPr/>
        </p:nvGrpSpPr>
        <p:grpSpPr>
          <a:xfrm>
            <a:off x="6019800" y="4800600"/>
            <a:ext cx="1371600" cy="304800"/>
            <a:chOff x="5715000" y="1143000"/>
            <a:chExt cx="1371600" cy="304800"/>
          </a:xfrm>
        </p:grpSpPr>
        <p:sp>
          <p:nvSpPr>
            <p:cNvPr id="68" name="6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9" name="6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69" name="36 Grupo"/>
          <p:cNvGrpSpPr/>
          <p:nvPr/>
        </p:nvGrpSpPr>
        <p:grpSpPr>
          <a:xfrm>
            <a:off x="6019800" y="5105400"/>
            <a:ext cx="1371600" cy="304800"/>
            <a:chOff x="5715000" y="1143000"/>
            <a:chExt cx="1371600" cy="304800"/>
          </a:xfrm>
        </p:grpSpPr>
        <p:sp>
          <p:nvSpPr>
            <p:cNvPr id="71" name="7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2" name="7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70" name="36 Grupo"/>
          <p:cNvGrpSpPr/>
          <p:nvPr/>
        </p:nvGrpSpPr>
        <p:grpSpPr>
          <a:xfrm>
            <a:off x="6019800" y="5410200"/>
            <a:ext cx="1371600" cy="304800"/>
            <a:chOff x="5715000" y="1143000"/>
            <a:chExt cx="1371600" cy="304800"/>
          </a:xfrm>
        </p:grpSpPr>
        <p:sp>
          <p:nvSpPr>
            <p:cNvPr id="73" name="7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4" name="7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15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75" name="74 Rectángulo"/>
          <p:cNvSpPr/>
          <p:nvPr/>
        </p:nvSpPr>
        <p:spPr>
          <a:xfrm>
            <a:off x="304800" y="5486400"/>
            <a:ext cx="2743200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FF"/>
                </a:solidFill>
                <a:ea typeface="Gulim" pitchFamily="34" charset="-127"/>
              </a:rPr>
              <a:t>RTN  0,0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Wingdings" pitchFamily="2" charset="2"/>
                <a:ea typeface="Gulim" pitchFamily="34" charset="-127"/>
              </a:rPr>
              <a:t>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sp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bp-1;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pc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stack[sp+3];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 smtClean="0">
                <a:solidFill>
                  <a:srgbClr val="000000"/>
                </a:solidFill>
                <a:ea typeface="Gulim" pitchFamily="34" charset="-127"/>
              </a:rPr>
              <a:t>bp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stack[sp+2];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50813" y="228600"/>
            <a:ext cx="7599362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  Running Nested on PM/0  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44196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opr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 0 0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11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41910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32766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3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7" name="36 Grupo"/>
          <p:cNvGrpSpPr/>
          <p:nvPr/>
        </p:nvGrpSpPr>
        <p:grpSpPr>
          <a:xfrm>
            <a:off x="6019800" y="32766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8" name="36 Grupo"/>
          <p:cNvGrpSpPr/>
          <p:nvPr/>
        </p:nvGrpSpPr>
        <p:grpSpPr>
          <a:xfrm>
            <a:off x="6019800" y="3581400"/>
            <a:ext cx="1371600" cy="304800"/>
            <a:chOff x="5715000" y="1143000"/>
            <a:chExt cx="1371600" cy="304800"/>
          </a:xfrm>
        </p:grpSpPr>
        <p:sp>
          <p:nvSpPr>
            <p:cNvPr id="60" name="5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1" name="6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9" name="36 Grupo"/>
          <p:cNvGrpSpPr/>
          <p:nvPr/>
        </p:nvGrpSpPr>
        <p:grpSpPr>
          <a:xfrm>
            <a:off x="6019800" y="3886200"/>
            <a:ext cx="1371600" cy="304800"/>
            <a:chOff x="5715000" y="1143000"/>
            <a:chExt cx="1371600" cy="304800"/>
          </a:xfrm>
        </p:grpSpPr>
        <p:sp>
          <p:nvSpPr>
            <p:cNvPr id="63" name="6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4" name="6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0" name="36 Grupo"/>
          <p:cNvGrpSpPr/>
          <p:nvPr/>
        </p:nvGrpSpPr>
        <p:grpSpPr>
          <a:xfrm>
            <a:off x="6019800" y="4191000"/>
            <a:ext cx="1371600" cy="304800"/>
            <a:chOff x="5715000" y="1143000"/>
            <a:chExt cx="1371600" cy="304800"/>
          </a:xfrm>
        </p:grpSpPr>
        <p:sp>
          <p:nvSpPr>
            <p:cNvPr id="59" name="5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1" name="36 Grupo"/>
          <p:cNvGrpSpPr/>
          <p:nvPr/>
        </p:nvGrpSpPr>
        <p:grpSpPr>
          <a:xfrm>
            <a:off x="6019800" y="4495800"/>
            <a:ext cx="1371600" cy="304800"/>
            <a:chOff x="5715000" y="1143000"/>
            <a:chExt cx="1371600" cy="304800"/>
          </a:xfrm>
        </p:grpSpPr>
        <p:sp>
          <p:nvSpPr>
            <p:cNvPr id="66" name="6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7" name="6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12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68" name="36 Grupo"/>
          <p:cNvGrpSpPr/>
          <p:nvPr/>
        </p:nvGrpSpPr>
        <p:grpSpPr>
          <a:xfrm>
            <a:off x="6019800" y="4800600"/>
            <a:ext cx="1371600" cy="304800"/>
            <a:chOff x="5715000" y="1143000"/>
            <a:chExt cx="1371600" cy="304800"/>
          </a:xfrm>
        </p:grpSpPr>
        <p:sp>
          <p:nvSpPr>
            <p:cNvPr id="68" name="6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9" name="6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69" name="36 Grupo"/>
          <p:cNvGrpSpPr/>
          <p:nvPr/>
        </p:nvGrpSpPr>
        <p:grpSpPr>
          <a:xfrm>
            <a:off x="6019800" y="5105400"/>
            <a:ext cx="1371600" cy="304800"/>
            <a:chOff x="5715000" y="1143000"/>
            <a:chExt cx="1371600" cy="304800"/>
          </a:xfrm>
        </p:grpSpPr>
        <p:sp>
          <p:nvSpPr>
            <p:cNvPr id="71" name="7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2" name="7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70" name="36 Grupo"/>
          <p:cNvGrpSpPr/>
          <p:nvPr/>
        </p:nvGrpSpPr>
        <p:grpSpPr>
          <a:xfrm>
            <a:off x="6019800" y="5410200"/>
            <a:ext cx="1371600" cy="304800"/>
            <a:chOff x="5715000" y="1143000"/>
            <a:chExt cx="1371600" cy="304800"/>
          </a:xfrm>
        </p:grpSpPr>
        <p:sp>
          <p:nvSpPr>
            <p:cNvPr id="73" name="7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4" name="7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15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75" name="74 Rectángulo"/>
          <p:cNvSpPr/>
          <p:nvPr/>
        </p:nvSpPr>
        <p:spPr>
          <a:xfrm>
            <a:off x="304800" y="5486400"/>
            <a:ext cx="2743200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FF"/>
                </a:solidFill>
                <a:ea typeface="Gulim" pitchFamily="34" charset="-127"/>
              </a:rPr>
              <a:t>RTN  0,0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Wingdings" pitchFamily="2" charset="2"/>
                <a:ea typeface="Gulim" pitchFamily="34" charset="-127"/>
              </a:rPr>
              <a:t>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sp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bp-1;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pc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stack[sp+3];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 smtClean="0">
                <a:solidFill>
                  <a:srgbClr val="000000"/>
                </a:solidFill>
                <a:ea typeface="Gulim" pitchFamily="34" charset="-127"/>
              </a:rPr>
              <a:t>bp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stack[sp+2];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50813" y="228600"/>
            <a:ext cx="7599362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  Running Nested on PM/0  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55626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opr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 0 0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19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7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29718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20574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3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7" name="36 Grupo"/>
          <p:cNvGrpSpPr/>
          <p:nvPr/>
        </p:nvGrpSpPr>
        <p:grpSpPr>
          <a:xfrm>
            <a:off x="6019800" y="32766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8" name="36 Grupo"/>
          <p:cNvGrpSpPr/>
          <p:nvPr/>
        </p:nvGrpSpPr>
        <p:grpSpPr>
          <a:xfrm>
            <a:off x="6019800" y="3581400"/>
            <a:ext cx="1371600" cy="304800"/>
            <a:chOff x="5715000" y="1143000"/>
            <a:chExt cx="1371600" cy="304800"/>
          </a:xfrm>
        </p:grpSpPr>
        <p:sp>
          <p:nvSpPr>
            <p:cNvPr id="60" name="5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1" name="6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9" name="36 Grupo"/>
          <p:cNvGrpSpPr/>
          <p:nvPr/>
        </p:nvGrpSpPr>
        <p:grpSpPr>
          <a:xfrm>
            <a:off x="6019800" y="3886200"/>
            <a:ext cx="1371600" cy="304800"/>
            <a:chOff x="5715000" y="1143000"/>
            <a:chExt cx="1371600" cy="304800"/>
          </a:xfrm>
        </p:grpSpPr>
        <p:sp>
          <p:nvSpPr>
            <p:cNvPr id="63" name="6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4" name="6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0" name="36 Grupo"/>
          <p:cNvGrpSpPr/>
          <p:nvPr/>
        </p:nvGrpSpPr>
        <p:grpSpPr>
          <a:xfrm>
            <a:off x="6019800" y="4191000"/>
            <a:ext cx="1371600" cy="304800"/>
            <a:chOff x="5715000" y="1143000"/>
            <a:chExt cx="1371600" cy="304800"/>
          </a:xfrm>
        </p:grpSpPr>
        <p:sp>
          <p:nvSpPr>
            <p:cNvPr id="59" name="5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1" name="36 Grupo"/>
          <p:cNvGrpSpPr/>
          <p:nvPr/>
        </p:nvGrpSpPr>
        <p:grpSpPr>
          <a:xfrm>
            <a:off x="6019800" y="4495800"/>
            <a:ext cx="1371600" cy="304800"/>
            <a:chOff x="5715000" y="1143000"/>
            <a:chExt cx="1371600" cy="304800"/>
          </a:xfrm>
        </p:grpSpPr>
        <p:sp>
          <p:nvSpPr>
            <p:cNvPr id="66" name="6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7" name="6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12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68" name="36 Grupo"/>
          <p:cNvGrpSpPr/>
          <p:nvPr/>
        </p:nvGrpSpPr>
        <p:grpSpPr>
          <a:xfrm>
            <a:off x="6019800" y="4800600"/>
            <a:ext cx="1371600" cy="304800"/>
            <a:chOff x="5715000" y="1143000"/>
            <a:chExt cx="1371600" cy="304800"/>
          </a:xfrm>
        </p:grpSpPr>
        <p:sp>
          <p:nvSpPr>
            <p:cNvPr id="68" name="6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9" name="6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69" name="36 Grupo"/>
          <p:cNvGrpSpPr/>
          <p:nvPr/>
        </p:nvGrpSpPr>
        <p:grpSpPr>
          <a:xfrm>
            <a:off x="6019800" y="5105400"/>
            <a:ext cx="1371600" cy="304800"/>
            <a:chOff x="5715000" y="1143000"/>
            <a:chExt cx="1371600" cy="304800"/>
          </a:xfrm>
        </p:grpSpPr>
        <p:sp>
          <p:nvSpPr>
            <p:cNvPr id="71" name="7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2" name="7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70" name="36 Grupo"/>
          <p:cNvGrpSpPr/>
          <p:nvPr/>
        </p:nvGrpSpPr>
        <p:grpSpPr>
          <a:xfrm>
            <a:off x="6019800" y="5410200"/>
            <a:ext cx="1371600" cy="304800"/>
            <a:chOff x="5715000" y="1143000"/>
            <a:chExt cx="1371600" cy="304800"/>
          </a:xfrm>
        </p:grpSpPr>
        <p:sp>
          <p:nvSpPr>
            <p:cNvPr id="73" name="7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4" name="7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15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75" name="74 Rectángulo"/>
          <p:cNvSpPr/>
          <p:nvPr/>
        </p:nvSpPr>
        <p:spPr>
          <a:xfrm>
            <a:off x="304800" y="5486400"/>
            <a:ext cx="2743200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FF"/>
                </a:solidFill>
                <a:ea typeface="Gulim" pitchFamily="34" charset="-127"/>
              </a:rPr>
              <a:t>RTN  0,0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Wingdings" pitchFamily="2" charset="2"/>
                <a:ea typeface="Gulim" pitchFamily="34" charset="-127"/>
              </a:rPr>
              <a:t>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sp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bp-1;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pc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stack[sp+3];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 smtClean="0">
                <a:solidFill>
                  <a:srgbClr val="000000"/>
                </a:solidFill>
                <a:ea typeface="Gulim" pitchFamily="34" charset="-127"/>
              </a:rPr>
              <a:t>bp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stack[sp+2];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50813" y="228600"/>
            <a:ext cx="7599362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  Running Nested on PM/0  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048000" y="62484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opr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 0 0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22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3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17526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11430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3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7" name="36 Grupo"/>
          <p:cNvGrpSpPr/>
          <p:nvPr/>
        </p:nvGrpSpPr>
        <p:grpSpPr>
          <a:xfrm>
            <a:off x="6019800" y="32766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8" name="36 Grupo"/>
          <p:cNvGrpSpPr/>
          <p:nvPr/>
        </p:nvGrpSpPr>
        <p:grpSpPr>
          <a:xfrm>
            <a:off x="6019800" y="3581400"/>
            <a:ext cx="1371600" cy="304800"/>
            <a:chOff x="5715000" y="1143000"/>
            <a:chExt cx="1371600" cy="304800"/>
          </a:xfrm>
        </p:grpSpPr>
        <p:sp>
          <p:nvSpPr>
            <p:cNvPr id="60" name="5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1" name="6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9" name="36 Grupo"/>
          <p:cNvGrpSpPr/>
          <p:nvPr/>
        </p:nvGrpSpPr>
        <p:grpSpPr>
          <a:xfrm>
            <a:off x="6019800" y="3886200"/>
            <a:ext cx="1371600" cy="304800"/>
            <a:chOff x="5715000" y="1143000"/>
            <a:chExt cx="1371600" cy="304800"/>
          </a:xfrm>
        </p:grpSpPr>
        <p:sp>
          <p:nvSpPr>
            <p:cNvPr id="63" name="6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4" name="6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0" name="36 Grupo"/>
          <p:cNvGrpSpPr/>
          <p:nvPr/>
        </p:nvGrpSpPr>
        <p:grpSpPr>
          <a:xfrm>
            <a:off x="6019800" y="4191000"/>
            <a:ext cx="1371600" cy="304800"/>
            <a:chOff x="5715000" y="1143000"/>
            <a:chExt cx="1371600" cy="304800"/>
          </a:xfrm>
        </p:grpSpPr>
        <p:sp>
          <p:nvSpPr>
            <p:cNvPr id="59" name="5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1" name="36 Grupo"/>
          <p:cNvGrpSpPr/>
          <p:nvPr/>
        </p:nvGrpSpPr>
        <p:grpSpPr>
          <a:xfrm>
            <a:off x="6019800" y="4495800"/>
            <a:ext cx="1371600" cy="304800"/>
            <a:chOff x="5715000" y="1143000"/>
            <a:chExt cx="1371600" cy="304800"/>
          </a:xfrm>
        </p:grpSpPr>
        <p:sp>
          <p:nvSpPr>
            <p:cNvPr id="66" name="6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7" name="6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12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68" name="36 Grupo"/>
          <p:cNvGrpSpPr/>
          <p:nvPr/>
        </p:nvGrpSpPr>
        <p:grpSpPr>
          <a:xfrm>
            <a:off x="6019800" y="4800600"/>
            <a:ext cx="1371600" cy="304800"/>
            <a:chOff x="5715000" y="1143000"/>
            <a:chExt cx="1371600" cy="304800"/>
          </a:xfrm>
        </p:grpSpPr>
        <p:sp>
          <p:nvSpPr>
            <p:cNvPr id="68" name="6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9" name="6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69" name="36 Grupo"/>
          <p:cNvGrpSpPr/>
          <p:nvPr/>
        </p:nvGrpSpPr>
        <p:grpSpPr>
          <a:xfrm>
            <a:off x="6019800" y="5105400"/>
            <a:ext cx="1371600" cy="304800"/>
            <a:chOff x="5715000" y="1143000"/>
            <a:chExt cx="1371600" cy="304800"/>
          </a:xfrm>
        </p:grpSpPr>
        <p:sp>
          <p:nvSpPr>
            <p:cNvPr id="71" name="7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2" name="7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70" name="36 Grupo"/>
          <p:cNvGrpSpPr/>
          <p:nvPr/>
        </p:nvGrpSpPr>
        <p:grpSpPr>
          <a:xfrm>
            <a:off x="6019800" y="5410200"/>
            <a:ext cx="1371600" cy="304800"/>
            <a:chOff x="5715000" y="1143000"/>
            <a:chExt cx="1371600" cy="304800"/>
          </a:xfrm>
        </p:grpSpPr>
        <p:sp>
          <p:nvSpPr>
            <p:cNvPr id="73" name="7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4" name="7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15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75" name="74 Rectángulo"/>
          <p:cNvSpPr/>
          <p:nvPr/>
        </p:nvSpPr>
        <p:spPr>
          <a:xfrm>
            <a:off x="304800" y="5486400"/>
            <a:ext cx="2743200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FF"/>
                </a:solidFill>
                <a:ea typeface="Gulim" pitchFamily="34" charset="-127"/>
              </a:rPr>
              <a:t>RTN  0,0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Wingdings" pitchFamily="2" charset="2"/>
                <a:ea typeface="Gulim" pitchFamily="34" charset="-127"/>
              </a:rPr>
              <a:t>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sp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bp-1;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pc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stack[sp+3];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 smtClean="0">
                <a:solidFill>
                  <a:srgbClr val="000000"/>
                </a:solidFill>
                <a:ea typeface="Gulim" pitchFamily="34" charset="-127"/>
              </a:rPr>
              <a:t>bp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stack[sp+2];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134938" y="1066800"/>
            <a:ext cx="8551862" cy="5032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01 -  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LIT    0, M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  <a:ea typeface="Gulim" charset="-127"/>
              </a:rPr>
              <a:t>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sp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sp +1;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		  </a:t>
            </a:r>
            <a:r>
              <a:rPr lang="en-US" sz="1800" dirty="0" smtClean="0">
                <a:solidFill>
                  <a:srgbClr val="000000"/>
                </a:solidFill>
                <a:ea typeface="Gulim" charset="-127"/>
              </a:rPr>
              <a:t>	  stack[sp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]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M;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02 – 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RTN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0, 0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  <a:ea typeface="Gulim" charset="-127"/>
              </a:rPr>
              <a:t>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sp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bp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-1;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		   </a:t>
            </a:r>
            <a:r>
              <a:rPr lang="en-US" sz="1800" dirty="0" smtClean="0">
                <a:solidFill>
                  <a:srgbClr val="000000"/>
                </a:solidFill>
                <a:ea typeface="Gulim" charset="-127"/>
              </a:rPr>
              <a:t>	   pc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stack[sp + 3];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		   </a:t>
            </a:r>
            <a:r>
              <a:rPr lang="en-US" sz="1800" dirty="0" smtClean="0">
                <a:solidFill>
                  <a:srgbClr val="000000"/>
                </a:solidFill>
                <a:ea typeface="Gulim" charset="-127"/>
              </a:rPr>
              <a:t>	   </a:t>
            </a:r>
            <a:r>
              <a:rPr lang="en-US" sz="1800" dirty="0" err="1" smtClean="0">
                <a:solidFill>
                  <a:srgbClr val="000000"/>
                </a:solidFill>
                <a:ea typeface="Gulim" charset="-127"/>
              </a:rPr>
              <a:t>bp</a:t>
            </a:r>
            <a:r>
              <a:rPr lang="en-US" sz="1800" dirty="0" smtClean="0">
                <a:solidFill>
                  <a:srgbClr val="000000"/>
                </a:solidFill>
                <a:ea typeface="Gulim" charset="-127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stack[sp + 2];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1" dirty="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03 – 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LOD   L, M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  <a:ea typeface="Gulim" charset="-127"/>
              </a:rPr>
              <a:t>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sp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sp +1;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		   </a:t>
            </a:r>
            <a:r>
              <a:rPr lang="en-US" sz="1800" dirty="0" smtClean="0">
                <a:solidFill>
                  <a:srgbClr val="000000"/>
                </a:solidFill>
                <a:ea typeface="Gulim" charset="-127"/>
              </a:rPr>
              <a:t>	   stack[sp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]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stack[ base(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L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) + 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M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];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04 – 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STO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L, M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  <a:ea typeface="Gulim" charset="-127"/>
              </a:rPr>
              <a:t>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stack[ base(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L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) + 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M]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stack[sp];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		    </a:t>
            </a:r>
            <a:r>
              <a:rPr lang="en-US" sz="1800" dirty="0" smtClean="0">
                <a:solidFill>
                  <a:srgbClr val="000000"/>
                </a:solidFill>
                <a:ea typeface="Gulim" charset="-127"/>
              </a:rPr>
              <a:t>	   sp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sp -1;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2363788" y="381000"/>
            <a:ext cx="4306887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P-machine ISA</a:t>
            </a: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1588" y="609600"/>
            <a:ext cx="995362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>
                <a:solidFill>
                  <a:srgbClr val="000000"/>
                </a:solidFill>
              </a:rPr>
              <a:t>opcode</a:t>
            </a:r>
          </a:p>
        </p:txBody>
      </p:sp>
      <p:sp>
        <p:nvSpPr>
          <p:cNvPr id="4101" name="Line 4"/>
          <p:cNvSpPr>
            <a:spLocks noChangeShapeType="1"/>
          </p:cNvSpPr>
          <p:nvPr/>
        </p:nvSpPr>
        <p:spPr bwMode="auto">
          <a:xfrm>
            <a:off x="381000" y="990600"/>
            <a:ext cx="1588" cy="304800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50813" y="228600"/>
            <a:ext cx="7599362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  Running Nested on PM/0  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124200" y="12192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opr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 0 0</a:t>
            </a: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0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0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0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8382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8382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36 Grupo"/>
          <p:cNvGrpSpPr/>
          <p:nvPr/>
        </p:nvGrpSpPr>
        <p:grpSpPr>
          <a:xfrm>
            <a:off x="6019800" y="2057400"/>
            <a:ext cx="1371600" cy="304800"/>
            <a:chOff x="5715000" y="1143000"/>
            <a:chExt cx="1371600" cy="304800"/>
          </a:xfrm>
        </p:grpSpPr>
        <p:sp>
          <p:nvSpPr>
            <p:cNvPr id="41" name="4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48" name="47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11" name="36 Grupo"/>
          <p:cNvGrpSpPr/>
          <p:nvPr/>
        </p:nvGrpSpPr>
        <p:grpSpPr>
          <a:xfrm>
            <a:off x="6019800" y="2362200"/>
            <a:ext cx="1371600" cy="304800"/>
            <a:chOff x="5715000" y="1143000"/>
            <a:chExt cx="1371600" cy="304800"/>
          </a:xfrm>
        </p:grpSpPr>
        <p:sp>
          <p:nvSpPr>
            <p:cNvPr id="50" name="4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1" name="5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5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2" name="36 Grupo"/>
          <p:cNvGrpSpPr/>
          <p:nvPr/>
        </p:nvGrpSpPr>
        <p:grpSpPr>
          <a:xfrm>
            <a:off x="6019800" y="2667000"/>
            <a:ext cx="1371600" cy="304800"/>
            <a:chOff x="5715000" y="1143000"/>
            <a:chExt cx="1371600" cy="304800"/>
          </a:xfrm>
        </p:grpSpPr>
        <p:sp>
          <p:nvSpPr>
            <p:cNvPr id="53" name="5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4" name="5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6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3" name="36 Grupo"/>
          <p:cNvGrpSpPr/>
          <p:nvPr/>
        </p:nvGrpSpPr>
        <p:grpSpPr>
          <a:xfrm>
            <a:off x="6019800" y="2971800"/>
            <a:ext cx="1371600" cy="304800"/>
            <a:chOff x="5715000" y="1143000"/>
            <a:chExt cx="1371600" cy="304800"/>
          </a:xfrm>
        </p:grpSpPr>
        <p:sp>
          <p:nvSpPr>
            <p:cNvPr id="49" name="4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2" name="5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7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7" name="36 Grupo"/>
          <p:cNvGrpSpPr/>
          <p:nvPr/>
        </p:nvGrpSpPr>
        <p:grpSpPr>
          <a:xfrm>
            <a:off x="6019800" y="3276600"/>
            <a:ext cx="1371600" cy="304800"/>
            <a:chOff x="5715000" y="1143000"/>
            <a:chExt cx="1371600" cy="304800"/>
          </a:xfrm>
        </p:grpSpPr>
        <p:sp>
          <p:nvSpPr>
            <p:cNvPr id="55" name="5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56" name="5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8" name="36 Grupo"/>
          <p:cNvGrpSpPr/>
          <p:nvPr/>
        </p:nvGrpSpPr>
        <p:grpSpPr>
          <a:xfrm>
            <a:off x="6019800" y="3581400"/>
            <a:ext cx="1371600" cy="304800"/>
            <a:chOff x="5715000" y="1143000"/>
            <a:chExt cx="1371600" cy="304800"/>
          </a:xfrm>
        </p:grpSpPr>
        <p:sp>
          <p:nvSpPr>
            <p:cNvPr id="60" name="59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1" name="60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29" name="36 Grupo"/>
          <p:cNvGrpSpPr/>
          <p:nvPr/>
        </p:nvGrpSpPr>
        <p:grpSpPr>
          <a:xfrm>
            <a:off x="6019800" y="3886200"/>
            <a:ext cx="1371600" cy="304800"/>
            <a:chOff x="5715000" y="1143000"/>
            <a:chExt cx="1371600" cy="304800"/>
          </a:xfrm>
        </p:grpSpPr>
        <p:sp>
          <p:nvSpPr>
            <p:cNvPr id="63" name="6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19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4" name="6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10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0" name="36 Grupo"/>
          <p:cNvGrpSpPr/>
          <p:nvPr/>
        </p:nvGrpSpPr>
        <p:grpSpPr>
          <a:xfrm>
            <a:off x="6019800" y="4191000"/>
            <a:ext cx="1371600" cy="304800"/>
            <a:chOff x="5715000" y="1143000"/>
            <a:chExt cx="1371600" cy="304800"/>
          </a:xfrm>
        </p:grpSpPr>
        <p:sp>
          <p:nvSpPr>
            <p:cNvPr id="59" name="58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2" name="6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11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1" name="36 Grupo"/>
          <p:cNvGrpSpPr/>
          <p:nvPr/>
        </p:nvGrpSpPr>
        <p:grpSpPr>
          <a:xfrm>
            <a:off x="6019800" y="4495800"/>
            <a:ext cx="1371600" cy="304800"/>
            <a:chOff x="5715000" y="1143000"/>
            <a:chExt cx="1371600" cy="304800"/>
          </a:xfrm>
        </p:grpSpPr>
        <p:sp>
          <p:nvSpPr>
            <p:cNvPr id="66" name="65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7" name="66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12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68" name="36 Grupo"/>
          <p:cNvGrpSpPr/>
          <p:nvPr/>
        </p:nvGrpSpPr>
        <p:grpSpPr>
          <a:xfrm>
            <a:off x="6019800" y="4800600"/>
            <a:ext cx="1371600" cy="304800"/>
            <a:chOff x="5715000" y="1143000"/>
            <a:chExt cx="1371600" cy="304800"/>
          </a:xfrm>
        </p:grpSpPr>
        <p:sp>
          <p:nvSpPr>
            <p:cNvPr id="68" name="6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8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69" name="6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69" name="36 Grupo"/>
          <p:cNvGrpSpPr/>
          <p:nvPr/>
        </p:nvGrpSpPr>
        <p:grpSpPr>
          <a:xfrm>
            <a:off x="6019800" y="5105400"/>
            <a:ext cx="1371600" cy="304800"/>
            <a:chOff x="5715000" y="1143000"/>
            <a:chExt cx="1371600" cy="304800"/>
          </a:xfrm>
        </p:grpSpPr>
        <p:sp>
          <p:nvSpPr>
            <p:cNvPr id="71" name="70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2" name="71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14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7170" name="36 Grupo"/>
          <p:cNvGrpSpPr/>
          <p:nvPr/>
        </p:nvGrpSpPr>
        <p:grpSpPr>
          <a:xfrm>
            <a:off x="6019800" y="5410200"/>
            <a:ext cx="1371600" cy="304800"/>
            <a:chOff x="5715000" y="1143000"/>
            <a:chExt cx="1371600" cy="304800"/>
          </a:xfrm>
        </p:grpSpPr>
        <p:sp>
          <p:nvSpPr>
            <p:cNvPr id="73" name="72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74" name="73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15</a:t>
              </a:r>
              <a:endParaRPr kumimoji="0" lang="en-US" sz="15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sp>
        <p:nvSpPr>
          <p:cNvPr id="75" name="74 Rectángulo"/>
          <p:cNvSpPr/>
          <p:nvPr/>
        </p:nvSpPr>
        <p:spPr>
          <a:xfrm>
            <a:off x="304800" y="5486400"/>
            <a:ext cx="2743200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FF"/>
                </a:solidFill>
                <a:ea typeface="Gulim" pitchFamily="34" charset="-127"/>
              </a:rPr>
              <a:t>RTN  0,0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Wingdings" pitchFamily="2" charset="2"/>
                <a:ea typeface="Gulim" pitchFamily="34" charset="-127"/>
              </a:rPr>
              <a:t>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sp 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bp-1;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pc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stack[sp+3];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 smtClean="0">
                <a:solidFill>
                  <a:srgbClr val="000000"/>
                </a:solidFill>
                <a:ea typeface="Gulim" pitchFamily="34" charset="-127"/>
              </a:rPr>
              <a:t>bp</a:t>
            </a:r>
            <a:r>
              <a:rPr lang="en-US" sz="1800" dirty="0" smtClean="0">
                <a:solidFill>
                  <a:srgbClr val="000000"/>
                </a:solidFill>
                <a:latin typeface="Wingdings" pitchFamily="2" charset="2"/>
                <a:ea typeface="Gulim" pitchFamily="34" charset="-127"/>
              </a:rPr>
              <a:t></a:t>
            </a:r>
            <a:r>
              <a:rPr lang="en-US" sz="1800" dirty="0" smtClean="0">
                <a:solidFill>
                  <a:srgbClr val="000000"/>
                </a:solidFill>
                <a:ea typeface="Gulim" pitchFamily="34" charset="-127"/>
              </a:rPr>
              <a:t> stack[sp+2];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228600" y="1216025"/>
            <a:ext cx="2411413" cy="420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>
                <a:solidFill>
                  <a:srgbClr val="000000"/>
                </a:solidFill>
              </a:rPr>
              <a:t>var</a:t>
            </a:r>
            <a:r>
              <a:rPr lang="en-US" sz="1800" dirty="0">
                <a:solidFill>
                  <a:srgbClr val="000000"/>
                </a:solidFill>
              </a:rPr>
              <a:t> f, n;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procedure fact;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>
                <a:solidFill>
                  <a:srgbClr val="000000"/>
                </a:solidFill>
              </a:rPr>
              <a:t>var</a:t>
            </a:r>
            <a:r>
              <a:rPr lang="en-US" sz="1800" dirty="0">
                <a:solidFill>
                  <a:srgbClr val="000000"/>
                </a:solidFill>
              </a:rPr>
              <a:t> ans1;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begin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 ans1:=n;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 n:= n-1;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 if n = 0 then f := 1;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 if n &gt; 0 then call fact;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 f:=f </a:t>
            </a:r>
            <a:r>
              <a:rPr lang="en-US" sz="1600" dirty="0">
                <a:solidFill>
                  <a:srgbClr val="000000"/>
                </a:solidFill>
              </a:rPr>
              <a:t>*</a:t>
            </a:r>
            <a:r>
              <a:rPr lang="en-US" sz="1800" dirty="0">
                <a:solidFill>
                  <a:srgbClr val="000000"/>
                </a:solidFill>
              </a:rPr>
              <a:t> ans1;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end;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begin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n:=3;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call fact;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write(f);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end.</a:t>
            </a: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136525" y="228600"/>
            <a:ext cx="4375150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b="1">
                <a:solidFill>
                  <a:srgbClr val="0000FF"/>
                </a:solidFill>
              </a:rPr>
              <a:t>Factorial Code  </a:t>
            </a:r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257800" y="854176"/>
            <a:ext cx="2301875" cy="600382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 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25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1 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2 inc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3 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lod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4 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sto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5 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lod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6 lit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7 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opr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8 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sto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9 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lod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 lit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11 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opr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12 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jpc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13 lit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14 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sto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15 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lod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16 lit 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17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opr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0 12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18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jpc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0 20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19 cal 1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20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lod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21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lod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22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opr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23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sto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24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opr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25 inc 0 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26 lit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27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sto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28 cal 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29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lod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30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wrt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31 </a:t>
            </a: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opr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0 0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8 Conector recto de flecha"/>
          <p:cNvCxnSpPr/>
          <p:nvPr/>
        </p:nvCxnSpPr>
        <p:spPr bwMode="auto">
          <a:xfrm>
            <a:off x="1219200" y="4953000"/>
            <a:ext cx="4114800" cy="1524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10 Conector recto de flecha"/>
          <p:cNvCxnSpPr/>
          <p:nvPr/>
        </p:nvCxnSpPr>
        <p:spPr bwMode="auto">
          <a:xfrm>
            <a:off x="1219200" y="4724400"/>
            <a:ext cx="4114800" cy="1371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12 Conector recto de flecha"/>
          <p:cNvCxnSpPr/>
          <p:nvPr/>
        </p:nvCxnSpPr>
        <p:spPr bwMode="auto">
          <a:xfrm>
            <a:off x="914400" y="4419600"/>
            <a:ext cx="4419600" cy="1295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15 Conector recto de flecha"/>
          <p:cNvCxnSpPr/>
          <p:nvPr/>
        </p:nvCxnSpPr>
        <p:spPr bwMode="auto">
          <a:xfrm>
            <a:off x="1600200" y="3581400"/>
            <a:ext cx="3733800" cy="1447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9 Conector recto de flecha"/>
          <p:cNvCxnSpPr/>
          <p:nvPr/>
        </p:nvCxnSpPr>
        <p:spPr bwMode="auto">
          <a:xfrm flipV="1">
            <a:off x="1295400" y="2286000"/>
            <a:ext cx="4114800" cy="533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14 Conector recto de flecha"/>
          <p:cNvCxnSpPr/>
          <p:nvPr/>
        </p:nvCxnSpPr>
        <p:spPr bwMode="auto">
          <a:xfrm>
            <a:off x="2514600" y="3352800"/>
            <a:ext cx="2819400" cy="1066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1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292100" y="1216025"/>
            <a:ext cx="6059488" cy="5032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		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pc    </a:t>
            </a:r>
            <a:r>
              <a:rPr lang="en-US" sz="1800" b="1" dirty="0" err="1">
                <a:solidFill>
                  <a:srgbClr val="000000"/>
                </a:solidFill>
                <a:ea typeface="Gulim" charset="-127"/>
              </a:rPr>
              <a:t>bp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  sp	stack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Initial values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	0      1	0	0 0 0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0 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jmp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0, 25	25    1	0	0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25 inc    0, 5	26    1	5	0 0 0 0 0 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26 lit    0, 3	27    1	6	0 0 0 0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27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sto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 0, 4	28    1	5	0 0 0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28 cal      0, 2	2      6	5	0 0 0 0 3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2 inc    0, 4	3      6	9	0 0 0 0 3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3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lod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 1, 4	4      6	10	0 0 0 0 3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4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sto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  0, 3	5      6	9	0 0 0 0 3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5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lod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  1, 4	6      6	10	0 0 0 0 3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1 1 29 3 3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6 lit   0, 1	7      6	11	0 0 0 0 3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1 1 29 3 3 1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7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opr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  0, 3	8      6	10	0 0 0 0 3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1 1 29 3 2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8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sto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1, 4	9      6	9	0 0 0 0 2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9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lod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1, 4	10    6	10	0 0 0 0 2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1 1 29 3 2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10 lit     0, 0	11     6	11	0 0 0 0 2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1 1 29 3 2 0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11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opr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0, 8	12     6	10	0 0 0 0 2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1 1 29 3 0</a:t>
            </a: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153988" y="228600"/>
            <a:ext cx="8066087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  Running Factorial on PM/0  </a:t>
            </a: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7315200" y="914400"/>
            <a:ext cx="2301875" cy="5305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0 </a:t>
            </a:r>
            <a:r>
              <a:rPr lang="en-US" sz="1800" dirty="0" err="1">
                <a:solidFill>
                  <a:srgbClr val="000000"/>
                </a:solidFill>
              </a:rPr>
              <a:t>jmp</a:t>
            </a:r>
            <a:r>
              <a:rPr lang="en-US" sz="1800" dirty="0">
                <a:solidFill>
                  <a:srgbClr val="000000"/>
                </a:solidFill>
              </a:rPr>
              <a:t>  0 25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1 </a:t>
            </a:r>
            <a:r>
              <a:rPr lang="en-US" sz="1800" dirty="0" err="1">
                <a:solidFill>
                  <a:srgbClr val="000000"/>
                </a:solidFill>
              </a:rPr>
              <a:t>jmp</a:t>
            </a:r>
            <a:r>
              <a:rPr lang="en-US" sz="1800" dirty="0">
                <a:solidFill>
                  <a:srgbClr val="000000"/>
                </a:solidFill>
              </a:rPr>
              <a:t>  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2 inc 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3 </a:t>
            </a:r>
            <a:r>
              <a:rPr lang="en-US" sz="1800" dirty="0" err="1">
                <a:solidFill>
                  <a:srgbClr val="000000"/>
                </a:solidFill>
              </a:rPr>
              <a:t>lod</a:t>
            </a:r>
            <a:r>
              <a:rPr lang="en-US" sz="1800" dirty="0">
                <a:solidFill>
                  <a:srgbClr val="000000"/>
                </a:solidFill>
              </a:rPr>
              <a:t>  1 4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4 </a:t>
            </a:r>
            <a:r>
              <a:rPr lang="en-US" sz="1800" dirty="0" err="1">
                <a:solidFill>
                  <a:srgbClr val="000000"/>
                </a:solidFill>
              </a:rPr>
              <a:t>sto</a:t>
            </a:r>
            <a:r>
              <a:rPr lang="en-US" sz="1800" dirty="0">
                <a:solidFill>
                  <a:srgbClr val="000000"/>
                </a:solidFill>
              </a:rPr>
              <a:t>  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5 </a:t>
            </a:r>
            <a:r>
              <a:rPr lang="en-US" sz="1800" dirty="0" err="1">
                <a:solidFill>
                  <a:srgbClr val="000000"/>
                </a:solidFill>
              </a:rPr>
              <a:t>lod</a:t>
            </a:r>
            <a:r>
              <a:rPr lang="en-US" sz="1800" dirty="0">
                <a:solidFill>
                  <a:srgbClr val="000000"/>
                </a:solidFill>
              </a:rPr>
              <a:t>   1 4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6 lit   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7 </a:t>
            </a:r>
            <a:r>
              <a:rPr lang="en-US" sz="1800" dirty="0" err="1">
                <a:solidFill>
                  <a:srgbClr val="000000"/>
                </a:solidFill>
              </a:rPr>
              <a:t>opr</a:t>
            </a:r>
            <a:r>
              <a:rPr lang="en-US" sz="1800" dirty="0">
                <a:solidFill>
                  <a:srgbClr val="000000"/>
                </a:solidFill>
              </a:rPr>
              <a:t>  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8 </a:t>
            </a:r>
            <a:r>
              <a:rPr lang="en-US" sz="1800" dirty="0" err="1">
                <a:solidFill>
                  <a:srgbClr val="000000"/>
                </a:solidFill>
              </a:rPr>
              <a:t>sto</a:t>
            </a:r>
            <a:r>
              <a:rPr lang="en-US" sz="1800" dirty="0">
                <a:solidFill>
                  <a:srgbClr val="000000"/>
                </a:solidFill>
              </a:rPr>
              <a:t>   1 4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9 </a:t>
            </a:r>
            <a:r>
              <a:rPr lang="en-US" sz="1800" dirty="0" err="1">
                <a:solidFill>
                  <a:srgbClr val="000000"/>
                </a:solidFill>
              </a:rPr>
              <a:t>lod</a:t>
            </a:r>
            <a:r>
              <a:rPr lang="en-US" sz="1800" dirty="0">
                <a:solidFill>
                  <a:srgbClr val="000000"/>
                </a:solidFill>
              </a:rPr>
              <a:t>   1 4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10 lit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11 </a:t>
            </a:r>
            <a:r>
              <a:rPr lang="en-US" sz="1800" dirty="0" err="1">
                <a:solidFill>
                  <a:srgbClr val="000000"/>
                </a:solidFill>
              </a:rPr>
              <a:t>opr</a:t>
            </a:r>
            <a:r>
              <a:rPr lang="en-US" sz="1800" dirty="0">
                <a:solidFill>
                  <a:srgbClr val="000000"/>
                </a:solidFill>
              </a:rPr>
              <a:t> 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12 </a:t>
            </a:r>
            <a:r>
              <a:rPr lang="en-US" sz="1800" dirty="0" err="1">
                <a:solidFill>
                  <a:srgbClr val="000000"/>
                </a:solidFill>
              </a:rPr>
              <a:t>jpc</a:t>
            </a:r>
            <a:r>
              <a:rPr lang="en-US" sz="1800" dirty="0">
                <a:solidFill>
                  <a:srgbClr val="000000"/>
                </a:solidFill>
              </a:rPr>
              <a:t> 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13 lit  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14 </a:t>
            </a:r>
            <a:r>
              <a:rPr lang="en-US" sz="1800" dirty="0" err="1">
                <a:solidFill>
                  <a:srgbClr val="000000"/>
                </a:solidFill>
              </a:rPr>
              <a:t>sto</a:t>
            </a:r>
            <a:r>
              <a:rPr lang="en-US" sz="1800" dirty="0">
                <a:solidFill>
                  <a:srgbClr val="000000"/>
                </a:solidFill>
              </a:rPr>
              <a:t>  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15 </a:t>
            </a:r>
            <a:r>
              <a:rPr lang="en-US" sz="1800" dirty="0" err="1">
                <a:solidFill>
                  <a:srgbClr val="000000"/>
                </a:solidFill>
              </a:rPr>
              <a:t>lod</a:t>
            </a:r>
            <a:r>
              <a:rPr lang="en-US" sz="1800" dirty="0">
                <a:solidFill>
                  <a:srgbClr val="000000"/>
                </a:solidFill>
              </a:rPr>
              <a:t>  1 4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16 lit  0 0</a:t>
            </a:r>
          </a:p>
        </p:txBody>
      </p:sp>
      <p:sp>
        <p:nvSpPr>
          <p:cNvPr id="10246" name="Line 5"/>
          <p:cNvSpPr>
            <a:spLocks noChangeShapeType="1"/>
          </p:cNvSpPr>
          <p:nvPr/>
        </p:nvSpPr>
        <p:spPr bwMode="auto">
          <a:xfrm>
            <a:off x="7315200" y="1447800"/>
            <a:ext cx="1588" cy="4724400"/>
          </a:xfrm>
          <a:prstGeom prst="line">
            <a:avLst/>
          </a:prstGeom>
          <a:noFill/>
          <a:ln w="9360">
            <a:solidFill>
              <a:srgbClr val="0000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7529513" y="1103313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8" dur="5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9" dur="5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0" dur="5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Effect">
                      <p:stCondLst>
                        <p:cond delay="indefinite"/>
                      </p:stCondLst>
                      <p:childTnLst>
                        <p:par>
                          <p:cTn id="2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Effect">
                      <p:stCondLst>
                        <p:cond delay="indefinite"/>
                      </p:stCondLst>
                      <p:childTnLst>
                        <p:par>
                          <p:cTn id="2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Effect">
                      <p:stCondLst>
                        <p:cond delay="indefinite"/>
                      </p:stCondLst>
                      <p:childTnLst>
                        <p:par>
                          <p:cTn id="2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32" dur="500" fill="hold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33" dur="500" fill="hold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34" dur="500" fill="hold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Effect">
                      <p:stCondLst>
                        <p:cond delay="indefinite"/>
                      </p:stCondLst>
                      <p:childTnLst>
                        <p:par>
                          <p:cTn id="3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40" dur="500" fill="hold"/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41" dur="500" fill="hold"/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42" dur="500" fill="hold"/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Effect">
                      <p:stCondLst>
                        <p:cond delay="indefinite"/>
                      </p:stCondLst>
                      <p:childTnLst>
                        <p:par>
                          <p:cTn id="4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48" dur="500" fill="hold"/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49" dur="500" fill="hold"/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50" dur="500" fill="hold"/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Effect">
                      <p:stCondLst>
                        <p:cond delay="indefinite"/>
                      </p:stCondLst>
                      <p:childTnLst>
                        <p:par>
                          <p:cTn id="5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56" dur="500" fill="hold"/>
                                        <p:tgtEl>
                                          <p:spTgt spid="11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57" dur="500" fill="hold"/>
                                        <p:tgtEl>
                                          <p:spTgt spid="11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58" dur="500" fill="hold"/>
                                        <p:tgtEl>
                                          <p:spTgt spid="11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Effect">
                      <p:stCondLst>
                        <p:cond delay="indefinite"/>
                      </p:stCondLst>
                      <p:childTnLst>
                        <p:par>
                          <p:cTn id="6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64" dur="500" fill="hold"/>
                                        <p:tgtEl>
                                          <p:spTgt spid="11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65" dur="500" fill="hold"/>
                                        <p:tgtEl>
                                          <p:spTgt spid="11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66" dur="500" fill="hold"/>
                                        <p:tgtEl>
                                          <p:spTgt spid="11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Effect">
                      <p:stCondLst>
                        <p:cond delay="indefinite"/>
                      </p:stCondLst>
                      <p:childTnLst>
                        <p:par>
                          <p:cTn id="6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72" dur="500" fill="hold"/>
                                        <p:tgtEl>
                                          <p:spTgt spid="112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73" dur="500" fill="hold"/>
                                        <p:tgtEl>
                                          <p:spTgt spid="112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74" dur="500" fill="hold"/>
                                        <p:tgtEl>
                                          <p:spTgt spid="112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Effect">
                      <p:stCondLst>
                        <p:cond delay="indefinite"/>
                      </p:stCondLst>
                      <p:childTnLst>
                        <p:par>
                          <p:cTn id="7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80" dur="500" fill="hold"/>
                                        <p:tgtEl>
                                          <p:spTgt spid="112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81" dur="500" fill="hold"/>
                                        <p:tgtEl>
                                          <p:spTgt spid="112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82" dur="500" fill="hold"/>
                                        <p:tgtEl>
                                          <p:spTgt spid="112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Effect">
                      <p:stCondLst>
                        <p:cond delay="indefinite"/>
                      </p:stCondLst>
                      <p:childTnLst>
                        <p:par>
                          <p:cTn id="8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88" dur="500" fill="hold"/>
                                        <p:tgtEl>
                                          <p:spTgt spid="112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89" dur="500" fill="hold"/>
                                        <p:tgtEl>
                                          <p:spTgt spid="112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90" dur="500" fill="hold"/>
                                        <p:tgtEl>
                                          <p:spTgt spid="112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Effect">
                      <p:stCondLst>
                        <p:cond delay="indefinite"/>
                      </p:stCondLst>
                      <p:childTnLst>
                        <p:par>
                          <p:cTn id="9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96" dur="500" fill="hold"/>
                                        <p:tgtEl>
                                          <p:spTgt spid="1126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97" dur="500" fill="hold"/>
                                        <p:tgtEl>
                                          <p:spTgt spid="1126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98" dur="500" fill="hold"/>
                                        <p:tgtEl>
                                          <p:spTgt spid="1126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Effect">
                      <p:stCondLst>
                        <p:cond delay="indefinite"/>
                      </p:stCondLst>
                      <p:childTnLst>
                        <p:par>
                          <p:cTn id="10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104" dur="500" fill="hold"/>
                                        <p:tgtEl>
                                          <p:spTgt spid="1126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05" dur="500" fill="hold"/>
                                        <p:tgtEl>
                                          <p:spTgt spid="1126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06" dur="500" fill="hold"/>
                                        <p:tgtEl>
                                          <p:spTgt spid="1126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263525" y="1216025"/>
            <a:ext cx="7013575" cy="5032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		</a:t>
            </a:r>
            <a:r>
              <a:rPr lang="en-US" sz="1800" b="1">
                <a:solidFill>
                  <a:srgbClr val="000000"/>
                </a:solidFill>
                <a:ea typeface="Gulim" charset="-127"/>
              </a:rPr>
              <a:t>pc    bp  sp	stack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>
                <a:solidFill>
                  <a:srgbClr val="000000"/>
                </a:solidFill>
                <a:ea typeface="Gulim" charset="-127"/>
              </a:rPr>
              <a:t>Initial values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	0      1	0	0 0 0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12  jpc   0, 15	15    6	9	0 0 0 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</a:p>
          <a:p>
            <a:pPr>
              <a:buFont typeface="Times New Roman" pitchFamily="16" charset="0"/>
              <a:buAutoNum type="arabicPlai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lod    1, 4	16    6	10	0 0 0 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1 1 29 3 2 	</a:t>
            </a:r>
          </a:p>
          <a:p>
            <a:pPr>
              <a:buFont typeface="Times New Roman" pitchFamily="16" charset="0"/>
              <a:buAutoNum type="arabicPlai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lit    0, 0	17    6	11	0 0 0 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1 1 29 3 2 0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17 opr    0, 12	18    6	10	0 0 0 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18 jpc      0, 20	19    6	9	0 0 0 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19 cal    1, 2	2     10	9	0 0 0 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2 inc    0, 4	3     10	13	0 0 0 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3 lod     2, 4	4     10	14	0 0 0 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4 sto      0, 3	5     10	13	0 0 0 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5 lod   2, 4	6     10	14	0 0 0 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6 lit      0, 1	7     10	15	0 0 0 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1 6 20 2 2 1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7 opr   0, 3	8     10	14	0 0 0 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8 sto   2, 4	9     10	13	0 0 0 0 1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9 lod    2, 4	10   10	14	0 0 0 0 1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10 lit    0, 0	11   10	15	0 0 0 0 1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1 6 20 2 1 0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114300" y="228600"/>
            <a:ext cx="8469313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  Running a program on PM/0  </a:t>
            </a: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315200" y="914400"/>
            <a:ext cx="2301875" cy="5032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17 </a:t>
            </a:r>
            <a:r>
              <a:rPr lang="en-US" sz="1800" dirty="0" err="1">
                <a:solidFill>
                  <a:srgbClr val="000000"/>
                </a:solidFill>
              </a:rPr>
              <a:t>opr</a:t>
            </a:r>
            <a:r>
              <a:rPr lang="en-US" sz="1800" dirty="0">
                <a:solidFill>
                  <a:srgbClr val="000000"/>
                </a:solidFill>
              </a:rPr>
              <a:t>  0 12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18 </a:t>
            </a:r>
            <a:r>
              <a:rPr lang="en-US" sz="1800" dirty="0" err="1">
                <a:solidFill>
                  <a:srgbClr val="000000"/>
                </a:solidFill>
              </a:rPr>
              <a:t>jpc</a:t>
            </a:r>
            <a:r>
              <a:rPr lang="en-US" sz="1800" dirty="0">
                <a:solidFill>
                  <a:srgbClr val="000000"/>
                </a:solidFill>
              </a:rPr>
              <a:t>  0 20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19 cal 1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20 </a:t>
            </a:r>
            <a:r>
              <a:rPr lang="en-US" sz="1800" dirty="0" err="1">
                <a:solidFill>
                  <a:srgbClr val="000000"/>
                </a:solidFill>
              </a:rPr>
              <a:t>lod</a:t>
            </a:r>
            <a:r>
              <a:rPr lang="en-US" sz="1800" dirty="0">
                <a:solidFill>
                  <a:srgbClr val="000000"/>
                </a:solidFill>
              </a:rPr>
              <a:t> 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21 </a:t>
            </a:r>
            <a:r>
              <a:rPr lang="en-US" sz="1800" dirty="0" err="1">
                <a:solidFill>
                  <a:srgbClr val="000000"/>
                </a:solidFill>
              </a:rPr>
              <a:t>lod</a:t>
            </a:r>
            <a:r>
              <a:rPr lang="en-US" sz="1800" dirty="0">
                <a:solidFill>
                  <a:srgbClr val="000000"/>
                </a:solidFill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22 </a:t>
            </a:r>
            <a:r>
              <a:rPr lang="en-US" sz="1800" dirty="0" err="1">
                <a:solidFill>
                  <a:srgbClr val="000000"/>
                </a:solidFill>
              </a:rPr>
              <a:t>opr</a:t>
            </a:r>
            <a:r>
              <a:rPr lang="en-US" sz="1800" dirty="0">
                <a:solidFill>
                  <a:srgbClr val="000000"/>
                </a:solidFill>
              </a:rPr>
              <a:t>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23 </a:t>
            </a:r>
            <a:r>
              <a:rPr lang="en-US" sz="1800" dirty="0" err="1">
                <a:solidFill>
                  <a:srgbClr val="000000"/>
                </a:solidFill>
              </a:rPr>
              <a:t>sto</a:t>
            </a:r>
            <a:r>
              <a:rPr lang="en-US" sz="1800" dirty="0">
                <a:solidFill>
                  <a:srgbClr val="000000"/>
                </a:solidFill>
              </a:rPr>
              <a:t> 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24 </a:t>
            </a:r>
            <a:r>
              <a:rPr lang="en-US" sz="1800" dirty="0" err="1">
                <a:solidFill>
                  <a:srgbClr val="000000"/>
                </a:solidFill>
              </a:rPr>
              <a:t>opr</a:t>
            </a:r>
            <a:r>
              <a:rPr lang="en-US" sz="1800" dirty="0">
                <a:solidFill>
                  <a:srgbClr val="000000"/>
                </a:solidFill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FF0000"/>
                </a:solidFill>
              </a:rPr>
              <a:t>25 inc 0 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FF0000"/>
                </a:solidFill>
              </a:rPr>
              <a:t>26 lit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FF0000"/>
                </a:solidFill>
              </a:rPr>
              <a:t> 27 </a:t>
            </a:r>
            <a:r>
              <a:rPr lang="en-US" sz="1800" dirty="0" err="1">
                <a:solidFill>
                  <a:srgbClr val="FF0000"/>
                </a:solidFill>
              </a:rPr>
              <a:t>sto</a:t>
            </a:r>
            <a:r>
              <a:rPr lang="en-US" sz="1800" dirty="0">
                <a:solidFill>
                  <a:srgbClr val="FF0000"/>
                </a:solidFill>
              </a:rPr>
              <a:t>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FF0000"/>
                </a:solidFill>
              </a:rPr>
              <a:t> 28 cal 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29 </a:t>
            </a:r>
            <a:r>
              <a:rPr lang="en-US" sz="1800" dirty="0" err="1">
                <a:solidFill>
                  <a:srgbClr val="000000"/>
                </a:solidFill>
              </a:rPr>
              <a:t>lod</a:t>
            </a:r>
            <a:r>
              <a:rPr lang="en-US" sz="1800" dirty="0">
                <a:solidFill>
                  <a:srgbClr val="000000"/>
                </a:solidFill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30 </a:t>
            </a:r>
            <a:r>
              <a:rPr lang="en-US" sz="1800" dirty="0" err="1">
                <a:solidFill>
                  <a:srgbClr val="000000"/>
                </a:solidFill>
              </a:rPr>
              <a:t>wrt</a:t>
            </a:r>
            <a:r>
              <a:rPr lang="en-US" sz="1800" dirty="0">
                <a:solidFill>
                  <a:srgbClr val="000000"/>
                </a:solidFill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31 </a:t>
            </a:r>
            <a:r>
              <a:rPr lang="en-US" sz="1800" dirty="0" err="1">
                <a:solidFill>
                  <a:srgbClr val="000000"/>
                </a:solidFill>
              </a:rPr>
              <a:t>opr</a:t>
            </a:r>
            <a:r>
              <a:rPr lang="en-US" sz="1800" dirty="0">
                <a:solidFill>
                  <a:srgbClr val="000000"/>
                </a:solidFill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1270" name="Line 5"/>
          <p:cNvSpPr>
            <a:spLocks noChangeShapeType="1"/>
          </p:cNvSpPr>
          <p:nvPr/>
        </p:nvSpPr>
        <p:spPr bwMode="auto">
          <a:xfrm>
            <a:off x="7315200" y="1447800"/>
            <a:ext cx="1588" cy="4724400"/>
          </a:xfrm>
          <a:prstGeom prst="line">
            <a:avLst/>
          </a:prstGeom>
          <a:noFill/>
          <a:ln w="9360">
            <a:solidFill>
              <a:srgbClr val="0000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Text Box 6"/>
          <p:cNvSpPr txBox="1">
            <a:spLocks noChangeArrowheads="1"/>
          </p:cNvSpPr>
          <p:nvPr/>
        </p:nvSpPr>
        <p:spPr bwMode="auto">
          <a:xfrm>
            <a:off x="7529513" y="1103313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>
                <a:solidFill>
                  <a:srgbClr val="000000"/>
                </a:solidFill>
              </a:rPr>
              <a:t>code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Effect">
                      <p:stCondLst>
                        <p:cond delay="indefinite"/>
                      </p:stCondLst>
                      <p:childTnLst>
                        <p:par>
                          <p:cTn id="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20" dur="500" fill="hold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21" dur="500" fill="hold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22" dur="500" fill="hold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Effect">
                      <p:stCondLst>
                        <p:cond delay="indefinite"/>
                      </p:stCondLst>
                      <p:childTnLst>
                        <p:par>
                          <p:cTn id="2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28" dur="500" fill="hold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29" dur="500" fill="hold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30" dur="500" fill="hold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Effect">
                      <p:stCondLst>
                        <p:cond delay="indefinite"/>
                      </p:stCondLst>
                      <p:childTnLst>
                        <p:par>
                          <p:cTn id="3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36" dur="500" fill="hold"/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37" dur="500" fill="hold"/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38" dur="500" fill="hold"/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Effect">
                      <p:stCondLst>
                        <p:cond delay="indefinite"/>
                      </p:stCondLst>
                      <p:childTnLst>
                        <p:par>
                          <p:cTn id="4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Effect">
                      <p:stCondLst>
                        <p:cond delay="indefinite"/>
                      </p:stCondLst>
                      <p:childTnLst>
                        <p:par>
                          <p:cTn id="4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Effect">
                      <p:stCondLst>
                        <p:cond delay="indefinite"/>
                      </p:stCondLst>
                      <p:childTnLst>
                        <p:par>
                          <p:cTn id="4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Effect">
                      <p:stCondLst>
                        <p:cond delay="indefinite"/>
                      </p:stCondLst>
                      <p:childTnLst>
                        <p:par>
                          <p:cTn id="5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Effect">
                      <p:stCondLst>
                        <p:cond delay="indefinite"/>
                      </p:stCondLst>
                      <p:childTnLst>
                        <p:par>
                          <p:cTn id="5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Effect">
                      <p:stCondLst>
                        <p:cond delay="indefinite"/>
                      </p:stCondLst>
                      <p:childTnLst>
                        <p:par>
                          <p:cTn id="6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Effect">
                      <p:stCondLst>
                        <p:cond delay="indefinite"/>
                      </p:stCondLst>
                      <p:childTnLst>
                        <p:par>
                          <p:cTn id="6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Effect">
                      <p:stCondLst>
                        <p:cond delay="indefinite"/>
                      </p:stCondLst>
                      <p:childTnLst>
                        <p:par>
                          <p:cTn id="6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Effect">
                      <p:stCondLst>
                        <p:cond delay="indefinite"/>
                      </p:stCondLst>
                      <p:childTnLst>
                        <p:par>
                          <p:cTn id="7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269875" y="1216025"/>
            <a:ext cx="8091488" cy="5032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		</a:t>
            </a:r>
            <a:r>
              <a:rPr lang="en-US" sz="1800" b="1">
                <a:solidFill>
                  <a:srgbClr val="000000"/>
                </a:solidFill>
                <a:ea typeface="Gulim" charset="-127"/>
              </a:rPr>
              <a:t>pc    bp  sp	stack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>
                <a:solidFill>
                  <a:srgbClr val="000000"/>
                </a:solidFill>
                <a:ea typeface="Gulim" charset="-127"/>
              </a:rPr>
              <a:t>Initial values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	0      1	0	0 0 0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11  opr   0, 8	12   10	14	0 0 0 0 1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1 6 20 2 0</a:t>
            </a:r>
          </a:p>
          <a:p>
            <a:pPr>
              <a:buFont typeface="Times New Roman" pitchFamily="16" charset="0"/>
              <a:buAutoNum type="arabicPlai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jpc    0, 15	15   10	13	0 0 0 0 1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 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15  lod  2, 4	16   10	14	0 0 0 0 1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16 lit    0, 0	17   10	15	0 0 0 0 1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1 6 20 2 1 0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17 opr  0, 12	18   10	14	0 0 0 0 1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18 jpc   0, 20	19   10	13	0 0 0 0 1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19 cal    1, 2	2     14	13	0 0 0 0 1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2 inc     0, 4	3     14	17	0 0 0 0 1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3 lod     3, 4	4     14	18	0 0 0 0 1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4 sto   0, 3	5     14	17	0 0 0 0 1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5 lod    3, 4	6     14	18	0 0 0 0 1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6 lit   0, 1	7     14	19	0 0 0 0 1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1 10 20 1 1 1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7 opr   0, 3	8     14	18	0 0 0 0 1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8 sto    3, 4	9     14	17	0 0 0 0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9 lod    3, 4	10   14	18	0 0 0 0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1 10 20 1 0</a:t>
            </a: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114300" y="228600"/>
            <a:ext cx="8469313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  Running a program on PM/0  </a:t>
            </a: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Effect">
                      <p:stCondLst>
                        <p:cond delay="indefinite"/>
                      </p:stCondLst>
                      <p:childTnLst>
                        <p:par>
                          <p:cTn id="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Effect">
                      <p:stCondLst>
                        <p:cond delay="indefinite"/>
                      </p:stCondLst>
                      <p:childTnLst>
                        <p:par>
                          <p:cTn id="2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Effect">
                      <p:stCondLst>
                        <p:cond delay="indefinite"/>
                      </p:stCondLst>
                      <p:childTnLst>
                        <p:par>
                          <p:cTn id="2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Effect">
                      <p:stCondLst>
                        <p:cond delay="indefinite"/>
                      </p:stCondLst>
                      <p:childTnLst>
                        <p:par>
                          <p:cTn id="2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Effect">
                      <p:stCondLst>
                        <p:cond delay="indefinite"/>
                      </p:stCondLst>
                      <p:childTnLst>
                        <p:par>
                          <p:cTn id="3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Effect">
                      <p:stCondLst>
                        <p:cond delay="indefinite"/>
                      </p:stCondLst>
                      <p:childTnLst>
                        <p:par>
                          <p:cTn id="3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Effect">
                      <p:stCondLst>
                        <p:cond delay="indefinite"/>
                      </p:stCondLst>
                      <p:childTnLst>
                        <p:par>
                          <p:cTn id="4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Effect">
                      <p:stCondLst>
                        <p:cond delay="indefinite"/>
                      </p:stCondLst>
                      <p:childTnLst>
                        <p:par>
                          <p:cTn id="4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Effect">
                      <p:stCondLst>
                        <p:cond delay="indefinite"/>
                      </p:stCondLst>
                      <p:childTnLst>
                        <p:par>
                          <p:cTn id="4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Effect">
                      <p:stCondLst>
                        <p:cond delay="indefinite"/>
                      </p:stCondLst>
                      <p:childTnLst>
                        <p:par>
                          <p:cTn id="5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Effect">
                      <p:stCondLst>
                        <p:cond delay="indefinite"/>
                      </p:stCondLst>
                      <p:childTnLst>
                        <p:par>
                          <p:cTn id="5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Effect">
                      <p:stCondLst>
                        <p:cond delay="indefinite"/>
                      </p:stCondLst>
                      <p:childTnLst>
                        <p:par>
                          <p:cTn id="6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271463" y="1216025"/>
            <a:ext cx="8410575" cy="5032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		</a:t>
            </a:r>
            <a:r>
              <a:rPr lang="en-US" sz="1800" b="1">
                <a:solidFill>
                  <a:srgbClr val="000000"/>
                </a:solidFill>
                <a:ea typeface="Gulim" charset="-127"/>
              </a:rPr>
              <a:t>pc    bp  sp	stack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>
                <a:solidFill>
                  <a:srgbClr val="000000"/>
                </a:solidFill>
                <a:ea typeface="Gulim" charset="-127"/>
              </a:rPr>
              <a:t>Initial values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	0      1	0	0 0 0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10  lit   0, 0	11   14	19	0 0 0 0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11  opr  0, 8	12   14	18	0 0 0 0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1 10 20 1 1 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12  jpc  0, 15	13   14	17	0 0 0 0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13 lit    0, 1	14   14	18	0 0 0 0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14 sto  3, 3	15   14	17	0 0 0 1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15 lod   3, 4	16   14	18	0 0 0 1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16 lit    0, 0	17   14	19	0 0 0 1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17 opr     0, 12	18   14	18	0 0 0 1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18 jpc     0, 20	20   14	17	0 0 0 1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20 lod   3, 3	21   14	18	0 0 0 1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21 lod    0, 3	22   14	19	0 0 0 1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1 10 20 1 1 1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22 opr   0, 4	23   14	18	0 0 0 1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23 sto   3, 3	24   14	17	0 0 0 1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1 10 20 1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24 opr   0, 0	20   10	13	0 0 0 1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20 lod    2, 3	21   10	14	0 0 0 1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1 6 20 2 1 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114300" y="228600"/>
            <a:ext cx="8469313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  Running a program on PM/0  </a:t>
            </a: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Effect">
                      <p:stCondLst>
                        <p:cond delay="indefinite"/>
                      </p:stCondLst>
                      <p:childTnLst>
                        <p:par>
                          <p:cTn id="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Effect">
                      <p:stCondLst>
                        <p:cond delay="indefinite"/>
                      </p:stCondLst>
                      <p:childTnLst>
                        <p:par>
                          <p:cTn id="2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Effect">
                      <p:stCondLst>
                        <p:cond delay="indefinite"/>
                      </p:stCondLst>
                      <p:childTnLst>
                        <p:par>
                          <p:cTn id="2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Effect">
                      <p:stCondLst>
                        <p:cond delay="indefinite"/>
                      </p:stCondLst>
                      <p:childTnLst>
                        <p:par>
                          <p:cTn id="2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Effect">
                      <p:stCondLst>
                        <p:cond delay="indefinite"/>
                      </p:stCondLst>
                      <p:childTnLst>
                        <p:par>
                          <p:cTn id="3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Effect">
                      <p:stCondLst>
                        <p:cond delay="indefinite"/>
                      </p:stCondLst>
                      <p:childTnLst>
                        <p:par>
                          <p:cTn id="3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Effect">
                      <p:stCondLst>
                        <p:cond delay="indefinite"/>
                      </p:stCondLst>
                      <p:childTnLst>
                        <p:par>
                          <p:cTn id="4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Effect">
                      <p:stCondLst>
                        <p:cond delay="indefinite"/>
                      </p:stCondLst>
                      <p:childTnLst>
                        <p:par>
                          <p:cTn id="4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Effect">
                      <p:stCondLst>
                        <p:cond delay="indefinite"/>
                      </p:stCondLst>
                      <p:childTnLst>
                        <p:par>
                          <p:cTn id="4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Effect">
                      <p:stCondLst>
                        <p:cond delay="indefinite"/>
                      </p:stCondLst>
                      <p:childTnLst>
                        <p:par>
                          <p:cTn id="5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Effect">
                      <p:stCondLst>
                        <p:cond delay="indefinite"/>
                      </p:stCondLst>
                      <p:childTnLst>
                        <p:par>
                          <p:cTn id="5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Effect">
                      <p:stCondLst>
                        <p:cond delay="indefinite"/>
                      </p:stCondLst>
                      <p:childTnLst>
                        <p:par>
                          <p:cTn id="6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266700" y="1216025"/>
            <a:ext cx="7496175" cy="420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		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pc    </a:t>
            </a:r>
            <a:r>
              <a:rPr lang="en-US" sz="1800" b="1" dirty="0" err="1">
                <a:solidFill>
                  <a:srgbClr val="000000"/>
                </a:solidFill>
                <a:ea typeface="Gulim" charset="-127"/>
              </a:rPr>
              <a:t>bp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  sp	stack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Initial values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	0      1	0	0 0 0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  <a:ea typeface="Gulim" charset="-127"/>
            </a:endParaRPr>
          </a:p>
          <a:p>
            <a:pPr>
              <a:buFont typeface="Times New Roman" pitchFamily="16" charset="0"/>
              <a:buAutoNum type="arabicPlai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lod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0, 3	22   10	15	0 0 0 1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1 6 20 2 1 2</a:t>
            </a:r>
          </a:p>
          <a:p>
            <a:pPr>
              <a:buFont typeface="Times New Roman" pitchFamily="16" charset="0"/>
              <a:buAutoNum type="arabicPlai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opr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0, 4	23   10	14	0 0 0 1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1 6 20 2 2 	</a:t>
            </a:r>
          </a:p>
          <a:p>
            <a:pP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sto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2, 3		24   10	13	0 0 0 2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1 1 29 3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1 6 20 2</a:t>
            </a:r>
          </a:p>
          <a:p>
            <a:pP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opr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0, 0	20    6	9	0 0 0 2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20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lod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1, 3	21    6	10	0 0 0 2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1 1 29 3 2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21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lod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0, 3	22    6	11	0 0 0 2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1 1 29 3 2 3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22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opr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0, 4	23    6	10	0 0 0 2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1 1 29 3 6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23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sto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1, 3	24    6	9	0 0 0 6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1 1 29 3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24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opr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0, 0	29    1	5	0 0 0 6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29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lod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0, 3	30    1	6	0 0 0 6 0 6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30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wrt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0, 0	31    1	5	0 0 0 6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31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opr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0, 0	0      0	0	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14300" y="228600"/>
            <a:ext cx="8469313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  Running a program on PM/0  </a:t>
            </a: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Effect">
                      <p:stCondLst>
                        <p:cond delay="indefinite"/>
                      </p:stCondLst>
                      <p:childTnLst>
                        <p:par>
                          <p:cTn id="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Effect">
                      <p:stCondLst>
                        <p:cond delay="indefinite"/>
                      </p:stCondLst>
                      <p:childTnLst>
                        <p:par>
                          <p:cTn id="2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Effect">
                      <p:stCondLst>
                        <p:cond delay="indefinite"/>
                      </p:stCondLst>
                      <p:childTnLst>
                        <p:par>
                          <p:cTn id="2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Effect">
                      <p:stCondLst>
                        <p:cond delay="indefinite"/>
                      </p:stCondLst>
                      <p:childTnLst>
                        <p:par>
                          <p:cTn id="2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Effect">
                      <p:stCondLst>
                        <p:cond delay="indefinite"/>
                      </p:stCondLst>
                      <p:childTnLst>
                        <p:par>
                          <p:cTn id="3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Effect">
                      <p:stCondLst>
                        <p:cond delay="indefinite"/>
                      </p:stCondLst>
                      <p:childTnLst>
                        <p:par>
                          <p:cTn id="3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Effect">
                      <p:stCondLst>
                        <p:cond delay="indefinite"/>
                      </p:stCondLst>
                      <p:childTnLst>
                        <p:par>
                          <p:cTn id="4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Effect">
                      <p:stCondLst>
                        <p:cond delay="indefinite"/>
                      </p:stCondLst>
                      <p:childTnLst>
                        <p:par>
                          <p:cTn id="4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Effect">
                      <p:stCondLst>
                        <p:cond delay="indefinite"/>
                      </p:stCondLst>
                      <p:childTnLst>
                        <p:par>
                          <p:cTn id="4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153988" y="1066800"/>
            <a:ext cx="8158300" cy="53574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05 -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 CAL   L, M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  <a:ea typeface="Gulim" charset="-127"/>
              </a:rPr>
              <a:t>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stack[sp + 1] 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base(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L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); 	 /* static link (SL)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                    	  stack[sp + 2] 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bp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;		 /*  dynamic link (DL)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	           	  </a:t>
            </a:r>
            <a:r>
              <a:rPr lang="en-US" sz="1800" dirty="0" smtClean="0">
                <a:solidFill>
                  <a:srgbClr val="000000"/>
                </a:solidFill>
                <a:ea typeface="Gulim" charset="-127"/>
              </a:rPr>
              <a:t>	  stack[sp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+ 3] 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pc	 	 /*  return address (RA)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                     	 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bp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sp + 1;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	          	  </a:t>
            </a:r>
            <a:r>
              <a:rPr lang="en-US" sz="1800" dirty="0" smtClean="0">
                <a:solidFill>
                  <a:srgbClr val="000000"/>
                </a:solidFill>
                <a:ea typeface="Gulim" charset="-127"/>
              </a:rPr>
              <a:t>	  pc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M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06 – 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INC	   0, M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  <a:ea typeface="Gulim" charset="-127"/>
              </a:rPr>
              <a:t>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sp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sp + 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M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07 – 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JMP  0, M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  <a:ea typeface="Gulim" charset="-127"/>
              </a:rPr>
              <a:t>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pc = 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M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08 – 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JPC  0, M </a:t>
            </a:r>
            <a:r>
              <a:rPr lang="en-US" sz="1800" b="1" dirty="0">
                <a:solidFill>
                  <a:srgbClr val="0000FF"/>
                </a:solidFill>
                <a:latin typeface="Wingdings" charset="2"/>
                <a:ea typeface="Gulim" charset="-127"/>
              </a:rPr>
              <a:t>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if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stack[sp] == 0 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then {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pc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M;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				         sp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sp - 1;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				         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}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1" dirty="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09 –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 WRT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0, 0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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print (stack[sp]);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		  </a:t>
            </a:r>
            <a:r>
              <a:rPr lang="en-US" sz="1800" dirty="0" smtClean="0">
                <a:solidFill>
                  <a:srgbClr val="000000"/>
                </a:solidFill>
                <a:ea typeface="Gulim" charset="-127"/>
              </a:rPr>
              <a:t>	  sp </a:t>
            </a:r>
            <a:r>
              <a:rPr lang="en-US" sz="1800" dirty="0">
                <a:solidFill>
                  <a:srgbClr val="000000"/>
                </a:solidFill>
                <a:latin typeface="Wingdings" charset="2"/>
                <a:ea typeface="Gulim" charset="-127"/>
              </a:rPr>
              <a:t>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sp – 1;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2363788" y="381000"/>
            <a:ext cx="4306887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P-machine ISA</a:t>
            </a: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1588" y="609600"/>
            <a:ext cx="995362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>
                <a:solidFill>
                  <a:srgbClr val="000000"/>
                </a:solidFill>
              </a:rPr>
              <a:t>opcode</a:t>
            </a:r>
          </a:p>
        </p:txBody>
      </p:sp>
      <p:sp>
        <p:nvSpPr>
          <p:cNvPr id="5125" name="Line 4"/>
          <p:cNvSpPr>
            <a:spLocks noChangeShapeType="1"/>
          </p:cNvSpPr>
          <p:nvPr/>
        </p:nvSpPr>
        <p:spPr bwMode="auto">
          <a:xfrm>
            <a:off x="381000" y="990600"/>
            <a:ext cx="1588" cy="304800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238125" y="1216025"/>
            <a:ext cx="1755775" cy="5032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8000"/>
                </a:solidFill>
              </a:rPr>
              <a:t>procedure A;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8000"/>
                </a:solidFill>
              </a:rPr>
              <a:t>  </a:t>
            </a:r>
            <a:r>
              <a:rPr lang="en-US" sz="1800" dirty="0" err="1">
                <a:solidFill>
                  <a:srgbClr val="008000"/>
                </a:solidFill>
              </a:rPr>
              <a:t>var</a:t>
            </a:r>
            <a:r>
              <a:rPr lang="en-US" sz="1800" dirty="0">
                <a:solidFill>
                  <a:srgbClr val="008000"/>
                </a:solidFill>
              </a:rPr>
              <a:t> y;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 </a:t>
            </a:r>
            <a:r>
              <a:rPr lang="en-US" sz="1800" dirty="0">
                <a:solidFill>
                  <a:srgbClr val="3366FF"/>
                </a:solidFill>
              </a:rPr>
              <a:t>procedure B;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3366FF"/>
                </a:solidFill>
              </a:rPr>
              <a:t>    </a:t>
            </a:r>
            <a:r>
              <a:rPr lang="en-US" sz="1800" dirty="0" err="1">
                <a:solidFill>
                  <a:srgbClr val="3366FF"/>
                </a:solidFill>
              </a:rPr>
              <a:t>var</a:t>
            </a:r>
            <a:r>
              <a:rPr lang="en-US" sz="1800" dirty="0">
                <a:solidFill>
                  <a:srgbClr val="3366FF"/>
                </a:solidFill>
              </a:rPr>
              <a:t> x;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   </a:t>
            </a:r>
            <a:r>
              <a:rPr lang="en-US" sz="1800" dirty="0">
                <a:solidFill>
                  <a:srgbClr val="660066"/>
                </a:solidFill>
              </a:rPr>
              <a:t>procedure C;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660066"/>
                </a:solidFill>
              </a:rPr>
              <a:t>    begin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660066"/>
                </a:solidFill>
              </a:rPr>
              <a:t>      x:=y;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660066"/>
                </a:solidFill>
              </a:rPr>
              <a:t>    end;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3366FF"/>
                </a:solidFill>
              </a:rPr>
              <a:t> begin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3366FF"/>
                </a:solidFill>
              </a:rPr>
              <a:t>    x:=1;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3366FF"/>
                </a:solidFill>
              </a:rPr>
              <a:t>    y:= 3;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3366FF"/>
                </a:solidFill>
              </a:rPr>
              <a:t>    call C;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3366FF"/>
                </a:solidFill>
              </a:rPr>
              <a:t>  end;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8000"/>
                </a:solidFill>
              </a:rPr>
              <a:t>begin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8000"/>
                </a:solidFill>
              </a:rPr>
              <a:t>  y:= 2;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8000"/>
                </a:solidFill>
              </a:rPr>
              <a:t>  call B;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8000"/>
                </a:solidFill>
              </a:rPr>
              <a:t>end;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8000"/>
                </a:solidFill>
              </a:rPr>
              <a:t>call A.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133350" y="228600"/>
            <a:ext cx="3908425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b="1">
                <a:solidFill>
                  <a:srgbClr val="0000FF"/>
                </a:solidFill>
              </a:rPr>
              <a:t>Nested Code  </a:t>
            </a: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029200" y="10711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334000" y="6858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cxnSp>
        <p:nvCxnSpPr>
          <p:cNvPr id="8" name="7 Conector recto de flecha"/>
          <p:cNvCxnSpPr/>
          <p:nvPr/>
        </p:nvCxnSpPr>
        <p:spPr bwMode="auto">
          <a:xfrm>
            <a:off x="990600" y="6019800"/>
            <a:ext cx="4038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9 Conector recto de flecha"/>
          <p:cNvCxnSpPr/>
          <p:nvPr/>
        </p:nvCxnSpPr>
        <p:spPr bwMode="auto">
          <a:xfrm flipV="1">
            <a:off x="1143000" y="5334000"/>
            <a:ext cx="3962400" cy="152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11 Conector recto de flecha"/>
          <p:cNvCxnSpPr>
            <a:endCxn id="13" idx="1"/>
          </p:cNvCxnSpPr>
          <p:nvPr/>
        </p:nvCxnSpPr>
        <p:spPr bwMode="auto">
          <a:xfrm flipV="1">
            <a:off x="1143000" y="4991100"/>
            <a:ext cx="3733800" cy="2667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12 Abrir llave"/>
          <p:cNvSpPr/>
          <p:nvPr/>
        </p:nvSpPr>
        <p:spPr bwMode="auto">
          <a:xfrm>
            <a:off x="4876800" y="4800600"/>
            <a:ext cx="228600" cy="381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cxnSp>
        <p:nvCxnSpPr>
          <p:cNvPr id="16" name="15 Conector recto de flecha"/>
          <p:cNvCxnSpPr>
            <a:endCxn id="17" idx="1"/>
          </p:cNvCxnSpPr>
          <p:nvPr/>
        </p:nvCxnSpPr>
        <p:spPr bwMode="auto">
          <a:xfrm flipV="1">
            <a:off x="1143000" y="3429000"/>
            <a:ext cx="3733800" cy="381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16 Abrir llave"/>
          <p:cNvSpPr/>
          <p:nvPr/>
        </p:nvSpPr>
        <p:spPr bwMode="auto">
          <a:xfrm>
            <a:off x="4876800" y="3238500"/>
            <a:ext cx="228600" cy="381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cxnSp>
        <p:nvCxnSpPr>
          <p:cNvPr id="19" name="18 Conector recto de flecha"/>
          <p:cNvCxnSpPr>
            <a:endCxn id="20" idx="1"/>
          </p:cNvCxnSpPr>
          <p:nvPr/>
        </p:nvCxnSpPr>
        <p:spPr bwMode="auto">
          <a:xfrm flipV="1">
            <a:off x="1143000" y="3886200"/>
            <a:ext cx="3733800" cy="2667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19 Abrir llave"/>
          <p:cNvSpPr/>
          <p:nvPr/>
        </p:nvSpPr>
        <p:spPr bwMode="auto">
          <a:xfrm>
            <a:off x="4876800" y="3695700"/>
            <a:ext cx="228600" cy="381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cxnSp>
        <p:nvCxnSpPr>
          <p:cNvPr id="22" name="21 Conector recto de flecha"/>
          <p:cNvCxnSpPr/>
          <p:nvPr/>
        </p:nvCxnSpPr>
        <p:spPr bwMode="auto">
          <a:xfrm flipV="1">
            <a:off x="1219200" y="4191000"/>
            <a:ext cx="381000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22 Conector recto de flecha"/>
          <p:cNvCxnSpPr>
            <a:endCxn id="24" idx="1"/>
          </p:cNvCxnSpPr>
          <p:nvPr/>
        </p:nvCxnSpPr>
        <p:spPr bwMode="auto">
          <a:xfrm flipV="1">
            <a:off x="1219200" y="2476500"/>
            <a:ext cx="3810000" cy="5715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23 Abrir llave"/>
          <p:cNvSpPr/>
          <p:nvPr/>
        </p:nvSpPr>
        <p:spPr bwMode="auto">
          <a:xfrm>
            <a:off x="5029200" y="2286000"/>
            <a:ext cx="228600" cy="381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cxnSp>
        <p:nvCxnSpPr>
          <p:cNvPr id="27" name="26 Conector recto de flecha"/>
          <p:cNvCxnSpPr/>
          <p:nvPr/>
        </p:nvCxnSpPr>
        <p:spPr bwMode="auto">
          <a:xfrm flipV="1">
            <a:off x="1066800" y="2819400"/>
            <a:ext cx="4114800" cy="457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27 Conector recto de flecha"/>
          <p:cNvCxnSpPr/>
          <p:nvPr/>
        </p:nvCxnSpPr>
        <p:spPr bwMode="auto">
          <a:xfrm flipV="1">
            <a:off x="914400" y="4419600"/>
            <a:ext cx="4191000" cy="304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29 Conector recto de flecha"/>
          <p:cNvCxnSpPr/>
          <p:nvPr/>
        </p:nvCxnSpPr>
        <p:spPr bwMode="auto">
          <a:xfrm flipV="1">
            <a:off x="838200" y="5562600"/>
            <a:ext cx="426720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20 Rectángulo"/>
          <p:cNvSpPr/>
          <p:nvPr/>
        </p:nvSpPr>
        <p:spPr>
          <a:xfrm>
            <a:off x="6477000" y="2667000"/>
            <a:ext cx="2895600" cy="10772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ea typeface="Gulim" charset="-127"/>
                <a:cs typeface="Courier New" pitchFamily="49" charset="0"/>
              </a:rPr>
              <a:t>RTN 0,0 </a:t>
            </a:r>
            <a:r>
              <a:rPr lang="en-US" sz="1600" b="1" dirty="0" smtClean="0">
                <a:solidFill>
                  <a:srgbClr val="0000FF"/>
                </a:solidFill>
                <a:latin typeface="Wingdings" pitchFamily="2" charset="2"/>
                <a:ea typeface="Gulim" charset="-127"/>
                <a:cs typeface="Courier New" pitchFamily="49" charset="0"/>
              </a:rPr>
              <a:t>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Gulim" charset="-127"/>
                <a:cs typeface="Courier New" pitchFamily="49" charset="0"/>
              </a:rPr>
              <a:t>sp </a:t>
            </a:r>
            <a:r>
              <a:rPr lang="en-US" sz="1600" b="1" dirty="0" smtClean="0">
                <a:solidFill>
                  <a:srgbClr val="000000"/>
                </a:solidFill>
                <a:latin typeface="Wingdings" pitchFamily="2" charset="2"/>
                <a:ea typeface="Gulim" charset="-127"/>
                <a:cs typeface="Courier New" pitchFamily="49" charset="0"/>
              </a:rPr>
              <a:t>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Gulim" charset="-127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  <a:ea typeface="Gulim" charset="-127"/>
                <a:cs typeface="Courier New" pitchFamily="49" charset="0"/>
              </a:rPr>
              <a:t>bp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Gulim" charset="-127"/>
                <a:cs typeface="Courier New" pitchFamily="49" charset="0"/>
              </a:rPr>
              <a:t> -1;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Gulim" charset="-127"/>
                <a:cs typeface="Courier New" pitchFamily="49" charset="0"/>
              </a:rPr>
              <a:t>pc </a:t>
            </a:r>
            <a:r>
              <a:rPr lang="en-US" sz="1600" b="1" dirty="0" smtClean="0">
                <a:solidFill>
                  <a:srgbClr val="000000"/>
                </a:solidFill>
                <a:latin typeface="Wingdings" pitchFamily="2" charset="2"/>
                <a:ea typeface="Gulim" charset="-127"/>
                <a:cs typeface="Courier New" pitchFamily="49" charset="0"/>
              </a:rPr>
              <a:t>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Gulim" charset="-127"/>
                <a:cs typeface="Courier New" pitchFamily="49" charset="0"/>
              </a:rPr>
              <a:t> stack[sp + 3];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 dirty="0" err="1" smtClean="0">
                <a:solidFill>
                  <a:srgbClr val="000000"/>
                </a:solidFill>
                <a:latin typeface="Courier New" pitchFamily="49" charset="0"/>
                <a:ea typeface="Gulim" charset="-127"/>
                <a:cs typeface="Courier New" pitchFamily="49" charset="0"/>
              </a:rPr>
              <a:t>bp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Gulim" charset="-127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Wingdings" pitchFamily="2" charset="2"/>
                <a:ea typeface="Gulim" charset="-127"/>
                <a:cs typeface="Courier New" pitchFamily="49" charset="0"/>
              </a:rPr>
              <a:t>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ea typeface="Gulim" charset="-127"/>
                <a:cs typeface="Courier New" pitchFamily="49" charset="0"/>
              </a:rPr>
              <a:t> stack[sp + 2];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ea typeface="Gulim" charset="-127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3" grpId="0" animBg="1"/>
      <p:bldP spid="17" grpId="0" animBg="1"/>
      <p:bldP spid="20" grpId="0" animBg="1"/>
      <p:bldP spid="24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265113" y="1216025"/>
            <a:ext cx="7204075" cy="5032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		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pc    </a:t>
            </a:r>
            <a:r>
              <a:rPr lang="en-US" sz="1800" b="1" dirty="0" err="1">
                <a:solidFill>
                  <a:srgbClr val="000000"/>
                </a:solidFill>
                <a:ea typeface="Gulim" charset="-127"/>
              </a:rPr>
              <a:t>bp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  sp	stack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Initial values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	0      1	0	0 0 0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  <a:ea typeface="Gulim" charset="-127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0 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jmp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0, 20	20    1	0	0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20 inc    0, 3	21    1	3	0 0 0 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21 cal    0, 15	15    4	3	0 0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1 1 22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15 inc    0, 4	16    4	7	0 0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1 1 22 0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16 lit      0, 2	17    4	8	0 0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1 1 22 0 2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17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sto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 0, 3	18    4	7	0 0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1 1 22 2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18 cal    0, 8	8      8	7	0 0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1 1 22 2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4 4 19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8 inc     0, 4	9      8	11	0 0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1 1 22 2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4 4 19 0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9 lit       0, 1	10    8	12	0 0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1 1 22 2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4 4 19 0 1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10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sto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0, 3	11    8	11	0 0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1 1 22 2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4 4 19 1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11 lit      0, 3	12    8	12	0 0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1 1 22 2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4 4 19 1 3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12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sto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1, 3	13    8	11	0 0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1 1 22 3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4 4 19 1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13 cal   0, 4	4      12	11	0 0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1 1 22 3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4 4 19 1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8 8 14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4 inc     0, 3	5      12	14	0 0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1 1 22 3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4 4 19 1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8  8 14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5 </a:t>
            </a:r>
            <a:r>
              <a:rPr lang="en-US" sz="1800" dirty="0" err="1">
                <a:solidFill>
                  <a:srgbClr val="000000"/>
                </a:solidFill>
                <a:ea typeface="Gulim" charset="-127"/>
              </a:rPr>
              <a:t>lod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    2, 3	6      12	15	0 0 0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1 1 22 3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</a:t>
            </a:r>
            <a:r>
              <a:rPr lang="en-US" sz="1800" b="1" dirty="0">
                <a:solidFill>
                  <a:srgbClr val="000000"/>
                </a:solidFill>
                <a:ea typeface="Gulim" charset="-127"/>
              </a:rPr>
              <a:t>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4 4 19 1</a:t>
            </a:r>
            <a:r>
              <a:rPr lang="en-US" sz="1800" b="1" dirty="0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 dirty="0">
                <a:solidFill>
                  <a:srgbClr val="000000"/>
                </a:solidFill>
                <a:ea typeface="Gulim" charset="-127"/>
              </a:rPr>
              <a:t>8 8 14 3</a:t>
            </a: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50813" y="228600"/>
            <a:ext cx="7599362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  Running Nested on PM/0  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7315200" y="625475"/>
            <a:ext cx="2301875" cy="6119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 0 </a:t>
            </a:r>
            <a:r>
              <a:rPr lang="en-US" sz="1500" dirty="0" err="1">
                <a:solidFill>
                  <a:srgbClr val="000000"/>
                </a:solidFill>
              </a:rPr>
              <a:t>jmp</a:t>
            </a:r>
            <a:r>
              <a:rPr lang="en-US" sz="1500" dirty="0">
                <a:solidFill>
                  <a:srgbClr val="000000"/>
                </a:solidFill>
              </a:rPr>
              <a:t>  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 1 </a:t>
            </a:r>
            <a:r>
              <a:rPr lang="en-US" sz="1500" dirty="0" err="1">
                <a:solidFill>
                  <a:srgbClr val="000000"/>
                </a:solidFill>
              </a:rPr>
              <a:t>jmp</a:t>
            </a:r>
            <a:r>
              <a:rPr lang="en-US" sz="1500" dirty="0">
                <a:solidFill>
                  <a:srgbClr val="000000"/>
                </a:solidFill>
              </a:rPr>
              <a:t> 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 2 </a:t>
            </a:r>
            <a:r>
              <a:rPr lang="en-US" sz="1500" dirty="0" err="1">
                <a:solidFill>
                  <a:srgbClr val="000000"/>
                </a:solidFill>
              </a:rPr>
              <a:t>jmp</a:t>
            </a:r>
            <a:r>
              <a:rPr lang="en-US" sz="1500" dirty="0">
                <a:solidFill>
                  <a:srgbClr val="000000"/>
                </a:solidFill>
              </a:rPr>
              <a:t> 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 3 </a:t>
            </a:r>
            <a:r>
              <a:rPr lang="en-US" sz="1500" dirty="0" err="1">
                <a:solidFill>
                  <a:srgbClr val="000000"/>
                </a:solidFill>
              </a:rPr>
              <a:t>jmp</a:t>
            </a:r>
            <a:r>
              <a:rPr lang="en-US" sz="1500" dirty="0">
                <a:solidFill>
                  <a:srgbClr val="000000"/>
                </a:solidFill>
              </a:rPr>
              <a:t> 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 4 inc  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 5 </a:t>
            </a:r>
            <a:r>
              <a:rPr lang="en-US" sz="1500" dirty="0" err="1">
                <a:solidFill>
                  <a:srgbClr val="000000"/>
                </a:solidFill>
              </a:rPr>
              <a:t>lod</a:t>
            </a:r>
            <a:r>
              <a:rPr lang="en-US" sz="1500" dirty="0">
                <a:solidFill>
                  <a:srgbClr val="000000"/>
                </a:solidFill>
              </a:rPr>
              <a:t>   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 6 </a:t>
            </a:r>
            <a:r>
              <a:rPr lang="en-US" sz="1500" dirty="0" err="1">
                <a:solidFill>
                  <a:srgbClr val="000000"/>
                </a:solidFill>
              </a:rPr>
              <a:t>sto</a:t>
            </a:r>
            <a:r>
              <a:rPr lang="en-US" sz="1500" dirty="0">
                <a:solidFill>
                  <a:srgbClr val="000000"/>
                </a:solidFill>
              </a:rPr>
              <a:t>   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 7 </a:t>
            </a:r>
            <a:r>
              <a:rPr lang="en-US" sz="1500" dirty="0" err="1">
                <a:solidFill>
                  <a:srgbClr val="000000"/>
                </a:solidFill>
              </a:rPr>
              <a:t>opr</a:t>
            </a:r>
            <a:r>
              <a:rPr lang="en-US" sz="1500" dirty="0">
                <a:solidFill>
                  <a:srgbClr val="000000"/>
                </a:solidFill>
              </a:rPr>
              <a:t>  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 8 inc  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 9 lit     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10 </a:t>
            </a:r>
            <a:r>
              <a:rPr lang="en-US" sz="1500" dirty="0" err="1">
                <a:solidFill>
                  <a:srgbClr val="000000"/>
                </a:solidFill>
              </a:rPr>
              <a:t>sto</a:t>
            </a:r>
            <a:r>
              <a:rPr lang="en-US" sz="1500" dirty="0">
                <a:solidFill>
                  <a:srgbClr val="000000"/>
                </a:solidFill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11 lit   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12 </a:t>
            </a:r>
            <a:r>
              <a:rPr lang="en-US" sz="1500" dirty="0" err="1">
                <a:solidFill>
                  <a:srgbClr val="000000"/>
                </a:solidFill>
              </a:rPr>
              <a:t>sto</a:t>
            </a:r>
            <a:r>
              <a:rPr lang="en-US" sz="1500" dirty="0">
                <a:solidFill>
                  <a:srgbClr val="000000"/>
                </a:solidFill>
              </a:rPr>
              <a:t>  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13 cal 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14 </a:t>
            </a:r>
            <a:r>
              <a:rPr lang="en-US" sz="1500" dirty="0" err="1">
                <a:solidFill>
                  <a:srgbClr val="000000"/>
                </a:solidFill>
              </a:rPr>
              <a:t>opr</a:t>
            </a:r>
            <a:r>
              <a:rPr lang="en-US" sz="1500" dirty="0">
                <a:solidFill>
                  <a:srgbClr val="000000"/>
                </a:solidFill>
              </a:rPr>
              <a:t> 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15 inc 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16 lit  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17 </a:t>
            </a:r>
            <a:r>
              <a:rPr lang="en-US" sz="1500" dirty="0" err="1">
                <a:solidFill>
                  <a:srgbClr val="000000"/>
                </a:solidFill>
              </a:rPr>
              <a:t>sto</a:t>
            </a:r>
            <a:r>
              <a:rPr lang="en-US" sz="1500" dirty="0">
                <a:solidFill>
                  <a:srgbClr val="000000"/>
                </a:solidFill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19 </a:t>
            </a:r>
            <a:r>
              <a:rPr lang="en-US" sz="1500" dirty="0" err="1">
                <a:solidFill>
                  <a:srgbClr val="000000"/>
                </a:solidFill>
              </a:rPr>
              <a:t>opr</a:t>
            </a:r>
            <a:r>
              <a:rPr lang="en-US" sz="1500" dirty="0">
                <a:solidFill>
                  <a:srgbClr val="000000"/>
                </a:solidFill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 20 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 21 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</a:rPr>
              <a:t> 22 </a:t>
            </a:r>
            <a:r>
              <a:rPr lang="en-US" sz="1500" dirty="0" err="1">
                <a:solidFill>
                  <a:srgbClr val="000000"/>
                </a:solidFill>
              </a:rPr>
              <a:t>opr</a:t>
            </a:r>
            <a:r>
              <a:rPr lang="en-US" sz="1500" dirty="0">
                <a:solidFill>
                  <a:srgbClr val="000000"/>
                </a:solidFill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4" name="Line 5"/>
          <p:cNvSpPr>
            <a:spLocks noChangeShapeType="1"/>
          </p:cNvSpPr>
          <p:nvPr/>
        </p:nvSpPr>
        <p:spPr bwMode="auto">
          <a:xfrm>
            <a:off x="7315200" y="1447800"/>
            <a:ext cx="1588" cy="4724400"/>
          </a:xfrm>
          <a:prstGeom prst="line">
            <a:avLst/>
          </a:prstGeom>
          <a:noFill/>
          <a:ln w="9360">
            <a:solidFill>
              <a:srgbClr val="0000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7621588" y="7620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>
                <a:solidFill>
                  <a:srgbClr val="000000"/>
                </a:solidFill>
              </a:rPr>
              <a:t>code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8" dur="5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9" dur="5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0" dur="500" fill="hold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16" dur="500" fill="hold"/>
                                        <p:tgtEl>
                                          <p:spTgt spid="819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7" dur="500" fill="hold"/>
                                        <p:tgtEl>
                                          <p:spTgt spid="819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8" dur="500" fill="hold"/>
                                        <p:tgtEl>
                                          <p:spTgt spid="819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Effect">
                      <p:stCondLst>
                        <p:cond delay="indefinite"/>
                      </p:stCondLst>
                      <p:childTnLst>
                        <p:par>
                          <p:cTn id="2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24" dur="500" fill="hold"/>
                                        <p:tgtEl>
                                          <p:spTgt spid="819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25" dur="500" fill="hold"/>
                                        <p:tgtEl>
                                          <p:spTgt spid="819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26" dur="500" fill="hold"/>
                                        <p:tgtEl>
                                          <p:spTgt spid="819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Effect">
                      <p:stCondLst>
                        <p:cond delay="indefinite"/>
                      </p:stCondLst>
                      <p:childTnLst>
                        <p:par>
                          <p:cTn id="2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32" dur="500" fill="hold"/>
                                        <p:tgtEl>
                                          <p:spTgt spid="819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33" dur="500" fill="hold"/>
                                        <p:tgtEl>
                                          <p:spTgt spid="819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34" dur="500" fill="hold"/>
                                        <p:tgtEl>
                                          <p:spTgt spid="819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Effect">
                      <p:stCondLst>
                        <p:cond delay="indefinite"/>
                      </p:stCondLst>
                      <p:childTnLst>
                        <p:par>
                          <p:cTn id="3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40" dur="500" fill="hold"/>
                                        <p:tgtEl>
                                          <p:spTgt spid="819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41" dur="500" fill="hold"/>
                                        <p:tgtEl>
                                          <p:spTgt spid="819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42" dur="500" fill="hold"/>
                                        <p:tgtEl>
                                          <p:spTgt spid="819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Effect">
                      <p:stCondLst>
                        <p:cond delay="indefinite"/>
                      </p:stCondLst>
                      <p:childTnLst>
                        <p:par>
                          <p:cTn id="4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48" dur="500" fill="hold"/>
                                        <p:tgtEl>
                                          <p:spTgt spid="819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49" dur="500" fill="hold"/>
                                        <p:tgtEl>
                                          <p:spTgt spid="819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50" dur="500" fill="hold"/>
                                        <p:tgtEl>
                                          <p:spTgt spid="819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Effect">
                      <p:stCondLst>
                        <p:cond delay="indefinite"/>
                      </p:stCondLst>
                      <p:childTnLst>
                        <p:par>
                          <p:cTn id="5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56" dur="500" fill="hold"/>
                                        <p:tgtEl>
                                          <p:spTgt spid="819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57" dur="500" fill="hold"/>
                                        <p:tgtEl>
                                          <p:spTgt spid="819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58" dur="500" fill="hold"/>
                                        <p:tgtEl>
                                          <p:spTgt spid="819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Effect">
                      <p:stCondLst>
                        <p:cond delay="indefinite"/>
                      </p:stCondLst>
                      <p:childTnLst>
                        <p:par>
                          <p:cTn id="6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64" dur="500" fill="hold"/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65" dur="500" fill="hold"/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66" dur="500" fill="hold"/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Effect">
                      <p:stCondLst>
                        <p:cond delay="indefinite"/>
                      </p:stCondLst>
                      <p:childTnLst>
                        <p:par>
                          <p:cTn id="6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72" dur="500" fill="hold"/>
                                        <p:tgtEl>
                                          <p:spTgt spid="81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73" dur="500" fill="hold"/>
                                        <p:tgtEl>
                                          <p:spTgt spid="81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74" dur="500" fill="hold"/>
                                        <p:tgtEl>
                                          <p:spTgt spid="81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Effect">
                      <p:stCondLst>
                        <p:cond delay="indefinite"/>
                      </p:stCondLst>
                      <p:childTnLst>
                        <p:par>
                          <p:cTn id="7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80" dur="500" fill="hold"/>
                                        <p:tgtEl>
                                          <p:spTgt spid="81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81" dur="500" fill="hold"/>
                                        <p:tgtEl>
                                          <p:spTgt spid="81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82" dur="500" fill="hold"/>
                                        <p:tgtEl>
                                          <p:spTgt spid="81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Effect">
                      <p:stCondLst>
                        <p:cond delay="indefinite"/>
                      </p:stCondLst>
                      <p:childTnLst>
                        <p:par>
                          <p:cTn id="8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88" dur="500" fill="hold"/>
                                        <p:tgtEl>
                                          <p:spTgt spid="819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89" dur="500" fill="hold"/>
                                        <p:tgtEl>
                                          <p:spTgt spid="819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90" dur="500" fill="hold"/>
                                        <p:tgtEl>
                                          <p:spTgt spid="819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Effect">
                      <p:stCondLst>
                        <p:cond delay="indefinite"/>
                      </p:stCondLst>
                      <p:childTnLst>
                        <p:par>
                          <p:cTn id="9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96" dur="500" fill="hold"/>
                                        <p:tgtEl>
                                          <p:spTgt spid="819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97" dur="500" fill="hold"/>
                                        <p:tgtEl>
                                          <p:spTgt spid="819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98" dur="500" fill="hold"/>
                                        <p:tgtEl>
                                          <p:spTgt spid="819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Effect">
                      <p:stCondLst>
                        <p:cond delay="indefinite"/>
                      </p:stCondLst>
                      <p:childTnLst>
                        <p:par>
                          <p:cTn id="10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104" dur="500" fill="hold"/>
                                        <p:tgtEl>
                                          <p:spTgt spid="819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05" dur="500" fill="hold"/>
                                        <p:tgtEl>
                                          <p:spTgt spid="819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06" dur="500" fill="hold"/>
                                        <p:tgtEl>
                                          <p:spTgt spid="819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Effect">
                      <p:stCondLst>
                        <p:cond delay="indefinite"/>
                      </p:stCondLst>
                      <p:childTnLst>
                        <p:par>
                          <p:cTn id="10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112" dur="500" fill="hold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13" dur="500" fill="hold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14" dur="500" fill="hold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Effect">
                      <p:stCondLst>
                        <p:cond delay="indefinite"/>
                      </p:stCondLst>
                      <p:childTnLst>
                        <p:par>
                          <p:cTn id="11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120" dur="500" fill="hold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21" dur="500" fill="hold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22" dur="500" fill="hold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296863" y="1216025"/>
            <a:ext cx="7013575" cy="173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		</a:t>
            </a:r>
            <a:r>
              <a:rPr lang="en-US" sz="1800" b="1">
                <a:solidFill>
                  <a:srgbClr val="000000"/>
                </a:solidFill>
                <a:ea typeface="Gulim" charset="-127"/>
              </a:rPr>
              <a:t>pc    bp  sp	stack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 6 sto   1, 3	7      12	14	0 0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1 1 22 3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4 4 19 3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8 8 14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7 opr    0, 0	14    8	11	0 0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 |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 1 1 22 3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4 4 19 3 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14 opr  0, 0	19    4	7	0 0 0</a:t>
            </a:r>
            <a:r>
              <a:rPr lang="en-US" sz="1800" b="1">
                <a:solidFill>
                  <a:srgbClr val="0000FF"/>
                </a:solidFill>
                <a:ea typeface="Gulim" charset="-127"/>
              </a:rPr>
              <a:t>| </a:t>
            </a:r>
            <a:r>
              <a:rPr lang="en-US" sz="1800">
                <a:solidFill>
                  <a:srgbClr val="000000"/>
                </a:solidFill>
                <a:ea typeface="Gulim" charset="-127"/>
              </a:rPr>
              <a:t>1 1 22 3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19 opr  0, 0	22    1	3	0 0 0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ea typeface="Gulim" charset="-127"/>
              </a:rPr>
              <a:t>22 opr  0, 0	0      0	0	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150813" y="228600"/>
            <a:ext cx="7599362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4400" b="1">
                <a:solidFill>
                  <a:srgbClr val="0000FF"/>
                </a:solidFill>
              </a:rPr>
              <a:t>  Running Nested on PM/0  </a:t>
            </a:r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Line 4"/>
          <p:cNvSpPr>
            <a:spLocks noChangeShapeType="1"/>
          </p:cNvSpPr>
          <p:nvPr/>
        </p:nvSpPr>
        <p:spPr bwMode="auto">
          <a:xfrm>
            <a:off x="7315200" y="1447800"/>
            <a:ext cx="1588" cy="4724400"/>
          </a:xfrm>
          <a:prstGeom prst="line">
            <a:avLst/>
          </a:prstGeom>
          <a:noFill/>
          <a:ln w="9360">
            <a:solidFill>
              <a:srgbClr val="0000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7529513" y="827088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>
                <a:solidFill>
                  <a:srgbClr val="000000"/>
                </a:solidFill>
              </a:rPr>
              <a:t>code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7315200" y="625475"/>
            <a:ext cx="2301875" cy="6119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000000"/>
                </a:solidFill>
              </a:rPr>
              <a:t> </a:t>
            </a:r>
            <a:r>
              <a:rPr lang="en-US" sz="1500">
                <a:solidFill>
                  <a:srgbClr val="C00000"/>
                </a:solidFill>
              </a:rPr>
              <a:t>0 jmp  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C00000"/>
                </a:solidFill>
              </a:rPr>
              <a:t> </a:t>
            </a:r>
            <a:r>
              <a:rPr lang="en-US" sz="1500">
                <a:solidFill>
                  <a:srgbClr val="000000"/>
                </a:solidFill>
              </a:rPr>
              <a:t>1 jmp 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000000"/>
                </a:solidFill>
              </a:rPr>
              <a:t> 2 jmp 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000000"/>
                </a:solidFill>
              </a:rPr>
              <a:t> 3 jmp 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C00000"/>
                </a:solidFill>
              </a:rPr>
              <a:t> 4 inc  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C00000"/>
                </a:solidFill>
              </a:rPr>
              <a:t> 5 lod   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000000"/>
                </a:solidFill>
              </a:rPr>
              <a:t> 6 sto   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000000"/>
                </a:solidFill>
              </a:rPr>
              <a:t> 7 opr  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000000"/>
                </a:solidFill>
              </a:rPr>
              <a:t> </a:t>
            </a:r>
            <a:r>
              <a:rPr lang="en-US" sz="1500">
                <a:solidFill>
                  <a:srgbClr val="C00000"/>
                </a:solidFill>
              </a:rPr>
              <a:t>8 inc  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C00000"/>
                </a:solidFill>
              </a:rPr>
              <a:t> 9 lit     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C00000"/>
                </a:solidFill>
              </a:rPr>
              <a:t>10 sto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C00000"/>
                </a:solidFill>
              </a:rPr>
              <a:t>11 lit   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C00000"/>
                </a:solidFill>
              </a:rPr>
              <a:t>12 sto  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C00000"/>
                </a:solidFill>
              </a:rPr>
              <a:t>13 cal 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000000"/>
                </a:solidFill>
              </a:rPr>
              <a:t>14 opr 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C00000"/>
                </a:solidFill>
              </a:rPr>
              <a:t>15 inc  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C00000"/>
                </a:solidFill>
              </a:rPr>
              <a:t>16 lit  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C00000"/>
                </a:solidFill>
              </a:rPr>
              <a:t>17 sto 03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C00000"/>
                </a:solidFill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000000"/>
                </a:solidFill>
              </a:rPr>
              <a:t>19 opr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000000"/>
                </a:solidFill>
              </a:rPr>
              <a:t> </a:t>
            </a:r>
            <a:r>
              <a:rPr lang="en-US" sz="1500">
                <a:solidFill>
                  <a:srgbClr val="C00000"/>
                </a:solidFill>
              </a:rPr>
              <a:t>20 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C00000"/>
                </a:solidFill>
              </a:rPr>
              <a:t> 21 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>
                <a:solidFill>
                  <a:srgbClr val="000000"/>
                </a:solidFill>
              </a:rPr>
              <a:t> 22 opr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8" dur="500" fill="hold"/>
                                        <p:tgtEl>
                                          <p:spTgt spid="92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9" dur="500" fill="hold"/>
                                        <p:tgtEl>
                                          <p:spTgt spid="92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0" dur="500" fill="hold"/>
                                        <p:tgtEl>
                                          <p:spTgt spid="92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16" dur="500" fill="hold"/>
                                        <p:tgtEl>
                                          <p:spTgt spid="92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7" dur="500" fill="hold"/>
                                        <p:tgtEl>
                                          <p:spTgt spid="92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18" dur="500" fill="hold"/>
                                        <p:tgtEl>
                                          <p:spTgt spid="92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Effect">
                      <p:stCondLst>
                        <p:cond delay="indefinite"/>
                      </p:stCondLst>
                      <p:childTnLst>
                        <p:par>
                          <p:cTn id="2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24" dur="500" fill="hold"/>
                                        <p:tgtEl>
                                          <p:spTgt spid="92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25" dur="500" fill="hold"/>
                                        <p:tgtEl>
                                          <p:spTgt spid="92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26" dur="500" fill="hold"/>
                                        <p:tgtEl>
                                          <p:spTgt spid="92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Effect">
                      <p:stCondLst>
                        <p:cond delay="indefinite"/>
                      </p:stCondLst>
                      <p:childTnLst>
                        <p:par>
                          <p:cTn id="2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32" dur="500" fill="hold"/>
                                        <p:tgtEl>
                                          <p:spTgt spid="922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33" dur="500" fill="hold"/>
                                        <p:tgtEl>
                                          <p:spTgt spid="922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34" dur="500" fill="hold"/>
                                        <p:tgtEl>
                                          <p:spTgt spid="922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Effect">
                      <p:stCondLst>
                        <p:cond delay="indefinite"/>
                      </p:stCondLst>
                      <p:childTnLst>
                        <p:par>
                          <p:cTn id="3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6" presetClass="emph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additive="repl">
                                        <p:cTn id="40" dur="500" fill="hold"/>
                                        <p:tgtEl>
                                          <p:spTgt spid="922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41" dur="500" fill="hold"/>
                                        <p:tgtEl>
                                          <p:spTgt spid="922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strVal val="rgb(0,0,-1)"/>
                                      </p:to>
                                    </p:set>
                                    <p:set>
                                      <p:cBhvr additive="repl">
                                        <p:cTn id="42" dur="500" fill="hold"/>
                                        <p:tgtEl>
                                          <p:spTgt spid="922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50813" y="228600"/>
            <a:ext cx="7599362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  Running Nested on PM/0  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11" name="10 Grupo"/>
          <p:cNvGrpSpPr/>
          <p:nvPr/>
        </p:nvGrpSpPr>
        <p:grpSpPr>
          <a:xfrm>
            <a:off x="3124200" y="12192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0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0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27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37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1" name="40 Grupo"/>
          <p:cNvGrpSpPr/>
          <p:nvPr/>
        </p:nvGrpSpPr>
        <p:grpSpPr>
          <a:xfrm>
            <a:off x="5334000" y="8382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1" name="50 Grupo"/>
          <p:cNvGrpSpPr/>
          <p:nvPr/>
        </p:nvGrpSpPr>
        <p:grpSpPr>
          <a:xfrm>
            <a:off x="7391400" y="11430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50813" y="228600"/>
            <a:ext cx="7599362" cy="76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4400" b="1" dirty="0">
                <a:solidFill>
                  <a:srgbClr val="0000FF"/>
                </a:solidFill>
              </a:rPr>
              <a:t>  Running Nested on PM/0  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680325" y="18653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57600" y="1223508"/>
            <a:ext cx="2133600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0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0 20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1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3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4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5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lod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2 3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6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7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8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9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10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11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12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13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14 </a:t>
            </a:r>
            <a:r>
              <a:rPr lang="en-US" sz="1500" dirty="0" err="1" smtClean="0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15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16 </a:t>
            </a: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lit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0 2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17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sto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0 3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18 cal 0 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19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20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inc 0 3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21 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cal 0 15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urier10 BT" pitchFamily="49" charset="0"/>
              </a:rPr>
              <a:t>22 </a:t>
            </a:r>
            <a:r>
              <a:rPr lang="en-US" sz="1500" dirty="0" err="1">
                <a:solidFill>
                  <a:srgbClr val="000000"/>
                </a:solidFill>
                <a:latin typeface="Courier10 BT" pitchFamily="49" charset="0"/>
              </a:rPr>
              <a:t>opr</a:t>
            </a:r>
            <a:r>
              <a:rPr lang="en-US" sz="1500" dirty="0">
                <a:solidFill>
                  <a:srgbClr val="000000"/>
                </a:solidFill>
                <a:latin typeface="Courier10 BT" pitchFamily="49" charset="0"/>
              </a:rPr>
              <a:t> 0 0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962400" y="838200"/>
            <a:ext cx="714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>
                <a:solidFill>
                  <a:srgbClr val="000000"/>
                </a:solidFill>
              </a:rPr>
              <a:t>code</a:t>
            </a:r>
          </a:p>
        </p:txBody>
      </p:sp>
      <p:grpSp>
        <p:nvGrpSpPr>
          <p:cNvPr id="2" name="10 Grupo"/>
          <p:cNvGrpSpPr/>
          <p:nvPr/>
        </p:nvGrpSpPr>
        <p:grpSpPr>
          <a:xfrm>
            <a:off x="3124200" y="1219200"/>
            <a:ext cx="685800" cy="369332"/>
            <a:chOff x="6553200" y="1143000"/>
            <a:chExt cx="685800" cy="369332"/>
          </a:xfrm>
        </p:grpSpPr>
        <p:cxnSp>
          <p:nvCxnSpPr>
            <p:cNvPr id="9" name="8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9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PC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11 Rectángulo redondeado"/>
          <p:cNvSpPr/>
          <p:nvPr/>
        </p:nvSpPr>
        <p:spPr bwMode="auto">
          <a:xfrm>
            <a:off x="228600" y="2667000"/>
            <a:ext cx="2895600" cy="2209800"/>
          </a:xfrm>
          <a:prstGeom prst="roundRect">
            <a:avLst/>
          </a:prstGeom>
          <a:solidFill>
            <a:srgbClr val="75D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3" name="12 Rectángulo"/>
          <p:cNvSpPr/>
          <p:nvPr/>
        </p:nvSpPr>
        <p:spPr bwMode="auto">
          <a:xfrm>
            <a:off x="914400" y="2895600"/>
            <a:ext cx="1828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4" name="13 Rectángulo"/>
          <p:cNvSpPr/>
          <p:nvPr/>
        </p:nvSpPr>
        <p:spPr bwMode="auto">
          <a:xfrm>
            <a:off x="5334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0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5" name="14 Rectángulo"/>
          <p:cNvSpPr/>
          <p:nvPr/>
        </p:nvSpPr>
        <p:spPr bwMode="auto">
          <a:xfrm>
            <a:off x="13716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charset="0"/>
                <a:ea typeface="MS PGothic" pitchFamily="1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1" charset="-128"/>
            </a:endParaRPr>
          </a:p>
        </p:txBody>
      </p:sp>
      <p:sp>
        <p:nvSpPr>
          <p:cNvPr id="16" name="15 Rectángulo"/>
          <p:cNvSpPr/>
          <p:nvPr/>
        </p:nvSpPr>
        <p:spPr bwMode="auto">
          <a:xfrm>
            <a:off x="2209800" y="4191000"/>
            <a:ext cx="609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1" charset="-128"/>
              </a:rPr>
              <a:t>0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334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3716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209800" y="3810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81000" y="2895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19200" y="4876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CPU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00800" y="838200"/>
            <a:ext cx="771663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 dirty="0" smtClean="0">
                <a:solidFill>
                  <a:srgbClr val="000000"/>
                </a:solidFill>
              </a:rPr>
              <a:t>stack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3" name="26 Grupo"/>
          <p:cNvGrpSpPr/>
          <p:nvPr/>
        </p:nvGrpSpPr>
        <p:grpSpPr>
          <a:xfrm>
            <a:off x="6019800" y="1143000"/>
            <a:ext cx="1371600" cy="304800"/>
            <a:chOff x="5715000" y="1143000"/>
            <a:chExt cx="1371600" cy="304800"/>
          </a:xfrm>
        </p:grpSpPr>
        <p:sp>
          <p:nvSpPr>
            <p:cNvPr id="25" name="2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26" name="2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1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4" name="33 Grupo"/>
          <p:cNvGrpSpPr/>
          <p:nvPr/>
        </p:nvGrpSpPr>
        <p:grpSpPr>
          <a:xfrm>
            <a:off x="6019800" y="1447800"/>
            <a:ext cx="1371600" cy="304800"/>
            <a:chOff x="5715000" y="1143000"/>
            <a:chExt cx="1371600" cy="304800"/>
          </a:xfrm>
        </p:grpSpPr>
        <p:sp>
          <p:nvSpPr>
            <p:cNvPr id="35" name="34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2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5" name="36 Grupo"/>
          <p:cNvGrpSpPr/>
          <p:nvPr/>
        </p:nvGrpSpPr>
        <p:grpSpPr>
          <a:xfrm>
            <a:off x="6019800" y="1752600"/>
            <a:ext cx="1371600" cy="304800"/>
            <a:chOff x="5715000" y="1143000"/>
            <a:chExt cx="1371600" cy="304800"/>
          </a:xfrm>
        </p:grpSpPr>
        <p:sp>
          <p:nvSpPr>
            <p:cNvPr id="38" name="37 Rectángulo"/>
            <p:cNvSpPr/>
            <p:nvPr/>
          </p:nvSpPr>
          <p:spPr bwMode="auto">
            <a:xfrm>
              <a:off x="6172200" y="1143000"/>
              <a:ext cx="9144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>
                  <a:solidFill>
                    <a:schemeClr val="tx1"/>
                  </a:solidFill>
                  <a:latin typeface="Courier10 BT" pitchFamily="49" charset="0"/>
                </a:rPr>
                <a:t>0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5715000" y="1143000"/>
              <a:ext cx="4572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500" dirty="0" smtClean="0">
                  <a:solidFill>
                    <a:schemeClr val="tx1"/>
                  </a:solidFill>
                  <a:latin typeface="Courier10 BT" pitchFamily="49" charset="0"/>
                </a:rPr>
                <a:t>3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10 BT" pitchFamily="49" charset="0"/>
              </a:endParaRPr>
            </a:p>
          </p:txBody>
        </p:sp>
      </p:grpSp>
      <p:grpSp>
        <p:nvGrpSpPr>
          <p:cNvPr id="6" name="40 Grupo"/>
          <p:cNvGrpSpPr/>
          <p:nvPr/>
        </p:nvGrpSpPr>
        <p:grpSpPr>
          <a:xfrm>
            <a:off x="5334000" y="838200"/>
            <a:ext cx="685800" cy="369332"/>
            <a:chOff x="6553200" y="1143000"/>
            <a:chExt cx="685800" cy="369332"/>
          </a:xfrm>
        </p:grpSpPr>
        <p:cxnSp>
          <p:nvCxnSpPr>
            <p:cNvPr id="42" name="41 Conector recto de flecha"/>
            <p:cNvCxnSpPr/>
            <p:nvPr/>
          </p:nvCxnSpPr>
          <p:spPr bwMode="auto">
            <a:xfrm>
              <a:off x="7010400" y="12954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42 CuadroTexto"/>
            <p:cNvSpPr txBox="1"/>
            <p:nvPr/>
          </p:nvSpPr>
          <p:spPr>
            <a:xfrm>
              <a:off x="6553200" y="1143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SP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50 Grupo"/>
          <p:cNvGrpSpPr/>
          <p:nvPr/>
        </p:nvGrpSpPr>
        <p:grpSpPr>
          <a:xfrm>
            <a:off x="7391400" y="1143000"/>
            <a:ext cx="762000" cy="369332"/>
            <a:chOff x="8001000" y="1219200"/>
            <a:chExt cx="762000" cy="369332"/>
          </a:xfrm>
        </p:grpSpPr>
        <p:cxnSp>
          <p:nvCxnSpPr>
            <p:cNvPr id="45" name="44 Conector recto de flecha"/>
            <p:cNvCxnSpPr/>
            <p:nvPr/>
          </p:nvCxnSpPr>
          <p:spPr bwMode="auto">
            <a:xfrm flipH="1">
              <a:off x="8001000" y="1371600"/>
              <a:ext cx="2286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6" name="45 CuadroTexto"/>
            <p:cNvSpPr txBox="1"/>
            <p:nvPr/>
          </p:nvSpPr>
          <p:spPr>
            <a:xfrm>
              <a:off x="8153400" y="1219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BP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37" name="36 CuadroTexto"/>
          <p:cNvSpPr txBox="1"/>
          <p:nvPr/>
        </p:nvSpPr>
        <p:spPr>
          <a:xfrm>
            <a:off x="685800" y="17526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Initial State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PGothic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PGothic" pitchFamily="1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1531</Words>
  <Application>Microsoft Office PowerPoint</Application>
  <PresentationFormat>Presentación en pantalla (4:3)</PresentationFormat>
  <Paragraphs>1780</Paragraphs>
  <Slides>36</Slides>
  <Notes>36</Notes>
  <HiddenSlides>2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37" baseType="lpstr">
      <vt:lpstr>Office Theme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Edward Aymerich</cp:lastModifiedBy>
  <cp:revision>315</cp:revision>
  <cp:lastPrinted>1899-12-30T00:00:00Z</cp:lastPrinted>
  <dcterms:created xsi:type="dcterms:W3CDTF">2002-09-04T03:07:34Z</dcterms:created>
  <dcterms:modified xsi:type="dcterms:W3CDTF">2014-01-22T23:23:18Z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2052-8.1.0.3002</vt:lpwstr>
  </property>
</Properties>
</file>