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2"/>
  </p:notesMasterIdLst>
  <p:handoutMasterIdLst>
    <p:handoutMasterId r:id="rId43"/>
  </p:handoutMasterIdLst>
  <p:sldIdLst>
    <p:sldId id="256" r:id="rId2"/>
    <p:sldId id="305" r:id="rId3"/>
    <p:sldId id="258" r:id="rId4"/>
    <p:sldId id="259" r:id="rId5"/>
    <p:sldId id="260" r:id="rId6"/>
    <p:sldId id="261" r:id="rId7"/>
    <p:sldId id="262" r:id="rId8"/>
    <p:sldId id="265" r:id="rId9"/>
    <p:sldId id="266" r:id="rId10"/>
    <p:sldId id="267" r:id="rId11"/>
    <p:sldId id="268" r:id="rId12"/>
    <p:sldId id="269" r:id="rId13"/>
    <p:sldId id="270" r:id="rId14"/>
    <p:sldId id="271" r:id="rId15"/>
    <p:sldId id="306" r:id="rId16"/>
    <p:sldId id="272" r:id="rId17"/>
    <p:sldId id="273" r:id="rId18"/>
    <p:sldId id="307" r:id="rId19"/>
    <p:sldId id="308" r:id="rId20"/>
    <p:sldId id="311" r:id="rId21"/>
    <p:sldId id="309" r:id="rId22"/>
    <p:sldId id="312" r:id="rId23"/>
    <p:sldId id="274" r:id="rId24"/>
    <p:sldId id="276" r:id="rId25"/>
    <p:sldId id="286" r:id="rId26"/>
    <p:sldId id="278" r:id="rId27"/>
    <p:sldId id="287" r:id="rId28"/>
    <p:sldId id="279" r:id="rId29"/>
    <p:sldId id="288" r:id="rId30"/>
    <p:sldId id="310" r:id="rId31"/>
    <p:sldId id="277" r:id="rId32"/>
    <p:sldId id="282" r:id="rId33"/>
    <p:sldId id="289" r:id="rId34"/>
    <p:sldId id="283" r:id="rId35"/>
    <p:sldId id="299" r:id="rId36"/>
    <p:sldId id="300" r:id="rId37"/>
    <p:sldId id="284" r:id="rId38"/>
    <p:sldId id="290" r:id="rId39"/>
    <p:sldId id="280" r:id="rId40"/>
    <p:sldId id="291" r:id="rId41"/>
  </p:sldIdLst>
  <p:sldSz cx="9144000" cy="6858000" type="screen4x3"/>
  <p:notesSz cx="6400800" cy="8686800"/>
  <p:defaultTextStyle>
    <a:defPPr>
      <a:defRPr lang="en-US"/>
    </a:defPPr>
    <a:lvl1pPr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1pPr>
    <a:lvl2pPr marL="4572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2pPr>
    <a:lvl3pPr marL="9144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3pPr>
    <a:lvl4pPr marL="13716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4pPr>
    <a:lvl5pPr marL="18288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Verdana"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Verdana"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Verdana"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Verdana"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8000"/>
    <a:srgbClr val="FF3300"/>
    <a:srgbClr val="3333FF"/>
    <a:srgbClr val="996633"/>
    <a:srgbClr val="990033"/>
    <a:srgbClr val="993366"/>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735"/>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39" name="Rectangle 3"/>
          <p:cNvSpPr>
            <a:spLocks noGrp="1" noChangeArrowheads="1"/>
          </p:cNvSpPr>
          <p:nvPr>
            <p:ph type="dt" sz="quarter"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65540" name="Rectangle 4"/>
          <p:cNvSpPr>
            <a:spLocks noGrp="1" noChangeArrowheads="1"/>
          </p:cNvSpPr>
          <p:nvPr>
            <p:ph type="ftr" sz="quarter" idx="2"/>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41" name="Rectangle 5"/>
          <p:cNvSpPr>
            <a:spLocks noGrp="1" noChangeArrowheads="1"/>
          </p:cNvSpPr>
          <p:nvPr>
            <p:ph type="sldNum" sz="quarter" idx="3"/>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8C5E9F18-D009-4054-B05A-B430F36C40ED}"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87"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14340" name="Rectangle 4"/>
          <p:cNvSpPr>
            <a:spLocks noRo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91"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B1C04B1C-D3AC-41AE-87B2-9B84D239DBD7}"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a:latin typeface="Verdana" charset="0"/>
              <a:ea typeface="+mn-ea"/>
            </a:endParaRPr>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C01BA468-7AC9-4925-A59C-24501BF1B112}"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751BD842-0A41-4F3E-8B6E-C766007B4586}"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BF4FC028-2D18-4D84-ADCB-1BFB77D5153D}"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72400EAE-977A-4C36-97BC-317F142C1D8D}"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CF5C51FE-23ED-47C3-8415-6A8B1684C120}"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3AD7306A-0A81-4692-81EF-A4D2005CB84C}"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6C6093C7-B72B-48CD-ABDD-84C9687CD292}"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EBE1DBB7-38B9-4F8E-83BD-0E4EDE113546}"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46631BE8-521A-4162-BB39-FD45DE998611}"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F817FECE-8C8E-4ADF-98C1-EE058AA22FC3}"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DCC26878-30C5-4194-AF0C-EC8AE5A35390}"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5360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3"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153664"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charset="0"/>
                <a:ea typeface="+mn-ea"/>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charset="0"/>
                <a:ea typeface="+mn-ea"/>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3AC5AC13-2533-44A3-A073-8B11F0E8E308}"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charset="0"/>
        </a:defRPr>
      </a:lvl6pPr>
      <a:lvl7pPr marL="914400" algn="l" rtl="0" fontAlgn="base">
        <a:spcBef>
          <a:spcPct val="0"/>
        </a:spcBef>
        <a:spcAft>
          <a:spcPct val="0"/>
        </a:spcAft>
        <a:defRPr sz="4400">
          <a:solidFill>
            <a:schemeClr val="tx2"/>
          </a:solidFill>
          <a:latin typeface="Verdana" charset="0"/>
        </a:defRPr>
      </a:lvl7pPr>
      <a:lvl8pPr marL="1371600" algn="l" rtl="0" fontAlgn="base">
        <a:spcBef>
          <a:spcPct val="0"/>
        </a:spcBef>
        <a:spcAft>
          <a:spcPct val="0"/>
        </a:spcAft>
        <a:defRPr sz="4400">
          <a:solidFill>
            <a:schemeClr val="tx2"/>
          </a:solidFill>
          <a:latin typeface="Verdana" charset="0"/>
        </a:defRPr>
      </a:lvl8pPr>
      <a:lvl9pPr marL="1828800" algn="l" rtl="0" fontAlgn="base">
        <a:spcBef>
          <a:spcPct val="0"/>
        </a:spcBef>
        <a:spcAft>
          <a:spcPct val="0"/>
        </a:spcAft>
        <a:defRPr sz="4400">
          <a:solidFill>
            <a:schemeClr val="tx2"/>
          </a:solidFill>
          <a:latin typeface="Verdana"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105"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105"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79463" y="1704975"/>
            <a:ext cx="7678737" cy="823913"/>
          </a:xfrm>
        </p:spPr>
        <p:txBody>
          <a:bodyPr/>
          <a:lstStyle/>
          <a:p>
            <a:pPr eaLnBrk="1" hangingPunct="1"/>
            <a:r>
              <a:rPr lang="en-US" sz="4800" smtClean="0"/>
              <a:t>Process concept</a:t>
            </a: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762000" y="3276600"/>
            <a:ext cx="1752600" cy="10668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sp>
        <p:nvSpPr>
          <p:cNvPr id="15363" name="Line 3"/>
          <p:cNvSpPr>
            <a:spLocks noChangeShapeType="1"/>
          </p:cNvSpPr>
          <p:nvPr/>
        </p:nvSpPr>
        <p:spPr bwMode="auto">
          <a:xfrm flipV="1">
            <a:off x="1676400" y="2514600"/>
            <a:ext cx="0" cy="762000"/>
          </a:xfrm>
          <a:prstGeom prst="line">
            <a:avLst/>
          </a:prstGeom>
          <a:noFill/>
          <a:ln w="9525">
            <a:solidFill>
              <a:srgbClr val="000000"/>
            </a:solidFill>
            <a:round/>
            <a:headEnd/>
            <a:tailEnd/>
          </a:ln>
        </p:spPr>
        <p:txBody>
          <a:bodyPr/>
          <a:lstStyle/>
          <a:p>
            <a:endParaRPr lang="en-US"/>
          </a:p>
        </p:txBody>
      </p:sp>
      <p:sp>
        <p:nvSpPr>
          <p:cNvPr id="15364" name="Line 4"/>
          <p:cNvSpPr>
            <a:spLocks noChangeShapeType="1"/>
          </p:cNvSpPr>
          <p:nvPr/>
        </p:nvSpPr>
        <p:spPr bwMode="auto">
          <a:xfrm>
            <a:off x="1676400" y="2514600"/>
            <a:ext cx="2324100" cy="0"/>
          </a:xfrm>
          <a:prstGeom prst="line">
            <a:avLst/>
          </a:prstGeom>
          <a:noFill/>
          <a:ln w="9525">
            <a:solidFill>
              <a:srgbClr val="000000"/>
            </a:solidFill>
            <a:round/>
            <a:headEnd/>
            <a:tailEnd type="triangle" w="med" len="med"/>
          </a:ln>
        </p:spPr>
        <p:txBody>
          <a:bodyPr/>
          <a:lstStyle/>
          <a:p>
            <a:endParaRPr lang="en-US"/>
          </a:p>
        </p:txBody>
      </p:sp>
      <p:sp>
        <p:nvSpPr>
          <p:cNvPr id="15365" name="Oval 5"/>
          <p:cNvSpPr>
            <a:spLocks noChangeArrowheads="1"/>
          </p:cNvSpPr>
          <p:nvPr/>
        </p:nvSpPr>
        <p:spPr bwMode="auto">
          <a:xfrm>
            <a:off x="4038600" y="21336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15366" name="Line 6"/>
          <p:cNvSpPr>
            <a:spLocks noChangeShapeType="1"/>
          </p:cNvSpPr>
          <p:nvPr/>
        </p:nvSpPr>
        <p:spPr bwMode="auto">
          <a:xfrm>
            <a:off x="2514600" y="3810000"/>
            <a:ext cx="1600200" cy="0"/>
          </a:xfrm>
          <a:prstGeom prst="line">
            <a:avLst/>
          </a:prstGeom>
          <a:noFill/>
          <a:ln w="9525">
            <a:solidFill>
              <a:srgbClr val="000000"/>
            </a:solidFill>
            <a:round/>
            <a:headEnd/>
            <a:tailEnd type="triangle" w="med" len="med"/>
          </a:ln>
        </p:spPr>
        <p:txBody>
          <a:bodyPr/>
          <a:lstStyle/>
          <a:p>
            <a:endParaRPr lang="en-US"/>
          </a:p>
        </p:txBody>
      </p:sp>
      <p:sp>
        <p:nvSpPr>
          <p:cNvPr id="15367" name="Oval 7"/>
          <p:cNvSpPr>
            <a:spLocks noChangeArrowheads="1"/>
          </p:cNvSpPr>
          <p:nvPr/>
        </p:nvSpPr>
        <p:spPr bwMode="auto">
          <a:xfrm>
            <a:off x="4114800" y="33528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15368" name="Line 8"/>
          <p:cNvSpPr>
            <a:spLocks noChangeShapeType="1"/>
          </p:cNvSpPr>
          <p:nvPr/>
        </p:nvSpPr>
        <p:spPr bwMode="auto">
          <a:xfrm>
            <a:off x="1676400" y="4953000"/>
            <a:ext cx="2286000" cy="0"/>
          </a:xfrm>
          <a:prstGeom prst="line">
            <a:avLst/>
          </a:prstGeom>
          <a:noFill/>
          <a:ln w="9525">
            <a:solidFill>
              <a:srgbClr val="000000"/>
            </a:solidFill>
            <a:round/>
            <a:headEnd/>
            <a:tailEnd type="triangle" w="med" len="med"/>
          </a:ln>
        </p:spPr>
        <p:txBody>
          <a:bodyPr/>
          <a:lstStyle/>
          <a:p>
            <a:endParaRPr lang="en-US"/>
          </a:p>
        </p:txBody>
      </p:sp>
      <p:sp>
        <p:nvSpPr>
          <p:cNvPr id="15369" name="Line 9"/>
          <p:cNvSpPr>
            <a:spLocks noChangeShapeType="1"/>
          </p:cNvSpPr>
          <p:nvPr/>
        </p:nvSpPr>
        <p:spPr bwMode="auto">
          <a:xfrm>
            <a:off x="1676400" y="4343400"/>
            <a:ext cx="0" cy="571500"/>
          </a:xfrm>
          <a:prstGeom prst="line">
            <a:avLst/>
          </a:prstGeom>
          <a:noFill/>
          <a:ln w="9525">
            <a:solidFill>
              <a:srgbClr val="000000"/>
            </a:solidFill>
            <a:round/>
            <a:headEnd/>
            <a:tailEnd/>
          </a:ln>
        </p:spPr>
        <p:txBody>
          <a:bodyPr/>
          <a:lstStyle/>
          <a:p>
            <a:endParaRPr lang="en-US"/>
          </a:p>
        </p:txBody>
      </p:sp>
      <p:sp>
        <p:nvSpPr>
          <p:cNvPr id="15370" name="Oval 10"/>
          <p:cNvSpPr>
            <a:spLocks noChangeArrowheads="1"/>
          </p:cNvSpPr>
          <p:nvPr/>
        </p:nvSpPr>
        <p:spPr bwMode="auto">
          <a:xfrm>
            <a:off x="3962400" y="4495800"/>
            <a:ext cx="17526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BLOCKED</a:t>
            </a:r>
          </a:p>
        </p:txBody>
      </p:sp>
      <p:sp>
        <p:nvSpPr>
          <p:cNvPr id="24587" name="Rectangle 11"/>
          <p:cNvSpPr>
            <a:spLocks noChangeArrowheads="1"/>
          </p:cNvSpPr>
          <p:nvPr/>
        </p:nvSpPr>
        <p:spPr bwMode="auto">
          <a:xfrm>
            <a:off x="1143000" y="685800"/>
            <a:ext cx="4329113"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Depiction of state change</a:t>
            </a:r>
          </a:p>
        </p:txBody>
      </p:sp>
      <p:sp>
        <p:nvSpPr>
          <p:cNvPr id="15372" name="Text Box 12"/>
          <p:cNvSpPr txBox="1">
            <a:spLocks noChangeArrowheads="1"/>
          </p:cNvSpPr>
          <p:nvPr/>
        </p:nvSpPr>
        <p:spPr bwMode="auto">
          <a:xfrm>
            <a:off x="2667000" y="2057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15373" name="Text Box 13"/>
          <p:cNvSpPr txBox="1">
            <a:spLocks noChangeArrowheads="1"/>
          </p:cNvSpPr>
          <p:nvPr/>
        </p:nvSpPr>
        <p:spPr bwMode="auto">
          <a:xfrm>
            <a:off x="2667000" y="3200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a:t>
            </a:r>
          </a:p>
        </p:txBody>
      </p:sp>
      <p:sp>
        <p:nvSpPr>
          <p:cNvPr id="15374" name="Text Box 14"/>
          <p:cNvSpPr txBox="1">
            <a:spLocks noChangeArrowheads="1"/>
          </p:cNvSpPr>
          <p:nvPr/>
        </p:nvSpPr>
        <p:spPr bwMode="auto">
          <a:xfrm>
            <a:off x="2590800" y="4343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checkerboard(across)">
                                      <p:cBhvr>
                                        <p:cTn id="7" dur="500"/>
                                        <p:tgtEl>
                                          <p:spTgt spid="1536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checkerboard(across)">
                                      <p:cBhvr>
                                        <p:cTn id="10" dur="500"/>
                                        <p:tgtEl>
                                          <p:spTgt spid="1536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372"/>
                                        </p:tgtEl>
                                        <p:attrNameLst>
                                          <p:attrName>style.visibility</p:attrName>
                                        </p:attrNameLst>
                                      </p:cBhvr>
                                      <p:to>
                                        <p:strVal val="visible"/>
                                      </p:to>
                                    </p:set>
                                    <p:animEffect transition="in" filter="checkerboard(across)">
                                      <p:cBhvr>
                                        <p:cTn id="13" dur="500"/>
                                        <p:tgtEl>
                                          <p:spTgt spid="1537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5365"/>
                                        </p:tgtEl>
                                        <p:attrNameLst>
                                          <p:attrName>style.visibility</p:attrName>
                                        </p:attrNameLst>
                                      </p:cBhvr>
                                      <p:to>
                                        <p:strVal val="visible"/>
                                      </p:to>
                                    </p:set>
                                    <p:animEffect transition="in" filter="checkerboard(across)">
                                      <p:cBhvr>
                                        <p:cTn id="18" dur="500"/>
                                        <p:tgtEl>
                                          <p:spTgt spid="1536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366"/>
                                        </p:tgtEl>
                                        <p:attrNameLst>
                                          <p:attrName>style.visibility</p:attrName>
                                        </p:attrNameLst>
                                      </p:cBhvr>
                                      <p:to>
                                        <p:strVal val="visible"/>
                                      </p:to>
                                    </p:set>
                                    <p:animEffect transition="in" filter="checkerboard(across)">
                                      <p:cBhvr>
                                        <p:cTn id="23" dur="500"/>
                                        <p:tgtEl>
                                          <p:spTgt spid="1536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73"/>
                                        </p:tgtEl>
                                        <p:attrNameLst>
                                          <p:attrName>style.visibility</p:attrName>
                                        </p:attrNameLst>
                                      </p:cBhvr>
                                      <p:to>
                                        <p:strVal val="visible"/>
                                      </p:to>
                                    </p:set>
                                    <p:animEffect transition="in" filter="checkerboard(across)">
                                      <p:cBhvr>
                                        <p:cTn id="26" dur="500"/>
                                        <p:tgtEl>
                                          <p:spTgt spid="1537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Effect transition="in" filter="checkerboard(across)">
                                      <p:cBhvr>
                                        <p:cTn id="31" dur="500"/>
                                        <p:tgtEl>
                                          <p:spTgt spid="1536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checkerboard(across)">
                                      <p:cBhvr>
                                        <p:cTn id="36" dur="500"/>
                                        <p:tgtEl>
                                          <p:spTgt spid="15369"/>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5368"/>
                                        </p:tgtEl>
                                        <p:attrNameLst>
                                          <p:attrName>style.visibility</p:attrName>
                                        </p:attrNameLst>
                                      </p:cBhvr>
                                      <p:to>
                                        <p:strVal val="visible"/>
                                      </p:to>
                                    </p:set>
                                    <p:animEffect transition="in" filter="checkerboard(across)">
                                      <p:cBhvr>
                                        <p:cTn id="39" dur="500"/>
                                        <p:tgtEl>
                                          <p:spTgt spid="15368"/>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5374"/>
                                        </p:tgtEl>
                                        <p:attrNameLst>
                                          <p:attrName>style.visibility</p:attrName>
                                        </p:attrNameLst>
                                      </p:cBhvr>
                                      <p:to>
                                        <p:strVal val="visible"/>
                                      </p:to>
                                    </p:set>
                                    <p:animEffect transition="in" filter="checkerboard(across)">
                                      <p:cBhvr>
                                        <p:cTn id="42" dur="500"/>
                                        <p:tgtEl>
                                          <p:spTgt spid="1537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370"/>
                                        </p:tgtEl>
                                        <p:attrNameLst>
                                          <p:attrName>style.visibility</p:attrName>
                                        </p:attrNameLst>
                                      </p:cBhvr>
                                      <p:to>
                                        <p:strVal val="visible"/>
                                      </p:to>
                                    </p:set>
                                    <p:animEffect transition="in" filter="checkerboard(across)">
                                      <p:cBhvr>
                                        <p:cTn id="47"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animBg="1"/>
      <p:bldP spid="15367" grpId="0" animBg="1"/>
      <p:bldP spid="15368" grpId="0" animBg="1"/>
      <p:bldP spid="15369" grpId="0" animBg="1"/>
      <p:bldP spid="15370" grpId="0" animBg="1"/>
      <p:bldP spid="15372" grpId="0"/>
      <p:bldP spid="15373" grpId="0"/>
      <p:bldP spid="153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38200" y="2057400"/>
            <a:ext cx="7958138" cy="3881438"/>
          </a:xfrm>
        </p:spPr>
        <p:txBody>
          <a:bodyPr/>
          <a:lstStyle/>
          <a:p>
            <a:pPr eaLnBrk="1" hangingPunct="1"/>
            <a:r>
              <a:rPr lang="en-US" sz="2400" smtClean="0"/>
              <a:t>The activity of a process is controlled by a data structure called </a:t>
            </a:r>
            <a:r>
              <a:rPr lang="en-US" sz="2400" b="1" smtClean="0"/>
              <a:t>P</a:t>
            </a:r>
            <a:r>
              <a:rPr lang="en-US" sz="2400" smtClean="0"/>
              <a:t>rocess </a:t>
            </a:r>
            <a:r>
              <a:rPr lang="en-US" sz="2400" b="1" smtClean="0"/>
              <a:t>C</a:t>
            </a:r>
            <a:r>
              <a:rPr lang="en-US" sz="2400" smtClean="0"/>
              <a:t>ontrol </a:t>
            </a:r>
            <a:r>
              <a:rPr lang="en-US" sz="2400" b="1" smtClean="0"/>
              <a:t>B</a:t>
            </a:r>
            <a:r>
              <a:rPr lang="en-US" sz="2400" smtClean="0"/>
              <a:t>lock(PCB). </a:t>
            </a:r>
          </a:p>
          <a:p>
            <a:pPr eaLnBrk="1" hangingPunct="1"/>
            <a:endParaRPr lang="en-US" sz="2400" smtClean="0"/>
          </a:p>
          <a:p>
            <a:pPr eaLnBrk="1" hangingPunct="1"/>
            <a:r>
              <a:rPr lang="en-US" sz="2400" smtClean="0"/>
              <a:t>A PCB is created every time a program is loaded to be executed. </a:t>
            </a:r>
          </a:p>
          <a:p>
            <a:pPr eaLnBrk="1" hangingPunct="1"/>
            <a:endParaRPr lang="en-US" sz="2400" smtClean="0"/>
          </a:p>
          <a:p>
            <a:pPr eaLnBrk="1" hangingPunct="1"/>
            <a:r>
              <a:rPr lang="en-US" sz="2400" smtClean="0"/>
              <a:t>So, a process is defined by PCB-Program couple</a:t>
            </a:r>
            <a:r>
              <a:rPr lang="en-US" sz="2800" smtClean="0"/>
              <a:t>.</a:t>
            </a:r>
          </a:p>
        </p:txBody>
      </p:sp>
      <p:sp>
        <p:nvSpPr>
          <p:cNvPr id="25603" name="Text Box 4"/>
          <p:cNvSpPr txBox="1">
            <a:spLocks noChangeArrowheads="1"/>
          </p:cNvSpPr>
          <p:nvPr/>
        </p:nvSpPr>
        <p:spPr bwMode="auto">
          <a:xfrm>
            <a:off x="990600" y="609600"/>
            <a:ext cx="38862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868363"/>
            <a:ext cx="7772400" cy="579437"/>
          </a:xfrm>
        </p:spPr>
        <p:txBody>
          <a:bodyPr/>
          <a:lstStyle/>
          <a:p>
            <a:pPr eaLnBrk="1" hangingPunct="1"/>
            <a:r>
              <a:rPr lang="en-US" sz="3200" smtClean="0"/>
              <a:t>Structure of PCB</a:t>
            </a:r>
          </a:p>
        </p:txBody>
      </p:sp>
      <p:sp>
        <p:nvSpPr>
          <p:cNvPr id="26627" name="Text Box 145"/>
          <p:cNvSpPr txBox="1">
            <a:spLocks noChangeArrowheads="1"/>
          </p:cNvSpPr>
          <p:nvPr/>
        </p:nvSpPr>
        <p:spPr bwMode="auto">
          <a:xfrm>
            <a:off x="838200" y="1752600"/>
            <a:ext cx="7696200" cy="48387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PCB  contains information about processes, for instance: </a:t>
            </a:r>
          </a:p>
          <a:p>
            <a:pPr>
              <a:spcBef>
                <a:spcPct val="50000"/>
              </a:spcBef>
              <a:buFont typeface="Wingdings" pitchFamily="-105" charset="2"/>
              <a:buChar char="Ø"/>
            </a:pPr>
            <a:r>
              <a:rPr lang="en-US">
                <a:latin typeface="Times New Roman" pitchFamily="-105" charset="0"/>
              </a:rPr>
              <a:t> the current state of a process</a:t>
            </a:r>
          </a:p>
          <a:p>
            <a:pPr>
              <a:spcBef>
                <a:spcPct val="50000"/>
              </a:spcBef>
              <a:buFont typeface="Wingdings" pitchFamily="-105" charset="2"/>
              <a:buChar char="Ø"/>
            </a:pPr>
            <a:r>
              <a:rPr lang="en-US">
                <a:latin typeface="Times New Roman" pitchFamily="-105" charset="0"/>
              </a:rPr>
              <a:t>Unique identification of process</a:t>
            </a:r>
          </a:p>
          <a:p>
            <a:pPr>
              <a:spcBef>
                <a:spcPct val="50000"/>
              </a:spcBef>
              <a:buFont typeface="Wingdings" pitchFamily="-105" charset="2"/>
              <a:buChar char="Ø"/>
            </a:pPr>
            <a:r>
              <a:rPr lang="en-US">
                <a:latin typeface="Times New Roman" pitchFamily="-105" charset="0"/>
              </a:rPr>
              <a:t>Process priority</a:t>
            </a:r>
          </a:p>
          <a:p>
            <a:pPr>
              <a:spcBef>
                <a:spcPct val="50000"/>
              </a:spcBef>
              <a:buFont typeface="Wingdings" pitchFamily="-105" charset="2"/>
              <a:buChar char="Ø"/>
            </a:pPr>
            <a:r>
              <a:rPr lang="en-US">
                <a:latin typeface="Times New Roman" pitchFamily="-105" charset="0"/>
              </a:rPr>
              <a:t>Contents of  some CPU registers</a:t>
            </a:r>
          </a:p>
          <a:p>
            <a:pPr>
              <a:spcBef>
                <a:spcPct val="50000"/>
              </a:spcBef>
              <a:buFont typeface="Wingdings" pitchFamily="-105" charset="2"/>
              <a:buChar char="Ø"/>
            </a:pPr>
            <a:r>
              <a:rPr lang="en-US">
                <a:latin typeface="Times New Roman" pitchFamily="-105" charset="0"/>
              </a:rPr>
              <a:t>Instruction Pointer (IP), also known as PC</a:t>
            </a:r>
          </a:p>
          <a:p>
            <a:pPr>
              <a:spcBef>
                <a:spcPct val="50000"/>
              </a:spcBef>
              <a:buFont typeface="Wingdings" pitchFamily="-105" charset="2"/>
              <a:buChar char="Ø"/>
            </a:pPr>
            <a:r>
              <a:rPr lang="en-US">
                <a:latin typeface="Times New Roman" pitchFamily="-105" charset="0"/>
              </a:rPr>
              <a:t>Base and limit registers</a:t>
            </a:r>
          </a:p>
          <a:p>
            <a:pPr>
              <a:spcBef>
                <a:spcPct val="50000"/>
              </a:spcBef>
              <a:buFont typeface="Wingdings" pitchFamily="-105" charset="2"/>
              <a:buChar char="Ø"/>
            </a:pPr>
            <a:r>
              <a:rPr lang="en-US">
                <a:latin typeface="Times New Roman" pitchFamily="-105" charset="0"/>
              </a:rPr>
              <a:t>Time limits and I/O status information </a:t>
            </a:r>
          </a:p>
          <a:p>
            <a:pPr>
              <a:spcBef>
                <a:spcPct val="50000"/>
              </a:spcBef>
              <a:buFont typeface="Wingdings" pitchFamily="-105" charset="2"/>
              <a:buChar char="Ø"/>
            </a:pPr>
            <a:endParaRPr lang="en-US">
              <a:latin typeface="Times New Roman" pitchFamily="-105"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1"/>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1" name="Rectangle 32"/>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2" name="Text Box 33"/>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PROGRAM</a:t>
            </a:r>
          </a:p>
        </p:txBody>
      </p:sp>
      <p:sp>
        <p:nvSpPr>
          <p:cNvPr id="27653" name="Text Box 34"/>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STACK</a:t>
            </a:r>
          </a:p>
          <a:p>
            <a:pPr>
              <a:spcBef>
                <a:spcPct val="50000"/>
              </a:spcBef>
            </a:pPr>
            <a:endParaRPr lang="en-US">
              <a:latin typeface="Times New Roman" pitchFamily="-105" charset="0"/>
            </a:endParaRPr>
          </a:p>
        </p:txBody>
      </p:sp>
      <p:sp>
        <p:nvSpPr>
          <p:cNvPr id="27654" name="Line 3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27655" name="Line 3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27656" name="Line 39"/>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27657" name="Line 40"/>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27658" name="Line 41"/>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27659" name="Line 42"/>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27660" name="Line 43"/>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27661" name="Line 44"/>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27662" name="Line 45"/>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27663" name="Line 46"/>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27664" name="Line 47"/>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27665" name="Line 48"/>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27666" name="Line 49"/>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27667" name="Line 51"/>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27668" name="Text Box 52"/>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p>
        </p:txBody>
      </p:sp>
      <p:sp>
        <p:nvSpPr>
          <p:cNvPr id="27669" name="Text Box 55"/>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Base code</a:t>
            </a:r>
          </a:p>
        </p:txBody>
      </p:sp>
      <p:sp>
        <p:nvSpPr>
          <p:cNvPr id="27670" name="Text Box 56"/>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Limit Code</a:t>
            </a:r>
          </a:p>
        </p:txBody>
      </p:sp>
      <p:sp>
        <p:nvSpPr>
          <p:cNvPr id="27671" name="Text Box 57"/>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IP or PC</a:t>
            </a:r>
          </a:p>
        </p:txBody>
      </p:sp>
      <p:sp>
        <p:nvSpPr>
          <p:cNvPr id="27672" name="Text Box 58"/>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Stack Pointer</a:t>
            </a:r>
          </a:p>
        </p:txBody>
      </p:sp>
      <p:sp>
        <p:nvSpPr>
          <p:cNvPr id="27673" name="Text Box 59"/>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Registers</a:t>
            </a:r>
          </a:p>
        </p:txBody>
      </p:sp>
      <p:sp>
        <p:nvSpPr>
          <p:cNvPr id="27674" name="Text Box 60"/>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Interrupt Flags</a:t>
            </a:r>
          </a:p>
        </p:txBody>
      </p:sp>
      <p:sp>
        <p:nvSpPr>
          <p:cNvPr id="27675" name="Text Box 61"/>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MODE</a:t>
            </a:r>
          </a:p>
        </p:txBody>
      </p:sp>
      <p:sp>
        <p:nvSpPr>
          <p:cNvPr id="27676" name="Text Box 62"/>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a:t>
            </a:r>
          </a:p>
        </p:txBody>
      </p:sp>
      <p:sp>
        <p:nvSpPr>
          <p:cNvPr id="27677" name="Text Box 63"/>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solidFill>
                  <a:schemeClr val="folHlink"/>
                </a:solidFill>
                <a:latin typeface="Times New Roman" pitchFamily="-105" charset="0"/>
              </a:rPr>
              <a:t>State</a:t>
            </a:r>
          </a:p>
        </p:txBody>
      </p:sp>
      <p:sp>
        <p:nvSpPr>
          <p:cNvPr id="27678" name="Line 64"/>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27679" name="Line 66"/>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27680" name="Line 67"/>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27681" name="Text Box 68"/>
          <p:cNvSpPr txBox="1">
            <a:spLocks noChangeArrowheads="1"/>
          </p:cNvSpPr>
          <p:nvPr/>
        </p:nvSpPr>
        <p:spPr bwMode="auto">
          <a:xfrm>
            <a:off x="9144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Structure of PCB  Contd…</a:t>
            </a:r>
          </a:p>
        </p:txBody>
      </p:sp>
      <p:sp>
        <p:nvSpPr>
          <p:cNvPr id="27682" name="Rectangle 69"/>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05" charset="0"/>
              </a:rPr>
              <a:t>Process name or ID</a:t>
            </a:r>
          </a:p>
        </p:txBody>
      </p:sp>
      <p:sp>
        <p:nvSpPr>
          <p:cNvPr id="27683" name="Rectangle 70"/>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05" charset="0"/>
              </a:rPr>
              <a:t>Pointer to next PCB</a:t>
            </a:r>
          </a:p>
        </p:txBody>
      </p:sp>
      <p:sp>
        <p:nvSpPr>
          <p:cNvPr id="27684" name="Line 71"/>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27685" name="Rectangle 72"/>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05" charset="0"/>
              </a:rPr>
              <a:t>….</a:t>
            </a:r>
          </a:p>
        </p:txBody>
      </p:sp>
      <p:sp>
        <p:nvSpPr>
          <p:cNvPr id="27686" name="Rectangle 73"/>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a:t>
            </a:r>
          </a:p>
        </p:txBody>
      </p:sp>
      <p:sp>
        <p:nvSpPr>
          <p:cNvPr id="27687" name="AutoShape 74"/>
          <p:cNvSpPr>
            <a:spLocks/>
          </p:cNvSpPr>
          <p:nvPr/>
        </p:nvSpPr>
        <p:spPr bwMode="auto">
          <a:xfrm>
            <a:off x="6781800" y="3581400"/>
            <a:ext cx="381000" cy="1828800"/>
          </a:xfrm>
          <a:prstGeom prst="rightBrace">
            <a:avLst>
              <a:gd name="adj1" fmla="val 40000"/>
              <a:gd name="adj2" fmla="val 50000"/>
            </a:avLst>
          </a:prstGeom>
          <a:noFill/>
          <a:ln w="9525">
            <a:solidFill>
              <a:schemeClr val="tx1"/>
            </a:solidFill>
            <a:miter lim="800000"/>
            <a:headEnd/>
            <a:tailEnd/>
          </a:ln>
        </p:spPr>
        <p:txBody>
          <a:bodyPr wrap="none" anchor="ctr"/>
          <a:lstStyle/>
          <a:p>
            <a:endParaRPr lang="en-US"/>
          </a:p>
        </p:txBody>
      </p:sp>
      <p:sp>
        <p:nvSpPr>
          <p:cNvPr id="27688" name="Text Box 76"/>
          <p:cNvSpPr txBox="1">
            <a:spLocks noChangeArrowheads="1"/>
          </p:cNvSpPr>
          <p:nvPr/>
        </p:nvSpPr>
        <p:spPr bwMode="auto">
          <a:xfrm>
            <a:off x="7239000" y="4114800"/>
            <a:ext cx="1392238" cy="825500"/>
          </a:xfrm>
          <a:prstGeom prst="rect">
            <a:avLst/>
          </a:prstGeom>
          <a:noFill/>
          <a:ln w="9525">
            <a:noFill/>
            <a:miter lim="800000"/>
            <a:headEnd/>
            <a:tailEnd/>
          </a:ln>
        </p:spPr>
        <p:txBody>
          <a:bodyPr wrap="none">
            <a:spAutoFit/>
          </a:bodyPr>
          <a:lstStyle/>
          <a:p>
            <a:r>
              <a:rPr lang="en-US" sz="1600">
                <a:solidFill>
                  <a:srgbClr val="3333FF"/>
                </a:solidFill>
              </a:rPr>
              <a:t>T</a:t>
            </a:r>
            <a:r>
              <a:rPr lang="en-US" sz="1600"/>
              <a:t>hread</a:t>
            </a:r>
          </a:p>
          <a:p>
            <a:r>
              <a:rPr lang="en-US" sz="1600">
                <a:solidFill>
                  <a:srgbClr val="3333FF"/>
                </a:solidFill>
              </a:rPr>
              <a:t>C</a:t>
            </a:r>
            <a:r>
              <a:rPr lang="en-US" sz="1600"/>
              <a:t>ontrol </a:t>
            </a:r>
          </a:p>
          <a:p>
            <a:r>
              <a:rPr lang="en-US" sz="1600">
                <a:solidFill>
                  <a:srgbClr val="3333FF"/>
                </a:solidFill>
              </a:rPr>
              <a:t>B</a:t>
            </a:r>
            <a:r>
              <a:rPr lang="en-US" sz="1600"/>
              <a:t>lock (TCB)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A thread is known as “the unit of execution” of a process and it is represented by the Thread Control Block (TCB).</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The TCB consists of four fields: PC, stack pointer, the contents of some registers, and the state.</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 </a:t>
            </a: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8675" name="Text Box 4"/>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We can now observe how each stage of  a process takes place by the aid of  a state diagrams.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Process creation</a:t>
            </a:r>
            <a:r>
              <a:rPr lang="en-US" sz="2400" smtClean="0"/>
              <a:t> : </a:t>
            </a:r>
          </a:p>
          <a:p>
            <a:pPr eaLnBrk="1" hangingPunct="1">
              <a:lnSpc>
                <a:spcPct val="90000"/>
              </a:lnSpc>
            </a:pPr>
            <a:r>
              <a:rPr lang="en-US" sz="2400" smtClean="0"/>
              <a:t>An OS can create one or more processes, via a create-process system call. </a:t>
            </a:r>
          </a:p>
          <a:p>
            <a:pPr eaLnBrk="1" hangingPunct="1">
              <a:lnSpc>
                <a:spcPct val="90000"/>
              </a:lnSpc>
              <a:buFont typeface="Wingdings" pitchFamily="-105" charset="2"/>
              <a:buNone/>
            </a:pPr>
            <a:r>
              <a:rPr lang="en-US" sz="2400" smtClean="0"/>
              <a:t>	</a:t>
            </a:r>
          </a:p>
          <a:p>
            <a:pPr eaLnBrk="1" hangingPunct="1">
              <a:lnSpc>
                <a:spcPct val="90000"/>
              </a:lnSpc>
            </a:pPr>
            <a:r>
              <a:rPr lang="en-US" sz="2400" smtClean="0"/>
              <a:t>During the course of execution an user process may create new processes or threads  as well.  In this case, the creating process (thread) is called the parent and the created (new) process (thread) is named the child.</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9699" name="Text Box 3"/>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71538" y="1044575"/>
            <a:ext cx="8162925" cy="579438"/>
          </a:xfrm>
        </p:spPr>
        <p:txBody>
          <a:bodyPr/>
          <a:lstStyle/>
          <a:p>
            <a:pPr eaLnBrk="1" hangingPunct="1"/>
            <a:r>
              <a:rPr lang="en-US" sz="3200" smtClean="0"/>
              <a:t>Process Creation</a:t>
            </a:r>
          </a:p>
        </p:txBody>
      </p:sp>
      <p:sp>
        <p:nvSpPr>
          <p:cNvPr id="30723" name="Oval 3"/>
          <p:cNvSpPr>
            <a:spLocks noChangeArrowheads="1"/>
          </p:cNvSpPr>
          <p:nvPr/>
        </p:nvSpPr>
        <p:spPr bwMode="auto">
          <a:xfrm>
            <a:off x="1371600" y="3048000"/>
            <a:ext cx="1828800" cy="8382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New</a:t>
            </a:r>
          </a:p>
        </p:txBody>
      </p:sp>
      <p:sp>
        <p:nvSpPr>
          <p:cNvPr id="24580" name="Line 4"/>
          <p:cNvSpPr>
            <a:spLocks noChangeShapeType="1"/>
          </p:cNvSpPr>
          <p:nvPr/>
        </p:nvSpPr>
        <p:spPr bwMode="auto">
          <a:xfrm>
            <a:off x="3200400" y="3505200"/>
            <a:ext cx="1828800" cy="533400"/>
          </a:xfrm>
          <a:prstGeom prst="line">
            <a:avLst/>
          </a:prstGeom>
          <a:noFill/>
          <a:ln w="9525">
            <a:solidFill>
              <a:srgbClr val="000000"/>
            </a:solidFill>
            <a:round/>
            <a:headEnd/>
            <a:tailEnd type="triangle" w="med" len="med"/>
          </a:ln>
        </p:spPr>
        <p:txBody>
          <a:bodyPr/>
          <a:lstStyle/>
          <a:p>
            <a:endParaRPr lang="en-US"/>
          </a:p>
        </p:txBody>
      </p:sp>
      <p:sp>
        <p:nvSpPr>
          <p:cNvPr id="24581" name="Oval 5"/>
          <p:cNvSpPr>
            <a:spLocks noChangeArrowheads="1"/>
          </p:cNvSpPr>
          <p:nvPr/>
        </p:nvSpPr>
        <p:spPr bwMode="auto">
          <a:xfrm>
            <a:off x="5029200" y="3657600"/>
            <a:ext cx="1905000" cy="10668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Ready</a:t>
            </a:r>
          </a:p>
        </p:txBody>
      </p:sp>
      <p:sp>
        <p:nvSpPr>
          <p:cNvPr id="30726" name="Text Box 8"/>
          <p:cNvSpPr txBox="1">
            <a:spLocks noChangeArrowheads="1"/>
          </p:cNvSpPr>
          <p:nvPr/>
        </p:nvSpPr>
        <p:spPr bwMode="auto">
          <a:xfrm>
            <a:off x="1143000" y="4953000"/>
            <a:ext cx="6324600" cy="118745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The process is created and then inserted at the back of the ready queue, it moves to the head of the queue according to a scheduling policy.</a:t>
            </a:r>
          </a:p>
        </p:txBody>
      </p:sp>
      <p:sp>
        <p:nvSpPr>
          <p:cNvPr id="30727" name="Rectangle 9"/>
          <p:cNvSpPr>
            <a:spLocks noChangeArrowheads="1"/>
          </p:cNvSpPr>
          <p:nvPr/>
        </p:nvSpPr>
        <p:spPr bwMode="auto">
          <a:xfrm>
            <a:off x="744538" y="2378075"/>
            <a:ext cx="184150" cy="457200"/>
          </a:xfrm>
          <a:prstGeom prst="rect">
            <a:avLst/>
          </a:prstGeom>
          <a:noFill/>
          <a:ln w="9525">
            <a:noFill/>
            <a:miter lim="800000"/>
            <a:headEnd/>
            <a:tailEnd/>
          </a:ln>
        </p:spPr>
        <p:txBody>
          <a:bodyPr wrap="none">
            <a:spAutoFit/>
          </a:bodyPr>
          <a:lstStyle/>
          <a:p>
            <a:pPr>
              <a:spcBef>
                <a:spcPct val="50000"/>
              </a:spcBef>
            </a:pPr>
            <a:endParaRPr lang="en-US">
              <a:latin typeface="Times New Roman" pitchFamily="-105" charset="0"/>
            </a:endParaRPr>
          </a:p>
        </p:txBody>
      </p:sp>
      <p:sp>
        <p:nvSpPr>
          <p:cNvPr id="24586" name="Text Box 10"/>
          <p:cNvSpPr txBox="1">
            <a:spLocks noChangeArrowheads="1"/>
          </p:cNvSpPr>
          <p:nvPr/>
        </p:nvSpPr>
        <p:spPr bwMode="auto">
          <a:xfrm>
            <a:off x="3657600" y="3352800"/>
            <a:ext cx="1066800" cy="944563"/>
          </a:xfrm>
          <a:prstGeom prst="rect">
            <a:avLst/>
          </a:prstGeom>
          <a:noFill/>
          <a:ln w="9525">
            <a:noFill/>
            <a:miter lim="800000"/>
            <a:headEnd/>
            <a:tailEnd/>
          </a:ln>
        </p:spPr>
        <p:txBody>
          <a:bodyPr>
            <a:spAutoFit/>
          </a:bodyPr>
          <a:lstStyle/>
          <a:p>
            <a:pPr algn="ctr" eaLnBrk="0" hangingPunct="0"/>
            <a:r>
              <a:rPr lang="en-US" sz="2000">
                <a:latin typeface="Times New Roman" pitchFamily="-105" charset="0"/>
              </a:rPr>
              <a:t>Create</a:t>
            </a:r>
          </a:p>
          <a:p>
            <a:pPr>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24586"/>
                                        </p:tgtEl>
                                        <p:attrNameLst>
                                          <p:attrName>style.visibility</p:attrName>
                                        </p:attrNameLst>
                                      </p:cBhvr>
                                      <p:to>
                                        <p:strVal val="visible"/>
                                      </p:to>
                                    </p:set>
                                    <p:animEffect transition="in" filter="checkerboard(across)">
                                      <p:cBhvr>
                                        <p:cTn id="9" dur="500"/>
                                        <p:tgtEl>
                                          <p:spTgt spid="24586"/>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autoUpdateAnimBg="0"/>
      <p:bldP spid="245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5605" name="Oval 5"/>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5607" name="Oval 7"/>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25608" name="Oval 8"/>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25609" name="Rectangle 9"/>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25610" name="Rectangle 10"/>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25611" name="Line 11"/>
          <p:cNvSpPr>
            <a:spLocks noChangeShapeType="1"/>
          </p:cNvSpPr>
          <p:nvPr/>
        </p:nvSpPr>
        <p:spPr bwMode="auto">
          <a:xfrm flipH="1">
            <a:off x="6553200" y="2971800"/>
            <a:ext cx="228600" cy="304800"/>
          </a:xfrm>
          <a:prstGeom prst="line">
            <a:avLst/>
          </a:prstGeom>
          <a:noFill/>
          <a:ln w="9525">
            <a:solidFill>
              <a:schemeClr val="bg1"/>
            </a:solidFill>
            <a:miter lim="800000"/>
            <a:headEnd/>
            <a:tailEnd type="triangle" w="med" len="med"/>
          </a:ln>
        </p:spPr>
        <p:txBody>
          <a:bodyPr wrap="none"/>
          <a:lstStyle/>
          <a:p>
            <a:endParaRPr lang="en-US"/>
          </a:p>
        </p:txBody>
      </p:sp>
      <p:sp>
        <p:nvSpPr>
          <p:cNvPr id="25612" name="Line 12"/>
          <p:cNvSpPr>
            <a:spLocks noChangeShapeType="1"/>
          </p:cNvSpPr>
          <p:nvPr/>
        </p:nvSpPr>
        <p:spPr bwMode="auto">
          <a:xfrm>
            <a:off x="7696200" y="2895600"/>
            <a:ext cx="457200" cy="533400"/>
          </a:xfrm>
          <a:prstGeom prst="line">
            <a:avLst/>
          </a:prstGeom>
          <a:noFill/>
          <a:ln w="9525">
            <a:solidFill>
              <a:schemeClr val="bg1"/>
            </a:solidFill>
            <a:miter lim="800000"/>
            <a:headEnd/>
            <a:tailEnd type="triangle" w="med" len="med"/>
          </a:ln>
        </p:spPr>
        <p:txBody>
          <a:bodyPr wrap="none"/>
          <a:lstStyle/>
          <a:p>
            <a:endParaRPr lang="en-US"/>
          </a:p>
        </p:txBody>
      </p:sp>
      <p:sp>
        <p:nvSpPr>
          <p:cNvPr id="31754" name="Text Box 13"/>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Program </a:t>
            </a:r>
          </a:p>
        </p:txBody>
      </p:sp>
      <p:sp>
        <p:nvSpPr>
          <p:cNvPr id="25614" name="Text Box 14"/>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25618" name="Text Box 18"/>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code</a:t>
            </a:r>
          </a:p>
        </p:txBody>
      </p:sp>
      <p:sp>
        <p:nvSpPr>
          <p:cNvPr id="25620" name="Text Box 20"/>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25622" name="AutoShape 22"/>
          <p:cNvCxnSpPr>
            <a:cxnSpLocks noChangeShapeType="1"/>
            <a:stCxn id="31746" idx="3"/>
            <a:endCxn id="25605"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25623" name="AutoShape 23"/>
          <p:cNvCxnSpPr>
            <a:cxnSpLocks noChangeShapeType="1"/>
            <a:stCxn id="25605" idx="4"/>
            <a:endCxn id="25607"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25626" name="Text Box 2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1761" name="Text Box 27"/>
          <p:cNvSpPr txBox="1">
            <a:spLocks noChangeArrowheads="1"/>
          </p:cNvSpPr>
          <p:nvPr/>
        </p:nvSpPr>
        <p:spPr bwMode="auto">
          <a:xfrm>
            <a:off x="609600" y="685800"/>
            <a:ext cx="5334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20"/>
                                        </p:tgtEl>
                                        <p:attrNameLst>
                                          <p:attrName>style.visibility</p:attrName>
                                        </p:attrNameLst>
                                      </p:cBhvr>
                                      <p:to>
                                        <p:strVal val="visible"/>
                                      </p:to>
                                    </p:set>
                                    <p:animEffect transition="in" filter="checkerboard(across)">
                                      <p:cBhvr>
                                        <p:cTn id="7" dur="500"/>
                                        <p:tgtEl>
                                          <p:spTgt spid="25620"/>
                                        </p:tgtEl>
                                      </p:cBhvr>
                                    </p:animEffect>
                                  </p:childTnLst>
                                </p:cTn>
                              </p:par>
                              <p:par>
                                <p:cTn id="8" presetID="5" presetClass="entr" presetSubtype="10" fill="hold" nodeType="withEffect">
                                  <p:stCondLst>
                                    <p:cond delay="0"/>
                                  </p:stCondLst>
                                  <p:childTnLst>
                                    <p:set>
                                      <p:cBhvr>
                                        <p:cTn id="9" dur="1" fill="hold">
                                          <p:stCondLst>
                                            <p:cond delay="0"/>
                                          </p:stCondLst>
                                        </p:cTn>
                                        <p:tgtEl>
                                          <p:spTgt spid="25622"/>
                                        </p:tgtEl>
                                        <p:attrNameLst>
                                          <p:attrName>style.visibility</p:attrName>
                                        </p:attrNameLst>
                                      </p:cBhvr>
                                      <p:to>
                                        <p:strVal val="visible"/>
                                      </p:to>
                                    </p:set>
                                    <p:animEffect transition="in" filter="checkerboard(across)">
                                      <p:cBhvr>
                                        <p:cTn id="10" dur="500"/>
                                        <p:tgtEl>
                                          <p:spTgt spid="256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slide(fromBottom)">
                                      <p:cBhvr>
                                        <p:cTn id="15" dur="500"/>
                                        <p:tgtEl>
                                          <p:spTgt spid="25605"/>
                                        </p:tgtEl>
                                      </p:cBhvr>
                                    </p:animEffect>
                                  </p:childTnLst>
                                </p:cTn>
                              </p:par>
                              <p:par>
                                <p:cTn id="16" presetID="12" presetClass="entr" presetSubtype="4" fill="hold" nodeType="withEffect">
                                  <p:stCondLst>
                                    <p:cond delay="0"/>
                                  </p:stCondLst>
                                  <p:childTnLst>
                                    <p:set>
                                      <p:cBhvr>
                                        <p:cTn id="17" dur="1" fill="hold">
                                          <p:stCondLst>
                                            <p:cond delay="0"/>
                                          </p:stCondLst>
                                        </p:cTn>
                                        <p:tgtEl>
                                          <p:spTgt spid="25614"/>
                                        </p:tgtEl>
                                        <p:attrNameLst>
                                          <p:attrName>style.visibility</p:attrName>
                                        </p:attrNameLst>
                                      </p:cBhvr>
                                      <p:to>
                                        <p:strVal val="visible"/>
                                      </p:to>
                                    </p:set>
                                    <p:animEffect transition="in" filter="slide(fromBottom)">
                                      <p:cBhvr>
                                        <p:cTn id="18" dur="500"/>
                                        <p:tgtEl>
                                          <p:spTgt spid="2561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26"/>
                                        </p:tgtEl>
                                        <p:attrNameLst>
                                          <p:attrName>style.visibility</p:attrName>
                                        </p:attrNameLst>
                                      </p:cBhvr>
                                      <p:to>
                                        <p:strVal val="visible"/>
                                      </p:to>
                                    </p:set>
                                    <p:animEffect transition="in" filter="checkerboard(across)">
                                      <p:cBhvr>
                                        <p:cTn id="23" dur="500"/>
                                        <p:tgtEl>
                                          <p:spTgt spid="25626"/>
                                        </p:tgtEl>
                                      </p:cBhvr>
                                    </p:animEffect>
                                  </p:childTnLst>
                                </p:cTn>
                              </p:par>
                              <p:par>
                                <p:cTn id="24" presetID="5" presetClass="entr" presetSubtype="10" fill="hold" nodeType="withEffect">
                                  <p:stCondLst>
                                    <p:cond delay="0"/>
                                  </p:stCondLst>
                                  <p:childTnLst>
                                    <p:set>
                                      <p:cBhvr>
                                        <p:cTn id="25" dur="1" fill="hold">
                                          <p:stCondLst>
                                            <p:cond delay="0"/>
                                          </p:stCondLst>
                                        </p:cTn>
                                        <p:tgtEl>
                                          <p:spTgt spid="25623"/>
                                        </p:tgtEl>
                                        <p:attrNameLst>
                                          <p:attrName>style.visibility</p:attrName>
                                        </p:attrNameLst>
                                      </p:cBhvr>
                                      <p:to>
                                        <p:strVal val="visible"/>
                                      </p:to>
                                    </p:set>
                                    <p:animEffect transition="in" filter="checkerboard(across)">
                                      <p:cBhvr>
                                        <p:cTn id="26" dur="500"/>
                                        <p:tgtEl>
                                          <p:spTgt spid="2562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5611"/>
                                        </p:tgtEl>
                                        <p:attrNameLst>
                                          <p:attrName>style.visibility</p:attrName>
                                        </p:attrNameLst>
                                      </p:cBhvr>
                                      <p:to>
                                        <p:strVal val="visible"/>
                                      </p:to>
                                    </p:set>
                                    <p:animEffect transition="in" filter="slide(fromBottom)">
                                      <p:cBhvr>
                                        <p:cTn id="31" dur="500"/>
                                        <p:tgtEl>
                                          <p:spTgt spid="25611"/>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5607"/>
                                        </p:tgtEl>
                                        <p:attrNameLst>
                                          <p:attrName>style.visibility</p:attrName>
                                        </p:attrNameLst>
                                      </p:cBhvr>
                                      <p:to>
                                        <p:strVal val="visible"/>
                                      </p:to>
                                    </p:set>
                                    <p:animEffect transition="in" filter="slide(fromBottom)">
                                      <p:cBhvr>
                                        <p:cTn id="34" dur="500"/>
                                        <p:tgtEl>
                                          <p:spTgt spid="25607"/>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25612"/>
                                        </p:tgtEl>
                                        <p:attrNameLst>
                                          <p:attrName>style.visibility</p:attrName>
                                        </p:attrNameLst>
                                      </p:cBhvr>
                                      <p:to>
                                        <p:strVal val="visible"/>
                                      </p:to>
                                    </p:set>
                                    <p:animEffect transition="in" filter="slide(fromBottom)">
                                      <p:cBhvr>
                                        <p:cTn id="37" dur="500"/>
                                        <p:tgtEl>
                                          <p:spTgt spid="256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25608"/>
                                        </p:tgtEl>
                                        <p:attrNameLst>
                                          <p:attrName>style.visibility</p:attrName>
                                        </p:attrNameLst>
                                      </p:cBhvr>
                                      <p:to>
                                        <p:strVal val="visible"/>
                                      </p:to>
                                    </p:set>
                                    <p:animEffect transition="in" filter="slide(fromBottom)">
                                      <p:cBhvr>
                                        <p:cTn id="40" dur="500"/>
                                        <p:tgtEl>
                                          <p:spTgt spid="25608"/>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25609"/>
                                        </p:tgtEl>
                                        <p:attrNameLst>
                                          <p:attrName>style.visibility</p:attrName>
                                        </p:attrNameLst>
                                      </p:cBhvr>
                                      <p:to>
                                        <p:strVal val="visible"/>
                                      </p:to>
                                    </p:set>
                                    <p:animEffect transition="in" filter="slide(fromBottom)">
                                      <p:cBhvr>
                                        <p:cTn id="43" dur="500"/>
                                        <p:tgtEl>
                                          <p:spTgt spid="25609"/>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25610"/>
                                        </p:tgtEl>
                                        <p:attrNameLst>
                                          <p:attrName>style.visibility</p:attrName>
                                        </p:attrNameLst>
                                      </p:cBhvr>
                                      <p:to>
                                        <p:strVal val="visible"/>
                                      </p:to>
                                    </p:set>
                                    <p:animEffect transition="in" filter="slide(fromBottom)">
                                      <p:cBhvr>
                                        <p:cTn id="46" dur="500"/>
                                        <p:tgtEl>
                                          <p:spTgt spid="25610"/>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25618"/>
                                        </p:tgtEl>
                                        <p:attrNameLst>
                                          <p:attrName>style.visibility</p:attrName>
                                        </p:attrNameLst>
                                      </p:cBhvr>
                                      <p:to>
                                        <p:strVal val="visible"/>
                                      </p:to>
                                    </p:set>
                                    <p:animEffect transition="in" filter="slide(fromBottom)">
                                      <p:cBhvr>
                                        <p:cTn id="49"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7" grpId="0" animBg="1"/>
      <p:bldP spid="25608" grpId="0" animBg="1"/>
      <p:bldP spid="25609" grpId="0" animBg="1"/>
      <p:bldP spid="25610" grpId="0" animBg="1"/>
      <p:bldP spid="25611" grpId="0" animBg="1"/>
      <p:bldP spid="25612" grpId="0" animBg="1"/>
      <p:bldP spid="25618" grpId="0"/>
      <p:bldP spid="25620" grpId="0"/>
      <p:bldP spid="2562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65891"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2772"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65893"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05" charset="0"/>
              </a:rPr>
              <a:t>PCB</a:t>
            </a:r>
          </a:p>
        </p:txBody>
      </p:sp>
      <p:sp>
        <p:nvSpPr>
          <p:cNvPr id="32774"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2775" name="Text Box 10"/>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Memory </a:t>
            </a:r>
          </a:p>
        </p:txBody>
      </p:sp>
      <p:sp>
        <p:nvSpPr>
          <p:cNvPr id="165899" name="Text Box 11"/>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165901" name="Text Box 13"/>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165902" name="AutoShape 14"/>
          <p:cNvCxnSpPr>
            <a:cxnSpLocks noChangeShapeType="1"/>
            <a:stCxn id="32772" idx="0"/>
            <a:endCxn id="165891"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65903" name="AutoShape 15"/>
          <p:cNvCxnSpPr>
            <a:cxnSpLocks noChangeShapeType="1"/>
            <a:stCxn id="165891" idx="1"/>
            <a:endCxn id="165893"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65904" name="Text Box 16"/>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2781" name="Text Box 17"/>
          <p:cNvSpPr txBox="1">
            <a:spLocks noChangeArrowheads="1"/>
          </p:cNvSpPr>
          <p:nvPr/>
        </p:nvSpPr>
        <p:spPr bwMode="auto">
          <a:xfrm>
            <a:off x="533400" y="304800"/>
            <a:ext cx="7620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(closer view) Cont…</a:t>
            </a:r>
          </a:p>
        </p:txBody>
      </p:sp>
      <p:sp>
        <p:nvSpPr>
          <p:cNvPr id="32782" name="Line 18"/>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32783" name="Line 19"/>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32784" name="Text Box 21"/>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32785" name="Text Box 22"/>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32786" name="Text Box 23"/>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32787" name="Line 24"/>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32788" name="Text Box 25"/>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32789" name="Text Box 26"/>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65915" name="Rectangle 27"/>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165917" name="Text Box 29"/>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65918" name="Text Box 30"/>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65919" name="Line 31"/>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65920" name="Line 32"/>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65921" name="Line 33"/>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65922" name="Line 34"/>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65923" name="Line 35"/>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65924" name="Text Box 36"/>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65925" name="Text Box 37"/>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65926" name="Line 38"/>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65927" name="AutoShape 39"/>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65928" name="Text Box 40"/>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65929" name="Line 41"/>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65930" name="Line 42"/>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65931" name="Line 43"/>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2806" name="Line 44"/>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65933" name="AutoShape 45"/>
          <p:cNvCxnSpPr>
            <a:cxnSpLocks noChangeShapeType="1"/>
            <a:stCxn id="165893" idx="4"/>
            <a:endCxn id="165917"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65935" name="Text Box 47"/>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2809" name="Text Box 48"/>
          <p:cNvSpPr txBox="1">
            <a:spLocks noChangeArrowheads="1"/>
          </p:cNvSpPr>
          <p:nvPr/>
        </p:nvSpPr>
        <p:spPr bwMode="auto">
          <a:xfrm>
            <a:off x="7369175" y="2286000"/>
            <a:ext cx="1774825" cy="366713"/>
          </a:xfrm>
          <a:prstGeom prst="rect">
            <a:avLst/>
          </a:prstGeom>
          <a:noFill/>
          <a:ln w="9525">
            <a:noFill/>
            <a:miter lim="800000"/>
            <a:headEnd/>
            <a:tailEnd/>
          </a:ln>
        </p:spPr>
        <p:txBody>
          <a:bodyPr wrap="none">
            <a:spAutoFit/>
          </a:bodyPr>
          <a:lstStyle/>
          <a:p>
            <a:r>
              <a:rPr lang="en-US" sz="1800" b="1"/>
              <a:t>Program 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5901"/>
                                        </p:tgtEl>
                                        <p:attrNameLst>
                                          <p:attrName>style.visibility</p:attrName>
                                        </p:attrNameLst>
                                      </p:cBhvr>
                                      <p:to>
                                        <p:strVal val="visible"/>
                                      </p:to>
                                    </p:set>
                                    <p:animEffect transition="in" filter="checkerboard(across)">
                                      <p:cBhvr>
                                        <p:cTn id="7" dur="500"/>
                                        <p:tgtEl>
                                          <p:spTgt spid="165901"/>
                                        </p:tgtEl>
                                      </p:cBhvr>
                                    </p:animEffect>
                                  </p:childTnLst>
                                </p:cTn>
                              </p:par>
                              <p:par>
                                <p:cTn id="8" presetID="5" presetClass="entr" presetSubtype="10" fill="hold" nodeType="withEffect">
                                  <p:stCondLst>
                                    <p:cond delay="0"/>
                                  </p:stCondLst>
                                  <p:childTnLst>
                                    <p:set>
                                      <p:cBhvr>
                                        <p:cTn id="9" dur="1" fill="hold">
                                          <p:stCondLst>
                                            <p:cond delay="0"/>
                                          </p:stCondLst>
                                        </p:cTn>
                                        <p:tgtEl>
                                          <p:spTgt spid="165902"/>
                                        </p:tgtEl>
                                        <p:attrNameLst>
                                          <p:attrName>style.visibility</p:attrName>
                                        </p:attrNameLst>
                                      </p:cBhvr>
                                      <p:to>
                                        <p:strVal val="visible"/>
                                      </p:to>
                                    </p:set>
                                    <p:animEffect transition="in" filter="checkerboard(across)">
                                      <p:cBhvr>
                                        <p:cTn id="10" dur="500"/>
                                        <p:tgtEl>
                                          <p:spTgt spid="16590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5891"/>
                                        </p:tgtEl>
                                        <p:attrNameLst>
                                          <p:attrName>style.visibility</p:attrName>
                                        </p:attrNameLst>
                                      </p:cBhvr>
                                      <p:to>
                                        <p:strVal val="visible"/>
                                      </p:to>
                                    </p:set>
                                    <p:animEffect transition="in" filter="slide(fromBottom)">
                                      <p:cBhvr>
                                        <p:cTn id="15" dur="500"/>
                                        <p:tgtEl>
                                          <p:spTgt spid="165891"/>
                                        </p:tgtEl>
                                      </p:cBhvr>
                                    </p:animEffect>
                                  </p:childTnLst>
                                </p:cTn>
                              </p:par>
                              <p:par>
                                <p:cTn id="16" presetID="12" presetClass="entr" presetSubtype="4" fill="hold" nodeType="withEffect">
                                  <p:stCondLst>
                                    <p:cond delay="0"/>
                                  </p:stCondLst>
                                  <p:childTnLst>
                                    <p:set>
                                      <p:cBhvr>
                                        <p:cTn id="17" dur="1" fill="hold">
                                          <p:stCondLst>
                                            <p:cond delay="0"/>
                                          </p:stCondLst>
                                        </p:cTn>
                                        <p:tgtEl>
                                          <p:spTgt spid="165899"/>
                                        </p:tgtEl>
                                        <p:attrNameLst>
                                          <p:attrName>style.visibility</p:attrName>
                                        </p:attrNameLst>
                                      </p:cBhvr>
                                      <p:to>
                                        <p:strVal val="visible"/>
                                      </p:to>
                                    </p:set>
                                    <p:animEffect transition="in" filter="slide(fromBottom)">
                                      <p:cBhvr>
                                        <p:cTn id="18" dur="500"/>
                                        <p:tgtEl>
                                          <p:spTgt spid="16589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5904"/>
                                        </p:tgtEl>
                                        <p:attrNameLst>
                                          <p:attrName>style.visibility</p:attrName>
                                        </p:attrNameLst>
                                      </p:cBhvr>
                                      <p:to>
                                        <p:strVal val="visible"/>
                                      </p:to>
                                    </p:set>
                                    <p:animEffect transition="in" filter="checkerboard(across)">
                                      <p:cBhvr>
                                        <p:cTn id="23" dur="500"/>
                                        <p:tgtEl>
                                          <p:spTgt spid="165904"/>
                                        </p:tgtEl>
                                      </p:cBhvr>
                                    </p:animEffect>
                                  </p:childTnLst>
                                </p:cTn>
                              </p:par>
                              <p:par>
                                <p:cTn id="24" presetID="5" presetClass="entr" presetSubtype="10" fill="hold" nodeType="withEffect">
                                  <p:stCondLst>
                                    <p:cond delay="0"/>
                                  </p:stCondLst>
                                  <p:childTnLst>
                                    <p:set>
                                      <p:cBhvr>
                                        <p:cTn id="25" dur="1" fill="hold">
                                          <p:stCondLst>
                                            <p:cond delay="0"/>
                                          </p:stCondLst>
                                        </p:cTn>
                                        <p:tgtEl>
                                          <p:spTgt spid="165903"/>
                                        </p:tgtEl>
                                        <p:attrNameLst>
                                          <p:attrName>style.visibility</p:attrName>
                                        </p:attrNameLst>
                                      </p:cBhvr>
                                      <p:to>
                                        <p:strVal val="visible"/>
                                      </p:to>
                                    </p:set>
                                    <p:animEffect transition="in" filter="checkerboard(across)">
                                      <p:cBhvr>
                                        <p:cTn id="26" dur="500"/>
                                        <p:tgtEl>
                                          <p:spTgt spid="16590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65893"/>
                                        </p:tgtEl>
                                        <p:attrNameLst>
                                          <p:attrName>style.visibility</p:attrName>
                                        </p:attrNameLst>
                                      </p:cBhvr>
                                      <p:to>
                                        <p:strVal val="visible"/>
                                      </p:to>
                                    </p:set>
                                    <p:animEffect transition="in" filter="slide(fromBottom)">
                                      <p:cBhvr>
                                        <p:cTn id="29" dur="500"/>
                                        <p:tgtEl>
                                          <p:spTgt spid="165893"/>
                                        </p:tgtEl>
                                      </p:cBhvr>
                                    </p:animEffect>
                                  </p:childTnLst>
                                </p:cTn>
                              </p:par>
                              <p:par>
                                <p:cTn id="30" presetID="5" presetClass="entr" presetSubtype="10" fill="hold" nodeType="withEffect">
                                  <p:stCondLst>
                                    <p:cond delay="0"/>
                                  </p:stCondLst>
                                  <p:childTnLst>
                                    <p:set>
                                      <p:cBhvr>
                                        <p:cTn id="31" dur="1" fill="hold">
                                          <p:stCondLst>
                                            <p:cond delay="0"/>
                                          </p:stCondLst>
                                        </p:cTn>
                                        <p:tgtEl>
                                          <p:spTgt spid="165933"/>
                                        </p:tgtEl>
                                        <p:attrNameLst>
                                          <p:attrName>style.visibility</p:attrName>
                                        </p:attrNameLst>
                                      </p:cBhvr>
                                      <p:to>
                                        <p:strVal val="visible"/>
                                      </p:to>
                                    </p:set>
                                    <p:animEffect transition="in" filter="checkerboard(across)">
                                      <p:cBhvr>
                                        <p:cTn id="32" dur="500"/>
                                        <p:tgtEl>
                                          <p:spTgt spid="16593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5915"/>
                                        </p:tgtEl>
                                        <p:attrNameLst>
                                          <p:attrName>style.visibility</p:attrName>
                                        </p:attrNameLst>
                                      </p:cBhvr>
                                      <p:to>
                                        <p:strVal val="visible"/>
                                      </p:to>
                                    </p:set>
                                    <p:animEffect transition="in" filter="box(in)">
                                      <p:cBhvr>
                                        <p:cTn id="37" dur="500"/>
                                        <p:tgtEl>
                                          <p:spTgt spid="165915"/>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65935"/>
                                        </p:tgtEl>
                                        <p:attrNameLst>
                                          <p:attrName>style.visibility</p:attrName>
                                        </p:attrNameLst>
                                      </p:cBhvr>
                                      <p:to>
                                        <p:strVal val="visible"/>
                                      </p:to>
                                    </p:set>
                                    <p:animEffect transition="in" filter="diamond(in)">
                                      <p:cBhvr>
                                        <p:cTn id="40" dur="2000"/>
                                        <p:tgtEl>
                                          <p:spTgt spid="16593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5921"/>
                                        </p:tgtEl>
                                        <p:attrNameLst>
                                          <p:attrName>style.visibility</p:attrName>
                                        </p:attrNameLst>
                                      </p:cBhvr>
                                      <p:to>
                                        <p:strVal val="visible"/>
                                      </p:to>
                                    </p:set>
                                    <p:anim calcmode="lin" valueType="num">
                                      <p:cBhvr additive="base">
                                        <p:cTn id="45" dur="500" fill="hold"/>
                                        <p:tgtEl>
                                          <p:spTgt spid="165921"/>
                                        </p:tgtEl>
                                        <p:attrNameLst>
                                          <p:attrName>ppt_x</p:attrName>
                                        </p:attrNameLst>
                                      </p:cBhvr>
                                      <p:tavLst>
                                        <p:tav tm="0">
                                          <p:val>
                                            <p:strVal val="#ppt_x"/>
                                          </p:val>
                                        </p:tav>
                                        <p:tav tm="100000">
                                          <p:val>
                                            <p:strVal val="#ppt_x"/>
                                          </p:val>
                                        </p:tav>
                                      </p:tavLst>
                                    </p:anim>
                                    <p:anim calcmode="lin" valueType="num">
                                      <p:cBhvr additive="base">
                                        <p:cTn id="46" dur="500" fill="hold"/>
                                        <p:tgtEl>
                                          <p:spTgt spid="1659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5917"/>
                                        </p:tgtEl>
                                        <p:attrNameLst>
                                          <p:attrName>style.visibility</p:attrName>
                                        </p:attrNameLst>
                                      </p:cBhvr>
                                      <p:to>
                                        <p:strVal val="visible"/>
                                      </p:to>
                                    </p:set>
                                    <p:anim calcmode="lin" valueType="num">
                                      <p:cBhvr additive="base">
                                        <p:cTn id="51" dur="500" fill="hold"/>
                                        <p:tgtEl>
                                          <p:spTgt spid="165917"/>
                                        </p:tgtEl>
                                        <p:attrNameLst>
                                          <p:attrName>ppt_x</p:attrName>
                                        </p:attrNameLst>
                                      </p:cBhvr>
                                      <p:tavLst>
                                        <p:tav tm="0">
                                          <p:val>
                                            <p:strVal val="#ppt_x"/>
                                          </p:val>
                                        </p:tav>
                                        <p:tav tm="100000">
                                          <p:val>
                                            <p:strVal val="#ppt_x"/>
                                          </p:val>
                                        </p:tav>
                                      </p:tavLst>
                                    </p:anim>
                                    <p:anim calcmode="lin" valueType="num">
                                      <p:cBhvr additive="base">
                                        <p:cTn id="52" dur="500" fill="hold"/>
                                        <p:tgtEl>
                                          <p:spTgt spid="1659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5919"/>
                                        </p:tgtEl>
                                        <p:attrNameLst>
                                          <p:attrName>style.visibility</p:attrName>
                                        </p:attrNameLst>
                                      </p:cBhvr>
                                      <p:to>
                                        <p:strVal val="visible"/>
                                      </p:to>
                                    </p:set>
                                    <p:anim calcmode="lin" valueType="num">
                                      <p:cBhvr additive="base">
                                        <p:cTn id="55" dur="500" fill="hold"/>
                                        <p:tgtEl>
                                          <p:spTgt spid="165919"/>
                                        </p:tgtEl>
                                        <p:attrNameLst>
                                          <p:attrName>ppt_x</p:attrName>
                                        </p:attrNameLst>
                                      </p:cBhvr>
                                      <p:tavLst>
                                        <p:tav tm="0">
                                          <p:val>
                                            <p:strVal val="#ppt_x"/>
                                          </p:val>
                                        </p:tav>
                                        <p:tav tm="100000">
                                          <p:val>
                                            <p:strVal val="#ppt_x"/>
                                          </p:val>
                                        </p:tav>
                                      </p:tavLst>
                                    </p:anim>
                                    <p:anim calcmode="lin" valueType="num">
                                      <p:cBhvr additive="base">
                                        <p:cTn id="56" dur="500" fill="hold"/>
                                        <p:tgtEl>
                                          <p:spTgt spid="1659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5922"/>
                                        </p:tgtEl>
                                        <p:attrNameLst>
                                          <p:attrName>style.visibility</p:attrName>
                                        </p:attrNameLst>
                                      </p:cBhvr>
                                      <p:to>
                                        <p:strVal val="visible"/>
                                      </p:to>
                                    </p:set>
                                    <p:anim calcmode="lin" valueType="num">
                                      <p:cBhvr additive="base">
                                        <p:cTn id="61" dur="500" fill="hold"/>
                                        <p:tgtEl>
                                          <p:spTgt spid="165922"/>
                                        </p:tgtEl>
                                        <p:attrNameLst>
                                          <p:attrName>ppt_x</p:attrName>
                                        </p:attrNameLst>
                                      </p:cBhvr>
                                      <p:tavLst>
                                        <p:tav tm="0">
                                          <p:val>
                                            <p:strVal val="#ppt_x"/>
                                          </p:val>
                                        </p:tav>
                                        <p:tav tm="100000">
                                          <p:val>
                                            <p:strVal val="#ppt_x"/>
                                          </p:val>
                                        </p:tav>
                                      </p:tavLst>
                                    </p:anim>
                                    <p:anim calcmode="lin" valueType="num">
                                      <p:cBhvr additive="base">
                                        <p:cTn id="62" dur="500" fill="hold"/>
                                        <p:tgtEl>
                                          <p:spTgt spid="165922"/>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65927"/>
                                        </p:tgtEl>
                                        <p:attrNameLst>
                                          <p:attrName>style.visibility</p:attrName>
                                        </p:attrNameLst>
                                      </p:cBhvr>
                                      <p:to>
                                        <p:strVal val="visible"/>
                                      </p:to>
                                    </p:set>
                                    <p:animEffect transition="in" filter="diamond(in)">
                                      <p:cBhvr>
                                        <p:cTn id="65" dur="2000"/>
                                        <p:tgtEl>
                                          <p:spTgt spid="16592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65918"/>
                                        </p:tgtEl>
                                        <p:attrNameLst>
                                          <p:attrName>style.visibility</p:attrName>
                                        </p:attrNameLst>
                                      </p:cBhvr>
                                      <p:to>
                                        <p:strVal val="visible"/>
                                      </p:to>
                                    </p:set>
                                    <p:anim calcmode="lin" valueType="num">
                                      <p:cBhvr additive="base">
                                        <p:cTn id="70" dur="500" fill="hold"/>
                                        <p:tgtEl>
                                          <p:spTgt spid="165918"/>
                                        </p:tgtEl>
                                        <p:attrNameLst>
                                          <p:attrName>ppt_x</p:attrName>
                                        </p:attrNameLst>
                                      </p:cBhvr>
                                      <p:tavLst>
                                        <p:tav tm="0">
                                          <p:val>
                                            <p:strVal val="#ppt_x"/>
                                          </p:val>
                                        </p:tav>
                                        <p:tav tm="100000">
                                          <p:val>
                                            <p:strVal val="#ppt_x"/>
                                          </p:val>
                                        </p:tav>
                                      </p:tavLst>
                                    </p:anim>
                                    <p:anim calcmode="lin" valueType="num">
                                      <p:cBhvr additive="base">
                                        <p:cTn id="71" dur="500" fill="hold"/>
                                        <p:tgtEl>
                                          <p:spTgt spid="165918"/>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65926"/>
                                        </p:tgtEl>
                                        <p:attrNameLst>
                                          <p:attrName>style.visibility</p:attrName>
                                        </p:attrNameLst>
                                      </p:cBhvr>
                                      <p:to>
                                        <p:strVal val="visible"/>
                                      </p:to>
                                    </p:set>
                                    <p:anim calcmode="lin" valueType="num">
                                      <p:cBhvr additive="base">
                                        <p:cTn id="74" dur="500" fill="hold"/>
                                        <p:tgtEl>
                                          <p:spTgt spid="165926"/>
                                        </p:tgtEl>
                                        <p:attrNameLst>
                                          <p:attrName>ppt_x</p:attrName>
                                        </p:attrNameLst>
                                      </p:cBhvr>
                                      <p:tavLst>
                                        <p:tav tm="0">
                                          <p:val>
                                            <p:strVal val="#ppt_x"/>
                                          </p:val>
                                        </p:tav>
                                        <p:tav tm="100000">
                                          <p:val>
                                            <p:strVal val="#ppt_x"/>
                                          </p:val>
                                        </p:tav>
                                      </p:tavLst>
                                    </p:anim>
                                    <p:anim calcmode="lin" valueType="num">
                                      <p:cBhvr additive="base">
                                        <p:cTn id="75" dur="500" fill="hold"/>
                                        <p:tgtEl>
                                          <p:spTgt spid="165926"/>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5925"/>
                                        </p:tgtEl>
                                        <p:attrNameLst>
                                          <p:attrName>style.visibility</p:attrName>
                                        </p:attrNameLst>
                                      </p:cBhvr>
                                      <p:to>
                                        <p:strVal val="visible"/>
                                      </p:to>
                                    </p:set>
                                    <p:anim calcmode="lin" valueType="num">
                                      <p:cBhvr additive="base">
                                        <p:cTn id="80" dur="500" fill="hold"/>
                                        <p:tgtEl>
                                          <p:spTgt spid="165925"/>
                                        </p:tgtEl>
                                        <p:attrNameLst>
                                          <p:attrName>ppt_x</p:attrName>
                                        </p:attrNameLst>
                                      </p:cBhvr>
                                      <p:tavLst>
                                        <p:tav tm="0">
                                          <p:val>
                                            <p:strVal val="#ppt_x"/>
                                          </p:val>
                                        </p:tav>
                                        <p:tav tm="100000">
                                          <p:val>
                                            <p:strVal val="#ppt_x"/>
                                          </p:val>
                                        </p:tav>
                                      </p:tavLst>
                                    </p:anim>
                                    <p:anim calcmode="lin" valueType="num">
                                      <p:cBhvr additive="base">
                                        <p:cTn id="81" dur="500" fill="hold"/>
                                        <p:tgtEl>
                                          <p:spTgt spid="165925"/>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65920"/>
                                        </p:tgtEl>
                                        <p:attrNameLst>
                                          <p:attrName>style.visibility</p:attrName>
                                        </p:attrNameLst>
                                      </p:cBhvr>
                                      <p:to>
                                        <p:strVal val="visible"/>
                                      </p:to>
                                    </p:set>
                                    <p:anim calcmode="lin" valueType="num">
                                      <p:cBhvr additive="base">
                                        <p:cTn id="84" dur="500" fill="hold"/>
                                        <p:tgtEl>
                                          <p:spTgt spid="165920"/>
                                        </p:tgtEl>
                                        <p:attrNameLst>
                                          <p:attrName>ppt_x</p:attrName>
                                        </p:attrNameLst>
                                      </p:cBhvr>
                                      <p:tavLst>
                                        <p:tav tm="0">
                                          <p:val>
                                            <p:strVal val="#ppt_x"/>
                                          </p:val>
                                        </p:tav>
                                        <p:tav tm="100000">
                                          <p:val>
                                            <p:strVal val="#ppt_x"/>
                                          </p:val>
                                        </p:tav>
                                      </p:tavLst>
                                    </p:anim>
                                    <p:anim calcmode="lin" valueType="num">
                                      <p:cBhvr additive="base">
                                        <p:cTn id="85" dur="500" fill="hold"/>
                                        <p:tgtEl>
                                          <p:spTgt spid="16592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65928"/>
                                        </p:tgtEl>
                                        <p:attrNameLst>
                                          <p:attrName>style.visibility</p:attrName>
                                        </p:attrNameLst>
                                      </p:cBhvr>
                                      <p:to>
                                        <p:strVal val="visible"/>
                                      </p:to>
                                    </p:set>
                                    <p:anim calcmode="lin" valueType="num">
                                      <p:cBhvr additive="base">
                                        <p:cTn id="90" dur="500" fill="hold"/>
                                        <p:tgtEl>
                                          <p:spTgt spid="165928"/>
                                        </p:tgtEl>
                                        <p:attrNameLst>
                                          <p:attrName>ppt_x</p:attrName>
                                        </p:attrNameLst>
                                      </p:cBhvr>
                                      <p:tavLst>
                                        <p:tav tm="0">
                                          <p:val>
                                            <p:strVal val="#ppt_x"/>
                                          </p:val>
                                        </p:tav>
                                        <p:tav tm="100000">
                                          <p:val>
                                            <p:strVal val="#ppt_x"/>
                                          </p:val>
                                        </p:tav>
                                      </p:tavLst>
                                    </p:anim>
                                    <p:anim calcmode="lin" valueType="num">
                                      <p:cBhvr additive="base">
                                        <p:cTn id="91" dur="500" fill="hold"/>
                                        <p:tgtEl>
                                          <p:spTgt spid="165928"/>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65929"/>
                                        </p:tgtEl>
                                        <p:attrNameLst>
                                          <p:attrName>style.visibility</p:attrName>
                                        </p:attrNameLst>
                                      </p:cBhvr>
                                      <p:to>
                                        <p:strVal val="visible"/>
                                      </p:to>
                                    </p:set>
                                    <p:anim calcmode="lin" valueType="num">
                                      <p:cBhvr additive="base">
                                        <p:cTn id="94" dur="500" fill="hold"/>
                                        <p:tgtEl>
                                          <p:spTgt spid="165929"/>
                                        </p:tgtEl>
                                        <p:attrNameLst>
                                          <p:attrName>ppt_x</p:attrName>
                                        </p:attrNameLst>
                                      </p:cBhvr>
                                      <p:tavLst>
                                        <p:tav tm="0">
                                          <p:val>
                                            <p:strVal val="#ppt_x"/>
                                          </p:val>
                                        </p:tav>
                                        <p:tav tm="100000">
                                          <p:val>
                                            <p:strVal val="#ppt_x"/>
                                          </p:val>
                                        </p:tav>
                                      </p:tavLst>
                                    </p:anim>
                                    <p:anim calcmode="lin" valueType="num">
                                      <p:cBhvr additive="base">
                                        <p:cTn id="95" dur="500" fill="hold"/>
                                        <p:tgtEl>
                                          <p:spTgt spid="165929"/>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65931"/>
                                        </p:tgtEl>
                                        <p:attrNameLst>
                                          <p:attrName>style.visibility</p:attrName>
                                        </p:attrNameLst>
                                      </p:cBhvr>
                                      <p:to>
                                        <p:strVal val="visible"/>
                                      </p:to>
                                    </p:set>
                                    <p:animEffect transition="in" filter="diamond(in)">
                                      <p:cBhvr>
                                        <p:cTn id="99" dur="2000"/>
                                        <p:tgtEl>
                                          <p:spTgt spid="165931"/>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65924"/>
                                        </p:tgtEl>
                                        <p:attrNameLst>
                                          <p:attrName>style.visibility</p:attrName>
                                        </p:attrNameLst>
                                      </p:cBhvr>
                                      <p:to>
                                        <p:strVal val="visible"/>
                                      </p:to>
                                    </p:set>
                                    <p:anim calcmode="lin" valueType="num">
                                      <p:cBhvr additive="base">
                                        <p:cTn id="104" dur="500" fill="hold"/>
                                        <p:tgtEl>
                                          <p:spTgt spid="165924"/>
                                        </p:tgtEl>
                                        <p:attrNameLst>
                                          <p:attrName>ppt_x</p:attrName>
                                        </p:attrNameLst>
                                      </p:cBhvr>
                                      <p:tavLst>
                                        <p:tav tm="0">
                                          <p:val>
                                            <p:strVal val="#ppt_x"/>
                                          </p:val>
                                        </p:tav>
                                        <p:tav tm="100000">
                                          <p:val>
                                            <p:strVal val="#ppt_x"/>
                                          </p:val>
                                        </p:tav>
                                      </p:tavLst>
                                    </p:anim>
                                    <p:anim calcmode="lin" valueType="num">
                                      <p:cBhvr additive="base">
                                        <p:cTn id="105" dur="500" fill="hold"/>
                                        <p:tgtEl>
                                          <p:spTgt spid="165924"/>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65923"/>
                                        </p:tgtEl>
                                        <p:attrNameLst>
                                          <p:attrName>style.visibility</p:attrName>
                                        </p:attrNameLst>
                                      </p:cBhvr>
                                      <p:to>
                                        <p:strVal val="visible"/>
                                      </p:to>
                                    </p:set>
                                    <p:animEffect transition="in" filter="diamond(in)">
                                      <p:cBhvr>
                                        <p:cTn id="108" dur="2000"/>
                                        <p:tgtEl>
                                          <p:spTgt spid="165923"/>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65930"/>
                                        </p:tgtEl>
                                        <p:attrNameLst>
                                          <p:attrName>style.visibility</p:attrName>
                                        </p:attrNameLst>
                                      </p:cBhvr>
                                      <p:to>
                                        <p:strVal val="visible"/>
                                      </p:to>
                                    </p:set>
                                    <p:animEffect transition="in" filter="diamond(in)">
                                      <p:cBhvr>
                                        <p:cTn id="111" dur="2000"/>
                                        <p:tgtEl>
                                          <p:spTgt spid="165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nimBg="1"/>
      <p:bldP spid="165893" grpId="0" animBg="1"/>
      <p:bldP spid="165901" grpId="0"/>
      <p:bldP spid="165904" grpId="0"/>
      <p:bldP spid="165915" grpId="0" animBg="1"/>
      <p:bldP spid="165917" grpId="0"/>
      <p:bldP spid="165918" grpId="0"/>
      <p:bldP spid="165919" grpId="0" animBg="1"/>
      <p:bldP spid="165920" grpId="0" animBg="1"/>
      <p:bldP spid="165921" grpId="0" animBg="1"/>
      <p:bldP spid="165922" grpId="0" animBg="1"/>
      <p:bldP spid="165923" grpId="0" animBg="1"/>
      <p:bldP spid="165924" grpId="0"/>
      <p:bldP spid="165925" grpId="0"/>
      <p:bldP spid="165926" grpId="0" animBg="1"/>
      <p:bldP spid="165927" grpId="0" animBg="1"/>
      <p:bldP spid="165928" grpId="0"/>
      <p:bldP spid="165929" grpId="0" animBg="1"/>
      <p:bldP spid="165930" grpId="0" animBg="1"/>
      <p:bldP spid="165931" grpId="0" animBg="1"/>
      <p:bldP spid="16593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ext Box 1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3795"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3796"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3797"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3798"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33799"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33800" name="Line 27"/>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0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3380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3380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380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33805"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3806"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33807"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8"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9"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3810" name="Text Box 42"/>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33811" name="Line 43"/>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2" name="Text Box 44"/>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33813" name="Line 45"/>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4" name="Text Box 46"/>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33815" name="Line 47"/>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6" name="Text Box 48"/>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33817" name="Line 49"/>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8" name="Text Box 50"/>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33819" name="Text Box 51"/>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3820" name="Text Box 52"/>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3821" name="Text Box 54"/>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3822" name="Text Box 55"/>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868363"/>
            <a:ext cx="7772400" cy="579437"/>
          </a:xfrm>
        </p:spPr>
        <p:txBody>
          <a:bodyPr/>
          <a:lstStyle/>
          <a:p>
            <a:pPr eaLnBrk="1" hangingPunct="1"/>
            <a:r>
              <a:rPr lang="en-US" sz="3200" smtClean="0">
                <a:solidFill>
                  <a:schemeClr val="tx1"/>
                </a:solidFill>
              </a:rPr>
              <a:t>Concept of Multiprogramming</a:t>
            </a:r>
          </a:p>
        </p:txBody>
      </p:sp>
      <p:sp>
        <p:nvSpPr>
          <p:cNvPr id="16387" name="Rectangle 3"/>
          <p:cNvSpPr>
            <a:spLocks noGrp="1" noChangeArrowheads="1"/>
          </p:cNvSpPr>
          <p:nvPr>
            <p:ph type="body" idx="1"/>
          </p:nvPr>
        </p:nvSpPr>
        <p:spPr/>
        <p:txBody>
          <a:bodyPr/>
          <a:lstStyle/>
          <a:p>
            <a:pPr eaLnBrk="1" hangingPunct="1"/>
            <a:r>
              <a:rPr lang="en-US" sz="2400" smtClean="0"/>
              <a:t>When there is a single program  running in the CPU, it leads to the degradation of the CPU utilization.</a:t>
            </a:r>
          </a:p>
          <a:p>
            <a:pPr eaLnBrk="1" hangingPunct="1">
              <a:buFont typeface="Wingdings" pitchFamily="-105" charset="2"/>
              <a:buNone/>
            </a:pPr>
            <a:endParaRPr lang="en-US" sz="2400" smtClean="0"/>
          </a:p>
          <a:p>
            <a:pPr eaLnBrk="1" hangingPunct="1"/>
            <a:r>
              <a:rPr lang="en-US" sz="2400" smtClean="0"/>
              <a:t>Example: When a running program initiates an I/O operation,  the CPU remain idle until the I/O operation is completed.</a:t>
            </a:r>
          </a:p>
          <a:p>
            <a:pPr eaLnBrk="1" hangingPunct="1">
              <a:buFont typeface="Wingdings" pitchFamily="-105" charset="2"/>
              <a:buNone/>
            </a:pPr>
            <a:r>
              <a:rPr lang="en-US" sz="2400" smtClean="0"/>
              <a:t>    </a:t>
            </a:r>
          </a:p>
          <a:p>
            <a:pPr eaLnBrk="1" hangingPunct="1">
              <a:buFont typeface="Wingdings" pitchFamily="-105" charset="2"/>
              <a:buNone/>
            </a:pPr>
            <a:r>
              <a:rPr lang="en-US" sz="2400" smtClean="0"/>
              <a:t>           Solution to this problem is provided by</a:t>
            </a:r>
          </a:p>
          <a:p>
            <a:pPr eaLnBrk="1" hangingPunct="1">
              <a:buFont typeface="Wingdings" pitchFamily="-105" charset="2"/>
              <a:buNone/>
            </a:pPr>
            <a:r>
              <a:rPr lang="en-US" sz="2400" smtClean="0"/>
              <a:t>       </a:t>
            </a:r>
            <a:r>
              <a:rPr lang="en-US" sz="2400" i="1" smtClean="0"/>
              <a:t>Multiprogramming</a:t>
            </a:r>
            <a:r>
              <a:rPr lang="en-US" sz="2400" smtClean="0"/>
              <a:t>.</a:t>
            </a:r>
          </a:p>
          <a:p>
            <a:pPr eaLnBrk="1" hangingPunct="1"/>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4819"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4820"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4821"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4822"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4823"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4824"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34825"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34826"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4827"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4828"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4829"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4830"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1"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2"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4833"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4834"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4835"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4836"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34837"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charset="0"/>
              <a:cs typeface="Arial" charset="0"/>
            </a:endParaRPr>
          </a:p>
        </p:txBody>
      </p:sp>
      <p:sp>
        <p:nvSpPr>
          <p:cNvPr id="34838"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34839"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34840"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34841"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34842"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34843"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34844"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34845"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34846"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34847"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8"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9"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0"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1"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2"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3"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4"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5"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Dynamic Link</a:t>
            </a:r>
          </a:p>
        </p:txBody>
      </p:sp>
      <p:sp>
        <p:nvSpPr>
          <p:cNvPr id="34856"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Return Address</a:t>
            </a:r>
          </a:p>
        </p:txBody>
      </p:sp>
      <p:sp>
        <p:nvSpPr>
          <p:cNvPr id="34857"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105" charset="2"/>
              <a:buNone/>
            </a:pPr>
            <a:r>
              <a:rPr lang="en-US" sz="1200" b="1"/>
              <a:t>void sub(float total, int part ) {</a:t>
            </a:r>
          </a:p>
          <a:p>
            <a:pPr marL="342900" indent="-342900">
              <a:spcBef>
                <a:spcPct val="20000"/>
              </a:spcBef>
              <a:buClr>
                <a:schemeClr val="folHlink"/>
              </a:buClr>
              <a:buSzPct val="75000"/>
              <a:buFont typeface="Wingdings" pitchFamily="-105" charset="2"/>
              <a:buNone/>
            </a:pPr>
            <a:r>
              <a:rPr lang="en-US" sz="1200" b="1"/>
              <a:t>int List[5];</a:t>
            </a:r>
          </a:p>
          <a:p>
            <a:pPr marL="342900" indent="-342900">
              <a:spcBef>
                <a:spcPct val="20000"/>
              </a:spcBef>
              <a:buClr>
                <a:schemeClr val="folHlink"/>
              </a:buClr>
              <a:buSzPct val="75000"/>
              <a:buFont typeface="Wingdings" pitchFamily="-105" charset="2"/>
              <a:buNone/>
            </a:pPr>
            <a:r>
              <a:rPr lang="en-US" sz="1200" b="1"/>
              <a:t>float sum; </a:t>
            </a:r>
          </a:p>
          <a:p>
            <a:pPr marL="342900" indent="-342900">
              <a:spcBef>
                <a:spcPct val="20000"/>
              </a:spcBef>
              <a:buClr>
                <a:schemeClr val="folHlink"/>
              </a:buClr>
              <a:buSzPct val="75000"/>
              <a:buFont typeface="Wingdings" pitchFamily="-105" charset="2"/>
              <a:buNone/>
            </a:pPr>
            <a:r>
              <a:rPr lang="en-US" sz="1200" b="1"/>
              <a:t>…</a:t>
            </a:r>
          </a:p>
          <a:p>
            <a:pPr marL="342900" indent="-342900">
              <a:spcBef>
                <a:spcPct val="20000"/>
              </a:spcBef>
              <a:buClr>
                <a:schemeClr val="folHlink"/>
              </a:buClr>
              <a:buSzPct val="75000"/>
              <a:buFont typeface="Wingdings" pitchFamily="-105" charset="2"/>
              <a:buNone/>
            </a:pPr>
            <a:endParaRPr lang="en-US" sz="1200" b="1"/>
          </a:p>
          <a:p>
            <a:pPr marL="342900" indent="-342900">
              <a:spcBef>
                <a:spcPct val="20000"/>
              </a:spcBef>
              <a:buClr>
                <a:schemeClr val="folHlink"/>
              </a:buClr>
              <a:buSzPct val="75000"/>
              <a:buFont typeface="Wingdings" pitchFamily="-105" charset="2"/>
              <a:buNone/>
            </a:pPr>
            <a:r>
              <a:rPr lang="en-US" sz="1200" b="1"/>
              <a:t>}</a:t>
            </a:r>
          </a:p>
        </p:txBody>
      </p:sp>
      <p:sp>
        <p:nvSpPr>
          <p:cNvPr id="34858"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34859"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4860"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34861"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sum</a:t>
            </a:r>
          </a:p>
        </p:txBody>
      </p:sp>
      <p:sp>
        <p:nvSpPr>
          <p:cNvPr id="34862"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“block started </a:t>
            </a:r>
          </a:p>
          <a:p>
            <a:r>
              <a:rPr lang="en-US" sz="1600" b="1">
                <a:solidFill>
                  <a:srgbClr val="008000"/>
                </a:solidFill>
              </a:rPr>
              <a:t>by symbol” and has that </a:t>
            </a:r>
          </a:p>
          <a:p>
            <a:r>
              <a:rPr lang="en-US" sz="1600" b="1">
                <a:solidFill>
                  <a:srgbClr val="008000"/>
                </a:solidFill>
              </a:rPr>
              <a:t>name for historical reasons.</a:t>
            </a:r>
          </a:p>
        </p:txBody>
      </p:sp>
      <p:sp>
        <p:nvSpPr>
          <p:cNvPr id="34863" name="Text Box 47"/>
          <p:cNvSpPr txBox="1">
            <a:spLocks noChangeArrowheads="1"/>
          </p:cNvSpPr>
          <p:nvPr/>
        </p:nvSpPr>
        <p:spPr bwMode="auto">
          <a:xfrm>
            <a:off x="7010400" y="4572000"/>
            <a:ext cx="2439988" cy="457200"/>
          </a:xfrm>
          <a:prstGeom prst="rect">
            <a:avLst/>
          </a:prstGeom>
          <a:noFill/>
          <a:ln w="9525">
            <a:noFill/>
            <a:miter lim="800000"/>
            <a:headEnd/>
            <a:tailEnd/>
          </a:ln>
        </p:spPr>
        <p:txBody>
          <a:bodyPr wrap="none">
            <a:spAutoFit/>
          </a:bodyPr>
          <a:lstStyle/>
          <a:p>
            <a:r>
              <a:rPr lang="en-US" sz="1600" b="1"/>
              <a:t>Activation record</a:t>
            </a:r>
            <a:r>
              <a:rPr lang="en-US" sz="1400"/>
              <a:t>   </a:t>
            </a:r>
            <a:r>
              <a:rPr lang="en-US"/>
              <a:t> </a:t>
            </a:r>
          </a:p>
        </p:txBody>
      </p:sp>
      <p:sp>
        <p:nvSpPr>
          <p:cNvPr id="34864" name="Line 48"/>
          <p:cNvSpPr>
            <a:spLocks noChangeShapeType="1"/>
          </p:cNvSpPr>
          <p:nvPr/>
        </p:nvSpPr>
        <p:spPr bwMode="auto">
          <a:xfrm flipH="1">
            <a:off x="6400800" y="48768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5843" name="Rectangle 4"/>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5844" name="Text Box 5"/>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5845" name="Text Box 6"/>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5846" name="Line 7"/>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5847" name="Line 8"/>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5848" name="Line 10"/>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5849" name="Text Box 11"/>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t>stack-main</a:t>
            </a:r>
          </a:p>
        </p:txBody>
      </p:sp>
      <p:sp>
        <p:nvSpPr>
          <p:cNvPr id="35850" name="Text Box 12"/>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5851" name="Line 13"/>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5852" name="Text Box 14"/>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5853" name="Line 15"/>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5854" name="Line 16"/>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55" name="Line 17"/>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56" name="Text Box 18"/>
          <p:cNvSpPr txBox="1">
            <a:spLocks noChangeArrowheads="1"/>
          </p:cNvSpPr>
          <p:nvPr/>
        </p:nvSpPr>
        <p:spPr bwMode="auto">
          <a:xfrm>
            <a:off x="533400" y="1295400"/>
            <a:ext cx="6789738" cy="366713"/>
          </a:xfrm>
          <a:prstGeom prst="rect">
            <a:avLst/>
          </a:prstGeom>
          <a:noFill/>
          <a:ln w="9525">
            <a:noFill/>
            <a:miter lim="800000"/>
            <a:headEnd/>
            <a:tailEnd/>
          </a:ln>
        </p:spPr>
        <p:txBody>
          <a:bodyPr wrap="none">
            <a:spAutoFit/>
          </a:bodyPr>
          <a:lstStyle/>
          <a:p>
            <a:r>
              <a:rPr lang="en-US" sz="1800" b="1"/>
              <a:t>Multithreading:  Each thread is a unit of execution. </a:t>
            </a:r>
          </a:p>
        </p:txBody>
      </p:sp>
      <p:sp>
        <p:nvSpPr>
          <p:cNvPr id="35857" name="Line 60"/>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5858" name="Line 61"/>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5859" name="Line 62"/>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5860" name="Line 63"/>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61" name="Line 64"/>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62" name="Line 65"/>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5863" name="Text Box 66"/>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stack-T1</a:t>
            </a:r>
          </a:p>
        </p:txBody>
      </p:sp>
      <p:sp>
        <p:nvSpPr>
          <p:cNvPr id="35864" name="Text Box 67"/>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t>stack-T2</a:t>
            </a:r>
          </a:p>
        </p:txBody>
      </p:sp>
      <p:sp>
        <p:nvSpPr>
          <p:cNvPr id="35865" name="Text Box 68"/>
          <p:cNvSpPr txBox="1">
            <a:spLocks noChangeArrowheads="1"/>
          </p:cNvSpPr>
          <p:nvPr/>
        </p:nvSpPr>
        <p:spPr bwMode="auto">
          <a:xfrm>
            <a:off x="4403725" y="2012950"/>
            <a:ext cx="4608513" cy="2647950"/>
          </a:xfrm>
          <a:prstGeom prst="rect">
            <a:avLst/>
          </a:prstGeom>
          <a:noFill/>
          <a:ln w="9525">
            <a:noFill/>
            <a:miter lim="800000"/>
            <a:headEnd/>
            <a:tailEnd/>
          </a:ln>
        </p:spPr>
        <p:txBody>
          <a:bodyPr wrap="none">
            <a:spAutoFit/>
          </a:bodyPr>
          <a:lstStyle/>
          <a:p>
            <a:r>
              <a:rPr lang="en-US"/>
              <a:t>Multithreaded processes</a:t>
            </a:r>
          </a:p>
          <a:p>
            <a:r>
              <a:rPr lang="en-US"/>
              <a:t>need a stack per thread.</a:t>
            </a:r>
          </a:p>
          <a:p>
            <a:endParaRPr lang="en-US"/>
          </a:p>
          <a:p>
            <a:r>
              <a:rPr lang="en-US"/>
              <a:t>All threads shared the same </a:t>
            </a:r>
          </a:p>
          <a:p>
            <a:r>
              <a:rPr lang="en-US"/>
              <a:t>address space.</a:t>
            </a:r>
          </a:p>
          <a:p>
            <a:endParaRPr lang="en-US"/>
          </a:p>
          <a:p>
            <a:r>
              <a:rPr lang="en-US"/>
              <a:t>Each thread has is own TCB.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6867" name="Rectangle 3"/>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6868"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code</a:t>
            </a:r>
          </a:p>
        </p:txBody>
      </p:sp>
      <p:sp>
        <p:nvSpPr>
          <p:cNvPr id="36869"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t>data</a:t>
            </a:r>
          </a:p>
        </p:txBody>
      </p:sp>
      <p:sp>
        <p:nvSpPr>
          <p:cNvPr id="36870"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6871"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6872" name="Line 8"/>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6873" name="Text Box 9"/>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solidFill>
                  <a:srgbClr val="008000"/>
                </a:solidFill>
              </a:rPr>
              <a:t>stack-main</a:t>
            </a:r>
          </a:p>
        </p:txBody>
      </p:sp>
      <p:sp>
        <p:nvSpPr>
          <p:cNvPr id="36874"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t>bss</a:t>
            </a:r>
          </a:p>
        </p:txBody>
      </p:sp>
      <p:sp>
        <p:nvSpPr>
          <p:cNvPr id="36875"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6876"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t>heap</a:t>
            </a:r>
          </a:p>
        </p:txBody>
      </p:sp>
      <p:sp>
        <p:nvSpPr>
          <p:cNvPr id="36877"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6878" name="Line 14"/>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79"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0" name="Text Box 16"/>
          <p:cNvSpPr txBox="1">
            <a:spLocks noChangeArrowheads="1"/>
          </p:cNvSpPr>
          <p:nvPr/>
        </p:nvSpPr>
        <p:spPr bwMode="auto">
          <a:xfrm>
            <a:off x="381000" y="914400"/>
            <a:ext cx="7721600" cy="641350"/>
          </a:xfrm>
          <a:prstGeom prst="rect">
            <a:avLst/>
          </a:prstGeom>
          <a:noFill/>
          <a:ln w="9525">
            <a:noFill/>
            <a:miter lim="800000"/>
            <a:headEnd/>
            <a:tailEnd/>
          </a:ln>
        </p:spPr>
        <p:txBody>
          <a:bodyPr wrap="none">
            <a:spAutoFit/>
          </a:bodyPr>
          <a:lstStyle/>
          <a:p>
            <a:r>
              <a:rPr lang="en-US" sz="1800" b="1"/>
              <a:t>Multithreading:  All threads share the CPU-PC and CPU-SP.</a:t>
            </a:r>
          </a:p>
          <a:p>
            <a:r>
              <a:rPr lang="en-US" sz="1800" b="1"/>
              <a:t>In this picture   thread-T1 is using the CPU. </a:t>
            </a:r>
          </a:p>
        </p:txBody>
      </p:sp>
      <p:sp>
        <p:nvSpPr>
          <p:cNvPr id="36881" name="Line 17"/>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6882" name="Line 18"/>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6883" name="Line 19"/>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6884" name="Line 20"/>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5" name="Line 21"/>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86" name="Line 22"/>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6887" name="Text Box 23"/>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a:t>
            </a:r>
            <a:r>
              <a:rPr lang="en-US" sz="1800" b="1">
                <a:solidFill>
                  <a:srgbClr val="3333FF"/>
                </a:solidFill>
              </a:rPr>
              <a:t>stack-T1</a:t>
            </a:r>
          </a:p>
        </p:txBody>
      </p:sp>
      <p:sp>
        <p:nvSpPr>
          <p:cNvPr id="36888" name="Text Box 24"/>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solidFill>
                  <a:srgbClr val="FF0000"/>
                </a:solidFill>
              </a:rPr>
              <a:t>stack-T2</a:t>
            </a:r>
          </a:p>
        </p:txBody>
      </p:sp>
      <p:sp>
        <p:nvSpPr>
          <p:cNvPr id="36889" name="Rectangle 55"/>
          <p:cNvSpPr>
            <a:spLocks noChangeArrowheads="1"/>
          </p:cNvSpPr>
          <p:nvPr/>
        </p:nvSpPr>
        <p:spPr bwMode="auto">
          <a:xfrm>
            <a:off x="4892675" y="2025650"/>
            <a:ext cx="2743200" cy="4679950"/>
          </a:xfrm>
          <a:prstGeom prst="rect">
            <a:avLst/>
          </a:prstGeom>
          <a:noFill/>
          <a:ln w="9525">
            <a:solidFill>
              <a:schemeClr val="tx1"/>
            </a:solidFill>
            <a:miter lim="800000"/>
            <a:headEnd/>
            <a:tailEnd/>
          </a:ln>
        </p:spPr>
        <p:txBody>
          <a:bodyPr wrap="none" anchor="ctr"/>
          <a:lstStyle/>
          <a:p>
            <a:endParaRPr lang="en-US"/>
          </a:p>
        </p:txBody>
      </p:sp>
      <p:sp>
        <p:nvSpPr>
          <p:cNvPr id="36890" name="Line 56"/>
          <p:cNvSpPr>
            <a:spLocks noChangeShapeType="1"/>
          </p:cNvSpPr>
          <p:nvPr/>
        </p:nvSpPr>
        <p:spPr bwMode="auto">
          <a:xfrm>
            <a:off x="4892675" y="2482850"/>
            <a:ext cx="2743200" cy="0"/>
          </a:xfrm>
          <a:prstGeom prst="line">
            <a:avLst/>
          </a:prstGeom>
          <a:noFill/>
          <a:ln w="9525">
            <a:solidFill>
              <a:schemeClr val="tx1"/>
            </a:solidFill>
            <a:miter lim="800000"/>
            <a:headEnd/>
            <a:tailEnd/>
          </a:ln>
        </p:spPr>
        <p:txBody>
          <a:bodyPr wrap="none"/>
          <a:lstStyle/>
          <a:p>
            <a:endParaRPr lang="en-US"/>
          </a:p>
        </p:txBody>
      </p:sp>
      <p:sp>
        <p:nvSpPr>
          <p:cNvPr id="36891" name="Line 57"/>
          <p:cNvSpPr>
            <a:spLocks noChangeShapeType="1"/>
          </p:cNvSpPr>
          <p:nvPr/>
        </p:nvSpPr>
        <p:spPr bwMode="auto">
          <a:xfrm>
            <a:off x="4892675" y="2940050"/>
            <a:ext cx="2743200" cy="0"/>
          </a:xfrm>
          <a:prstGeom prst="line">
            <a:avLst/>
          </a:prstGeom>
          <a:noFill/>
          <a:ln w="9525">
            <a:solidFill>
              <a:schemeClr val="tx1"/>
            </a:solidFill>
            <a:miter lim="800000"/>
            <a:headEnd/>
            <a:tailEnd/>
          </a:ln>
        </p:spPr>
        <p:txBody>
          <a:bodyPr wrap="none"/>
          <a:lstStyle/>
          <a:p>
            <a:endParaRPr lang="en-US"/>
          </a:p>
        </p:txBody>
      </p:sp>
      <p:sp>
        <p:nvSpPr>
          <p:cNvPr id="36892" name="Line 58"/>
          <p:cNvSpPr>
            <a:spLocks noChangeShapeType="1"/>
          </p:cNvSpPr>
          <p:nvPr/>
        </p:nvSpPr>
        <p:spPr bwMode="auto">
          <a:xfrm>
            <a:off x="4892675" y="3397250"/>
            <a:ext cx="2743200" cy="0"/>
          </a:xfrm>
          <a:prstGeom prst="line">
            <a:avLst/>
          </a:prstGeom>
          <a:noFill/>
          <a:ln w="9525">
            <a:solidFill>
              <a:schemeClr val="tx1"/>
            </a:solidFill>
            <a:miter lim="800000"/>
            <a:headEnd/>
            <a:tailEnd/>
          </a:ln>
        </p:spPr>
        <p:txBody>
          <a:bodyPr wrap="none"/>
          <a:lstStyle/>
          <a:p>
            <a:endParaRPr lang="en-US"/>
          </a:p>
        </p:txBody>
      </p:sp>
      <p:sp>
        <p:nvSpPr>
          <p:cNvPr id="36893" name="Line 59"/>
          <p:cNvSpPr>
            <a:spLocks noChangeShapeType="1"/>
          </p:cNvSpPr>
          <p:nvPr/>
        </p:nvSpPr>
        <p:spPr bwMode="auto">
          <a:xfrm>
            <a:off x="4892675" y="3854450"/>
            <a:ext cx="2743200" cy="0"/>
          </a:xfrm>
          <a:prstGeom prst="line">
            <a:avLst/>
          </a:prstGeom>
          <a:noFill/>
          <a:ln w="9525">
            <a:solidFill>
              <a:schemeClr val="tx1"/>
            </a:solidFill>
            <a:miter lim="800000"/>
            <a:headEnd/>
            <a:tailEnd/>
          </a:ln>
        </p:spPr>
        <p:txBody>
          <a:bodyPr wrap="none"/>
          <a:lstStyle/>
          <a:p>
            <a:endParaRPr lang="en-US"/>
          </a:p>
        </p:txBody>
      </p:sp>
      <p:sp>
        <p:nvSpPr>
          <p:cNvPr id="36894" name="Line 60"/>
          <p:cNvSpPr>
            <a:spLocks noChangeShapeType="1"/>
          </p:cNvSpPr>
          <p:nvPr/>
        </p:nvSpPr>
        <p:spPr bwMode="auto">
          <a:xfrm>
            <a:off x="5502275" y="2482850"/>
            <a:ext cx="0" cy="1371600"/>
          </a:xfrm>
          <a:prstGeom prst="line">
            <a:avLst/>
          </a:prstGeom>
          <a:noFill/>
          <a:ln w="9525">
            <a:solidFill>
              <a:schemeClr val="tx1"/>
            </a:solidFill>
            <a:miter lim="800000"/>
            <a:headEnd/>
            <a:tailEnd/>
          </a:ln>
        </p:spPr>
        <p:txBody>
          <a:bodyPr wrap="none"/>
          <a:lstStyle/>
          <a:p>
            <a:endParaRPr lang="en-US"/>
          </a:p>
        </p:txBody>
      </p:sp>
      <p:sp>
        <p:nvSpPr>
          <p:cNvPr id="36895" name="Line 61"/>
          <p:cNvSpPr>
            <a:spLocks noChangeShapeType="1"/>
          </p:cNvSpPr>
          <p:nvPr/>
        </p:nvSpPr>
        <p:spPr bwMode="auto">
          <a:xfrm>
            <a:off x="6111875" y="2482850"/>
            <a:ext cx="0" cy="1371600"/>
          </a:xfrm>
          <a:prstGeom prst="line">
            <a:avLst/>
          </a:prstGeom>
          <a:noFill/>
          <a:ln w="9525">
            <a:solidFill>
              <a:schemeClr val="tx1"/>
            </a:solidFill>
            <a:miter lim="800000"/>
            <a:headEnd/>
            <a:tailEnd/>
          </a:ln>
        </p:spPr>
        <p:txBody>
          <a:bodyPr wrap="none"/>
          <a:lstStyle/>
          <a:p>
            <a:endParaRPr lang="en-US"/>
          </a:p>
        </p:txBody>
      </p:sp>
      <p:sp>
        <p:nvSpPr>
          <p:cNvPr id="36896" name="Line 62"/>
          <p:cNvSpPr>
            <a:spLocks noChangeShapeType="1"/>
          </p:cNvSpPr>
          <p:nvPr/>
        </p:nvSpPr>
        <p:spPr bwMode="auto">
          <a:xfrm>
            <a:off x="6797675" y="2482850"/>
            <a:ext cx="0" cy="1371600"/>
          </a:xfrm>
          <a:prstGeom prst="line">
            <a:avLst/>
          </a:prstGeom>
          <a:noFill/>
          <a:ln w="9525">
            <a:solidFill>
              <a:schemeClr val="tx1"/>
            </a:solidFill>
            <a:miter lim="800000"/>
            <a:headEnd/>
            <a:tailEnd/>
          </a:ln>
        </p:spPr>
        <p:txBody>
          <a:bodyPr wrap="none"/>
          <a:lstStyle/>
          <a:p>
            <a:endParaRPr lang="en-US"/>
          </a:p>
        </p:txBody>
      </p:sp>
      <p:sp>
        <p:nvSpPr>
          <p:cNvPr id="36897" name="Text Box 63"/>
          <p:cNvSpPr txBox="1">
            <a:spLocks noChangeArrowheads="1"/>
          </p:cNvSpPr>
          <p:nvPr/>
        </p:nvSpPr>
        <p:spPr bwMode="auto">
          <a:xfrm>
            <a:off x="4968875" y="2559050"/>
            <a:ext cx="514350" cy="366713"/>
          </a:xfrm>
          <a:prstGeom prst="rect">
            <a:avLst/>
          </a:prstGeom>
          <a:noFill/>
          <a:ln w="9525">
            <a:noFill/>
            <a:miter lim="800000"/>
            <a:headEnd/>
            <a:tailEnd/>
          </a:ln>
        </p:spPr>
        <p:txBody>
          <a:bodyPr wrap="none">
            <a:spAutoFit/>
          </a:bodyPr>
          <a:lstStyle/>
          <a:p>
            <a:r>
              <a:rPr lang="en-US" sz="1800" b="1">
                <a:solidFill>
                  <a:srgbClr val="3333FF"/>
                </a:solidFill>
              </a:rPr>
              <a:t>SP</a:t>
            </a:r>
          </a:p>
        </p:txBody>
      </p:sp>
      <p:sp>
        <p:nvSpPr>
          <p:cNvPr id="36898" name="Text Box 64"/>
          <p:cNvSpPr txBox="1">
            <a:spLocks noChangeArrowheads="1"/>
          </p:cNvSpPr>
          <p:nvPr/>
        </p:nvSpPr>
        <p:spPr bwMode="auto">
          <a:xfrm>
            <a:off x="4968875" y="3016250"/>
            <a:ext cx="514350" cy="366713"/>
          </a:xfrm>
          <a:prstGeom prst="rect">
            <a:avLst/>
          </a:prstGeom>
          <a:noFill/>
          <a:ln w="9525">
            <a:noFill/>
            <a:miter lim="800000"/>
            <a:headEnd/>
            <a:tailEnd/>
          </a:ln>
        </p:spPr>
        <p:txBody>
          <a:bodyPr wrap="none">
            <a:spAutoFit/>
          </a:bodyPr>
          <a:lstStyle/>
          <a:p>
            <a:r>
              <a:rPr lang="en-US" sz="1800" b="1">
                <a:solidFill>
                  <a:srgbClr val="FF0000"/>
                </a:solidFill>
              </a:rPr>
              <a:t>SP</a:t>
            </a:r>
          </a:p>
        </p:txBody>
      </p:sp>
      <p:sp>
        <p:nvSpPr>
          <p:cNvPr id="36899" name="Text Box 65"/>
          <p:cNvSpPr txBox="1">
            <a:spLocks noChangeArrowheads="1"/>
          </p:cNvSpPr>
          <p:nvPr/>
        </p:nvSpPr>
        <p:spPr bwMode="auto">
          <a:xfrm>
            <a:off x="4968875" y="3473450"/>
            <a:ext cx="514350" cy="366713"/>
          </a:xfrm>
          <a:prstGeom prst="rect">
            <a:avLst/>
          </a:prstGeom>
          <a:noFill/>
          <a:ln w="9525">
            <a:noFill/>
            <a:miter lim="800000"/>
            <a:headEnd/>
            <a:tailEnd/>
          </a:ln>
        </p:spPr>
        <p:txBody>
          <a:bodyPr wrap="none">
            <a:spAutoFit/>
          </a:bodyPr>
          <a:lstStyle/>
          <a:p>
            <a:r>
              <a:rPr lang="en-US" sz="1800" b="1">
                <a:solidFill>
                  <a:srgbClr val="008000"/>
                </a:solidFill>
              </a:rPr>
              <a:t>SP</a:t>
            </a:r>
          </a:p>
        </p:txBody>
      </p:sp>
      <p:sp>
        <p:nvSpPr>
          <p:cNvPr id="36900" name="Text Box 66"/>
          <p:cNvSpPr txBox="1">
            <a:spLocks noChangeArrowheads="1"/>
          </p:cNvSpPr>
          <p:nvPr/>
        </p:nvSpPr>
        <p:spPr bwMode="auto">
          <a:xfrm>
            <a:off x="5578475" y="3473450"/>
            <a:ext cx="517525" cy="366713"/>
          </a:xfrm>
          <a:prstGeom prst="rect">
            <a:avLst/>
          </a:prstGeom>
          <a:noFill/>
          <a:ln w="9525">
            <a:noFill/>
            <a:miter lim="800000"/>
            <a:headEnd/>
            <a:tailEnd/>
          </a:ln>
        </p:spPr>
        <p:txBody>
          <a:bodyPr wrap="none">
            <a:spAutoFit/>
          </a:bodyPr>
          <a:lstStyle/>
          <a:p>
            <a:r>
              <a:rPr lang="en-US" sz="1800" b="1">
                <a:solidFill>
                  <a:srgbClr val="008000"/>
                </a:solidFill>
              </a:rPr>
              <a:t>PC</a:t>
            </a:r>
          </a:p>
        </p:txBody>
      </p:sp>
      <p:sp>
        <p:nvSpPr>
          <p:cNvPr id="36901" name="Text Box 67"/>
          <p:cNvSpPr txBox="1">
            <a:spLocks noChangeArrowheads="1"/>
          </p:cNvSpPr>
          <p:nvPr/>
        </p:nvSpPr>
        <p:spPr bwMode="auto">
          <a:xfrm>
            <a:off x="5578475" y="3016250"/>
            <a:ext cx="517525" cy="366713"/>
          </a:xfrm>
          <a:prstGeom prst="rect">
            <a:avLst/>
          </a:prstGeom>
          <a:noFill/>
          <a:ln w="9525">
            <a:noFill/>
            <a:miter lim="800000"/>
            <a:headEnd/>
            <a:tailEnd/>
          </a:ln>
        </p:spPr>
        <p:txBody>
          <a:bodyPr wrap="none">
            <a:spAutoFit/>
          </a:bodyPr>
          <a:lstStyle/>
          <a:p>
            <a:r>
              <a:rPr lang="en-US" sz="1800" b="1">
                <a:solidFill>
                  <a:srgbClr val="FF0000"/>
                </a:solidFill>
              </a:rPr>
              <a:t>PC</a:t>
            </a:r>
          </a:p>
        </p:txBody>
      </p:sp>
      <p:sp>
        <p:nvSpPr>
          <p:cNvPr id="36902" name="Text Box 68"/>
          <p:cNvSpPr txBox="1">
            <a:spLocks noChangeArrowheads="1"/>
          </p:cNvSpPr>
          <p:nvPr/>
        </p:nvSpPr>
        <p:spPr bwMode="auto">
          <a:xfrm>
            <a:off x="5578475" y="2559050"/>
            <a:ext cx="517525" cy="366713"/>
          </a:xfrm>
          <a:prstGeom prst="rect">
            <a:avLst/>
          </a:prstGeom>
          <a:noFill/>
          <a:ln w="9525">
            <a:noFill/>
            <a:miter lim="800000"/>
            <a:headEnd/>
            <a:tailEnd/>
          </a:ln>
        </p:spPr>
        <p:txBody>
          <a:bodyPr wrap="none">
            <a:spAutoFit/>
          </a:bodyPr>
          <a:lstStyle/>
          <a:p>
            <a:r>
              <a:rPr lang="en-US" sz="1800" b="1">
                <a:solidFill>
                  <a:srgbClr val="3333FF"/>
                </a:solidFill>
              </a:rPr>
              <a:t>PC</a:t>
            </a:r>
          </a:p>
        </p:txBody>
      </p:sp>
      <p:sp>
        <p:nvSpPr>
          <p:cNvPr id="36903" name="Text Box 69"/>
          <p:cNvSpPr txBox="1">
            <a:spLocks noChangeArrowheads="1"/>
          </p:cNvSpPr>
          <p:nvPr/>
        </p:nvSpPr>
        <p:spPr bwMode="auto">
          <a:xfrm>
            <a:off x="6934200" y="1600200"/>
            <a:ext cx="860425" cy="457200"/>
          </a:xfrm>
          <a:prstGeom prst="rect">
            <a:avLst/>
          </a:prstGeom>
          <a:noFill/>
          <a:ln w="9525">
            <a:noFill/>
            <a:miter lim="800000"/>
            <a:headEnd/>
            <a:tailEnd/>
          </a:ln>
        </p:spPr>
        <p:txBody>
          <a:bodyPr wrap="none">
            <a:spAutoFit/>
          </a:bodyPr>
          <a:lstStyle/>
          <a:p>
            <a:r>
              <a:rPr lang="en-US" b="1"/>
              <a:t>PCB</a:t>
            </a:r>
          </a:p>
        </p:txBody>
      </p:sp>
      <p:sp>
        <p:nvSpPr>
          <p:cNvPr id="36904" name="Text Box 71"/>
          <p:cNvSpPr txBox="1">
            <a:spLocks noChangeArrowheads="1"/>
          </p:cNvSpPr>
          <p:nvPr/>
        </p:nvSpPr>
        <p:spPr bwMode="auto">
          <a:xfrm>
            <a:off x="6781800" y="2590800"/>
            <a:ext cx="833438" cy="366713"/>
          </a:xfrm>
          <a:prstGeom prst="rect">
            <a:avLst/>
          </a:prstGeom>
          <a:noFill/>
          <a:ln w="9525">
            <a:noFill/>
            <a:miter lim="800000"/>
            <a:headEnd/>
            <a:tailEnd/>
          </a:ln>
        </p:spPr>
        <p:txBody>
          <a:bodyPr wrap="none">
            <a:spAutoFit/>
          </a:bodyPr>
          <a:lstStyle/>
          <a:p>
            <a:r>
              <a:rPr lang="en-US" sz="1800" b="1">
                <a:solidFill>
                  <a:srgbClr val="3333FF"/>
                </a:solidFill>
              </a:rPr>
              <a:t>state</a:t>
            </a:r>
          </a:p>
        </p:txBody>
      </p:sp>
      <p:sp>
        <p:nvSpPr>
          <p:cNvPr id="36905" name="Text Box 72"/>
          <p:cNvSpPr txBox="1">
            <a:spLocks noChangeArrowheads="1"/>
          </p:cNvSpPr>
          <p:nvPr/>
        </p:nvSpPr>
        <p:spPr bwMode="auto">
          <a:xfrm>
            <a:off x="6781800" y="2971800"/>
            <a:ext cx="833438" cy="366713"/>
          </a:xfrm>
          <a:prstGeom prst="rect">
            <a:avLst/>
          </a:prstGeom>
          <a:noFill/>
          <a:ln w="9525">
            <a:noFill/>
            <a:miter lim="800000"/>
            <a:headEnd/>
            <a:tailEnd/>
          </a:ln>
        </p:spPr>
        <p:txBody>
          <a:bodyPr wrap="none">
            <a:spAutoFit/>
          </a:bodyPr>
          <a:lstStyle/>
          <a:p>
            <a:r>
              <a:rPr lang="en-US" sz="1800" b="1">
                <a:solidFill>
                  <a:srgbClr val="FF0000"/>
                </a:solidFill>
              </a:rPr>
              <a:t>state</a:t>
            </a:r>
          </a:p>
        </p:txBody>
      </p:sp>
      <p:sp>
        <p:nvSpPr>
          <p:cNvPr id="36906" name="Text Box 73"/>
          <p:cNvSpPr txBox="1">
            <a:spLocks noChangeArrowheads="1"/>
          </p:cNvSpPr>
          <p:nvPr/>
        </p:nvSpPr>
        <p:spPr bwMode="auto">
          <a:xfrm>
            <a:off x="6797675" y="3397250"/>
            <a:ext cx="833438" cy="366713"/>
          </a:xfrm>
          <a:prstGeom prst="rect">
            <a:avLst/>
          </a:prstGeom>
          <a:noFill/>
          <a:ln w="9525">
            <a:noFill/>
            <a:miter lim="800000"/>
            <a:headEnd/>
            <a:tailEnd/>
          </a:ln>
        </p:spPr>
        <p:txBody>
          <a:bodyPr wrap="none">
            <a:spAutoFit/>
          </a:bodyPr>
          <a:lstStyle/>
          <a:p>
            <a:r>
              <a:rPr lang="en-US" sz="1800" b="1">
                <a:solidFill>
                  <a:srgbClr val="008000"/>
                </a:solidFill>
              </a:rPr>
              <a:t>state</a:t>
            </a:r>
          </a:p>
        </p:txBody>
      </p:sp>
      <p:sp>
        <p:nvSpPr>
          <p:cNvPr id="36907" name="Text Box 74"/>
          <p:cNvSpPr txBox="1">
            <a:spLocks noChangeArrowheads="1"/>
          </p:cNvSpPr>
          <p:nvPr/>
        </p:nvSpPr>
        <p:spPr bwMode="auto">
          <a:xfrm>
            <a:off x="6111875" y="2559050"/>
            <a:ext cx="746125" cy="366713"/>
          </a:xfrm>
          <a:prstGeom prst="rect">
            <a:avLst/>
          </a:prstGeom>
          <a:noFill/>
          <a:ln w="9525">
            <a:noFill/>
            <a:miter lim="800000"/>
            <a:headEnd/>
            <a:tailEnd/>
          </a:ln>
        </p:spPr>
        <p:txBody>
          <a:bodyPr wrap="none">
            <a:spAutoFit/>
          </a:bodyPr>
          <a:lstStyle/>
          <a:p>
            <a:r>
              <a:rPr lang="en-US" sz="1800" b="1">
                <a:solidFill>
                  <a:srgbClr val="3333FF"/>
                </a:solidFill>
              </a:rPr>
              <a:t>regs</a:t>
            </a:r>
          </a:p>
        </p:txBody>
      </p:sp>
      <p:sp>
        <p:nvSpPr>
          <p:cNvPr id="36908" name="Text Box 75"/>
          <p:cNvSpPr txBox="1">
            <a:spLocks noChangeArrowheads="1"/>
          </p:cNvSpPr>
          <p:nvPr/>
        </p:nvSpPr>
        <p:spPr bwMode="auto">
          <a:xfrm>
            <a:off x="6096000" y="2971800"/>
            <a:ext cx="746125" cy="366713"/>
          </a:xfrm>
          <a:prstGeom prst="rect">
            <a:avLst/>
          </a:prstGeom>
          <a:noFill/>
          <a:ln w="9525">
            <a:noFill/>
            <a:miter lim="800000"/>
            <a:headEnd/>
            <a:tailEnd/>
          </a:ln>
        </p:spPr>
        <p:txBody>
          <a:bodyPr wrap="none">
            <a:spAutoFit/>
          </a:bodyPr>
          <a:lstStyle/>
          <a:p>
            <a:r>
              <a:rPr lang="en-US" sz="1800" b="1">
                <a:solidFill>
                  <a:srgbClr val="FF0000"/>
                </a:solidFill>
              </a:rPr>
              <a:t>regs</a:t>
            </a:r>
          </a:p>
        </p:txBody>
      </p:sp>
      <p:sp>
        <p:nvSpPr>
          <p:cNvPr id="36909" name="Text Box 76"/>
          <p:cNvSpPr txBox="1">
            <a:spLocks noChangeArrowheads="1"/>
          </p:cNvSpPr>
          <p:nvPr/>
        </p:nvSpPr>
        <p:spPr bwMode="auto">
          <a:xfrm>
            <a:off x="6111875" y="3397250"/>
            <a:ext cx="746125" cy="366713"/>
          </a:xfrm>
          <a:prstGeom prst="rect">
            <a:avLst/>
          </a:prstGeom>
          <a:noFill/>
          <a:ln w="9525">
            <a:noFill/>
            <a:miter lim="800000"/>
            <a:headEnd/>
            <a:tailEnd/>
          </a:ln>
        </p:spPr>
        <p:txBody>
          <a:bodyPr wrap="none">
            <a:spAutoFit/>
          </a:bodyPr>
          <a:lstStyle/>
          <a:p>
            <a:r>
              <a:rPr lang="en-US" sz="1800" b="1">
                <a:solidFill>
                  <a:srgbClr val="008000"/>
                </a:solidFill>
              </a:rPr>
              <a:t>regs</a:t>
            </a:r>
          </a:p>
        </p:txBody>
      </p:sp>
      <p:sp>
        <p:nvSpPr>
          <p:cNvPr id="36910" name="Text Box 77"/>
          <p:cNvSpPr txBox="1">
            <a:spLocks noChangeArrowheads="1"/>
          </p:cNvSpPr>
          <p:nvPr/>
        </p:nvSpPr>
        <p:spPr bwMode="auto">
          <a:xfrm rot="-5400000">
            <a:off x="8019256" y="3037682"/>
            <a:ext cx="428625" cy="1195388"/>
          </a:xfrm>
          <a:prstGeom prst="rect">
            <a:avLst/>
          </a:prstGeom>
          <a:noFill/>
          <a:ln w="9525">
            <a:noFill/>
            <a:miter lim="800000"/>
            <a:headEnd/>
            <a:tailEnd/>
          </a:ln>
        </p:spPr>
        <p:txBody>
          <a:bodyPr vert="eaVert" wrap="none">
            <a:spAutoFit/>
          </a:bodyPr>
          <a:lstStyle/>
          <a:p>
            <a:r>
              <a:rPr lang="en-US" sz="1600" b="1">
                <a:solidFill>
                  <a:srgbClr val="008000"/>
                </a:solidFill>
              </a:rPr>
              <a:t>TCB-main</a:t>
            </a:r>
          </a:p>
        </p:txBody>
      </p:sp>
      <p:sp>
        <p:nvSpPr>
          <p:cNvPr id="36911" name="Text Box 78"/>
          <p:cNvSpPr txBox="1">
            <a:spLocks noChangeArrowheads="1"/>
          </p:cNvSpPr>
          <p:nvPr/>
        </p:nvSpPr>
        <p:spPr bwMode="auto">
          <a:xfrm rot="-5400000">
            <a:off x="7877969" y="2721769"/>
            <a:ext cx="428625" cy="912813"/>
          </a:xfrm>
          <a:prstGeom prst="rect">
            <a:avLst/>
          </a:prstGeom>
          <a:noFill/>
          <a:ln w="9525">
            <a:noFill/>
            <a:miter lim="800000"/>
            <a:headEnd/>
            <a:tailEnd/>
          </a:ln>
        </p:spPr>
        <p:txBody>
          <a:bodyPr vert="eaVert" wrap="none">
            <a:spAutoFit/>
          </a:bodyPr>
          <a:lstStyle/>
          <a:p>
            <a:r>
              <a:rPr lang="en-US" sz="1600" b="1">
                <a:solidFill>
                  <a:srgbClr val="FF0000"/>
                </a:solidFill>
              </a:rPr>
              <a:t>TCB-T2</a:t>
            </a:r>
          </a:p>
        </p:txBody>
      </p:sp>
      <p:sp>
        <p:nvSpPr>
          <p:cNvPr id="36912" name="Text Box 79"/>
          <p:cNvSpPr txBox="1">
            <a:spLocks noChangeArrowheads="1"/>
          </p:cNvSpPr>
          <p:nvPr/>
        </p:nvSpPr>
        <p:spPr bwMode="auto">
          <a:xfrm rot="-5400000">
            <a:off x="7877969" y="2264569"/>
            <a:ext cx="428625" cy="912813"/>
          </a:xfrm>
          <a:prstGeom prst="rect">
            <a:avLst/>
          </a:prstGeom>
          <a:noFill/>
          <a:ln w="9525">
            <a:noFill/>
            <a:miter lim="800000"/>
            <a:headEnd/>
            <a:tailEnd/>
          </a:ln>
        </p:spPr>
        <p:txBody>
          <a:bodyPr vert="eaVert" wrap="none">
            <a:spAutoFit/>
          </a:bodyPr>
          <a:lstStyle/>
          <a:p>
            <a:r>
              <a:rPr lang="en-US" sz="1600" b="1">
                <a:solidFill>
                  <a:srgbClr val="3333FF"/>
                </a:solidFill>
              </a:rPr>
              <a:t>TCB-T1</a:t>
            </a:r>
          </a:p>
        </p:txBody>
      </p:sp>
      <p:sp>
        <p:nvSpPr>
          <p:cNvPr id="36913" name="Line 80"/>
          <p:cNvSpPr>
            <a:spLocks noChangeShapeType="1"/>
          </p:cNvSpPr>
          <p:nvPr/>
        </p:nvSpPr>
        <p:spPr bwMode="auto">
          <a:xfrm flipH="1">
            <a:off x="3429000" y="3581400"/>
            <a:ext cx="1524000" cy="3048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4" name="Line 81"/>
          <p:cNvSpPr>
            <a:spLocks noChangeShapeType="1"/>
          </p:cNvSpPr>
          <p:nvPr/>
        </p:nvSpPr>
        <p:spPr bwMode="auto">
          <a:xfrm flipH="1">
            <a:off x="3429000" y="3810000"/>
            <a:ext cx="2438400" cy="26670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5" name="Text Box 82"/>
          <p:cNvSpPr txBox="1">
            <a:spLocks noChangeArrowheads="1"/>
          </p:cNvSpPr>
          <p:nvPr/>
        </p:nvSpPr>
        <p:spPr bwMode="auto">
          <a:xfrm>
            <a:off x="6003925" y="3994150"/>
            <a:ext cx="295275" cy="1187450"/>
          </a:xfrm>
          <a:prstGeom prst="rect">
            <a:avLst/>
          </a:prstGeom>
          <a:noFill/>
          <a:ln w="9525">
            <a:noFill/>
            <a:miter lim="800000"/>
            <a:headEnd/>
            <a:tailEnd/>
          </a:ln>
        </p:spPr>
        <p:txBody>
          <a:bodyPr wrap="none">
            <a:spAutoFit/>
          </a:bodyPr>
          <a:lstStyle/>
          <a:p>
            <a:r>
              <a:rPr lang="en-US"/>
              <a:t>.</a:t>
            </a:r>
          </a:p>
          <a:p>
            <a:r>
              <a:rPr lang="en-US"/>
              <a:t>.</a:t>
            </a:r>
          </a:p>
          <a:p>
            <a:r>
              <a:rPr lang="en-US"/>
              <a:t>.</a:t>
            </a:r>
          </a:p>
        </p:txBody>
      </p:sp>
      <p:sp>
        <p:nvSpPr>
          <p:cNvPr id="36916" name="Line 83"/>
          <p:cNvSpPr>
            <a:spLocks noChangeShapeType="1"/>
          </p:cNvSpPr>
          <p:nvPr/>
        </p:nvSpPr>
        <p:spPr bwMode="auto">
          <a:xfrm>
            <a:off x="4876800" y="5257800"/>
            <a:ext cx="2743200" cy="0"/>
          </a:xfrm>
          <a:prstGeom prst="line">
            <a:avLst/>
          </a:prstGeom>
          <a:noFill/>
          <a:ln w="9525">
            <a:solidFill>
              <a:schemeClr val="tx1"/>
            </a:solidFill>
            <a:miter lim="800000"/>
            <a:headEnd/>
            <a:tailEnd/>
          </a:ln>
        </p:spPr>
        <p:txBody>
          <a:bodyPr wrap="none"/>
          <a:lstStyle/>
          <a:p>
            <a:endParaRPr lang="en-US"/>
          </a:p>
        </p:txBody>
      </p:sp>
      <p:sp>
        <p:nvSpPr>
          <p:cNvPr id="36917" name="Line 84"/>
          <p:cNvSpPr>
            <a:spLocks noChangeShapeType="1"/>
          </p:cNvSpPr>
          <p:nvPr/>
        </p:nvSpPr>
        <p:spPr bwMode="auto">
          <a:xfrm>
            <a:off x="4876800" y="5638800"/>
            <a:ext cx="2743200" cy="0"/>
          </a:xfrm>
          <a:prstGeom prst="line">
            <a:avLst/>
          </a:prstGeom>
          <a:noFill/>
          <a:ln w="9525">
            <a:solidFill>
              <a:schemeClr val="tx1"/>
            </a:solidFill>
            <a:miter lim="800000"/>
            <a:headEnd/>
            <a:tailEnd/>
          </a:ln>
        </p:spPr>
        <p:txBody>
          <a:bodyPr wrap="none"/>
          <a:lstStyle/>
          <a:p>
            <a:endParaRPr lang="en-US"/>
          </a:p>
        </p:txBody>
      </p:sp>
      <p:sp>
        <p:nvSpPr>
          <p:cNvPr id="36918" name="Line 85"/>
          <p:cNvSpPr>
            <a:spLocks noChangeShapeType="1"/>
          </p:cNvSpPr>
          <p:nvPr/>
        </p:nvSpPr>
        <p:spPr bwMode="auto">
          <a:xfrm>
            <a:off x="4876800" y="6019800"/>
            <a:ext cx="2743200" cy="0"/>
          </a:xfrm>
          <a:prstGeom prst="line">
            <a:avLst/>
          </a:prstGeom>
          <a:noFill/>
          <a:ln w="9525">
            <a:solidFill>
              <a:schemeClr val="tx1"/>
            </a:solidFill>
            <a:miter lim="800000"/>
            <a:headEnd/>
            <a:tailEnd/>
          </a:ln>
        </p:spPr>
        <p:txBody>
          <a:bodyPr wrap="none"/>
          <a:lstStyle/>
          <a:p>
            <a:endParaRPr lang="en-US"/>
          </a:p>
        </p:txBody>
      </p:sp>
      <p:sp>
        <p:nvSpPr>
          <p:cNvPr id="36919" name="Text Box 86"/>
          <p:cNvSpPr txBox="1">
            <a:spLocks noChangeArrowheads="1"/>
          </p:cNvSpPr>
          <p:nvPr/>
        </p:nvSpPr>
        <p:spPr bwMode="auto">
          <a:xfrm>
            <a:off x="6080125" y="6026150"/>
            <a:ext cx="249238" cy="730250"/>
          </a:xfrm>
          <a:prstGeom prst="rect">
            <a:avLst/>
          </a:prstGeom>
          <a:noFill/>
          <a:ln w="9525">
            <a:noFill/>
            <a:miter lim="800000"/>
            <a:headEnd/>
            <a:tailEnd/>
          </a:ln>
        </p:spPr>
        <p:txBody>
          <a:bodyPr wrap="none">
            <a:spAutoFit/>
          </a:bodyPr>
          <a:lstStyle/>
          <a:p>
            <a:r>
              <a:rPr lang="en-US" sz="1400" b="1"/>
              <a:t>.</a:t>
            </a:r>
          </a:p>
          <a:p>
            <a:r>
              <a:rPr lang="en-US" sz="1400" b="1"/>
              <a:t>.</a:t>
            </a:r>
          </a:p>
          <a:p>
            <a:r>
              <a:rPr lang="en-US" sz="1400" b="1"/>
              <a:t>.</a:t>
            </a:r>
          </a:p>
        </p:txBody>
      </p:sp>
      <p:sp>
        <p:nvSpPr>
          <p:cNvPr id="36920" name="Text Box 88"/>
          <p:cNvSpPr txBox="1">
            <a:spLocks noChangeArrowheads="1"/>
          </p:cNvSpPr>
          <p:nvPr/>
        </p:nvSpPr>
        <p:spPr bwMode="auto">
          <a:xfrm>
            <a:off x="5638800" y="5257800"/>
            <a:ext cx="1331913" cy="366713"/>
          </a:xfrm>
          <a:prstGeom prst="rect">
            <a:avLst/>
          </a:prstGeom>
          <a:noFill/>
          <a:ln w="9525">
            <a:noFill/>
            <a:miter lim="800000"/>
            <a:headEnd/>
            <a:tailEnd/>
          </a:ln>
        </p:spPr>
        <p:txBody>
          <a:bodyPr wrap="none">
            <a:spAutoFit/>
          </a:bodyPr>
          <a:lstStyle/>
          <a:p>
            <a:r>
              <a:rPr lang="en-US" sz="1800"/>
              <a:t>Open files</a:t>
            </a:r>
          </a:p>
        </p:txBody>
      </p:sp>
      <p:sp>
        <p:nvSpPr>
          <p:cNvPr id="36921" name="Text Box 89"/>
          <p:cNvSpPr txBox="1">
            <a:spLocks noChangeArrowheads="1"/>
          </p:cNvSpPr>
          <p:nvPr/>
        </p:nvSpPr>
        <p:spPr bwMode="auto">
          <a:xfrm>
            <a:off x="5257800" y="5638800"/>
            <a:ext cx="2181225" cy="366713"/>
          </a:xfrm>
          <a:prstGeom prst="rect">
            <a:avLst/>
          </a:prstGeom>
          <a:noFill/>
          <a:ln w="9525">
            <a:noFill/>
            <a:miter lim="800000"/>
            <a:headEnd/>
            <a:tailEnd/>
          </a:ln>
        </p:spPr>
        <p:txBody>
          <a:bodyPr wrap="none">
            <a:spAutoFit/>
          </a:bodyPr>
          <a:lstStyle/>
          <a:p>
            <a:r>
              <a:rPr lang="en-US" sz="1800"/>
              <a:t>  Other resources</a:t>
            </a:r>
          </a:p>
        </p:txBody>
      </p:sp>
      <p:sp>
        <p:nvSpPr>
          <p:cNvPr id="36922" name="Text Box 90"/>
          <p:cNvSpPr txBox="1">
            <a:spLocks noChangeArrowheads="1"/>
          </p:cNvSpPr>
          <p:nvPr/>
        </p:nvSpPr>
        <p:spPr bwMode="auto">
          <a:xfrm>
            <a:off x="5486400" y="2057400"/>
            <a:ext cx="1566863" cy="366713"/>
          </a:xfrm>
          <a:prstGeom prst="rect">
            <a:avLst/>
          </a:prstGeom>
          <a:noFill/>
          <a:ln w="9525">
            <a:noFill/>
            <a:miter lim="800000"/>
            <a:headEnd/>
            <a:tailEnd/>
          </a:ln>
        </p:spPr>
        <p:txBody>
          <a:bodyPr wrap="none">
            <a:spAutoFit/>
          </a:bodyPr>
          <a:lstStyle/>
          <a:p>
            <a:r>
              <a:rPr lang="en-US" sz="1800"/>
              <a:t>  Process ID</a:t>
            </a:r>
          </a:p>
        </p:txBody>
      </p:sp>
      <p:sp>
        <p:nvSpPr>
          <p:cNvPr id="36923" name="Line 91"/>
          <p:cNvSpPr>
            <a:spLocks noChangeShapeType="1"/>
          </p:cNvSpPr>
          <p:nvPr/>
        </p:nvSpPr>
        <p:spPr bwMode="auto">
          <a:xfrm flipH="1" flipV="1">
            <a:off x="3429000" y="2895600"/>
            <a:ext cx="1524000" cy="3048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4" name="Line 92"/>
          <p:cNvSpPr>
            <a:spLocks noChangeShapeType="1"/>
          </p:cNvSpPr>
          <p:nvPr/>
        </p:nvSpPr>
        <p:spPr bwMode="auto">
          <a:xfrm flipH="1">
            <a:off x="3429000" y="3276600"/>
            <a:ext cx="2362200" cy="30480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5" name="Rectangle 93"/>
          <p:cNvSpPr>
            <a:spLocks noChangeArrowheads="1"/>
          </p:cNvSpPr>
          <p:nvPr/>
        </p:nvSpPr>
        <p:spPr bwMode="auto">
          <a:xfrm>
            <a:off x="228600" y="3581400"/>
            <a:ext cx="1066800" cy="1981200"/>
          </a:xfrm>
          <a:prstGeom prst="rect">
            <a:avLst/>
          </a:prstGeom>
          <a:noFill/>
          <a:ln w="9525">
            <a:solidFill>
              <a:schemeClr val="tx1"/>
            </a:solidFill>
            <a:miter lim="800000"/>
            <a:headEnd/>
            <a:tailEnd/>
          </a:ln>
        </p:spPr>
        <p:txBody>
          <a:bodyPr wrap="none" anchor="ctr"/>
          <a:lstStyle/>
          <a:p>
            <a:endParaRPr lang="en-US"/>
          </a:p>
        </p:txBody>
      </p:sp>
      <p:sp>
        <p:nvSpPr>
          <p:cNvPr id="36926" name="Text Box 94"/>
          <p:cNvSpPr txBox="1">
            <a:spLocks noChangeArrowheads="1"/>
          </p:cNvSpPr>
          <p:nvPr/>
        </p:nvSpPr>
        <p:spPr bwMode="auto">
          <a:xfrm>
            <a:off x="304800" y="3048000"/>
            <a:ext cx="804863" cy="457200"/>
          </a:xfrm>
          <a:prstGeom prst="rect">
            <a:avLst/>
          </a:prstGeom>
          <a:noFill/>
          <a:ln w="9525">
            <a:noFill/>
            <a:miter lim="800000"/>
            <a:headEnd/>
            <a:tailEnd/>
          </a:ln>
        </p:spPr>
        <p:txBody>
          <a:bodyPr wrap="none">
            <a:spAutoFit/>
          </a:bodyPr>
          <a:lstStyle/>
          <a:p>
            <a:r>
              <a:rPr lang="en-US"/>
              <a:t>CPU</a:t>
            </a:r>
          </a:p>
        </p:txBody>
      </p:sp>
      <p:sp>
        <p:nvSpPr>
          <p:cNvPr id="36927" name="Rectangle 95"/>
          <p:cNvSpPr>
            <a:spLocks noChangeArrowheads="1"/>
          </p:cNvSpPr>
          <p:nvPr/>
        </p:nvSpPr>
        <p:spPr bwMode="auto">
          <a:xfrm>
            <a:off x="381000" y="38862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8" name="Rectangle 96"/>
          <p:cNvSpPr>
            <a:spLocks noChangeArrowheads="1"/>
          </p:cNvSpPr>
          <p:nvPr/>
        </p:nvSpPr>
        <p:spPr bwMode="auto">
          <a:xfrm>
            <a:off x="381000" y="45720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9" name="Text Box 97"/>
          <p:cNvSpPr txBox="1">
            <a:spLocks noChangeArrowheads="1"/>
          </p:cNvSpPr>
          <p:nvPr/>
        </p:nvSpPr>
        <p:spPr bwMode="auto">
          <a:xfrm>
            <a:off x="517525" y="3867150"/>
            <a:ext cx="447675" cy="336550"/>
          </a:xfrm>
          <a:prstGeom prst="rect">
            <a:avLst/>
          </a:prstGeom>
          <a:noFill/>
          <a:ln w="9525">
            <a:noFill/>
            <a:miter lim="800000"/>
            <a:headEnd/>
            <a:tailEnd/>
          </a:ln>
        </p:spPr>
        <p:txBody>
          <a:bodyPr wrap="none">
            <a:spAutoFit/>
          </a:bodyPr>
          <a:lstStyle/>
          <a:p>
            <a:r>
              <a:rPr lang="en-US" sz="1600" b="1">
                <a:solidFill>
                  <a:srgbClr val="FF0000"/>
                </a:solidFill>
              </a:rPr>
              <a:t>sp</a:t>
            </a:r>
          </a:p>
        </p:txBody>
      </p:sp>
      <p:sp>
        <p:nvSpPr>
          <p:cNvPr id="36930" name="Text Box 99"/>
          <p:cNvSpPr txBox="1">
            <a:spLocks noChangeArrowheads="1"/>
          </p:cNvSpPr>
          <p:nvPr/>
        </p:nvSpPr>
        <p:spPr bwMode="auto">
          <a:xfrm>
            <a:off x="533400" y="4572000"/>
            <a:ext cx="446088" cy="336550"/>
          </a:xfrm>
          <a:prstGeom prst="rect">
            <a:avLst/>
          </a:prstGeom>
          <a:noFill/>
          <a:ln w="9525">
            <a:noFill/>
            <a:miter lim="800000"/>
            <a:headEnd/>
            <a:tailEnd/>
          </a:ln>
        </p:spPr>
        <p:txBody>
          <a:bodyPr wrap="none">
            <a:spAutoFit/>
          </a:bodyPr>
          <a:lstStyle/>
          <a:p>
            <a:r>
              <a:rPr lang="en-US" sz="1600" b="1">
                <a:solidFill>
                  <a:srgbClr val="FF0000"/>
                </a:solidFill>
              </a:rPr>
              <a:t>pc</a:t>
            </a:r>
          </a:p>
        </p:txBody>
      </p:sp>
      <p:sp>
        <p:nvSpPr>
          <p:cNvPr id="36931" name="Line 100"/>
          <p:cNvSpPr>
            <a:spLocks noChangeShapeType="1"/>
          </p:cNvSpPr>
          <p:nvPr/>
        </p:nvSpPr>
        <p:spPr bwMode="auto">
          <a:xfrm flipV="1">
            <a:off x="990600" y="2971800"/>
            <a:ext cx="914400" cy="1066800"/>
          </a:xfrm>
          <a:prstGeom prst="line">
            <a:avLst/>
          </a:prstGeom>
          <a:noFill/>
          <a:ln w="19050">
            <a:solidFill>
              <a:srgbClr val="FF0000"/>
            </a:solidFill>
            <a:miter lim="800000"/>
            <a:headEnd/>
            <a:tailEnd type="triangle" w="med" len="med"/>
          </a:ln>
        </p:spPr>
        <p:txBody>
          <a:bodyPr wrap="none"/>
          <a:lstStyle/>
          <a:p>
            <a:endParaRPr lang="en-US"/>
          </a:p>
        </p:txBody>
      </p:sp>
      <p:sp>
        <p:nvSpPr>
          <p:cNvPr id="36932" name="Line 102"/>
          <p:cNvSpPr>
            <a:spLocks noChangeShapeType="1"/>
          </p:cNvSpPr>
          <p:nvPr/>
        </p:nvSpPr>
        <p:spPr bwMode="auto">
          <a:xfrm>
            <a:off x="990600" y="4724400"/>
            <a:ext cx="914400" cy="1676400"/>
          </a:xfrm>
          <a:prstGeom prst="line">
            <a:avLst/>
          </a:prstGeom>
          <a:noFill/>
          <a:ln w="19050">
            <a:solidFill>
              <a:srgbClr val="FF0000"/>
            </a:solidFill>
            <a:miter lim="800000"/>
            <a:headEnd/>
            <a:tailEnd type="triangle" w="med" len="med"/>
          </a:ln>
        </p:spPr>
        <p:txBody>
          <a:bodyPr wrap="none"/>
          <a:lstStyle/>
          <a:p>
            <a:endParaRPr lang="en-US"/>
          </a:p>
        </p:txBody>
      </p:sp>
      <p:sp>
        <p:nvSpPr>
          <p:cNvPr id="36933" name="Line 103"/>
          <p:cNvSpPr>
            <a:spLocks noChangeShapeType="1"/>
          </p:cNvSpPr>
          <p:nvPr/>
        </p:nvSpPr>
        <p:spPr bwMode="auto">
          <a:xfrm flipH="1" flipV="1">
            <a:off x="3429000" y="2057400"/>
            <a:ext cx="1524000" cy="6096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4" name="Line 104"/>
          <p:cNvSpPr>
            <a:spLocks noChangeShapeType="1"/>
          </p:cNvSpPr>
          <p:nvPr/>
        </p:nvSpPr>
        <p:spPr bwMode="auto">
          <a:xfrm flipH="1">
            <a:off x="3429000" y="2819400"/>
            <a:ext cx="2362200" cy="33528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5" name="Rectangle 105"/>
          <p:cNvSpPr>
            <a:spLocks noChangeArrowheads="1"/>
          </p:cNvSpPr>
          <p:nvPr/>
        </p:nvSpPr>
        <p:spPr bwMode="auto">
          <a:xfrm>
            <a:off x="381000" y="5181600"/>
            <a:ext cx="762000" cy="304800"/>
          </a:xfrm>
          <a:prstGeom prst="rect">
            <a:avLst/>
          </a:prstGeom>
          <a:noFill/>
          <a:ln w="9525">
            <a:solidFill>
              <a:schemeClr val="tx1"/>
            </a:solidFill>
            <a:miter lim="800000"/>
            <a:headEnd/>
            <a:tailEnd/>
          </a:ln>
        </p:spPr>
        <p:txBody>
          <a:bodyPr wrap="none" anchor="ctr"/>
          <a:lstStyle/>
          <a:p>
            <a:endParaRPr lang="en-US"/>
          </a:p>
        </p:txBody>
      </p:sp>
      <p:sp>
        <p:nvSpPr>
          <p:cNvPr id="36936" name="Text Box 106"/>
          <p:cNvSpPr txBox="1">
            <a:spLocks noChangeArrowheads="1"/>
          </p:cNvSpPr>
          <p:nvPr/>
        </p:nvSpPr>
        <p:spPr bwMode="auto">
          <a:xfrm>
            <a:off x="381000" y="5181600"/>
            <a:ext cx="754063" cy="336550"/>
          </a:xfrm>
          <a:prstGeom prst="rect">
            <a:avLst/>
          </a:prstGeom>
          <a:noFill/>
          <a:ln w="9525">
            <a:noFill/>
            <a:miter lim="800000"/>
            <a:headEnd/>
            <a:tailEnd/>
          </a:ln>
        </p:spPr>
        <p:txBody>
          <a:bodyPr wrap="none">
            <a:spAutoFit/>
          </a:bodyPr>
          <a:lstStyle/>
          <a:p>
            <a:r>
              <a:rPr lang="en-US" sz="1600" b="1"/>
              <a:t> </a:t>
            </a:r>
            <a:r>
              <a:rPr lang="en-US" sz="1600" b="1">
                <a:solidFill>
                  <a:srgbClr val="FF0000"/>
                </a:solidFill>
              </a:rPr>
              <a:t>regs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7890" name="Line 4"/>
          <p:cNvSpPr>
            <a:spLocks noChangeShapeType="1"/>
          </p:cNvSpPr>
          <p:nvPr/>
        </p:nvSpPr>
        <p:spPr bwMode="auto">
          <a:xfrm>
            <a:off x="1143000" y="1752600"/>
            <a:ext cx="6781800" cy="0"/>
          </a:xfrm>
          <a:prstGeom prst="line">
            <a:avLst/>
          </a:prstGeom>
          <a:noFill/>
          <a:ln w="9525">
            <a:solidFill>
              <a:schemeClr val="tx1"/>
            </a:solidFill>
            <a:miter lim="800000"/>
            <a:headEnd/>
            <a:tailEnd/>
          </a:ln>
        </p:spPr>
        <p:txBody>
          <a:bodyPr wrap="none"/>
          <a:lstStyle/>
          <a:p>
            <a:endParaRPr lang="en-US"/>
          </a:p>
        </p:txBody>
      </p:sp>
      <p:sp>
        <p:nvSpPr>
          <p:cNvPr id="37891" name="Line 5"/>
          <p:cNvSpPr>
            <a:spLocks noChangeShapeType="1"/>
          </p:cNvSpPr>
          <p:nvPr/>
        </p:nvSpPr>
        <p:spPr bwMode="auto">
          <a:xfrm>
            <a:off x="1143000" y="1752600"/>
            <a:ext cx="0" cy="3657600"/>
          </a:xfrm>
          <a:prstGeom prst="line">
            <a:avLst/>
          </a:prstGeom>
          <a:noFill/>
          <a:ln w="9525">
            <a:solidFill>
              <a:schemeClr val="tx1"/>
            </a:solidFill>
            <a:miter lim="800000"/>
            <a:headEnd/>
            <a:tailEnd/>
          </a:ln>
        </p:spPr>
        <p:txBody>
          <a:bodyPr wrap="none"/>
          <a:lstStyle/>
          <a:p>
            <a:endParaRPr lang="en-US"/>
          </a:p>
        </p:txBody>
      </p:sp>
      <p:sp>
        <p:nvSpPr>
          <p:cNvPr id="37892" name="Line 6"/>
          <p:cNvSpPr>
            <a:spLocks noChangeShapeType="1"/>
          </p:cNvSpPr>
          <p:nvPr/>
        </p:nvSpPr>
        <p:spPr bwMode="auto">
          <a:xfrm>
            <a:off x="1143000" y="5410200"/>
            <a:ext cx="6781800" cy="0"/>
          </a:xfrm>
          <a:prstGeom prst="line">
            <a:avLst/>
          </a:prstGeom>
          <a:noFill/>
          <a:ln w="9525">
            <a:solidFill>
              <a:schemeClr val="tx1"/>
            </a:solidFill>
            <a:miter lim="800000"/>
            <a:headEnd/>
            <a:tailEnd/>
          </a:ln>
        </p:spPr>
        <p:txBody>
          <a:bodyPr wrap="none"/>
          <a:lstStyle/>
          <a:p>
            <a:endParaRPr lang="en-US"/>
          </a:p>
        </p:txBody>
      </p:sp>
      <p:sp>
        <p:nvSpPr>
          <p:cNvPr id="37893" name="Line 7"/>
          <p:cNvSpPr>
            <a:spLocks noChangeShapeType="1"/>
          </p:cNvSpPr>
          <p:nvPr/>
        </p:nvSpPr>
        <p:spPr bwMode="auto">
          <a:xfrm>
            <a:off x="7924800" y="1752600"/>
            <a:ext cx="0" cy="3657600"/>
          </a:xfrm>
          <a:prstGeom prst="line">
            <a:avLst/>
          </a:prstGeom>
          <a:noFill/>
          <a:ln w="9525">
            <a:solidFill>
              <a:schemeClr val="tx1"/>
            </a:solidFill>
            <a:miter lim="800000"/>
            <a:headEnd/>
            <a:tailEnd/>
          </a:ln>
        </p:spPr>
        <p:txBody>
          <a:bodyPr wrap="none"/>
          <a:lstStyle/>
          <a:p>
            <a:endParaRPr lang="en-US"/>
          </a:p>
        </p:txBody>
      </p:sp>
      <p:sp>
        <p:nvSpPr>
          <p:cNvPr id="37894" name="Line 8"/>
          <p:cNvSpPr>
            <a:spLocks noChangeShapeType="1"/>
          </p:cNvSpPr>
          <p:nvPr/>
        </p:nvSpPr>
        <p:spPr bwMode="auto">
          <a:xfrm>
            <a:off x="1143000" y="2286000"/>
            <a:ext cx="6781800" cy="0"/>
          </a:xfrm>
          <a:prstGeom prst="line">
            <a:avLst/>
          </a:prstGeom>
          <a:noFill/>
          <a:ln w="9525">
            <a:solidFill>
              <a:schemeClr val="tx1"/>
            </a:solidFill>
            <a:miter lim="800000"/>
            <a:headEnd/>
            <a:tailEnd/>
          </a:ln>
        </p:spPr>
        <p:txBody>
          <a:bodyPr wrap="none"/>
          <a:lstStyle/>
          <a:p>
            <a:endParaRPr lang="en-US"/>
          </a:p>
        </p:txBody>
      </p:sp>
      <p:sp>
        <p:nvSpPr>
          <p:cNvPr id="37895" name="Line 9"/>
          <p:cNvSpPr>
            <a:spLocks noChangeShapeType="1"/>
          </p:cNvSpPr>
          <p:nvPr/>
        </p:nvSpPr>
        <p:spPr bwMode="auto">
          <a:xfrm>
            <a:off x="2209800" y="1752600"/>
            <a:ext cx="0" cy="533400"/>
          </a:xfrm>
          <a:prstGeom prst="line">
            <a:avLst/>
          </a:prstGeom>
          <a:noFill/>
          <a:ln w="9525">
            <a:solidFill>
              <a:schemeClr val="tx1"/>
            </a:solidFill>
            <a:miter lim="800000"/>
            <a:headEnd/>
            <a:tailEnd/>
          </a:ln>
        </p:spPr>
        <p:txBody>
          <a:bodyPr wrap="none"/>
          <a:lstStyle/>
          <a:p>
            <a:endParaRPr lang="en-US"/>
          </a:p>
        </p:txBody>
      </p:sp>
      <p:sp>
        <p:nvSpPr>
          <p:cNvPr id="37896" name="Line 10"/>
          <p:cNvSpPr>
            <a:spLocks noChangeShapeType="1"/>
          </p:cNvSpPr>
          <p:nvPr/>
        </p:nvSpPr>
        <p:spPr bwMode="auto">
          <a:xfrm>
            <a:off x="4648200" y="1752600"/>
            <a:ext cx="0" cy="533400"/>
          </a:xfrm>
          <a:prstGeom prst="line">
            <a:avLst/>
          </a:prstGeom>
          <a:noFill/>
          <a:ln w="9525">
            <a:solidFill>
              <a:schemeClr val="tx1"/>
            </a:solidFill>
            <a:miter lim="800000"/>
            <a:headEnd/>
            <a:tailEnd/>
          </a:ln>
        </p:spPr>
        <p:txBody>
          <a:bodyPr wrap="none"/>
          <a:lstStyle/>
          <a:p>
            <a:endParaRPr lang="en-US"/>
          </a:p>
        </p:txBody>
      </p:sp>
      <p:sp>
        <p:nvSpPr>
          <p:cNvPr id="37897" name="Line 11"/>
          <p:cNvSpPr>
            <a:spLocks noChangeShapeType="1"/>
          </p:cNvSpPr>
          <p:nvPr/>
        </p:nvSpPr>
        <p:spPr bwMode="auto">
          <a:xfrm>
            <a:off x="5943600" y="1752600"/>
            <a:ext cx="0" cy="533400"/>
          </a:xfrm>
          <a:prstGeom prst="line">
            <a:avLst/>
          </a:prstGeom>
          <a:noFill/>
          <a:ln w="9525">
            <a:solidFill>
              <a:schemeClr val="tx1"/>
            </a:solidFill>
            <a:miter lim="800000"/>
            <a:headEnd/>
            <a:tailEnd/>
          </a:ln>
        </p:spPr>
        <p:txBody>
          <a:bodyPr wrap="none"/>
          <a:lstStyle/>
          <a:p>
            <a:endParaRPr lang="en-US"/>
          </a:p>
        </p:txBody>
      </p:sp>
      <p:sp>
        <p:nvSpPr>
          <p:cNvPr id="37898" name="Line 12"/>
          <p:cNvSpPr>
            <a:spLocks noChangeShapeType="1"/>
          </p:cNvSpPr>
          <p:nvPr/>
        </p:nvSpPr>
        <p:spPr bwMode="auto">
          <a:xfrm>
            <a:off x="1143000" y="2895600"/>
            <a:ext cx="990600" cy="0"/>
          </a:xfrm>
          <a:prstGeom prst="line">
            <a:avLst/>
          </a:prstGeom>
          <a:noFill/>
          <a:ln w="9525">
            <a:solidFill>
              <a:schemeClr val="tx1"/>
            </a:solidFill>
            <a:miter lim="800000"/>
            <a:headEnd/>
            <a:tailEnd/>
          </a:ln>
        </p:spPr>
        <p:txBody>
          <a:bodyPr wrap="none"/>
          <a:lstStyle/>
          <a:p>
            <a:endParaRPr lang="en-US"/>
          </a:p>
        </p:txBody>
      </p:sp>
      <p:sp>
        <p:nvSpPr>
          <p:cNvPr id="37899" name="Line 13"/>
          <p:cNvSpPr>
            <a:spLocks noChangeShapeType="1"/>
          </p:cNvSpPr>
          <p:nvPr/>
        </p:nvSpPr>
        <p:spPr bwMode="auto">
          <a:xfrm>
            <a:off x="2133600" y="2286000"/>
            <a:ext cx="0" cy="609600"/>
          </a:xfrm>
          <a:prstGeom prst="line">
            <a:avLst/>
          </a:prstGeom>
          <a:noFill/>
          <a:ln w="9525">
            <a:solidFill>
              <a:schemeClr val="tx1"/>
            </a:solidFill>
            <a:miter lim="800000"/>
            <a:headEnd/>
            <a:tailEnd/>
          </a:ln>
        </p:spPr>
        <p:txBody>
          <a:bodyPr wrap="none"/>
          <a:lstStyle/>
          <a:p>
            <a:endParaRPr lang="en-US"/>
          </a:p>
        </p:txBody>
      </p:sp>
      <p:sp>
        <p:nvSpPr>
          <p:cNvPr id="37900" name="Line 14"/>
          <p:cNvSpPr>
            <a:spLocks noChangeShapeType="1"/>
          </p:cNvSpPr>
          <p:nvPr/>
        </p:nvSpPr>
        <p:spPr bwMode="auto">
          <a:xfrm>
            <a:off x="1600200" y="2895600"/>
            <a:ext cx="0" cy="457200"/>
          </a:xfrm>
          <a:prstGeom prst="line">
            <a:avLst/>
          </a:prstGeom>
          <a:noFill/>
          <a:ln w="9525">
            <a:solidFill>
              <a:schemeClr val="tx1"/>
            </a:solidFill>
            <a:miter lim="800000"/>
            <a:headEnd/>
            <a:tailEnd/>
          </a:ln>
        </p:spPr>
        <p:txBody>
          <a:bodyPr wrap="none"/>
          <a:lstStyle/>
          <a:p>
            <a:endParaRPr lang="en-US"/>
          </a:p>
        </p:txBody>
      </p:sp>
      <p:sp>
        <p:nvSpPr>
          <p:cNvPr id="37901" name="Line 16"/>
          <p:cNvSpPr>
            <a:spLocks noChangeShapeType="1"/>
          </p:cNvSpPr>
          <p:nvPr/>
        </p:nvSpPr>
        <p:spPr bwMode="auto">
          <a:xfrm>
            <a:off x="1600200" y="3352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7902" name="Line 17"/>
          <p:cNvSpPr>
            <a:spLocks noChangeShapeType="1"/>
          </p:cNvSpPr>
          <p:nvPr/>
        </p:nvSpPr>
        <p:spPr bwMode="auto">
          <a:xfrm>
            <a:off x="6477000" y="2286000"/>
            <a:ext cx="0" cy="457200"/>
          </a:xfrm>
          <a:prstGeom prst="line">
            <a:avLst/>
          </a:prstGeom>
          <a:noFill/>
          <a:ln w="9525">
            <a:solidFill>
              <a:schemeClr val="tx1"/>
            </a:solidFill>
            <a:miter lim="800000"/>
            <a:headEnd/>
            <a:tailEnd/>
          </a:ln>
        </p:spPr>
        <p:txBody>
          <a:bodyPr wrap="none"/>
          <a:lstStyle/>
          <a:p>
            <a:endParaRPr lang="en-US"/>
          </a:p>
        </p:txBody>
      </p:sp>
      <p:sp>
        <p:nvSpPr>
          <p:cNvPr id="37903" name="Line 18"/>
          <p:cNvSpPr>
            <a:spLocks noChangeShapeType="1"/>
          </p:cNvSpPr>
          <p:nvPr/>
        </p:nvSpPr>
        <p:spPr bwMode="auto">
          <a:xfrm>
            <a:off x="6477000" y="2743200"/>
            <a:ext cx="1447800" cy="0"/>
          </a:xfrm>
          <a:prstGeom prst="line">
            <a:avLst/>
          </a:prstGeom>
          <a:noFill/>
          <a:ln w="9525">
            <a:solidFill>
              <a:schemeClr val="tx1"/>
            </a:solidFill>
            <a:miter lim="800000"/>
            <a:headEnd/>
            <a:tailEnd/>
          </a:ln>
        </p:spPr>
        <p:txBody>
          <a:bodyPr wrap="none"/>
          <a:lstStyle/>
          <a:p>
            <a:endParaRPr lang="en-US"/>
          </a:p>
        </p:txBody>
      </p:sp>
      <p:sp>
        <p:nvSpPr>
          <p:cNvPr id="37904" name="Rectangle 19"/>
          <p:cNvSpPr>
            <a:spLocks noChangeArrowheads="1"/>
          </p:cNvSpPr>
          <p:nvPr/>
        </p:nvSpPr>
        <p:spPr bwMode="auto">
          <a:xfrm>
            <a:off x="21336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5" name="Line 20"/>
          <p:cNvSpPr>
            <a:spLocks noChangeShapeType="1"/>
          </p:cNvSpPr>
          <p:nvPr/>
        </p:nvSpPr>
        <p:spPr bwMode="auto">
          <a:xfrm>
            <a:off x="3124200" y="3352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7906" name="Rectangle 22"/>
          <p:cNvSpPr>
            <a:spLocks noChangeArrowheads="1"/>
          </p:cNvSpPr>
          <p:nvPr/>
        </p:nvSpPr>
        <p:spPr bwMode="auto">
          <a:xfrm>
            <a:off x="34290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7" name="Line 28"/>
          <p:cNvSpPr>
            <a:spLocks noChangeShapeType="1"/>
          </p:cNvSpPr>
          <p:nvPr/>
        </p:nvSpPr>
        <p:spPr bwMode="auto">
          <a:xfrm>
            <a:off x="1143000" y="4191000"/>
            <a:ext cx="6705600" cy="0"/>
          </a:xfrm>
          <a:prstGeom prst="line">
            <a:avLst/>
          </a:prstGeom>
          <a:noFill/>
          <a:ln w="9525">
            <a:solidFill>
              <a:schemeClr val="tx1"/>
            </a:solidFill>
            <a:miter lim="800000"/>
            <a:headEnd/>
            <a:tailEnd/>
          </a:ln>
        </p:spPr>
        <p:txBody>
          <a:bodyPr wrap="none"/>
          <a:lstStyle/>
          <a:p>
            <a:endParaRPr lang="en-US"/>
          </a:p>
        </p:txBody>
      </p:sp>
      <p:sp>
        <p:nvSpPr>
          <p:cNvPr id="37908" name="Text Box 44"/>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7909" name="Line 61"/>
          <p:cNvSpPr>
            <a:spLocks noChangeShapeType="1"/>
          </p:cNvSpPr>
          <p:nvPr/>
        </p:nvSpPr>
        <p:spPr bwMode="auto">
          <a:xfrm>
            <a:off x="2133600" y="3429000"/>
            <a:ext cx="990600" cy="0"/>
          </a:xfrm>
          <a:prstGeom prst="line">
            <a:avLst/>
          </a:prstGeom>
          <a:noFill/>
          <a:ln w="9525">
            <a:solidFill>
              <a:schemeClr val="tx1"/>
            </a:solidFill>
            <a:miter lim="800000"/>
            <a:headEnd/>
            <a:tailEnd/>
          </a:ln>
        </p:spPr>
        <p:txBody>
          <a:bodyPr wrap="none"/>
          <a:lstStyle/>
          <a:p>
            <a:endParaRPr lang="en-US"/>
          </a:p>
        </p:txBody>
      </p:sp>
      <p:sp>
        <p:nvSpPr>
          <p:cNvPr id="37910" name="Line 62"/>
          <p:cNvSpPr>
            <a:spLocks noChangeShapeType="1"/>
          </p:cNvSpPr>
          <p:nvPr/>
        </p:nvSpPr>
        <p:spPr bwMode="auto">
          <a:xfrm>
            <a:off x="2133600" y="3657600"/>
            <a:ext cx="990600" cy="0"/>
          </a:xfrm>
          <a:prstGeom prst="line">
            <a:avLst/>
          </a:prstGeom>
          <a:noFill/>
          <a:ln w="9525">
            <a:solidFill>
              <a:schemeClr val="tx1"/>
            </a:solidFill>
            <a:miter lim="800000"/>
            <a:headEnd/>
            <a:tailEnd/>
          </a:ln>
        </p:spPr>
        <p:txBody>
          <a:bodyPr wrap="none"/>
          <a:lstStyle/>
          <a:p>
            <a:endParaRPr lang="en-US"/>
          </a:p>
        </p:txBody>
      </p:sp>
      <p:sp>
        <p:nvSpPr>
          <p:cNvPr id="37911" name="Line 63"/>
          <p:cNvSpPr>
            <a:spLocks noChangeShapeType="1"/>
          </p:cNvSpPr>
          <p:nvPr/>
        </p:nvSpPr>
        <p:spPr bwMode="auto">
          <a:xfrm>
            <a:off x="3429000" y="3429000"/>
            <a:ext cx="990600" cy="0"/>
          </a:xfrm>
          <a:prstGeom prst="line">
            <a:avLst/>
          </a:prstGeom>
          <a:noFill/>
          <a:ln w="9525">
            <a:solidFill>
              <a:schemeClr val="tx1"/>
            </a:solidFill>
            <a:miter lim="800000"/>
            <a:headEnd/>
            <a:tailEnd/>
          </a:ln>
        </p:spPr>
        <p:txBody>
          <a:bodyPr wrap="none"/>
          <a:lstStyle/>
          <a:p>
            <a:endParaRPr lang="en-US"/>
          </a:p>
        </p:txBody>
      </p:sp>
      <p:sp>
        <p:nvSpPr>
          <p:cNvPr id="37912" name="Line 64"/>
          <p:cNvSpPr>
            <a:spLocks noChangeShapeType="1"/>
          </p:cNvSpPr>
          <p:nvPr/>
        </p:nvSpPr>
        <p:spPr bwMode="auto">
          <a:xfrm>
            <a:off x="3429000" y="3657600"/>
            <a:ext cx="990600" cy="0"/>
          </a:xfrm>
          <a:prstGeom prst="line">
            <a:avLst/>
          </a:prstGeom>
          <a:noFill/>
          <a:ln w="9525">
            <a:solidFill>
              <a:schemeClr val="tx1"/>
            </a:solidFill>
            <a:miter lim="800000"/>
            <a:headEnd/>
            <a:tailEnd/>
          </a:ln>
        </p:spPr>
        <p:txBody>
          <a:bodyPr wrap="none"/>
          <a:lstStyle/>
          <a:p>
            <a:endParaRPr lang="en-US"/>
          </a:p>
        </p:txBody>
      </p:sp>
      <p:sp>
        <p:nvSpPr>
          <p:cNvPr id="37913" name="Line 68"/>
          <p:cNvSpPr>
            <a:spLocks noChangeShapeType="1"/>
          </p:cNvSpPr>
          <p:nvPr/>
        </p:nvSpPr>
        <p:spPr bwMode="auto">
          <a:xfrm flipH="1">
            <a:off x="16764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14" name="Line 69"/>
          <p:cNvSpPr>
            <a:spLocks noChangeShapeType="1"/>
          </p:cNvSpPr>
          <p:nvPr/>
        </p:nvSpPr>
        <p:spPr bwMode="auto">
          <a:xfrm flipH="1">
            <a:off x="2286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15" name="Rectangle 70"/>
          <p:cNvSpPr>
            <a:spLocks noChangeArrowheads="1"/>
          </p:cNvSpPr>
          <p:nvPr/>
        </p:nvSpPr>
        <p:spPr bwMode="auto">
          <a:xfrm>
            <a:off x="14478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6" name="Rectangle 71"/>
          <p:cNvSpPr>
            <a:spLocks noChangeArrowheads="1"/>
          </p:cNvSpPr>
          <p:nvPr/>
        </p:nvSpPr>
        <p:spPr bwMode="auto">
          <a:xfrm>
            <a:off x="2133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7" name="Text Box 72"/>
          <p:cNvSpPr txBox="1">
            <a:spLocks noChangeArrowheads="1"/>
          </p:cNvSpPr>
          <p:nvPr/>
        </p:nvSpPr>
        <p:spPr bwMode="auto">
          <a:xfrm>
            <a:off x="1524000" y="4648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7918" name="Text Box 74"/>
          <p:cNvSpPr txBox="1">
            <a:spLocks noChangeArrowheads="1"/>
          </p:cNvSpPr>
          <p:nvPr/>
        </p:nvSpPr>
        <p:spPr bwMode="auto">
          <a:xfrm>
            <a:off x="2133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19" name="Line 75"/>
          <p:cNvSpPr>
            <a:spLocks noChangeShapeType="1"/>
          </p:cNvSpPr>
          <p:nvPr/>
        </p:nvSpPr>
        <p:spPr bwMode="auto">
          <a:xfrm flipH="1">
            <a:off x="3810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20" name="Line 76"/>
          <p:cNvSpPr>
            <a:spLocks noChangeShapeType="1"/>
          </p:cNvSpPr>
          <p:nvPr/>
        </p:nvSpPr>
        <p:spPr bwMode="auto">
          <a:xfrm flipH="1">
            <a:off x="31242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21" name="Rectangle 77"/>
          <p:cNvSpPr>
            <a:spLocks noChangeArrowheads="1"/>
          </p:cNvSpPr>
          <p:nvPr/>
        </p:nvSpPr>
        <p:spPr bwMode="auto">
          <a:xfrm>
            <a:off x="28956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2" name="Rectangle 79"/>
          <p:cNvSpPr>
            <a:spLocks noChangeArrowheads="1"/>
          </p:cNvSpPr>
          <p:nvPr/>
        </p:nvSpPr>
        <p:spPr bwMode="auto">
          <a:xfrm>
            <a:off x="3657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3" name="Text Box 80"/>
          <p:cNvSpPr txBox="1">
            <a:spLocks noChangeArrowheads="1"/>
          </p:cNvSpPr>
          <p:nvPr/>
        </p:nvSpPr>
        <p:spPr bwMode="auto">
          <a:xfrm>
            <a:off x="3657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24" name="Text Box 81"/>
          <p:cNvSpPr txBox="1">
            <a:spLocks noChangeArrowheads="1"/>
          </p:cNvSpPr>
          <p:nvPr/>
        </p:nvSpPr>
        <p:spPr bwMode="auto">
          <a:xfrm>
            <a:off x="2971800" y="4724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7925" name="Text Box 89"/>
          <p:cNvSpPr txBox="1">
            <a:spLocks noChangeArrowheads="1"/>
          </p:cNvSpPr>
          <p:nvPr/>
        </p:nvSpPr>
        <p:spPr bwMode="auto">
          <a:xfrm>
            <a:off x="21336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7926" name="Text Box 90"/>
          <p:cNvSpPr txBox="1">
            <a:spLocks noChangeArrowheads="1"/>
          </p:cNvSpPr>
          <p:nvPr/>
        </p:nvSpPr>
        <p:spPr bwMode="auto">
          <a:xfrm>
            <a:off x="35052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7927" name="Text Box 92"/>
          <p:cNvSpPr txBox="1">
            <a:spLocks noChangeArrowheads="1"/>
          </p:cNvSpPr>
          <p:nvPr/>
        </p:nvSpPr>
        <p:spPr bwMode="auto">
          <a:xfrm>
            <a:off x="1219200" y="2362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7928" name="Text Box 93"/>
          <p:cNvSpPr txBox="1">
            <a:spLocks noChangeArrowheads="1"/>
          </p:cNvSpPr>
          <p:nvPr/>
        </p:nvSpPr>
        <p:spPr bwMode="auto">
          <a:xfrm>
            <a:off x="6553200" y="2286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7929" name="Text Box 98"/>
          <p:cNvSpPr txBox="1">
            <a:spLocks noChangeArrowheads="1"/>
          </p:cNvSpPr>
          <p:nvPr/>
        </p:nvSpPr>
        <p:spPr bwMode="auto">
          <a:xfrm>
            <a:off x="1066800" y="1905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7930" name="Text Box 99"/>
          <p:cNvSpPr txBox="1">
            <a:spLocks noChangeArrowheads="1"/>
          </p:cNvSpPr>
          <p:nvPr/>
        </p:nvSpPr>
        <p:spPr bwMode="auto">
          <a:xfrm>
            <a:off x="2133600" y="1828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7931" name="Text Box 100"/>
          <p:cNvSpPr txBox="1">
            <a:spLocks noChangeArrowheads="1"/>
          </p:cNvSpPr>
          <p:nvPr/>
        </p:nvSpPr>
        <p:spPr bwMode="auto">
          <a:xfrm>
            <a:off x="4495800" y="1905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7932" name="Text Box 101"/>
          <p:cNvSpPr txBox="1">
            <a:spLocks noChangeArrowheads="1"/>
          </p:cNvSpPr>
          <p:nvPr/>
        </p:nvSpPr>
        <p:spPr bwMode="auto">
          <a:xfrm>
            <a:off x="5943600" y="1828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7933" name="Text Box 109"/>
          <p:cNvSpPr txBox="1">
            <a:spLocks noChangeArrowheads="1"/>
          </p:cNvSpPr>
          <p:nvPr/>
        </p:nvSpPr>
        <p:spPr bwMode="auto">
          <a:xfrm>
            <a:off x="762000" y="381000"/>
            <a:ext cx="6781800" cy="17986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Memory snap shot of two processes in Ready State</a:t>
            </a:r>
          </a:p>
          <a:p>
            <a:pPr algn="ctr">
              <a:spcBef>
                <a:spcPct val="50000"/>
              </a:spcBef>
            </a:pPr>
            <a:endParaRPr lang="en-US" sz="3200">
              <a:latin typeface="Times New Roman" pitchFamily="-105" charset="0"/>
            </a:endParaRPr>
          </a:p>
        </p:txBody>
      </p:sp>
      <p:sp>
        <p:nvSpPr>
          <p:cNvPr id="37934" name="Text Box 112"/>
          <p:cNvSpPr txBox="1">
            <a:spLocks noChangeArrowheads="1"/>
          </p:cNvSpPr>
          <p:nvPr/>
        </p:nvSpPr>
        <p:spPr bwMode="auto">
          <a:xfrm>
            <a:off x="1143000" y="5638800"/>
            <a:ext cx="7391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The PCB is stored in the OS memory area in a linked list. </a:t>
            </a:r>
          </a:p>
        </p:txBody>
      </p:sp>
      <p:sp>
        <p:nvSpPr>
          <p:cNvPr id="37935" name="Line 114"/>
          <p:cNvSpPr>
            <a:spLocks noChangeShapeType="1"/>
          </p:cNvSpPr>
          <p:nvPr/>
        </p:nvSpPr>
        <p:spPr bwMode="auto">
          <a:xfrm flipH="1">
            <a:off x="6019800" y="2438400"/>
            <a:ext cx="457200" cy="0"/>
          </a:xfrm>
          <a:prstGeom prst="line">
            <a:avLst/>
          </a:prstGeom>
          <a:noFill/>
          <a:ln w="9525">
            <a:solidFill>
              <a:schemeClr val="tx1"/>
            </a:solidFill>
            <a:miter lim="800000"/>
            <a:headEnd/>
            <a:tailEnd/>
          </a:ln>
        </p:spPr>
        <p:txBody>
          <a:bodyPr wrap="none"/>
          <a:lstStyle/>
          <a:p>
            <a:endParaRPr lang="en-US"/>
          </a:p>
        </p:txBody>
      </p:sp>
      <p:sp>
        <p:nvSpPr>
          <p:cNvPr id="37936" name="Line 115"/>
          <p:cNvSpPr>
            <a:spLocks noChangeShapeType="1"/>
          </p:cNvSpPr>
          <p:nvPr/>
        </p:nvSpPr>
        <p:spPr bwMode="auto">
          <a:xfrm>
            <a:off x="6019800" y="2438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37937" name="Text Box 116"/>
          <p:cNvSpPr txBox="1">
            <a:spLocks noChangeArrowheads="1"/>
          </p:cNvSpPr>
          <p:nvPr/>
        </p:nvSpPr>
        <p:spPr bwMode="auto">
          <a:xfrm>
            <a:off x="5410200" y="28956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NULL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6"/>
          <p:cNvSpPr>
            <a:spLocks noChangeArrowheads="1"/>
          </p:cNvSpPr>
          <p:nvPr/>
        </p:nvSpPr>
        <p:spPr bwMode="auto">
          <a:xfrm>
            <a:off x="1219200" y="27432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28680" name="Oval 8"/>
          <p:cNvSpPr>
            <a:spLocks noChangeArrowheads="1"/>
          </p:cNvSpPr>
          <p:nvPr/>
        </p:nvSpPr>
        <p:spPr bwMode="auto">
          <a:xfrm>
            <a:off x="5045075" y="22860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28687" name="AutoShape 15"/>
          <p:cNvCxnSpPr>
            <a:cxnSpLocks noChangeShapeType="1"/>
            <a:stCxn id="38914" idx="0"/>
            <a:endCxn id="28680" idx="1"/>
          </p:cNvCxnSpPr>
          <p:nvPr/>
        </p:nvCxnSpPr>
        <p:spPr bwMode="auto">
          <a:xfrm rot="-5400000">
            <a:off x="3749676" y="1035050"/>
            <a:ext cx="290512" cy="3125787"/>
          </a:xfrm>
          <a:prstGeom prst="curvedConnector3">
            <a:avLst>
              <a:gd name="adj1" fmla="val 236065"/>
            </a:avLst>
          </a:prstGeom>
          <a:noFill/>
          <a:ln w="19050">
            <a:solidFill>
              <a:schemeClr val="tx1"/>
            </a:solidFill>
            <a:miter lim="800000"/>
            <a:headEnd/>
            <a:tailEnd type="triangle" w="med" len="med"/>
          </a:ln>
        </p:spPr>
      </p:cxnSp>
      <p:cxnSp>
        <p:nvCxnSpPr>
          <p:cNvPr id="28688" name="AutoShape 16"/>
          <p:cNvCxnSpPr>
            <a:cxnSpLocks noChangeShapeType="1"/>
            <a:stCxn id="38914" idx="5"/>
            <a:endCxn id="28680" idx="3"/>
          </p:cNvCxnSpPr>
          <p:nvPr/>
        </p:nvCxnSpPr>
        <p:spPr bwMode="auto">
          <a:xfrm rot="5400000" flipH="1" flipV="1">
            <a:off x="3994944" y="2386807"/>
            <a:ext cx="587375" cy="2338387"/>
          </a:xfrm>
          <a:prstGeom prst="curvedConnector3">
            <a:avLst>
              <a:gd name="adj1" fmla="val -21894"/>
            </a:avLst>
          </a:prstGeom>
          <a:noFill/>
          <a:ln w="19050">
            <a:solidFill>
              <a:schemeClr val="tx1"/>
            </a:solidFill>
            <a:miter lim="800000"/>
            <a:headEnd type="triangle" w="med" len="med"/>
            <a:tailEnd/>
          </a:ln>
        </p:spPr>
      </p:cxnSp>
      <p:sp>
        <p:nvSpPr>
          <p:cNvPr id="38918" name="Text Box 17"/>
          <p:cNvSpPr txBox="1">
            <a:spLocks noChangeArrowheads="1"/>
          </p:cNvSpPr>
          <p:nvPr/>
        </p:nvSpPr>
        <p:spPr bwMode="auto">
          <a:xfrm>
            <a:off x="0" y="914400"/>
            <a:ext cx="19812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8919" name="Text Box 20"/>
          <p:cNvSpPr txBox="1">
            <a:spLocks noChangeArrowheads="1"/>
          </p:cNvSpPr>
          <p:nvPr/>
        </p:nvSpPr>
        <p:spPr bwMode="auto">
          <a:xfrm>
            <a:off x="1158875" y="41910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28695" name="Text Box 23"/>
          <p:cNvSpPr txBox="1">
            <a:spLocks noChangeArrowheads="1"/>
          </p:cNvSpPr>
          <p:nvPr/>
        </p:nvSpPr>
        <p:spPr bwMode="auto">
          <a:xfrm>
            <a:off x="2911475" y="1676400"/>
            <a:ext cx="1600200" cy="823913"/>
          </a:xfrm>
          <a:prstGeom prst="rect">
            <a:avLst/>
          </a:prstGeom>
          <a:noFill/>
          <a:ln w="9525">
            <a:noFill/>
            <a:miter lim="800000"/>
            <a:headEnd/>
            <a:tailEnd/>
          </a:ln>
        </p:spPr>
        <p:txBody>
          <a:bodyPr>
            <a:spAutoFit/>
          </a:bodyPr>
          <a:lstStyle/>
          <a:p>
            <a:r>
              <a:rPr lang="en-US" sz="1800">
                <a:latin typeface="Times New Roman" pitchFamily="-105" charset="0"/>
              </a:rPr>
              <a:t>Dispatcher</a:t>
            </a:r>
          </a:p>
          <a:p>
            <a:pPr>
              <a:spcBef>
                <a:spcPct val="50000"/>
              </a:spcBef>
            </a:pPr>
            <a:endParaRPr lang="en-US" sz="2000">
              <a:latin typeface="Times New Roman" pitchFamily="-105" charset="0"/>
            </a:endParaRPr>
          </a:p>
        </p:txBody>
      </p:sp>
      <p:sp>
        <p:nvSpPr>
          <p:cNvPr id="38921" name="Text Box 25"/>
          <p:cNvSpPr txBox="1">
            <a:spLocks noChangeArrowheads="1"/>
          </p:cNvSpPr>
          <p:nvPr/>
        </p:nvSpPr>
        <p:spPr bwMode="auto">
          <a:xfrm>
            <a:off x="762000" y="4267200"/>
            <a:ext cx="7467600" cy="2465388"/>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When a process reaches the head of the queue and the CPU is available, the process is dispatched which means that the CPU is assigned to the process. This cause a transition from the ready state to the running state. </a:t>
            </a:r>
          </a:p>
          <a:p>
            <a:pPr>
              <a:spcBef>
                <a:spcPct val="50000"/>
              </a:spcBef>
            </a:pPr>
            <a:r>
              <a:rPr lang="en-US">
                <a:latin typeface="Times New Roman" pitchFamily="-105" charset="0"/>
              </a:rPr>
              <a:t>When the time slice of the running process expires it goes back to the ready state.</a:t>
            </a:r>
          </a:p>
        </p:txBody>
      </p:sp>
      <p:sp>
        <p:nvSpPr>
          <p:cNvPr id="28699" name="Text Box 27"/>
          <p:cNvSpPr txBox="1">
            <a:spLocks noChangeArrowheads="1"/>
          </p:cNvSpPr>
          <p:nvPr/>
        </p:nvSpPr>
        <p:spPr bwMode="auto">
          <a:xfrm>
            <a:off x="3597275" y="3962400"/>
            <a:ext cx="1828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38923" name="Text Box 28"/>
          <p:cNvSpPr txBox="1">
            <a:spLocks noChangeArrowheads="1"/>
          </p:cNvSpPr>
          <p:nvPr/>
        </p:nvSpPr>
        <p:spPr bwMode="auto">
          <a:xfrm>
            <a:off x="2133600" y="533400"/>
            <a:ext cx="4876800" cy="51911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Ready to Running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9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868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8680"/>
                                        </p:tgtEl>
                                        <p:attrNameLst>
                                          <p:attrName>style.visibility</p:attrName>
                                        </p:attrNameLst>
                                      </p:cBhvr>
                                      <p:to>
                                        <p:strVal val="visible"/>
                                      </p:to>
                                    </p:set>
                                    <p:animEffect transition="in" filter="box(in)">
                                      <p:cBhvr>
                                        <p:cTn id="14" dur="500"/>
                                        <p:tgtEl>
                                          <p:spTgt spid="2868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8688"/>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8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autoUpdateAnimBg="0"/>
      <p:bldP spid="28695" grpId="0" autoUpdateAnimBg="0"/>
      <p:bldP spid="286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9938" name="Line 3"/>
          <p:cNvSpPr>
            <a:spLocks noChangeShapeType="1"/>
          </p:cNvSpPr>
          <p:nvPr/>
        </p:nvSpPr>
        <p:spPr bwMode="auto">
          <a:xfrm>
            <a:off x="1066800" y="990600"/>
            <a:ext cx="6781800" cy="0"/>
          </a:xfrm>
          <a:prstGeom prst="line">
            <a:avLst/>
          </a:prstGeom>
          <a:noFill/>
          <a:ln w="9525">
            <a:solidFill>
              <a:schemeClr val="tx1"/>
            </a:solidFill>
            <a:miter lim="800000"/>
            <a:headEnd/>
            <a:tailEnd/>
          </a:ln>
        </p:spPr>
        <p:txBody>
          <a:bodyPr wrap="none"/>
          <a:lstStyle/>
          <a:p>
            <a:endParaRPr lang="en-US"/>
          </a:p>
        </p:txBody>
      </p:sp>
      <p:sp>
        <p:nvSpPr>
          <p:cNvPr id="39939" name="Line 4"/>
          <p:cNvSpPr>
            <a:spLocks noChangeShapeType="1"/>
          </p:cNvSpPr>
          <p:nvPr/>
        </p:nvSpPr>
        <p:spPr bwMode="auto">
          <a:xfrm>
            <a:off x="1066800" y="990600"/>
            <a:ext cx="0" cy="3657600"/>
          </a:xfrm>
          <a:prstGeom prst="line">
            <a:avLst/>
          </a:prstGeom>
          <a:noFill/>
          <a:ln w="9525">
            <a:solidFill>
              <a:schemeClr val="tx1"/>
            </a:solidFill>
            <a:miter lim="800000"/>
            <a:headEnd/>
            <a:tailEnd/>
          </a:ln>
        </p:spPr>
        <p:txBody>
          <a:bodyPr wrap="none"/>
          <a:lstStyle/>
          <a:p>
            <a:endParaRPr lang="en-US"/>
          </a:p>
        </p:txBody>
      </p:sp>
      <p:sp>
        <p:nvSpPr>
          <p:cNvPr id="39940" name="Line 5"/>
          <p:cNvSpPr>
            <a:spLocks noChangeShapeType="1"/>
          </p:cNvSpPr>
          <p:nvPr/>
        </p:nvSpPr>
        <p:spPr bwMode="auto">
          <a:xfrm>
            <a:off x="1066800" y="4648200"/>
            <a:ext cx="6781800" cy="0"/>
          </a:xfrm>
          <a:prstGeom prst="line">
            <a:avLst/>
          </a:prstGeom>
          <a:noFill/>
          <a:ln w="9525">
            <a:solidFill>
              <a:schemeClr val="tx1"/>
            </a:solidFill>
            <a:miter lim="800000"/>
            <a:headEnd/>
            <a:tailEnd/>
          </a:ln>
        </p:spPr>
        <p:txBody>
          <a:bodyPr wrap="none"/>
          <a:lstStyle/>
          <a:p>
            <a:endParaRPr lang="en-US"/>
          </a:p>
        </p:txBody>
      </p:sp>
      <p:sp>
        <p:nvSpPr>
          <p:cNvPr id="39941" name="Line 6"/>
          <p:cNvSpPr>
            <a:spLocks noChangeShapeType="1"/>
          </p:cNvSpPr>
          <p:nvPr/>
        </p:nvSpPr>
        <p:spPr bwMode="auto">
          <a:xfrm>
            <a:off x="7848600" y="990600"/>
            <a:ext cx="0" cy="3657600"/>
          </a:xfrm>
          <a:prstGeom prst="line">
            <a:avLst/>
          </a:prstGeom>
          <a:noFill/>
          <a:ln w="9525">
            <a:solidFill>
              <a:schemeClr val="tx1"/>
            </a:solidFill>
            <a:miter lim="800000"/>
            <a:headEnd/>
            <a:tailEnd/>
          </a:ln>
        </p:spPr>
        <p:txBody>
          <a:bodyPr wrap="none"/>
          <a:lstStyle/>
          <a:p>
            <a:endParaRPr lang="en-US"/>
          </a:p>
        </p:txBody>
      </p:sp>
      <p:sp>
        <p:nvSpPr>
          <p:cNvPr id="39942" name="Line 7"/>
          <p:cNvSpPr>
            <a:spLocks noChangeShapeType="1"/>
          </p:cNvSpPr>
          <p:nvPr/>
        </p:nvSpPr>
        <p:spPr bwMode="auto">
          <a:xfrm>
            <a:off x="1066800" y="1524000"/>
            <a:ext cx="6781800" cy="0"/>
          </a:xfrm>
          <a:prstGeom prst="line">
            <a:avLst/>
          </a:prstGeom>
          <a:noFill/>
          <a:ln w="9525">
            <a:solidFill>
              <a:schemeClr val="tx1"/>
            </a:solidFill>
            <a:miter lim="800000"/>
            <a:headEnd/>
            <a:tailEnd/>
          </a:ln>
        </p:spPr>
        <p:txBody>
          <a:bodyPr wrap="none"/>
          <a:lstStyle/>
          <a:p>
            <a:endParaRPr lang="en-US"/>
          </a:p>
        </p:txBody>
      </p:sp>
      <p:sp>
        <p:nvSpPr>
          <p:cNvPr id="39943" name="Line 8"/>
          <p:cNvSpPr>
            <a:spLocks noChangeShapeType="1"/>
          </p:cNvSpPr>
          <p:nvPr/>
        </p:nvSpPr>
        <p:spPr bwMode="auto">
          <a:xfrm>
            <a:off x="2133600" y="990600"/>
            <a:ext cx="0" cy="533400"/>
          </a:xfrm>
          <a:prstGeom prst="line">
            <a:avLst/>
          </a:prstGeom>
          <a:noFill/>
          <a:ln w="9525">
            <a:solidFill>
              <a:schemeClr val="tx1"/>
            </a:solidFill>
            <a:miter lim="800000"/>
            <a:headEnd/>
            <a:tailEnd/>
          </a:ln>
        </p:spPr>
        <p:txBody>
          <a:bodyPr wrap="none"/>
          <a:lstStyle/>
          <a:p>
            <a:endParaRPr lang="en-US"/>
          </a:p>
        </p:txBody>
      </p:sp>
      <p:sp>
        <p:nvSpPr>
          <p:cNvPr id="39944" name="Line 9"/>
          <p:cNvSpPr>
            <a:spLocks noChangeShapeType="1"/>
          </p:cNvSpPr>
          <p:nvPr/>
        </p:nvSpPr>
        <p:spPr bwMode="auto">
          <a:xfrm>
            <a:off x="4572000" y="990600"/>
            <a:ext cx="0" cy="533400"/>
          </a:xfrm>
          <a:prstGeom prst="line">
            <a:avLst/>
          </a:prstGeom>
          <a:noFill/>
          <a:ln w="9525">
            <a:solidFill>
              <a:schemeClr val="tx1"/>
            </a:solidFill>
            <a:miter lim="800000"/>
            <a:headEnd/>
            <a:tailEnd/>
          </a:ln>
        </p:spPr>
        <p:txBody>
          <a:bodyPr wrap="none"/>
          <a:lstStyle/>
          <a:p>
            <a:endParaRPr lang="en-US"/>
          </a:p>
        </p:txBody>
      </p:sp>
      <p:sp>
        <p:nvSpPr>
          <p:cNvPr id="39945" name="Line 10"/>
          <p:cNvSpPr>
            <a:spLocks noChangeShapeType="1"/>
          </p:cNvSpPr>
          <p:nvPr/>
        </p:nvSpPr>
        <p:spPr bwMode="auto">
          <a:xfrm>
            <a:off x="5867400" y="990600"/>
            <a:ext cx="0" cy="533400"/>
          </a:xfrm>
          <a:prstGeom prst="line">
            <a:avLst/>
          </a:prstGeom>
          <a:noFill/>
          <a:ln w="9525">
            <a:solidFill>
              <a:schemeClr val="tx1"/>
            </a:solidFill>
            <a:miter lim="800000"/>
            <a:headEnd/>
            <a:tailEnd/>
          </a:ln>
        </p:spPr>
        <p:txBody>
          <a:bodyPr wrap="none"/>
          <a:lstStyle/>
          <a:p>
            <a:endParaRPr lang="en-US"/>
          </a:p>
        </p:txBody>
      </p:sp>
      <p:sp>
        <p:nvSpPr>
          <p:cNvPr id="39946" name="Line 11"/>
          <p:cNvSpPr>
            <a:spLocks noChangeShapeType="1"/>
          </p:cNvSpPr>
          <p:nvPr/>
        </p:nvSpPr>
        <p:spPr bwMode="auto">
          <a:xfrm>
            <a:off x="1066800" y="2133600"/>
            <a:ext cx="990600" cy="0"/>
          </a:xfrm>
          <a:prstGeom prst="line">
            <a:avLst/>
          </a:prstGeom>
          <a:noFill/>
          <a:ln w="9525">
            <a:solidFill>
              <a:schemeClr val="tx1"/>
            </a:solidFill>
            <a:miter lim="800000"/>
            <a:headEnd/>
            <a:tailEnd/>
          </a:ln>
        </p:spPr>
        <p:txBody>
          <a:bodyPr wrap="none"/>
          <a:lstStyle/>
          <a:p>
            <a:endParaRPr lang="en-US"/>
          </a:p>
        </p:txBody>
      </p:sp>
      <p:sp>
        <p:nvSpPr>
          <p:cNvPr id="39947" name="Line 12"/>
          <p:cNvSpPr>
            <a:spLocks noChangeShapeType="1"/>
          </p:cNvSpPr>
          <p:nvPr/>
        </p:nvSpPr>
        <p:spPr bwMode="auto">
          <a:xfrm>
            <a:off x="2057400" y="1524000"/>
            <a:ext cx="0" cy="609600"/>
          </a:xfrm>
          <a:prstGeom prst="line">
            <a:avLst/>
          </a:prstGeom>
          <a:noFill/>
          <a:ln w="9525">
            <a:solidFill>
              <a:schemeClr val="tx1"/>
            </a:solidFill>
            <a:miter lim="800000"/>
            <a:headEnd/>
            <a:tailEnd/>
          </a:ln>
        </p:spPr>
        <p:txBody>
          <a:bodyPr wrap="none"/>
          <a:lstStyle/>
          <a:p>
            <a:endParaRPr lang="en-US"/>
          </a:p>
        </p:txBody>
      </p:sp>
      <p:sp>
        <p:nvSpPr>
          <p:cNvPr id="39948" name="Line 13"/>
          <p:cNvSpPr>
            <a:spLocks noChangeShapeType="1"/>
          </p:cNvSpPr>
          <p:nvPr/>
        </p:nvSpPr>
        <p:spPr bwMode="auto">
          <a:xfrm>
            <a:off x="1524000" y="2133600"/>
            <a:ext cx="0" cy="457200"/>
          </a:xfrm>
          <a:prstGeom prst="line">
            <a:avLst/>
          </a:prstGeom>
          <a:noFill/>
          <a:ln w="9525">
            <a:solidFill>
              <a:schemeClr val="tx1"/>
            </a:solidFill>
            <a:miter lim="800000"/>
            <a:headEnd/>
            <a:tailEnd/>
          </a:ln>
        </p:spPr>
        <p:txBody>
          <a:bodyPr wrap="none"/>
          <a:lstStyle/>
          <a:p>
            <a:endParaRPr lang="en-US"/>
          </a:p>
        </p:txBody>
      </p:sp>
      <p:sp>
        <p:nvSpPr>
          <p:cNvPr id="39949" name="Line 14"/>
          <p:cNvSpPr>
            <a:spLocks noChangeShapeType="1"/>
          </p:cNvSpPr>
          <p:nvPr/>
        </p:nvSpPr>
        <p:spPr bwMode="auto">
          <a:xfrm>
            <a:off x="1524000" y="2590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9950" name="Line 15"/>
          <p:cNvSpPr>
            <a:spLocks noChangeShapeType="1"/>
          </p:cNvSpPr>
          <p:nvPr/>
        </p:nvSpPr>
        <p:spPr bwMode="auto">
          <a:xfrm>
            <a:off x="6400800" y="1524000"/>
            <a:ext cx="0" cy="457200"/>
          </a:xfrm>
          <a:prstGeom prst="line">
            <a:avLst/>
          </a:prstGeom>
          <a:noFill/>
          <a:ln w="9525">
            <a:solidFill>
              <a:schemeClr val="tx1"/>
            </a:solidFill>
            <a:miter lim="800000"/>
            <a:headEnd/>
            <a:tailEnd/>
          </a:ln>
        </p:spPr>
        <p:txBody>
          <a:bodyPr wrap="none"/>
          <a:lstStyle/>
          <a:p>
            <a:endParaRPr lang="en-US"/>
          </a:p>
        </p:txBody>
      </p:sp>
      <p:sp>
        <p:nvSpPr>
          <p:cNvPr id="39951" name="Line 16"/>
          <p:cNvSpPr>
            <a:spLocks noChangeShapeType="1"/>
          </p:cNvSpPr>
          <p:nvPr/>
        </p:nvSpPr>
        <p:spPr bwMode="auto">
          <a:xfrm>
            <a:off x="6400800" y="1981200"/>
            <a:ext cx="1447800" cy="0"/>
          </a:xfrm>
          <a:prstGeom prst="line">
            <a:avLst/>
          </a:prstGeom>
          <a:noFill/>
          <a:ln w="9525">
            <a:solidFill>
              <a:schemeClr val="tx1"/>
            </a:solidFill>
            <a:miter lim="800000"/>
            <a:headEnd/>
            <a:tailEnd/>
          </a:ln>
        </p:spPr>
        <p:txBody>
          <a:bodyPr wrap="none"/>
          <a:lstStyle/>
          <a:p>
            <a:endParaRPr lang="en-US"/>
          </a:p>
        </p:txBody>
      </p:sp>
      <p:sp>
        <p:nvSpPr>
          <p:cNvPr id="39952" name="Rectangle 17"/>
          <p:cNvSpPr>
            <a:spLocks noChangeArrowheads="1"/>
          </p:cNvSpPr>
          <p:nvPr/>
        </p:nvSpPr>
        <p:spPr bwMode="auto">
          <a:xfrm>
            <a:off x="20574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53" name="Line 18"/>
          <p:cNvSpPr>
            <a:spLocks noChangeShapeType="1"/>
          </p:cNvSpPr>
          <p:nvPr/>
        </p:nvSpPr>
        <p:spPr bwMode="auto">
          <a:xfrm>
            <a:off x="3048000" y="2590800"/>
            <a:ext cx="304800" cy="0"/>
          </a:xfrm>
          <a:prstGeom prst="line">
            <a:avLst/>
          </a:prstGeom>
          <a:noFill/>
          <a:ln w="12700">
            <a:solidFill>
              <a:schemeClr val="tx1"/>
            </a:solidFill>
            <a:miter lim="800000"/>
            <a:headEnd/>
            <a:tailEnd type="triangle" w="med" len="med"/>
          </a:ln>
        </p:spPr>
        <p:txBody>
          <a:bodyPr wrap="none"/>
          <a:lstStyle/>
          <a:p>
            <a:endParaRPr lang="en-US"/>
          </a:p>
        </p:txBody>
      </p:sp>
      <p:sp>
        <p:nvSpPr>
          <p:cNvPr id="39954" name="Rectangle 19"/>
          <p:cNvSpPr>
            <a:spLocks noChangeArrowheads="1"/>
          </p:cNvSpPr>
          <p:nvPr/>
        </p:nvSpPr>
        <p:spPr bwMode="auto">
          <a:xfrm>
            <a:off x="33528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5" name="Line 23"/>
          <p:cNvSpPr>
            <a:spLocks noChangeShapeType="1"/>
          </p:cNvSpPr>
          <p:nvPr/>
        </p:nvSpPr>
        <p:spPr bwMode="auto">
          <a:xfrm>
            <a:off x="1066800" y="3429000"/>
            <a:ext cx="6705600" cy="0"/>
          </a:xfrm>
          <a:prstGeom prst="line">
            <a:avLst/>
          </a:prstGeom>
          <a:noFill/>
          <a:ln w="9525">
            <a:solidFill>
              <a:schemeClr val="tx1"/>
            </a:solidFill>
            <a:miter lim="800000"/>
            <a:headEnd/>
            <a:tailEnd/>
          </a:ln>
        </p:spPr>
        <p:txBody>
          <a:bodyPr wrap="none"/>
          <a:lstStyle/>
          <a:p>
            <a:endParaRPr lang="en-US"/>
          </a:p>
        </p:txBody>
      </p:sp>
      <p:sp>
        <p:nvSpPr>
          <p:cNvPr id="39956" name="Line 46"/>
          <p:cNvSpPr>
            <a:spLocks noChangeShapeType="1"/>
          </p:cNvSpPr>
          <p:nvPr/>
        </p:nvSpPr>
        <p:spPr bwMode="auto">
          <a:xfrm>
            <a:off x="2057400" y="2667000"/>
            <a:ext cx="990600" cy="0"/>
          </a:xfrm>
          <a:prstGeom prst="line">
            <a:avLst/>
          </a:prstGeom>
          <a:noFill/>
          <a:ln w="9525">
            <a:solidFill>
              <a:schemeClr val="tx1"/>
            </a:solidFill>
            <a:miter lim="800000"/>
            <a:headEnd/>
            <a:tailEnd/>
          </a:ln>
        </p:spPr>
        <p:txBody>
          <a:bodyPr wrap="none"/>
          <a:lstStyle/>
          <a:p>
            <a:endParaRPr lang="en-US"/>
          </a:p>
        </p:txBody>
      </p:sp>
      <p:sp>
        <p:nvSpPr>
          <p:cNvPr id="39957" name="Line 47"/>
          <p:cNvSpPr>
            <a:spLocks noChangeShapeType="1"/>
          </p:cNvSpPr>
          <p:nvPr/>
        </p:nvSpPr>
        <p:spPr bwMode="auto">
          <a:xfrm>
            <a:off x="2057400" y="2895600"/>
            <a:ext cx="990600" cy="0"/>
          </a:xfrm>
          <a:prstGeom prst="line">
            <a:avLst/>
          </a:prstGeom>
          <a:noFill/>
          <a:ln w="9525">
            <a:solidFill>
              <a:schemeClr val="tx1"/>
            </a:solidFill>
            <a:miter lim="800000"/>
            <a:headEnd/>
            <a:tailEnd/>
          </a:ln>
        </p:spPr>
        <p:txBody>
          <a:bodyPr wrap="none"/>
          <a:lstStyle/>
          <a:p>
            <a:endParaRPr lang="en-US"/>
          </a:p>
        </p:txBody>
      </p:sp>
      <p:sp>
        <p:nvSpPr>
          <p:cNvPr id="39958" name="Line 48"/>
          <p:cNvSpPr>
            <a:spLocks noChangeShapeType="1"/>
          </p:cNvSpPr>
          <p:nvPr/>
        </p:nvSpPr>
        <p:spPr bwMode="auto">
          <a:xfrm>
            <a:off x="3352800" y="2667000"/>
            <a:ext cx="990600" cy="0"/>
          </a:xfrm>
          <a:prstGeom prst="line">
            <a:avLst/>
          </a:prstGeom>
          <a:noFill/>
          <a:ln w="12700">
            <a:solidFill>
              <a:schemeClr val="tx1"/>
            </a:solidFill>
            <a:miter lim="800000"/>
            <a:headEnd/>
            <a:tailEnd/>
          </a:ln>
        </p:spPr>
        <p:txBody>
          <a:bodyPr wrap="none"/>
          <a:lstStyle/>
          <a:p>
            <a:endParaRPr lang="en-US"/>
          </a:p>
        </p:txBody>
      </p:sp>
      <p:sp>
        <p:nvSpPr>
          <p:cNvPr id="39959" name="Line 49"/>
          <p:cNvSpPr>
            <a:spLocks noChangeShapeType="1"/>
          </p:cNvSpPr>
          <p:nvPr/>
        </p:nvSpPr>
        <p:spPr bwMode="auto">
          <a:xfrm>
            <a:off x="3352800" y="2895600"/>
            <a:ext cx="990600" cy="0"/>
          </a:xfrm>
          <a:prstGeom prst="line">
            <a:avLst/>
          </a:prstGeom>
          <a:noFill/>
          <a:ln w="12700">
            <a:solidFill>
              <a:schemeClr val="tx1"/>
            </a:solidFill>
            <a:miter lim="800000"/>
            <a:headEnd/>
            <a:tailEnd/>
          </a:ln>
        </p:spPr>
        <p:txBody>
          <a:bodyPr wrap="none"/>
          <a:lstStyle/>
          <a:p>
            <a:endParaRPr lang="en-US"/>
          </a:p>
        </p:txBody>
      </p:sp>
      <p:sp>
        <p:nvSpPr>
          <p:cNvPr id="39960" name="Line 52"/>
          <p:cNvSpPr>
            <a:spLocks noChangeShapeType="1"/>
          </p:cNvSpPr>
          <p:nvPr/>
        </p:nvSpPr>
        <p:spPr bwMode="auto">
          <a:xfrm flipH="1">
            <a:off x="1600200" y="3124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9961" name="Line 53"/>
          <p:cNvSpPr>
            <a:spLocks noChangeShapeType="1"/>
          </p:cNvSpPr>
          <p:nvPr/>
        </p:nvSpPr>
        <p:spPr bwMode="auto">
          <a:xfrm flipH="1">
            <a:off x="2209800" y="2819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9962" name="Rectangle 54"/>
          <p:cNvSpPr>
            <a:spLocks noChangeArrowheads="1"/>
          </p:cNvSpPr>
          <p:nvPr/>
        </p:nvSpPr>
        <p:spPr bwMode="auto">
          <a:xfrm>
            <a:off x="1371600" y="3733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3" name="Rectangle 55"/>
          <p:cNvSpPr>
            <a:spLocks noChangeArrowheads="1"/>
          </p:cNvSpPr>
          <p:nvPr/>
        </p:nvSpPr>
        <p:spPr bwMode="auto">
          <a:xfrm>
            <a:off x="2057400" y="3733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4" name="Text Box 56"/>
          <p:cNvSpPr txBox="1">
            <a:spLocks noChangeArrowheads="1"/>
          </p:cNvSpPr>
          <p:nvPr/>
        </p:nvSpPr>
        <p:spPr bwMode="auto">
          <a:xfrm>
            <a:off x="1447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9965" name="Text Box 57"/>
          <p:cNvSpPr txBox="1">
            <a:spLocks noChangeArrowheads="1"/>
          </p:cNvSpPr>
          <p:nvPr/>
        </p:nvSpPr>
        <p:spPr bwMode="auto">
          <a:xfrm>
            <a:off x="2057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66" name="Line 58"/>
          <p:cNvSpPr>
            <a:spLocks noChangeShapeType="1"/>
          </p:cNvSpPr>
          <p:nvPr/>
        </p:nvSpPr>
        <p:spPr bwMode="auto">
          <a:xfrm flipH="1">
            <a:off x="3733800" y="28194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9967" name="Line 59"/>
          <p:cNvSpPr>
            <a:spLocks noChangeShapeType="1"/>
          </p:cNvSpPr>
          <p:nvPr/>
        </p:nvSpPr>
        <p:spPr bwMode="auto">
          <a:xfrm flipH="1">
            <a:off x="2971800" y="3048000"/>
            <a:ext cx="685800" cy="685800"/>
          </a:xfrm>
          <a:prstGeom prst="line">
            <a:avLst/>
          </a:prstGeom>
          <a:noFill/>
          <a:ln w="12700">
            <a:solidFill>
              <a:schemeClr val="tx1"/>
            </a:solidFill>
            <a:miter lim="800000"/>
            <a:headEnd/>
            <a:tailEnd type="triangle" w="med" len="med"/>
          </a:ln>
        </p:spPr>
        <p:txBody>
          <a:bodyPr wrap="none"/>
          <a:lstStyle/>
          <a:p>
            <a:endParaRPr lang="en-US"/>
          </a:p>
        </p:txBody>
      </p:sp>
      <p:sp>
        <p:nvSpPr>
          <p:cNvPr id="39968" name="Rectangle 60"/>
          <p:cNvSpPr>
            <a:spLocks noChangeArrowheads="1"/>
          </p:cNvSpPr>
          <p:nvPr/>
        </p:nvSpPr>
        <p:spPr bwMode="auto">
          <a:xfrm>
            <a:off x="28194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9" name="Rectangle 61"/>
          <p:cNvSpPr>
            <a:spLocks noChangeArrowheads="1"/>
          </p:cNvSpPr>
          <p:nvPr/>
        </p:nvSpPr>
        <p:spPr bwMode="auto">
          <a:xfrm>
            <a:off x="35814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0" name="Text Box 62"/>
          <p:cNvSpPr txBox="1">
            <a:spLocks noChangeArrowheads="1"/>
          </p:cNvSpPr>
          <p:nvPr/>
        </p:nvSpPr>
        <p:spPr bwMode="auto">
          <a:xfrm>
            <a:off x="3581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71" name="Text Box 63"/>
          <p:cNvSpPr txBox="1">
            <a:spLocks noChangeArrowheads="1"/>
          </p:cNvSpPr>
          <p:nvPr/>
        </p:nvSpPr>
        <p:spPr bwMode="auto">
          <a:xfrm>
            <a:off x="28956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9972" name="Text Box 70"/>
          <p:cNvSpPr txBox="1">
            <a:spLocks noChangeArrowheads="1"/>
          </p:cNvSpPr>
          <p:nvPr/>
        </p:nvSpPr>
        <p:spPr bwMode="auto">
          <a:xfrm>
            <a:off x="2057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9973" name="Text Box 71"/>
          <p:cNvSpPr txBox="1">
            <a:spLocks noChangeArrowheads="1"/>
          </p:cNvSpPr>
          <p:nvPr/>
        </p:nvSpPr>
        <p:spPr bwMode="auto">
          <a:xfrm>
            <a:off x="3429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9974" name="Text Box 73"/>
          <p:cNvSpPr txBox="1">
            <a:spLocks noChangeArrowheads="1"/>
          </p:cNvSpPr>
          <p:nvPr/>
        </p:nvSpPr>
        <p:spPr bwMode="auto">
          <a:xfrm>
            <a:off x="11430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9975" name="Text Box 74"/>
          <p:cNvSpPr txBox="1">
            <a:spLocks noChangeArrowheads="1"/>
          </p:cNvSpPr>
          <p:nvPr/>
        </p:nvSpPr>
        <p:spPr bwMode="auto">
          <a:xfrm>
            <a:off x="64770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9976" name="Text Box 75"/>
          <p:cNvSpPr txBox="1">
            <a:spLocks noChangeArrowheads="1"/>
          </p:cNvSpPr>
          <p:nvPr/>
        </p:nvSpPr>
        <p:spPr bwMode="auto">
          <a:xfrm>
            <a:off x="9906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9977" name="Text Box 77"/>
          <p:cNvSpPr txBox="1">
            <a:spLocks noChangeArrowheads="1"/>
          </p:cNvSpPr>
          <p:nvPr/>
        </p:nvSpPr>
        <p:spPr bwMode="auto">
          <a:xfrm>
            <a:off x="44196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9978" name="Text Box 76"/>
          <p:cNvSpPr txBox="1">
            <a:spLocks noChangeArrowheads="1"/>
          </p:cNvSpPr>
          <p:nvPr/>
        </p:nvSpPr>
        <p:spPr bwMode="auto">
          <a:xfrm>
            <a:off x="20574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9979" name="Text Box 78"/>
          <p:cNvSpPr txBox="1">
            <a:spLocks noChangeArrowheads="1"/>
          </p:cNvSpPr>
          <p:nvPr/>
        </p:nvSpPr>
        <p:spPr bwMode="auto">
          <a:xfrm>
            <a:off x="58674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9980" name="Text Box 79"/>
          <p:cNvSpPr txBox="1">
            <a:spLocks noChangeArrowheads="1"/>
          </p:cNvSpPr>
          <p:nvPr/>
        </p:nvSpPr>
        <p:spPr bwMode="auto">
          <a:xfrm>
            <a:off x="78486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9981" name="Rectangle 100"/>
          <p:cNvSpPr>
            <a:spLocks noChangeArrowheads="1"/>
          </p:cNvSpPr>
          <p:nvPr/>
        </p:nvSpPr>
        <p:spPr bwMode="auto">
          <a:xfrm>
            <a:off x="10668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82" name="Line 101"/>
          <p:cNvSpPr>
            <a:spLocks noChangeShapeType="1"/>
          </p:cNvSpPr>
          <p:nvPr/>
        </p:nvSpPr>
        <p:spPr bwMode="auto">
          <a:xfrm>
            <a:off x="1066800" y="5943600"/>
            <a:ext cx="6705600" cy="0"/>
          </a:xfrm>
          <a:prstGeom prst="line">
            <a:avLst/>
          </a:prstGeom>
          <a:noFill/>
          <a:ln w="9525">
            <a:solidFill>
              <a:schemeClr val="tx1"/>
            </a:solidFill>
            <a:miter lim="800000"/>
            <a:headEnd/>
            <a:tailEnd/>
          </a:ln>
        </p:spPr>
        <p:txBody>
          <a:bodyPr wrap="none"/>
          <a:lstStyle/>
          <a:p>
            <a:endParaRPr lang="en-US"/>
          </a:p>
        </p:txBody>
      </p:sp>
      <p:sp>
        <p:nvSpPr>
          <p:cNvPr id="39983" name="Rectangle 102"/>
          <p:cNvSpPr>
            <a:spLocks noChangeArrowheads="1"/>
          </p:cNvSpPr>
          <p:nvPr/>
        </p:nvSpPr>
        <p:spPr bwMode="auto">
          <a:xfrm>
            <a:off x="12192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39984" name="Text Box 103"/>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9985" name="Line 104"/>
          <p:cNvSpPr>
            <a:spLocks noChangeShapeType="1"/>
          </p:cNvSpPr>
          <p:nvPr/>
        </p:nvSpPr>
        <p:spPr bwMode="auto">
          <a:xfrm>
            <a:off x="1600200" y="4876800"/>
            <a:ext cx="0" cy="1066800"/>
          </a:xfrm>
          <a:prstGeom prst="line">
            <a:avLst/>
          </a:prstGeom>
          <a:noFill/>
          <a:ln w="9525">
            <a:solidFill>
              <a:schemeClr val="tx1"/>
            </a:solidFill>
            <a:miter lim="800000"/>
            <a:headEnd/>
            <a:tailEnd/>
          </a:ln>
        </p:spPr>
        <p:txBody>
          <a:bodyPr wrap="none"/>
          <a:lstStyle/>
          <a:p>
            <a:endParaRPr lang="en-US"/>
          </a:p>
        </p:txBody>
      </p:sp>
      <p:sp>
        <p:nvSpPr>
          <p:cNvPr id="39986" name="Line 105"/>
          <p:cNvSpPr>
            <a:spLocks noChangeShapeType="1"/>
          </p:cNvSpPr>
          <p:nvPr/>
        </p:nvSpPr>
        <p:spPr bwMode="auto">
          <a:xfrm>
            <a:off x="1600200" y="5181600"/>
            <a:ext cx="5410200" cy="0"/>
          </a:xfrm>
          <a:prstGeom prst="line">
            <a:avLst/>
          </a:prstGeom>
          <a:noFill/>
          <a:ln w="9525">
            <a:solidFill>
              <a:schemeClr val="tx1"/>
            </a:solidFill>
            <a:miter lim="800000"/>
            <a:headEnd/>
            <a:tailEnd/>
          </a:ln>
        </p:spPr>
        <p:txBody>
          <a:bodyPr wrap="none"/>
          <a:lstStyle/>
          <a:p>
            <a:endParaRPr lang="en-US"/>
          </a:p>
        </p:txBody>
      </p:sp>
      <p:sp>
        <p:nvSpPr>
          <p:cNvPr id="39987" name="Line 106"/>
          <p:cNvSpPr>
            <a:spLocks noChangeShapeType="1"/>
          </p:cNvSpPr>
          <p:nvPr/>
        </p:nvSpPr>
        <p:spPr bwMode="auto">
          <a:xfrm>
            <a:off x="7010400" y="4876800"/>
            <a:ext cx="0" cy="1066800"/>
          </a:xfrm>
          <a:prstGeom prst="line">
            <a:avLst/>
          </a:prstGeom>
          <a:noFill/>
          <a:ln w="9525">
            <a:solidFill>
              <a:schemeClr val="tx1"/>
            </a:solidFill>
            <a:miter lim="800000"/>
            <a:headEnd/>
            <a:tailEnd/>
          </a:ln>
        </p:spPr>
        <p:txBody>
          <a:bodyPr wrap="none"/>
          <a:lstStyle/>
          <a:p>
            <a:endParaRPr lang="en-US"/>
          </a:p>
        </p:txBody>
      </p:sp>
      <p:sp>
        <p:nvSpPr>
          <p:cNvPr id="39988" name="Line 107"/>
          <p:cNvSpPr>
            <a:spLocks noChangeShapeType="1"/>
          </p:cNvSpPr>
          <p:nvPr/>
        </p:nvSpPr>
        <p:spPr bwMode="auto">
          <a:xfrm>
            <a:off x="4419600" y="4876800"/>
            <a:ext cx="0" cy="1066800"/>
          </a:xfrm>
          <a:prstGeom prst="line">
            <a:avLst/>
          </a:prstGeom>
          <a:noFill/>
          <a:ln w="9525">
            <a:solidFill>
              <a:schemeClr val="tx1"/>
            </a:solidFill>
            <a:miter lim="800000"/>
            <a:headEnd/>
            <a:tailEnd/>
          </a:ln>
        </p:spPr>
        <p:txBody>
          <a:bodyPr wrap="none"/>
          <a:lstStyle/>
          <a:p>
            <a:endParaRPr lang="en-US"/>
          </a:p>
        </p:txBody>
      </p:sp>
      <p:sp>
        <p:nvSpPr>
          <p:cNvPr id="39989" name="Line 108"/>
          <p:cNvSpPr>
            <a:spLocks noChangeShapeType="1"/>
          </p:cNvSpPr>
          <p:nvPr/>
        </p:nvSpPr>
        <p:spPr bwMode="auto">
          <a:xfrm>
            <a:off x="2057400" y="5181600"/>
            <a:ext cx="0" cy="762000"/>
          </a:xfrm>
          <a:prstGeom prst="line">
            <a:avLst/>
          </a:prstGeom>
          <a:noFill/>
          <a:ln w="9525">
            <a:solidFill>
              <a:schemeClr val="tx1"/>
            </a:solidFill>
            <a:miter lim="800000"/>
            <a:headEnd/>
            <a:tailEnd/>
          </a:ln>
        </p:spPr>
        <p:txBody>
          <a:bodyPr wrap="none"/>
          <a:lstStyle/>
          <a:p>
            <a:endParaRPr lang="en-US"/>
          </a:p>
        </p:txBody>
      </p:sp>
      <p:sp>
        <p:nvSpPr>
          <p:cNvPr id="39990" name="Line 109"/>
          <p:cNvSpPr>
            <a:spLocks noChangeShapeType="1"/>
          </p:cNvSpPr>
          <p:nvPr/>
        </p:nvSpPr>
        <p:spPr bwMode="auto">
          <a:xfrm>
            <a:off x="2514600" y="5181600"/>
            <a:ext cx="0" cy="762000"/>
          </a:xfrm>
          <a:prstGeom prst="line">
            <a:avLst/>
          </a:prstGeom>
          <a:noFill/>
          <a:ln w="9525">
            <a:solidFill>
              <a:schemeClr val="tx1"/>
            </a:solidFill>
            <a:miter lim="800000"/>
            <a:headEnd/>
            <a:tailEnd/>
          </a:ln>
        </p:spPr>
        <p:txBody>
          <a:bodyPr wrap="none"/>
          <a:lstStyle/>
          <a:p>
            <a:endParaRPr lang="en-US"/>
          </a:p>
        </p:txBody>
      </p:sp>
      <p:sp>
        <p:nvSpPr>
          <p:cNvPr id="39991" name="Line 110"/>
          <p:cNvSpPr>
            <a:spLocks noChangeShapeType="1"/>
          </p:cNvSpPr>
          <p:nvPr/>
        </p:nvSpPr>
        <p:spPr bwMode="auto">
          <a:xfrm>
            <a:off x="2971800" y="5181600"/>
            <a:ext cx="0" cy="762000"/>
          </a:xfrm>
          <a:prstGeom prst="line">
            <a:avLst/>
          </a:prstGeom>
          <a:noFill/>
          <a:ln w="9525">
            <a:solidFill>
              <a:schemeClr val="tx1"/>
            </a:solidFill>
            <a:miter lim="800000"/>
            <a:headEnd/>
            <a:tailEnd/>
          </a:ln>
        </p:spPr>
        <p:txBody>
          <a:bodyPr wrap="none"/>
          <a:lstStyle/>
          <a:p>
            <a:endParaRPr lang="en-US"/>
          </a:p>
        </p:txBody>
      </p:sp>
      <p:sp>
        <p:nvSpPr>
          <p:cNvPr id="39992" name="Line 111"/>
          <p:cNvSpPr>
            <a:spLocks noChangeShapeType="1"/>
          </p:cNvSpPr>
          <p:nvPr/>
        </p:nvSpPr>
        <p:spPr bwMode="auto">
          <a:xfrm>
            <a:off x="3352800" y="5181600"/>
            <a:ext cx="0" cy="762000"/>
          </a:xfrm>
          <a:prstGeom prst="line">
            <a:avLst/>
          </a:prstGeom>
          <a:noFill/>
          <a:ln w="9525">
            <a:solidFill>
              <a:schemeClr val="tx1"/>
            </a:solidFill>
            <a:miter lim="800000"/>
            <a:headEnd/>
            <a:tailEnd/>
          </a:ln>
        </p:spPr>
        <p:txBody>
          <a:bodyPr wrap="none"/>
          <a:lstStyle/>
          <a:p>
            <a:endParaRPr lang="en-US"/>
          </a:p>
        </p:txBody>
      </p:sp>
      <p:sp>
        <p:nvSpPr>
          <p:cNvPr id="39993" name="Line 112"/>
          <p:cNvSpPr>
            <a:spLocks noChangeShapeType="1"/>
          </p:cNvSpPr>
          <p:nvPr/>
        </p:nvSpPr>
        <p:spPr bwMode="auto">
          <a:xfrm>
            <a:off x="3733800" y="5181600"/>
            <a:ext cx="0" cy="762000"/>
          </a:xfrm>
          <a:prstGeom prst="line">
            <a:avLst/>
          </a:prstGeom>
          <a:noFill/>
          <a:ln w="9525">
            <a:solidFill>
              <a:schemeClr val="tx1"/>
            </a:solidFill>
            <a:miter lim="800000"/>
            <a:headEnd/>
            <a:tailEnd/>
          </a:ln>
        </p:spPr>
        <p:txBody>
          <a:bodyPr wrap="none"/>
          <a:lstStyle/>
          <a:p>
            <a:endParaRPr lang="en-US"/>
          </a:p>
        </p:txBody>
      </p:sp>
      <p:sp>
        <p:nvSpPr>
          <p:cNvPr id="39994" name="Text Box 114"/>
          <p:cNvSpPr txBox="1">
            <a:spLocks noChangeArrowheads="1"/>
          </p:cNvSpPr>
          <p:nvPr/>
        </p:nvSpPr>
        <p:spPr bwMode="auto">
          <a:xfrm>
            <a:off x="11430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39995" name="Text Box 115"/>
          <p:cNvSpPr txBox="1">
            <a:spLocks noChangeArrowheads="1"/>
          </p:cNvSpPr>
          <p:nvPr/>
        </p:nvSpPr>
        <p:spPr bwMode="auto">
          <a:xfrm>
            <a:off x="16002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39996" name="Text Box 116"/>
          <p:cNvSpPr txBox="1">
            <a:spLocks noChangeArrowheads="1"/>
          </p:cNvSpPr>
          <p:nvPr/>
        </p:nvSpPr>
        <p:spPr bwMode="auto">
          <a:xfrm>
            <a:off x="20574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39997" name="Text Box 117"/>
          <p:cNvSpPr txBox="1">
            <a:spLocks noChangeArrowheads="1"/>
          </p:cNvSpPr>
          <p:nvPr/>
        </p:nvSpPr>
        <p:spPr bwMode="auto">
          <a:xfrm>
            <a:off x="16002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39998" name="Text Box 118"/>
          <p:cNvSpPr txBox="1">
            <a:spLocks noChangeArrowheads="1"/>
          </p:cNvSpPr>
          <p:nvPr/>
        </p:nvSpPr>
        <p:spPr bwMode="auto">
          <a:xfrm>
            <a:off x="44196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39999" name="Text Box 119"/>
          <p:cNvSpPr txBox="1">
            <a:spLocks noChangeArrowheads="1"/>
          </p:cNvSpPr>
          <p:nvPr/>
        </p:nvSpPr>
        <p:spPr bwMode="auto">
          <a:xfrm>
            <a:off x="42672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0000" name="Rectangle 120"/>
          <p:cNvSpPr>
            <a:spLocks noChangeArrowheads="1"/>
          </p:cNvSpPr>
          <p:nvPr/>
        </p:nvSpPr>
        <p:spPr bwMode="auto">
          <a:xfrm>
            <a:off x="3124200" y="304800"/>
            <a:ext cx="247650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Ready to Running </a:t>
            </a:r>
          </a:p>
        </p:txBody>
      </p:sp>
      <p:sp>
        <p:nvSpPr>
          <p:cNvPr id="40001" name="Text Box 121"/>
          <p:cNvSpPr txBox="1">
            <a:spLocks noChangeArrowheads="1"/>
          </p:cNvSpPr>
          <p:nvPr/>
        </p:nvSpPr>
        <p:spPr bwMode="auto">
          <a:xfrm>
            <a:off x="23622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0002" name="Text Box 122"/>
          <p:cNvSpPr txBox="1">
            <a:spLocks noChangeArrowheads="1"/>
          </p:cNvSpPr>
          <p:nvPr/>
        </p:nvSpPr>
        <p:spPr bwMode="auto">
          <a:xfrm>
            <a:off x="2971800" y="5410200"/>
            <a:ext cx="457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TI</a:t>
            </a:r>
          </a:p>
        </p:txBody>
      </p:sp>
      <p:sp>
        <p:nvSpPr>
          <p:cNvPr id="40003" name="Text Box 123"/>
          <p:cNvSpPr txBox="1">
            <a:spLocks noChangeArrowheads="1"/>
          </p:cNvSpPr>
          <p:nvPr/>
        </p:nvSpPr>
        <p:spPr bwMode="auto">
          <a:xfrm>
            <a:off x="3276600" y="5410200"/>
            <a:ext cx="609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40004" name="Text Box 124"/>
          <p:cNvSpPr txBox="1">
            <a:spLocks noChangeArrowheads="1"/>
          </p:cNvSpPr>
          <p:nvPr/>
        </p:nvSpPr>
        <p:spPr bwMode="auto">
          <a:xfrm>
            <a:off x="7010400" y="53340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
        <p:nvSpPr>
          <p:cNvPr id="40005" name="Text Box 125"/>
          <p:cNvSpPr txBox="1">
            <a:spLocks noChangeArrowheads="1"/>
          </p:cNvSpPr>
          <p:nvPr/>
        </p:nvSpPr>
        <p:spPr bwMode="auto">
          <a:xfrm>
            <a:off x="36576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SVC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096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0963" name="Line 5"/>
          <p:cNvSpPr>
            <a:spLocks noChangeShapeType="1"/>
          </p:cNvSpPr>
          <p:nvPr/>
        </p:nvSpPr>
        <p:spPr bwMode="auto">
          <a:xfrm>
            <a:off x="1295400" y="914400"/>
            <a:ext cx="0" cy="3810000"/>
          </a:xfrm>
          <a:prstGeom prst="line">
            <a:avLst/>
          </a:prstGeom>
          <a:noFill/>
          <a:ln w="9525">
            <a:solidFill>
              <a:schemeClr val="tx1"/>
            </a:solidFill>
            <a:miter lim="800000"/>
            <a:headEnd/>
            <a:tailEnd/>
          </a:ln>
        </p:spPr>
        <p:txBody>
          <a:bodyPr wrap="none"/>
          <a:lstStyle/>
          <a:p>
            <a:endParaRPr lang="en-US"/>
          </a:p>
        </p:txBody>
      </p:sp>
      <p:sp>
        <p:nvSpPr>
          <p:cNvPr id="40964" name="Line 6"/>
          <p:cNvSpPr>
            <a:spLocks noChangeShapeType="1"/>
          </p:cNvSpPr>
          <p:nvPr/>
        </p:nvSpPr>
        <p:spPr bwMode="auto">
          <a:xfrm>
            <a:off x="1295400" y="4724400"/>
            <a:ext cx="6781800" cy="0"/>
          </a:xfrm>
          <a:prstGeom prst="line">
            <a:avLst/>
          </a:prstGeom>
          <a:noFill/>
          <a:ln w="9525">
            <a:solidFill>
              <a:schemeClr val="tx1"/>
            </a:solidFill>
            <a:miter lim="800000"/>
            <a:headEnd/>
            <a:tailEnd/>
          </a:ln>
        </p:spPr>
        <p:txBody>
          <a:bodyPr wrap="none"/>
          <a:lstStyle/>
          <a:p>
            <a:endParaRPr lang="en-US"/>
          </a:p>
        </p:txBody>
      </p:sp>
      <p:sp>
        <p:nvSpPr>
          <p:cNvPr id="40965" name="Line 7"/>
          <p:cNvSpPr>
            <a:spLocks noChangeShapeType="1"/>
          </p:cNvSpPr>
          <p:nvPr/>
        </p:nvSpPr>
        <p:spPr bwMode="auto">
          <a:xfrm>
            <a:off x="8077200" y="914400"/>
            <a:ext cx="0" cy="3810000"/>
          </a:xfrm>
          <a:prstGeom prst="line">
            <a:avLst/>
          </a:prstGeom>
          <a:noFill/>
          <a:ln w="9525">
            <a:solidFill>
              <a:schemeClr val="tx1"/>
            </a:solidFill>
            <a:miter lim="800000"/>
            <a:headEnd/>
            <a:tailEnd/>
          </a:ln>
        </p:spPr>
        <p:txBody>
          <a:bodyPr wrap="none"/>
          <a:lstStyle/>
          <a:p>
            <a:endParaRPr lang="en-US"/>
          </a:p>
        </p:txBody>
      </p:sp>
      <p:sp>
        <p:nvSpPr>
          <p:cNvPr id="4096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096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096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096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097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097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40972" name="Line 14"/>
          <p:cNvSpPr>
            <a:spLocks noChangeShapeType="1"/>
          </p:cNvSpPr>
          <p:nvPr/>
        </p:nvSpPr>
        <p:spPr bwMode="auto">
          <a:xfrm>
            <a:off x="1752600" y="2057400"/>
            <a:ext cx="0" cy="457200"/>
          </a:xfrm>
          <a:prstGeom prst="line">
            <a:avLst/>
          </a:prstGeom>
          <a:noFill/>
          <a:ln w="9525">
            <a:solidFill>
              <a:schemeClr val="tx1"/>
            </a:solidFill>
            <a:miter lim="800000"/>
            <a:headEnd/>
            <a:tailEnd/>
          </a:ln>
        </p:spPr>
        <p:txBody>
          <a:bodyPr wrap="none"/>
          <a:lstStyle/>
          <a:p>
            <a:endParaRPr lang="en-US"/>
          </a:p>
        </p:txBody>
      </p:sp>
      <p:sp>
        <p:nvSpPr>
          <p:cNvPr id="40973" name="Line 15"/>
          <p:cNvSpPr>
            <a:spLocks noChangeShapeType="1"/>
          </p:cNvSpPr>
          <p:nvPr/>
        </p:nvSpPr>
        <p:spPr bwMode="auto">
          <a:xfrm>
            <a:off x="17526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097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0975" name="Line 17"/>
          <p:cNvSpPr>
            <a:spLocks noChangeShapeType="1"/>
          </p:cNvSpPr>
          <p:nvPr/>
        </p:nvSpPr>
        <p:spPr bwMode="auto">
          <a:xfrm>
            <a:off x="6629400" y="1905000"/>
            <a:ext cx="1447800" cy="0"/>
          </a:xfrm>
          <a:prstGeom prst="line">
            <a:avLst/>
          </a:prstGeom>
          <a:noFill/>
          <a:ln w="9525">
            <a:solidFill>
              <a:schemeClr val="tx1"/>
            </a:solidFill>
            <a:miter lim="800000"/>
            <a:headEnd/>
            <a:tailEnd/>
          </a:ln>
        </p:spPr>
        <p:txBody>
          <a:bodyPr wrap="none"/>
          <a:lstStyle/>
          <a:p>
            <a:endParaRPr lang="en-US"/>
          </a:p>
        </p:txBody>
      </p:sp>
      <p:sp>
        <p:nvSpPr>
          <p:cNvPr id="40976" name="Rectangle 18"/>
          <p:cNvSpPr>
            <a:spLocks noChangeArrowheads="1"/>
          </p:cNvSpPr>
          <p:nvPr/>
        </p:nvSpPr>
        <p:spPr bwMode="auto">
          <a:xfrm>
            <a:off x="2286000" y="21336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1" name="Rectangle 21"/>
          <p:cNvSpPr>
            <a:spLocks noChangeArrowheads="1"/>
          </p:cNvSpPr>
          <p:nvPr/>
        </p:nvSpPr>
        <p:spPr bwMode="auto">
          <a:xfrm>
            <a:off x="60960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2" name="Line 22"/>
          <p:cNvSpPr>
            <a:spLocks noChangeShapeType="1"/>
          </p:cNvSpPr>
          <p:nvPr/>
        </p:nvSpPr>
        <p:spPr bwMode="auto">
          <a:xfrm>
            <a:off x="6324600" y="18288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30743" name="Line 23"/>
          <p:cNvSpPr>
            <a:spLocks noChangeShapeType="1"/>
          </p:cNvSpPr>
          <p:nvPr/>
        </p:nvSpPr>
        <p:spPr bwMode="auto">
          <a:xfrm flipH="1">
            <a:off x="6324600" y="1828800"/>
            <a:ext cx="304800" cy="0"/>
          </a:xfrm>
          <a:prstGeom prst="line">
            <a:avLst/>
          </a:prstGeom>
          <a:noFill/>
          <a:ln w="9525">
            <a:solidFill>
              <a:schemeClr val="tx1"/>
            </a:solidFill>
            <a:miter lim="800000"/>
            <a:headEnd/>
            <a:tailEnd/>
          </a:ln>
        </p:spPr>
        <p:txBody>
          <a:bodyPr wrap="none"/>
          <a:lstStyle/>
          <a:p>
            <a:endParaRPr lang="en-US"/>
          </a:p>
        </p:txBody>
      </p:sp>
      <p:sp>
        <p:nvSpPr>
          <p:cNvPr id="40980"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40981" name="Line 47"/>
          <p:cNvSpPr>
            <a:spLocks noChangeShapeType="1"/>
          </p:cNvSpPr>
          <p:nvPr/>
        </p:nvSpPr>
        <p:spPr bwMode="auto">
          <a:xfrm>
            <a:off x="2286000" y="2590800"/>
            <a:ext cx="990600" cy="0"/>
          </a:xfrm>
          <a:prstGeom prst="line">
            <a:avLst/>
          </a:prstGeom>
          <a:noFill/>
          <a:ln w="9525">
            <a:solidFill>
              <a:schemeClr val="tx1"/>
            </a:solidFill>
            <a:miter lim="800000"/>
            <a:headEnd/>
            <a:tailEnd/>
          </a:ln>
        </p:spPr>
        <p:txBody>
          <a:bodyPr wrap="none"/>
          <a:lstStyle/>
          <a:p>
            <a:endParaRPr lang="en-US"/>
          </a:p>
        </p:txBody>
      </p:sp>
      <p:sp>
        <p:nvSpPr>
          <p:cNvPr id="40982" name="Line 48"/>
          <p:cNvSpPr>
            <a:spLocks noChangeShapeType="1"/>
          </p:cNvSpPr>
          <p:nvPr/>
        </p:nvSpPr>
        <p:spPr bwMode="auto">
          <a:xfrm>
            <a:off x="2286000" y="2819400"/>
            <a:ext cx="990600" cy="0"/>
          </a:xfrm>
          <a:prstGeom prst="line">
            <a:avLst/>
          </a:prstGeom>
          <a:noFill/>
          <a:ln w="9525">
            <a:solidFill>
              <a:schemeClr val="tx1"/>
            </a:solidFill>
            <a:miter lim="800000"/>
            <a:headEnd/>
            <a:tailEnd/>
          </a:ln>
        </p:spPr>
        <p:txBody>
          <a:bodyPr wrap="none"/>
          <a:lstStyle/>
          <a:p>
            <a:endParaRPr lang="en-US"/>
          </a:p>
        </p:txBody>
      </p:sp>
      <p:sp>
        <p:nvSpPr>
          <p:cNvPr id="30771" name="Line 51"/>
          <p:cNvSpPr>
            <a:spLocks noChangeShapeType="1"/>
          </p:cNvSpPr>
          <p:nvPr/>
        </p:nvSpPr>
        <p:spPr bwMode="auto">
          <a:xfrm>
            <a:off x="6096000" y="2667000"/>
            <a:ext cx="990600" cy="0"/>
          </a:xfrm>
          <a:prstGeom prst="line">
            <a:avLst/>
          </a:prstGeom>
          <a:noFill/>
          <a:ln w="9525">
            <a:solidFill>
              <a:schemeClr val="tx1"/>
            </a:solidFill>
            <a:miter lim="800000"/>
            <a:headEnd/>
            <a:tailEnd/>
          </a:ln>
        </p:spPr>
        <p:txBody>
          <a:bodyPr wrap="none"/>
          <a:lstStyle/>
          <a:p>
            <a:endParaRPr lang="en-US"/>
          </a:p>
        </p:txBody>
      </p:sp>
      <p:sp>
        <p:nvSpPr>
          <p:cNvPr id="30772" name="Line 52"/>
          <p:cNvSpPr>
            <a:spLocks noChangeShapeType="1"/>
          </p:cNvSpPr>
          <p:nvPr/>
        </p:nvSpPr>
        <p:spPr bwMode="auto">
          <a:xfrm>
            <a:off x="6096000" y="2895600"/>
            <a:ext cx="990600" cy="0"/>
          </a:xfrm>
          <a:prstGeom prst="line">
            <a:avLst/>
          </a:prstGeom>
          <a:noFill/>
          <a:ln w="9525">
            <a:solidFill>
              <a:schemeClr val="tx1"/>
            </a:solidFill>
            <a:miter lim="800000"/>
            <a:headEnd/>
            <a:tailEnd/>
          </a:ln>
        </p:spPr>
        <p:txBody>
          <a:bodyPr wrap="none"/>
          <a:lstStyle/>
          <a:p>
            <a:endParaRPr lang="en-US"/>
          </a:p>
        </p:txBody>
      </p:sp>
      <p:sp>
        <p:nvSpPr>
          <p:cNvPr id="40985" name="Line 53"/>
          <p:cNvSpPr>
            <a:spLocks noChangeShapeType="1"/>
          </p:cNvSpPr>
          <p:nvPr/>
        </p:nvSpPr>
        <p:spPr bwMode="auto">
          <a:xfrm flipH="1">
            <a:off x="18288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40986" name="Line 54"/>
          <p:cNvSpPr>
            <a:spLocks noChangeShapeType="1"/>
          </p:cNvSpPr>
          <p:nvPr/>
        </p:nvSpPr>
        <p:spPr bwMode="auto">
          <a:xfrm flipH="1">
            <a:off x="24384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40987" name="Rectangle 55"/>
          <p:cNvSpPr>
            <a:spLocks noChangeArrowheads="1"/>
          </p:cNvSpPr>
          <p:nvPr/>
        </p:nvSpPr>
        <p:spPr bwMode="auto">
          <a:xfrm>
            <a:off x="16002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8" name="Rectangle 56"/>
          <p:cNvSpPr>
            <a:spLocks noChangeArrowheads="1"/>
          </p:cNvSpPr>
          <p:nvPr/>
        </p:nvSpPr>
        <p:spPr bwMode="auto">
          <a:xfrm>
            <a:off x="22860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0990" name="Text Box 58"/>
          <p:cNvSpPr txBox="1">
            <a:spLocks noChangeArrowheads="1"/>
          </p:cNvSpPr>
          <p:nvPr/>
        </p:nvSpPr>
        <p:spPr bwMode="auto">
          <a:xfrm>
            <a:off x="22860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85" name="Line 65"/>
          <p:cNvSpPr>
            <a:spLocks noChangeShapeType="1"/>
          </p:cNvSpPr>
          <p:nvPr/>
        </p:nvSpPr>
        <p:spPr bwMode="auto">
          <a:xfrm flipH="1">
            <a:off x="57912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0786" name="Line 66"/>
          <p:cNvSpPr>
            <a:spLocks noChangeShapeType="1"/>
          </p:cNvSpPr>
          <p:nvPr/>
        </p:nvSpPr>
        <p:spPr bwMode="auto">
          <a:xfrm flipH="1">
            <a:off x="64770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0787" name="Rectangle 67"/>
          <p:cNvSpPr>
            <a:spLocks noChangeArrowheads="1"/>
          </p:cNvSpPr>
          <p:nvPr/>
        </p:nvSpPr>
        <p:spPr bwMode="auto">
          <a:xfrm>
            <a:off x="55626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8" name="Rectangle 68"/>
          <p:cNvSpPr>
            <a:spLocks noChangeArrowheads="1"/>
          </p:cNvSpPr>
          <p:nvPr/>
        </p:nvSpPr>
        <p:spPr bwMode="auto">
          <a:xfrm>
            <a:off x="63246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9" name="Text Box 69"/>
          <p:cNvSpPr txBox="1">
            <a:spLocks noChangeArrowheads="1"/>
          </p:cNvSpPr>
          <p:nvPr/>
        </p:nvSpPr>
        <p:spPr bwMode="auto">
          <a:xfrm>
            <a:off x="63246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90" name="Text Box 70"/>
          <p:cNvSpPr txBox="1">
            <a:spLocks noChangeArrowheads="1"/>
          </p:cNvSpPr>
          <p:nvPr/>
        </p:nvSpPr>
        <p:spPr bwMode="auto">
          <a:xfrm>
            <a:off x="5638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40997" name="Text Box 71"/>
          <p:cNvSpPr txBox="1">
            <a:spLocks noChangeArrowheads="1"/>
          </p:cNvSpPr>
          <p:nvPr/>
        </p:nvSpPr>
        <p:spPr bwMode="auto">
          <a:xfrm>
            <a:off x="22860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0793" name="Text Box 73"/>
          <p:cNvSpPr txBox="1">
            <a:spLocks noChangeArrowheads="1"/>
          </p:cNvSpPr>
          <p:nvPr/>
        </p:nvSpPr>
        <p:spPr bwMode="auto">
          <a:xfrm>
            <a:off x="6096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0999"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1000"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1001" name="Text Box 77"/>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1002" name="Text Box 78"/>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1003" name="Text Box 79"/>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1004" name="Text Box 80"/>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1005" name="Text Box 83"/>
          <p:cNvSpPr txBox="1">
            <a:spLocks noChangeArrowheads="1"/>
          </p:cNvSpPr>
          <p:nvPr/>
        </p:nvSpPr>
        <p:spPr bwMode="auto">
          <a:xfrm>
            <a:off x="8153400" y="55626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0840" name="Rectangle 120"/>
          <p:cNvSpPr>
            <a:spLocks noChangeArrowheads="1"/>
          </p:cNvSpPr>
          <p:nvPr/>
        </p:nvSpPr>
        <p:spPr bwMode="auto">
          <a:xfrm>
            <a:off x="3581400" y="2133600"/>
            <a:ext cx="990600" cy="9906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1" name="Line 121"/>
          <p:cNvSpPr>
            <a:spLocks noChangeShapeType="1"/>
          </p:cNvSpPr>
          <p:nvPr/>
        </p:nvSpPr>
        <p:spPr bwMode="auto">
          <a:xfrm>
            <a:off x="3581400" y="25908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2" name="Line 122"/>
          <p:cNvSpPr>
            <a:spLocks noChangeShapeType="1"/>
          </p:cNvSpPr>
          <p:nvPr/>
        </p:nvSpPr>
        <p:spPr bwMode="auto">
          <a:xfrm>
            <a:off x="3581400" y="28194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3" name="Line 123"/>
          <p:cNvSpPr>
            <a:spLocks noChangeShapeType="1"/>
          </p:cNvSpPr>
          <p:nvPr/>
        </p:nvSpPr>
        <p:spPr bwMode="auto">
          <a:xfrm flipH="1">
            <a:off x="3810000" y="2743200"/>
            <a:ext cx="609600" cy="8382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4" name="Line 124"/>
          <p:cNvSpPr>
            <a:spLocks noChangeShapeType="1"/>
          </p:cNvSpPr>
          <p:nvPr/>
        </p:nvSpPr>
        <p:spPr bwMode="auto">
          <a:xfrm flipH="1">
            <a:off x="3200400" y="2971800"/>
            <a:ext cx="685800" cy="6858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5" name="Rectangle 125"/>
          <p:cNvSpPr>
            <a:spLocks noChangeArrowheads="1"/>
          </p:cNvSpPr>
          <p:nvPr/>
        </p:nvSpPr>
        <p:spPr bwMode="auto">
          <a:xfrm>
            <a:off x="3048000" y="3657600"/>
            <a:ext cx="4572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6" name="Rectangle 126"/>
          <p:cNvSpPr>
            <a:spLocks noChangeArrowheads="1"/>
          </p:cNvSpPr>
          <p:nvPr/>
        </p:nvSpPr>
        <p:spPr bwMode="auto">
          <a:xfrm>
            <a:off x="3657600" y="3581400"/>
            <a:ext cx="3048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7" name="Text Box 127"/>
          <p:cNvSpPr txBox="1">
            <a:spLocks noChangeArrowheads="1"/>
          </p:cNvSpPr>
          <p:nvPr/>
        </p:nvSpPr>
        <p:spPr bwMode="auto">
          <a:xfrm>
            <a:off x="36576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848" name="Text Box 128"/>
          <p:cNvSpPr txBox="1">
            <a:spLocks noChangeArrowheads="1"/>
          </p:cNvSpPr>
          <p:nvPr/>
        </p:nvSpPr>
        <p:spPr bwMode="auto">
          <a:xfrm>
            <a:off x="31242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0849" name="Text Box 129"/>
          <p:cNvSpPr txBox="1">
            <a:spLocks noChangeArrowheads="1"/>
          </p:cNvSpPr>
          <p:nvPr/>
        </p:nvSpPr>
        <p:spPr bwMode="auto">
          <a:xfrm>
            <a:off x="3657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0850" name="Line 130"/>
          <p:cNvSpPr>
            <a:spLocks noChangeShapeType="1"/>
          </p:cNvSpPr>
          <p:nvPr/>
        </p:nvSpPr>
        <p:spPr bwMode="auto">
          <a:xfrm>
            <a:off x="3276600" y="2438400"/>
            <a:ext cx="304800" cy="0"/>
          </a:xfrm>
          <a:prstGeom prst="line">
            <a:avLst/>
          </a:prstGeom>
          <a:noFill/>
          <a:ln w="19050">
            <a:solidFill>
              <a:schemeClr val="tx1"/>
            </a:solidFill>
            <a:prstDash val="dash"/>
            <a:miter lim="800000"/>
            <a:headEnd/>
            <a:tailEnd type="triangle" w="med" len="med"/>
          </a:ln>
        </p:spPr>
        <p:txBody>
          <a:bodyPr wrap="none"/>
          <a:lstStyle/>
          <a:p>
            <a:endParaRPr lang="en-US"/>
          </a:p>
        </p:txBody>
      </p:sp>
      <p:cxnSp>
        <p:nvCxnSpPr>
          <p:cNvPr id="30852" name="AutoShape 132"/>
          <p:cNvCxnSpPr>
            <a:cxnSpLocks noChangeShapeType="1"/>
          </p:cNvCxnSpPr>
          <p:nvPr/>
        </p:nvCxnSpPr>
        <p:spPr bwMode="auto">
          <a:xfrm rot="10800000" flipH="1">
            <a:off x="1295400" y="4191000"/>
            <a:ext cx="4267200" cy="1676400"/>
          </a:xfrm>
          <a:prstGeom prst="curvedConnector3">
            <a:avLst>
              <a:gd name="adj1" fmla="val -5356"/>
            </a:avLst>
          </a:prstGeom>
          <a:noFill/>
          <a:ln w="9525">
            <a:solidFill>
              <a:schemeClr val="tx1"/>
            </a:solidFill>
            <a:miter lim="800000"/>
            <a:headEnd/>
            <a:tailEnd type="triangle" w="med" len="med"/>
          </a:ln>
        </p:spPr>
      </p:cxnSp>
      <p:sp>
        <p:nvSpPr>
          <p:cNvPr id="41018" name="Text Box 133"/>
          <p:cNvSpPr txBox="1">
            <a:spLocks noChangeArrowheads="1"/>
          </p:cNvSpPr>
          <p:nvPr/>
        </p:nvSpPr>
        <p:spPr bwMode="auto">
          <a:xfrm>
            <a:off x="2362200" y="304800"/>
            <a:ext cx="4191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Ready to Running </a:t>
            </a:r>
          </a:p>
        </p:txBody>
      </p:sp>
      <p:sp>
        <p:nvSpPr>
          <p:cNvPr id="41019" name="Rectangle 134"/>
          <p:cNvSpPr>
            <a:spLocks noChangeArrowheads="1"/>
          </p:cNvSpPr>
          <p:nvPr/>
        </p:nvSpPr>
        <p:spPr bwMode="auto">
          <a:xfrm>
            <a:off x="12954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1020" name="Line 135"/>
          <p:cNvSpPr>
            <a:spLocks noChangeShapeType="1"/>
          </p:cNvSpPr>
          <p:nvPr/>
        </p:nvSpPr>
        <p:spPr bwMode="auto">
          <a:xfrm>
            <a:off x="1295400" y="5943600"/>
            <a:ext cx="6705600" cy="0"/>
          </a:xfrm>
          <a:prstGeom prst="line">
            <a:avLst/>
          </a:prstGeom>
          <a:noFill/>
          <a:ln w="9525">
            <a:solidFill>
              <a:schemeClr val="tx1"/>
            </a:solidFill>
            <a:miter lim="800000"/>
            <a:headEnd/>
            <a:tailEnd/>
          </a:ln>
        </p:spPr>
        <p:txBody>
          <a:bodyPr wrap="none"/>
          <a:lstStyle/>
          <a:p>
            <a:endParaRPr lang="en-US"/>
          </a:p>
        </p:txBody>
      </p:sp>
      <p:sp>
        <p:nvSpPr>
          <p:cNvPr id="41021" name="Rectangle 136"/>
          <p:cNvSpPr>
            <a:spLocks noChangeArrowheads="1"/>
          </p:cNvSpPr>
          <p:nvPr/>
        </p:nvSpPr>
        <p:spPr bwMode="auto">
          <a:xfrm>
            <a:off x="14478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1022" name="Text Box 137"/>
          <p:cNvSpPr txBox="1">
            <a:spLocks noChangeArrowheads="1"/>
          </p:cNvSpPr>
          <p:nvPr/>
        </p:nvSpPr>
        <p:spPr bwMode="auto">
          <a:xfrm>
            <a:off x="16764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1023" name="Line 138"/>
          <p:cNvSpPr>
            <a:spLocks noChangeShapeType="1"/>
          </p:cNvSpPr>
          <p:nvPr/>
        </p:nvSpPr>
        <p:spPr bwMode="auto">
          <a:xfrm>
            <a:off x="1828800" y="4876800"/>
            <a:ext cx="0" cy="1066800"/>
          </a:xfrm>
          <a:prstGeom prst="line">
            <a:avLst/>
          </a:prstGeom>
          <a:noFill/>
          <a:ln w="9525">
            <a:solidFill>
              <a:schemeClr val="tx1"/>
            </a:solidFill>
            <a:miter lim="800000"/>
            <a:headEnd/>
            <a:tailEnd/>
          </a:ln>
        </p:spPr>
        <p:txBody>
          <a:bodyPr wrap="none"/>
          <a:lstStyle/>
          <a:p>
            <a:endParaRPr lang="en-US"/>
          </a:p>
        </p:txBody>
      </p:sp>
      <p:sp>
        <p:nvSpPr>
          <p:cNvPr id="41024" name="Line 139"/>
          <p:cNvSpPr>
            <a:spLocks noChangeShapeType="1"/>
          </p:cNvSpPr>
          <p:nvPr/>
        </p:nvSpPr>
        <p:spPr bwMode="auto">
          <a:xfrm>
            <a:off x="1828800" y="5181600"/>
            <a:ext cx="5410200" cy="0"/>
          </a:xfrm>
          <a:prstGeom prst="line">
            <a:avLst/>
          </a:prstGeom>
          <a:noFill/>
          <a:ln w="9525">
            <a:solidFill>
              <a:schemeClr val="tx1"/>
            </a:solidFill>
            <a:miter lim="800000"/>
            <a:headEnd/>
            <a:tailEnd/>
          </a:ln>
        </p:spPr>
        <p:txBody>
          <a:bodyPr wrap="none"/>
          <a:lstStyle/>
          <a:p>
            <a:endParaRPr lang="en-US"/>
          </a:p>
        </p:txBody>
      </p:sp>
      <p:sp>
        <p:nvSpPr>
          <p:cNvPr id="41025" name="Line 140"/>
          <p:cNvSpPr>
            <a:spLocks noChangeShapeType="1"/>
          </p:cNvSpPr>
          <p:nvPr/>
        </p:nvSpPr>
        <p:spPr bwMode="auto">
          <a:xfrm>
            <a:off x="7239000" y="4876800"/>
            <a:ext cx="0" cy="1066800"/>
          </a:xfrm>
          <a:prstGeom prst="line">
            <a:avLst/>
          </a:prstGeom>
          <a:noFill/>
          <a:ln w="9525">
            <a:solidFill>
              <a:schemeClr val="tx1"/>
            </a:solidFill>
            <a:miter lim="800000"/>
            <a:headEnd/>
            <a:tailEnd/>
          </a:ln>
        </p:spPr>
        <p:txBody>
          <a:bodyPr wrap="none"/>
          <a:lstStyle/>
          <a:p>
            <a:endParaRPr lang="en-US"/>
          </a:p>
        </p:txBody>
      </p:sp>
      <p:sp>
        <p:nvSpPr>
          <p:cNvPr id="41026" name="Line 141"/>
          <p:cNvSpPr>
            <a:spLocks noChangeShapeType="1"/>
          </p:cNvSpPr>
          <p:nvPr/>
        </p:nvSpPr>
        <p:spPr bwMode="auto">
          <a:xfrm>
            <a:off x="4648200" y="4876800"/>
            <a:ext cx="0" cy="1066800"/>
          </a:xfrm>
          <a:prstGeom prst="line">
            <a:avLst/>
          </a:prstGeom>
          <a:noFill/>
          <a:ln w="9525">
            <a:solidFill>
              <a:schemeClr val="tx1"/>
            </a:solidFill>
            <a:miter lim="800000"/>
            <a:headEnd/>
            <a:tailEnd/>
          </a:ln>
        </p:spPr>
        <p:txBody>
          <a:bodyPr wrap="none"/>
          <a:lstStyle/>
          <a:p>
            <a:endParaRPr lang="en-US"/>
          </a:p>
        </p:txBody>
      </p:sp>
      <p:sp>
        <p:nvSpPr>
          <p:cNvPr id="41027" name="Line 142"/>
          <p:cNvSpPr>
            <a:spLocks noChangeShapeType="1"/>
          </p:cNvSpPr>
          <p:nvPr/>
        </p:nvSpPr>
        <p:spPr bwMode="auto">
          <a:xfrm>
            <a:off x="2286000" y="5181600"/>
            <a:ext cx="0" cy="762000"/>
          </a:xfrm>
          <a:prstGeom prst="line">
            <a:avLst/>
          </a:prstGeom>
          <a:noFill/>
          <a:ln w="9525">
            <a:solidFill>
              <a:schemeClr val="tx1"/>
            </a:solidFill>
            <a:miter lim="800000"/>
            <a:headEnd/>
            <a:tailEnd/>
          </a:ln>
        </p:spPr>
        <p:txBody>
          <a:bodyPr wrap="none"/>
          <a:lstStyle/>
          <a:p>
            <a:endParaRPr lang="en-US"/>
          </a:p>
        </p:txBody>
      </p:sp>
      <p:sp>
        <p:nvSpPr>
          <p:cNvPr id="41028" name="Line 143"/>
          <p:cNvSpPr>
            <a:spLocks noChangeShapeType="1"/>
          </p:cNvSpPr>
          <p:nvPr/>
        </p:nvSpPr>
        <p:spPr bwMode="auto">
          <a:xfrm>
            <a:off x="2743200" y="5181600"/>
            <a:ext cx="0" cy="762000"/>
          </a:xfrm>
          <a:prstGeom prst="line">
            <a:avLst/>
          </a:prstGeom>
          <a:noFill/>
          <a:ln w="9525">
            <a:solidFill>
              <a:schemeClr val="tx1"/>
            </a:solidFill>
            <a:miter lim="800000"/>
            <a:headEnd/>
            <a:tailEnd/>
          </a:ln>
        </p:spPr>
        <p:txBody>
          <a:bodyPr wrap="none"/>
          <a:lstStyle/>
          <a:p>
            <a:endParaRPr lang="en-US"/>
          </a:p>
        </p:txBody>
      </p:sp>
      <p:sp>
        <p:nvSpPr>
          <p:cNvPr id="41029" name="Line 144"/>
          <p:cNvSpPr>
            <a:spLocks noChangeShapeType="1"/>
          </p:cNvSpPr>
          <p:nvPr/>
        </p:nvSpPr>
        <p:spPr bwMode="auto">
          <a:xfrm>
            <a:off x="3200400" y="5181600"/>
            <a:ext cx="0" cy="762000"/>
          </a:xfrm>
          <a:prstGeom prst="line">
            <a:avLst/>
          </a:prstGeom>
          <a:noFill/>
          <a:ln w="9525">
            <a:solidFill>
              <a:schemeClr val="tx1"/>
            </a:solidFill>
            <a:miter lim="800000"/>
            <a:headEnd/>
            <a:tailEnd/>
          </a:ln>
        </p:spPr>
        <p:txBody>
          <a:bodyPr wrap="none"/>
          <a:lstStyle/>
          <a:p>
            <a:endParaRPr lang="en-US"/>
          </a:p>
        </p:txBody>
      </p:sp>
      <p:sp>
        <p:nvSpPr>
          <p:cNvPr id="41030" name="Line 145"/>
          <p:cNvSpPr>
            <a:spLocks noChangeShapeType="1"/>
          </p:cNvSpPr>
          <p:nvPr/>
        </p:nvSpPr>
        <p:spPr bwMode="auto">
          <a:xfrm>
            <a:off x="3581400" y="5181600"/>
            <a:ext cx="0" cy="762000"/>
          </a:xfrm>
          <a:prstGeom prst="line">
            <a:avLst/>
          </a:prstGeom>
          <a:noFill/>
          <a:ln w="9525">
            <a:solidFill>
              <a:schemeClr val="tx1"/>
            </a:solidFill>
            <a:miter lim="800000"/>
            <a:headEnd/>
            <a:tailEnd/>
          </a:ln>
        </p:spPr>
        <p:txBody>
          <a:bodyPr wrap="none"/>
          <a:lstStyle/>
          <a:p>
            <a:endParaRPr lang="en-US"/>
          </a:p>
        </p:txBody>
      </p:sp>
      <p:sp>
        <p:nvSpPr>
          <p:cNvPr id="41031" name="Line 146"/>
          <p:cNvSpPr>
            <a:spLocks noChangeShapeType="1"/>
          </p:cNvSpPr>
          <p:nvPr/>
        </p:nvSpPr>
        <p:spPr bwMode="auto">
          <a:xfrm>
            <a:off x="3962400" y="5181600"/>
            <a:ext cx="0" cy="762000"/>
          </a:xfrm>
          <a:prstGeom prst="line">
            <a:avLst/>
          </a:prstGeom>
          <a:noFill/>
          <a:ln w="9525">
            <a:solidFill>
              <a:schemeClr val="tx1"/>
            </a:solidFill>
            <a:miter lim="800000"/>
            <a:headEnd/>
            <a:tailEnd/>
          </a:ln>
        </p:spPr>
        <p:txBody>
          <a:bodyPr wrap="none"/>
          <a:lstStyle/>
          <a:p>
            <a:endParaRPr lang="en-US"/>
          </a:p>
        </p:txBody>
      </p:sp>
      <p:sp>
        <p:nvSpPr>
          <p:cNvPr id="41032" name="Text Box 147"/>
          <p:cNvSpPr txBox="1">
            <a:spLocks noChangeArrowheads="1"/>
          </p:cNvSpPr>
          <p:nvPr/>
        </p:nvSpPr>
        <p:spPr bwMode="auto">
          <a:xfrm>
            <a:off x="13716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1033" name="Text Box 148"/>
          <p:cNvSpPr txBox="1">
            <a:spLocks noChangeArrowheads="1"/>
          </p:cNvSpPr>
          <p:nvPr/>
        </p:nvSpPr>
        <p:spPr bwMode="auto">
          <a:xfrm>
            <a:off x="18288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1034" name="Text Box 149"/>
          <p:cNvSpPr txBox="1">
            <a:spLocks noChangeArrowheads="1"/>
          </p:cNvSpPr>
          <p:nvPr/>
        </p:nvSpPr>
        <p:spPr bwMode="auto">
          <a:xfrm>
            <a:off x="22860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1035" name="Text Box 150"/>
          <p:cNvSpPr txBox="1">
            <a:spLocks noChangeArrowheads="1"/>
          </p:cNvSpPr>
          <p:nvPr/>
        </p:nvSpPr>
        <p:spPr bwMode="auto">
          <a:xfrm>
            <a:off x="18288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1036" name="Text Box 151"/>
          <p:cNvSpPr txBox="1">
            <a:spLocks noChangeArrowheads="1"/>
          </p:cNvSpPr>
          <p:nvPr/>
        </p:nvSpPr>
        <p:spPr bwMode="auto">
          <a:xfrm>
            <a:off x="46482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1037" name="Text Box 152"/>
          <p:cNvSpPr txBox="1">
            <a:spLocks noChangeArrowheads="1"/>
          </p:cNvSpPr>
          <p:nvPr/>
        </p:nvSpPr>
        <p:spPr bwMode="auto">
          <a:xfrm>
            <a:off x="44958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1038" name="Text Box 153"/>
          <p:cNvSpPr txBox="1">
            <a:spLocks noChangeArrowheads="1"/>
          </p:cNvSpPr>
          <p:nvPr/>
        </p:nvSpPr>
        <p:spPr bwMode="auto">
          <a:xfrm>
            <a:off x="25908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1039" name="Text Box 154"/>
          <p:cNvSpPr txBox="1">
            <a:spLocks noChangeArrowheads="1"/>
          </p:cNvSpPr>
          <p:nvPr/>
        </p:nvSpPr>
        <p:spPr bwMode="auto">
          <a:xfrm>
            <a:off x="3200400" y="54102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1040" name="Text Box 155"/>
          <p:cNvSpPr txBox="1">
            <a:spLocks noChangeArrowheads="1"/>
          </p:cNvSpPr>
          <p:nvPr/>
        </p:nvSpPr>
        <p:spPr bwMode="auto">
          <a:xfrm>
            <a:off x="3505200" y="54102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1041" name="Text Box 156"/>
          <p:cNvSpPr txBox="1">
            <a:spLocks noChangeArrowheads="1"/>
          </p:cNvSpPr>
          <p:nvPr/>
        </p:nvSpPr>
        <p:spPr bwMode="auto">
          <a:xfrm>
            <a:off x="3886200" y="54102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1042" name="Text Box 157"/>
          <p:cNvSpPr txBox="1">
            <a:spLocks noChangeArrowheads="1"/>
          </p:cNvSpPr>
          <p:nvPr/>
        </p:nvSpPr>
        <p:spPr bwMode="auto">
          <a:xfrm>
            <a:off x="71628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87"/>
                                        </p:tgtEl>
                                        <p:attrNameLst>
                                          <p:attrName>style.visibility</p:attrName>
                                        </p:attrNameLst>
                                      </p:cBhvr>
                                      <p:to>
                                        <p:strVal val="visible"/>
                                      </p:to>
                                    </p:set>
                                    <p:animEffect transition="in" filter="checkerboard(across)">
                                      <p:cBhvr>
                                        <p:cTn id="7" dur="500"/>
                                        <p:tgtEl>
                                          <p:spTgt spid="30787"/>
                                        </p:tgtEl>
                                      </p:cBhvr>
                                    </p:animEffect>
                                  </p:childTnLst>
                                </p:cTn>
                              </p:par>
                              <p:par>
                                <p:cTn id="8" presetID="5" presetClass="entr" presetSubtype="10" fill="hold" nodeType="withEffect">
                                  <p:stCondLst>
                                    <p:cond delay="0"/>
                                  </p:stCondLst>
                                  <p:childTnLst>
                                    <p:set>
                                      <p:cBhvr>
                                        <p:cTn id="9" dur="1" fill="hold">
                                          <p:stCondLst>
                                            <p:cond delay="0"/>
                                          </p:stCondLst>
                                        </p:cTn>
                                        <p:tgtEl>
                                          <p:spTgt spid="30852"/>
                                        </p:tgtEl>
                                        <p:attrNameLst>
                                          <p:attrName>style.visibility</p:attrName>
                                        </p:attrNameLst>
                                      </p:cBhvr>
                                      <p:to>
                                        <p:strVal val="visible"/>
                                      </p:to>
                                    </p:set>
                                    <p:animEffect transition="in" filter="checkerboard(across)">
                                      <p:cBhvr>
                                        <p:cTn id="10" dur="500"/>
                                        <p:tgtEl>
                                          <p:spTgt spid="3085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790"/>
                                        </p:tgtEl>
                                        <p:attrNameLst>
                                          <p:attrName>style.visibility</p:attrName>
                                        </p:attrNameLst>
                                      </p:cBhvr>
                                      <p:to>
                                        <p:strVal val="visible"/>
                                      </p:to>
                                    </p:set>
                                    <p:animEffect transition="in" filter="checkerboard(across)">
                                      <p:cBhvr>
                                        <p:cTn id="13" dur="500"/>
                                        <p:tgtEl>
                                          <p:spTgt spid="307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0789"/>
                                        </p:tgtEl>
                                        <p:attrNameLst>
                                          <p:attrName>style.visibility</p:attrName>
                                        </p:attrNameLst>
                                      </p:cBhvr>
                                      <p:to>
                                        <p:strVal val="visible"/>
                                      </p:to>
                                    </p:set>
                                    <p:animEffect transition="in" filter="checkerboard(across)">
                                      <p:cBhvr>
                                        <p:cTn id="16" dur="500"/>
                                        <p:tgtEl>
                                          <p:spTgt spid="3078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788"/>
                                        </p:tgtEl>
                                        <p:attrNameLst>
                                          <p:attrName>style.visibility</p:attrName>
                                        </p:attrNameLst>
                                      </p:cBhvr>
                                      <p:to>
                                        <p:strVal val="visible"/>
                                      </p:to>
                                    </p:set>
                                    <p:animEffect transition="in" filter="checkerboard(across)">
                                      <p:cBhvr>
                                        <p:cTn id="19" dur="500"/>
                                        <p:tgtEl>
                                          <p:spTgt spid="307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0742"/>
                                        </p:tgtEl>
                                        <p:attrNameLst>
                                          <p:attrName>style.visibility</p:attrName>
                                        </p:attrNameLst>
                                      </p:cBhvr>
                                      <p:to>
                                        <p:strVal val="visible"/>
                                      </p:to>
                                    </p:set>
                                    <p:animEffect transition="in" filter="checkerboard(across)">
                                      <p:cBhvr>
                                        <p:cTn id="22" dur="500"/>
                                        <p:tgtEl>
                                          <p:spTgt spid="3074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0743"/>
                                        </p:tgtEl>
                                        <p:attrNameLst>
                                          <p:attrName>style.visibility</p:attrName>
                                        </p:attrNameLst>
                                      </p:cBhvr>
                                      <p:to>
                                        <p:strVal val="visible"/>
                                      </p:to>
                                    </p:set>
                                    <p:animEffect transition="in" filter="checkerboard(across)">
                                      <p:cBhvr>
                                        <p:cTn id="25" dur="500"/>
                                        <p:tgtEl>
                                          <p:spTgt spid="3074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0772"/>
                                        </p:tgtEl>
                                        <p:attrNameLst>
                                          <p:attrName>style.visibility</p:attrName>
                                        </p:attrNameLst>
                                      </p:cBhvr>
                                      <p:to>
                                        <p:strVal val="visible"/>
                                      </p:to>
                                    </p:set>
                                    <p:animEffect transition="in" filter="checkerboard(across)">
                                      <p:cBhvr>
                                        <p:cTn id="28" dur="500"/>
                                        <p:tgtEl>
                                          <p:spTgt spid="3077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0785"/>
                                        </p:tgtEl>
                                        <p:attrNameLst>
                                          <p:attrName>style.visibility</p:attrName>
                                        </p:attrNameLst>
                                      </p:cBhvr>
                                      <p:to>
                                        <p:strVal val="visible"/>
                                      </p:to>
                                    </p:set>
                                    <p:animEffect transition="in" filter="checkerboard(across)">
                                      <p:cBhvr>
                                        <p:cTn id="31" dur="500"/>
                                        <p:tgtEl>
                                          <p:spTgt spid="307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0786"/>
                                        </p:tgtEl>
                                        <p:attrNameLst>
                                          <p:attrName>style.visibility</p:attrName>
                                        </p:attrNameLst>
                                      </p:cBhvr>
                                      <p:to>
                                        <p:strVal val="visible"/>
                                      </p:to>
                                    </p:set>
                                    <p:animEffect transition="in" filter="checkerboard(across)">
                                      <p:cBhvr>
                                        <p:cTn id="34" dur="500"/>
                                        <p:tgtEl>
                                          <p:spTgt spid="3078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741"/>
                                        </p:tgtEl>
                                        <p:attrNameLst>
                                          <p:attrName>style.visibility</p:attrName>
                                        </p:attrNameLst>
                                      </p:cBhvr>
                                      <p:to>
                                        <p:strVal val="visible"/>
                                      </p:to>
                                    </p:set>
                                    <p:animEffect transition="in" filter="checkerboard(across)">
                                      <p:cBhvr>
                                        <p:cTn id="37" dur="500"/>
                                        <p:tgtEl>
                                          <p:spTgt spid="3074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771"/>
                                        </p:tgtEl>
                                        <p:attrNameLst>
                                          <p:attrName>style.visibility</p:attrName>
                                        </p:attrNameLst>
                                      </p:cBhvr>
                                      <p:to>
                                        <p:strVal val="visible"/>
                                      </p:to>
                                    </p:set>
                                    <p:animEffect transition="in" filter="checkerboard(across)">
                                      <p:cBhvr>
                                        <p:cTn id="40" dur="500"/>
                                        <p:tgtEl>
                                          <p:spTgt spid="3077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0793"/>
                                        </p:tgtEl>
                                        <p:attrNameLst>
                                          <p:attrName>style.visibility</p:attrName>
                                        </p:attrNameLst>
                                      </p:cBhvr>
                                      <p:to>
                                        <p:strVal val="visible"/>
                                      </p:to>
                                    </p:set>
                                    <p:animEffect transition="in" filter="checkerboard(across)">
                                      <p:cBhvr>
                                        <p:cTn id="43" dur="500"/>
                                        <p:tgtEl>
                                          <p:spTgt spid="30793"/>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30850"/>
                                        </p:tgtEl>
                                      </p:cBhvr>
                                    </p:animEffect>
                                    <p:set>
                                      <p:cBhvr>
                                        <p:cTn id="48" dur="1" fill="hold">
                                          <p:stCondLst>
                                            <p:cond delay="499"/>
                                          </p:stCondLst>
                                        </p:cTn>
                                        <p:tgtEl>
                                          <p:spTgt spid="30850"/>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0841"/>
                                        </p:tgtEl>
                                      </p:cBhvr>
                                    </p:animEffect>
                                    <p:set>
                                      <p:cBhvr>
                                        <p:cTn id="51" dur="1" fill="hold">
                                          <p:stCondLst>
                                            <p:cond delay="499"/>
                                          </p:stCondLst>
                                        </p:cTn>
                                        <p:tgtEl>
                                          <p:spTgt spid="30841"/>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0840"/>
                                        </p:tgtEl>
                                      </p:cBhvr>
                                    </p:animEffect>
                                    <p:set>
                                      <p:cBhvr>
                                        <p:cTn id="54" dur="1" fill="hold">
                                          <p:stCondLst>
                                            <p:cond delay="499"/>
                                          </p:stCondLst>
                                        </p:cTn>
                                        <p:tgtEl>
                                          <p:spTgt spid="30840"/>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0842"/>
                                        </p:tgtEl>
                                      </p:cBhvr>
                                    </p:animEffect>
                                    <p:set>
                                      <p:cBhvr>
                                        <p:cTn id="57" dur="1" fill="hold">
                                          <p:stCondLst>
                                            <p:cond delay="499"/>
                                          </p:stCondLst>
                                        </p:cTn>
                                        <p:tgtEl>
                                          <p:spTgt spid="30842"/>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30849"/>
                                        </p:tgtEl>
                                      </p:cBhvr>
                                    </p:animEffect>
                                    <p:set>
                                      <p:cBhvr>
                                        <p:cTn id="60" dur="1" fill="hold">
                                          <p:stCondLst>
                                            <p:cond delay="499"/>
                                          </p:stCondLst>
                                        </p:cTn>
                                        <p:tgtEl>
                                          <p:spTgt spid="30849"/>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30847"/>
                                        </p:tgtEl>
                                      </p:cBhvr>
                                    </p:animEffect>
                                    <p:set>
                                      <p:cBhvr>
                                        <p:cTn id="63" dur="1" fill="hold">
                                          <p:stCondLst>
                                            <p:cond delay="499"/>
                                          </p:stCondLst>
                                        </p:cTn>
                                        <p:tgtEl>
                                          <p:spTgt spid="30847"/>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30846"/>
                                        </p:tgtEl>
                                      </p:cBhvr>
                                    </p:animEffect>
                                    <p:set>
                                      <p:cBhvr>
                                        <p:cTn id="66" dur="1" fill="hold">
                                          <p:stCondLst>
                                            <p:cond delay="499"/>
                                          </p:stCondLst>
                                        </p:cTn>
                                        <p:tgtEl>
                                          <p:spTgt spid="30846"/>
                                        </p:tgtEl>
                                        <p:attrNameLst>
                                          <p:attrName>style.visibility</p:attrName>
                                        </p:attrNameLst>
                                      </p:cBhvr>
                                      <p:to>
                                        <p:strVal val="hidden"/>
                                      </p:to>
                                    </p:set>
                                  </p:childTnLst>
                                </p:cTn>
                              </p:par>
                              <p:par>
                                <p:cTn id="67" presetID="5" presetClass="exit" presetSubtype="10" fill="hold" grpId="0" nodeType="withEffect">
                                  <p:stCondLst>
                                    <p:cond delay="0"/>
                                  </p:stCondLst>
                                  <p:childTnLst>
                                    <p:animEffect transition="out" filter="checkerboard(across)">
                                      <p:cBhvr>
                                        <p:cTn id="68" dur="500"/>
                                        <p:tgtEl>
                                          <p:spTgt spid="30845"/>
                                        </p:tgtEl>
                                      </p:cBhvr>
                                    </p:animEffect>
                                    <p:set>
                                      <p:cBhvr>
                                        <p:cTn id="69" dur="1" fill="hold">
                                          <p:stCondLst>
                                            <p:cond delay="499"/>
                                          </p:stCondLst>
                                        </p:cTn>
                                        <p:tgtEl>
                                          <p:spTgt spid="30845"/>
                                        </p:tgtEl>
                                        <p:attrNameLst>
                                          <p:attrName>style.visibility</p:attrName>
                                        </p:attrNameLst>
                                      </p:cBhvr>
                                      <p:to>
                                        <p:strVal val="hidden"/>
                                      </p:to>
                                    </p:set>
                                  </p:childTnLst>
                                </p:cTn>
                              </p:par>
                              <p:par>
                                <p:cTn id="70" presetID="5" presetClass="exit" presetSubtype="10" fill="hold" grpId="0" nodeType="withEffect">
                                  <p:stCondLst>
                                    <p:cond delay="0"/>
                                  </p:stCondLst>
                                  <p:childTnLst>
                                    <p:animEffect transition="out" filter="checkerboard(across)">
                                      <p:cBhvr>
                                        <p:cTn id="71" dur="500"/>
                                        <p:tgtEl>
                                          <p:spTgt spid="30848"/>
                                        </p:tgtEl>
                                      </p:cBhvr>
                                    </p:animEffect>
                                    <p:set>
                                      <p:cBhvr>
                                        <p:cTn id="72" dur="1" fill="hold">
                                          <p:stCondLst>
                                            <p:cond delay="499"/>
                                          </p:stCondLst>
                                        </p:cTn>
                                        <p:tgtEl>
                                          <p:spTgt spid="30848"/>
                                        </p:tgtEl>
                                        <p:attrNameLst>
                                          <p:attrName>style.visibility</p:attrName>
                                        </p:attrNameLst>
                                      </p:cBhvr>
                                      <p:to>
                                        <p:strVal val="hidden"/>
                                      </p:to>
                                    </p:set>
                                  </p:childTnLst>
                                </p:cTn>
                              </p:par>
                              <p:par>
                                <p:cTn id="73" presetID="5" presetClass="exit" presetSubtype="10" fill="hold" grpId="0" nodeType="withEffect">
                                  <p:stCondLst>
                                    <p:cond delay="0"/>
                                  </p:stCondLst>
                                  <p:childTnLst>
                                    <p:animEffect transition="out" filter="checkerboard(across)">
                                      <p:cBhvr>
                                        <p:cTn id="74" dur="500"/>
                                        <p:tgtEl>
                                          <p:spTgt spid="30843"/>
                                        </p:tgtEl>
                                      </p:cBhvr>
                                    </p:animEffect>
                                    <p:set>
                                      <p:cBhvr>
                                        <p:cTn id="75" dur="1" fill="hold">
                                          <p:stCondLst>
                                            <p:cond delay="499"/>
                                          </p:stCondLst>
                                        </p:cTn>
                                        <p:tgtEl>
                                          <p:spTgt spid="30843"/>
                                        </p:tgtEl>
                                        <p:attrNameLst>
                                          <p:attrName>style.visibility</p:attrName>
                                        </p:attrNameLst>
                                      </p:cBhvr>
                                      <p:to>
                                        <p:strVal val="hidden"/>
                                      </p:to>
                                    </p:set>
                                  </p:childTnLst>
                                </p:cTn>
                              </p:par>
                            </p:childTnLst>
                          </p:cTn>
                        </p:par>
                        <p:par>
                          <p:cTn id="76" fill="hold">
                            <p:stCondLst>
                              <p:cond delay="500"/>
                            </p:stCondLst>
                            <p:childTnLst>
                              <p:par>
                                <p:cTn id="77" presetID="5" presetClass="exit" presetSubtype="10" fill="hold" grpId="0" nodeType="afterEffect">
                                  <p:stCondLst>
                                    <p:cond delay="0"/>
                                  </p:stCondLst>
                                  <p:childTnLst>
                                    <p:animEffect transition="out" filter="checkerboard(across)">
                                      <p:cBhvr>
                                        <p:cTn id="78" dur="500"/>
                                        <p:tgtEl>
                                          <p:spTgt spid="30844"/>
                                        </p:tgtEl>
                                      </p:cBhvr>
                                    </p:animEffect>
                                    <p:set>
                                      <p:cBhvr>
                                        <p:cTn id="79" dur="1" fill="hold">
                                          <p:stCondLst>
                                            <p:cond delay="499"/>
                                          </p:stCondLst>
                                        </p:cTn>
                                        <p:tgtEl>
                                          <p:spTgt spid="308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animBg="1"/>
      <p:bldP spid="30742" grpId="0" animBg="1"/>
      <p:bldP spid="30743" grpId="0" animBg="1"/>
      <p:bldP spid="30771" grpId="0" animBg="1"/>
      <p:bldP spid="30772" grpId="0" animBg="1"/>
      <p:bldP spid="30785" grpId="0" animBg="1"/>
      <p:bldP spid="30786" grpId="0" animBg="1"/>
      <p:bldP spid="30787" grpId="0" animBg="1"/>
      <p:bldP spid="30788" grpId="0" animBg="1"/>
      <p:bldP spid="30789" grpId="0"/>
      <p:bldP spid="30790" grpId="0"/>
      <p:bldP spid="30793" grpId="0"/>
      <p:bldP spid="30840" grpId="0" animBg="1"/>
      <p:bldP spid="30841" grpId="0" animBg="1"/>
      <p:bldP spid="30842" grpId="0" animBg="1"/>
      <p:bldP spid="30843" grpId="0" animBg="1"/>
      <p:bldP spid="30844" grpId="0" animBg="1"/>
      <p:bldP spid="30845" grpId="0" animBg="1"/>
      <p:bldP spid="30846" grpId="0" animBg="1"/>
      <p:bldP spid="30847" grpId="0"/>
      <p:bldP spid="30848" grpId="0"/>
      <p:bldP spid="30849" grpId="0"/>
      <p:bldP spid="3085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1986" name="Line 2"/>
          <p:cNvSpPr>
            <a:spLocks noChangeShapeType="1"/>
          </p:cNvSpPr>
          <p:nvPr/>
        </p:nvSpPr>
        <p:spPr bwMode="auto">
          <a:xfrm>
            <a:off x="1219200" y="990600"/>
            <a:ext cx="6781800" cy="1588"/>
          </a:xfrm>
          <a:prstGeom prst="line">
            <a:avLst/>
          </a:prstGeom>
          <a:noFill/>
          <a:ln w="9525">
            <a:solidFill>
              <a:schemeClr val="tx1"/>
            </a:solidFill>
            <a:miter lim="800000"/>
            <a:headEnd/>
            <a:tailEnd/>
          </a:ln>
        </p:spPr>
        <p:txBody>
          <a:bodyPr wrap="none"/>
          <a:lstStyle/>
          <a:p>
            <a:endParaRPr lang="en-US"/>
          </a:p>
        </p:txBody>
      </p:sp>
      <p:sp>
        <p:nvSpPr>
          <p:cNvPr id="41987" name="Line 3"/>
          <p:cNvSpPr>
            <a:spLocks noChangeShapeType="1"/>
          </p:cNvSpPr>
          <p:nvPr/>
        </p:nvSpPr>
        <p:spPr bwMode="auto">
          <a:xfrm>
            <a:off x="1219200" y="990600"/>
            <a:ext cx="1588" cy="3657600"/>
          </a:xfrm>
          <a:prstGeom prst="line">
            <a:avLst/>
          </a:prstGeom>
          <a:noFill/>
          <a:ln w="9525">
            <a:solidFill>
              <a:schemeClr val="tx1"/>
            </a:solidFill>
            <a:miter lim="800000"/>
            <a:headEnd/>
            <a:tailEnd/>
          </a:ln>
        </p:spPr>
        <p:txBody>
          <a:bodyPr wrap="none"/>
          <a:lstStyle/>
          <a:p>
            <a:endParaRPr lang="en-US"/>
          </a:p>
        </p:txBody>
      </p:sp>
      <p:sp>
        <p:nvSpPr>
          <p:cNvPr id="41988" name="Line 4"/>
          <p:cNvSpPr>
            <a:spLocks noChangeShapeType="1"/>
          </p:cNvSpPr>
          <p:nvPr/>
        </p:nvSpPr>
        <p:spPr bwMode="auto">
          <a:xfrm>
            <a:off x="1219200" y="4648200"/>
            <a:ext cx="6781800" cy="1588"/>
          </a:xfrm>
          <a:prstGeom prst="line">
            <a:avLst/>
          </a:prstGeom>
          <a:noFill/>
          <a:ln w="9525">
            <a:solidFill>
              <a:schemeClr val="tx1"/>
            </a:solidFill>
            <a:miter lim="800000"/>
            <a:headEnd/>
            <a:tailEnd/>
          </a:ln>
        </p:spPr>
        <p:txBody>
          <a:bodyPr wrap="none"/>
          <a:lstStyle/>
          <a:p>
            <a:endParaRPr lang="en-US"/>
          </a:p>
        </p:txBody>
      </p:sp>
      <p:sp>
        <p:nvSpPr>
          <p:cNvPr id="41989" name="Line 5"/>
          <p:cNvSpPr>
            <a:spLocks noChangeShapeType="1"/>
          </p:cNvSpPr>
          <p:nvPr/>
        </p:nvSpPr>
        <p:spPr bwMode="auto">
          <a:xfrm>
            <a:off x="8001000" y="990600"/>
            <a:ext cx="1588" cy="3657600"/>
          </a:xfrm>
          <a:prstGeom prst="line">
            <a:avLst/>
          </a:prstGeom>
          <a:noFill/>
          <a:ln w="9525">
            <a:solidFill>
              <a:schemeClr val="tx1"/>
            </a:solidFill>
            <a:miter lim="800000"/>
            <a:headEnd/>
            <a:tailEnd/>
          </a:ln>
        </p:spPr>
        <p:txBody>
          <a:bodyPr wrap="none"/>
          <a:lstStyle/>
          <a:p>
            <a:endParaRPr lang="en-US"/>
          </a:p>
        </p:txBody>
      </p:sp>
      <p:sp>
        <p:nvSpPr>
          <p:cNvPr id="41990" name="Line 6"/>
          <p:cNvSpPr>
            <a:spLocks noChangeShapeType="1"/>
          </p:cNvSpPr>
          <p:nvPr/>
        </p:nvSpPr>
        <p:spPr bwMode="auto">
          <a:xfrm>
            <a:off x="1219200" y="1524000"/>
            <a:ext cx="6781800" cy="1588"/>
          </a:xfrm>
          <a:prstGeom prst="line">
            <a:avLst/>
          </a:prstGeom>
          <a:noFill/>
          <a:ln w="9525">
            <a:solidFill>
              <a:schemeClr val="tx1"/>
            </a:solidFill>
            <a:miter lim="800000"/>
            <a:headEnd/>
            <a:tailEnd/>
          </a:ln>
        </p:spPr>
        <p:txBody>
          <a:bodyPr wrap="none"/>
          <a:lstStyle/>
          <a:p>
            <a:endParaRPr lang="en-US"/>
          </a:p>
        </p:txBody>
      </p:sp>
      <p:sp>
        <p:nvSpPr>
          <p:cNvPr id="41991" name="Line 7"/>
          <p:cNvSpPr>
            <a:spLocks noChangeShapeType="1"/>
          </p:cNvSpPr>
          <p:nvPr/>
        </p:nvSpPr>
        <p:spPr bwMode="auto">
          <a:xfrm>
            <a:off x="2286000" y="990600"/>
            <a:ext cx="1588" cy="533400"/>
          </a:xfrm>
          <a:prstGeom prst="line">
            <a:avLst/>
          </a:prstGeom>
          <a:noFill/>
          <a:ln w="9525">
            <a:solidFill>
              <a:schemeClr val="tx1"/>
            </a:solidFill>
            <a:miter lim="800000"/>
            <a:headEnd/>
            <a:tailEnd/>
          </a:ln>
        </p:spPr>
        <p:txBody>
          <a:bodyPr wrap="none"/>
          <a:lstStyle/>
          <a:p>
            <a:endParaRPr lang="en-US"/>
          </a:p>
        </p:txBody>
      </p:sp>
      <p:sp>
        <p:nvSpPr>
          <p:cNvPr id="41992" name="Line 8"/>
          <p:cNvSpPr>
            <a:spLocks noChangeShapeType="1"/>
          </p:cNvSpPr>
          <p:nvPr/>
        </p:nvSpPr>
        <p:spPr bwMode="auto">
          <a:xfrm>
            <a:off x="4724400" y="990600"/>
            <a:ext cx="1588" cy="533400"/>
          </a:xfrm>
          <a:prstGeom prst="line">
            <a:avLst/>
          </a:prstGeom>
          <a:noFill/>
          <a:ln w="9525">
            <a:solidFill>
              <a:schemeClr val="tx1"/>
            </a:solidFill>
            <a:miter lim="800000"/>
            <a:headEnd/>
            <a:tailEnd/>
          </a:ln>
        </p:spPr>
        <p:txBody>
          <a:bodyPr wrap="none"/>
          <a:lstStyle/>
          <a:p>
            <a:endParaRPr lang="en-US"/>
          </a:p>
        </p:txBody>
      </p:sp>
      <p:sp>
        <p:nvSpPr>
          <p:cNvPr id="41993" name="Line 9"/>
          <p:cNvSpPr>
            <a:spLocks noChangeShapeType="1"/>
          </p:cNvSpPr>
          <p:nvPr/>
        </p:nvSpPr>
        <p:spPr bwMode="auto">
          <a:xfrm>
            <a:off x="6019800" y="990600"/>
            <a:ext cx="1588" cy="533400"/>
          </a:xfrm>
          <a:prstGeom prst="line">
            <a:avLst/>
          </a:prstGeom>
          <a:noFill/>
          <a:ln w="9525">
            <a:solidFill>
              <a:schemeClr val="tx1"/>
            </a:solidFill>
            <a:miter lim="800000"/>
            <a:headEnd/>
            <a:tailEnd/>
          </a:ln>
        </p:spPr>
        <p:txBody>
          <a:bodyPr wrap="none"/>
          <a:lstStyle/>
          <a:p>
            <a:endParaRPr lang="en-US"/>
          </a:p>
        </p:txBody>
      </p:sp>
      <p:sp>
        <p:nvSpPr>
          <p:cNvPr id="41994" name="Line 10"/>
          <p:cNvSpPr>
            <a:spLocks noChangeShapeType="1"/>
          </p:cNvSpPr>
          <p:nvPr/>
        </p:nvSpPr>
        <p:spPr bwMode="auto">
          <a:xfrm>
            <a:off x="1219200" y="2133600"/>
            <a:ext cx="990600" cy="1588"/>
          </a:xfrm>
          <a:prstGeom prst="line">
            <a:avLst/>
          </a:prstGeom>
          <a:noFill/>
          <a:ln w="9525">
            <a:solidFill>
              <a:schemeClr val="tx1"/>
            </a:solidFill>
            <a:miter lim="800000"/>
            <a:headEnd/>
            <a:tailEnd/>
          </a:ln>
        </p:spPr>
        <p:txBody>
          <a:bodyPr wrap="none"/>
          <a:lstStyle/>
          <a:p>
            <a:endParaRPr lang="en-US"/>
          </a:p>
        </p:txBody>
      </p:sp>
      <p:sp>
        <p:nvSpPr>
          <p:cNvPr id="41995" name="Line 11"/>
          <p:cNvSpPr>
            <a:spLocks noChangeShapeType="1"/>
          </p:cNvSpPr>
          <p:nvPr/>
        </p:nvSpPr>
        <p:spPr bwMode="auto">
          <a:xfrm>
            <a:off x="2209800" y="1524000"/>
            <a:ext cx="1588" cy="609600"/>
          </a:xfrm>
          <a:prstGeom prst="line">
            <a:avLst/>
          </a:prstGeom>
          <a:noFill/>
          <a:ln w="9525">
            <a:solidFill>
              <a:schemeClr val="tx1"/>
            </a:solidFill>
            <a:miter lim="800000"/>
            <a:headEnd/>
            <a:tailEnd/>
          </a:ln>
        </p:spPr>
        <p:txBody>
          <a:bodyPr wrap="none"/>
          <a:lstStyle/>
          <a:p>
            <a:endParaRPr lang="en-US"/>
          </a:p>
        </p:txBody>
      </p:sp>
      <p:sp>
        <p:nvSpPr>
          <p:cNvPr id="41996" name="Line 14"/>
          <p:cNvSpPr>
            <a:spLocks noChangeShapeType="1"/>
          </p:cNvSpPr>
          <p:nvPr/>
        </p:nvSpPr>
        <p:spPr bwMode="auto">
          <a:xfrm>
            <a:off x="6553200" y="1524000"/>
            <a:ext cx="1588" cy="457200"/>
          </a:xfrm>
          <a:prstGeom prst="line">
            <a:avLst/>
          </a:prstGeom>
          <a:noFill/>
          <a:ln w="9525">
            <a:solidFill>
              <a:schemeClr val="tx1"/>
            </a:solidFill>
            <a:miter lim="800000"/>
            <a:headEnd/>
            <a:tailEnd/>
          </a:ln>
        </p:spPr>
        <p:txBody>
          <a:bodyPr wrap="none"/>
          <a:lstStyle/>
          <a:p>
            <a:endParaRPr lang="en-US"/>
          </a:p>
        </p:txBody>
      </p:sp>
      <p:sp>
        <p:nvSpPr>
          <p:cNvPr id="41997" name="Line 15"/>
          <p:cNvSpPr>
            <a:spLocks noChangeShapeType="1"/>
          </p:cNvSpPr>
          <p:nvPr/>
        </p:nvSpPr>
        <p:spPr bwMode="auto">
          <a:xfrm>
            <a:off x="6553200" y="1981200"/>
            <a:ext cx="1371600" cy="1588"/>
          </a:xfrm>
          <a:prstGeom prst="line">
            <a:avLst/>
          </a:prstGeom>
          <a:noFill/>
          <a:ln w="9525">
            <a:solidFill>
              <a:schemeClr val="tx1"/>
            </a:solidFill>
            <a:miter lim="800000"/>
            <a:headEnd/>
            <a:tailEnd/>
          </a:ln>
        </p:spPr>
        <p:txBody>
          <a:bodyPr wrap="none"/>
          <a:lstStyle/>
          <a:p>
            <a:endParaRPr lang="en-US"/>
          </a:p>
        </p:txBody>
      </p:sp>
      <p:sp>
        <p:nvSpPr>
          <p:cNvPr id="41998" name="Line 17"/>
          <p:cNvSpPr>
            <a:spLocks noChangeShapeType="1"/>
          </p:cNvSpPr>
          <p:nvPr/>
        </p:nvSpPr>
        <p:spPr bwMode="auto">
          <a:xfrm>
            <a:off x="2895600" y="2590800"/>
            <a:ext cx="152400" cy="1588"/>
          </a:xfrm>
          <a:prstGeom prst="line">
            <a:avLst/>
          </a:prstGeom>
          <a:noFill/>
          <a:ln w="19050">
            <a:solidFill>
              <a:schemeClr val="tx1"/>
            </a:solidFill>
            <a:miter lim="800000"/>
            <a:headEnd/>
            <a:tailEnd type="triangle" w="med" len="med"/>
          </a:ln>
        </p:spPr>
        <p:txBody>
          <a:bodyPr wrap="none"/>
          <a:lstStyle/>
          <a:p>
            <a:endParaRPr lang="en-US"/>
          </a:p>
        </p:txBody>
      </p:sp>
      <p:sp>
        <p:nvSpPr>
          <p:cNvPr id="41999" name="Rectangle 18"/>
          <p:cNvSpPr>
            <a:spLocks noChangeArrowheads="1"/>
          </p:cNvSpPr>
          <p:nvPr/>
        </p:nvSpPr>
        <p:spPr bwMode="auto">
          <a:xfrm>
            <a:off x="30480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0" name="Line 20"/>
          <p:cNvSpPr>
            <a:spLocks noChangeShapeType="1"/>
          </p:cNvSpPr>
          <p:nvPr/>
        </p:nvSpPr>
        <p:spPr bwMode="auto">
          <a:xfrm>
            <a:off x="1219200" y="3429000"/>
            <a:ext cx="6705600" cy="1588"/>
          </a:xfrm>
          <a:prstGeom prst="line">
            <a:avLst/>
          </a:prstGeom>
          <a:noFill/>
          <a:ln w="9525">
            <a:solidFill>
              <a:schemeClr val="tx1"/>
            </a:solidFill>
            <a:miter lim="800000"/>
            <a:headEnd/>
            <a:tailEnd/>
          </a:ln>
        </p:spPr>
        <p:txBody>
          <a:bodyPr wrap="none"/>
          <a:lstStyle/>
          <a:p>
            <a:endParaRPr lang="en-US"/>
          </a:p>
        </p:txBody>
      </p:sp>
      <p:sp>
        <p:nvSpPr>
          <p:cNvPr id="42001" name="Line 45"/>
          <p:cNvSpPr>
            <a:spLocks noChangeShapeType="1"/>
          </p:cNvSpPr>
          <p:nvPr/>
        </p:nvSpPr>
        <p:spPr bwMode="auto">
          <a:xfrm>
            <a:off x="3048000" y="2667000"/>
            <a:ext cx="990600" cy="1588"/>
          </a:xfrm>
          <a:prstGeom prst="line">
            <a:avLst/>
          </a:prstGeom>
          <a:noFill/>
          <a:ln w="12700">
            <a:solidFill>
              <a:schemeClr val="tx1"/>
            </a:solidFill>
            <a:miter lim="800000"/>
            <a:headEnd/>
            <a:tailEnd/>
          </a:ln>
        </p:spPr>
        <p:txBody>
          <a:bodyPr wrap="none"/>
          <a:lstStyle/>
          <a:p>
            <a:endParaRPr lang="en-US"/>
          </a:p>
        </p:txBody>
      </p:sp>
      <p:sp>
        <p:nvSpPr>
          <p:cNvPr id="42002" name="Line 46"/>
          <p:cNvSpPr>
            <a:spLocks noChangeShapeType="1"/>
          </p:cNvSpPr>
          <p:nvPr/>
        </p:nvSpPr>
        <p:spPr bwMode="auto">
          <a:xfrm>
            <a:off x="3048000" y="2895600"/>
            <a:ext cx="990600" cy="1588"/>
          </a:xfrm>
          <a:prstGeom prst="line">
            <a:avLst/>
          </a:prstGeom>
          <a:noFill/>
          <a:ln w="12700">
            <a:solidFill>
              <a:schemeClr val="tx1"/>
            </a:solidFill>
            <a:miter lim="800000"/>
            <a:headEnd/>
            <a:tailEnd/>
          </a:ln>
        </p:spPr>
        <p:txBody>
          <a:bodyPr wrap="none"/>
          <a:lstStyle/>
          <a:p>
            <a:endParaRPr lang="en-US"/>
          </a:p>
        </p:txBody>
      </p:sp>
      <p:sp>
        <p:nvSpPr>
          <p:cNvPr id="42003" name="Line 54"/>
          <p:cNvSpPr>
            <a:spLocks noChangeShapeType="1"/>
          </p:cNvSpPr>
          <p:nvPr/>
        </p:nvSpPr>
        <p:spPr bwMode="auto">
          <a:xfrm flipH="1">
            <a:off x="342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42004" name="Line 55"/>
          <p:cNvSpPr>
            <a:spLocks noChangeShapeType="1"/>
          </p:cNvSpPr>
          <p:nvPr/>
        </p:nvSpPr>
        <p:spPr bwMode="auto">
          <a:xfrm flipH="1">
            <a:off x="2819400" y="29718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42005" name="Rectangle 56"/>
          <p:cNvSpPr>
            <a:spLocks noChangeArrowheads="1"/>
          </p:cNvSpPr>
          <p:nvPr/>
        </p:nvSpPr>
        <p:spPr bwMode="auto">
          <a:xfrm>
            <a:off x="2590800" y="35814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6" name="Rectangle 57"/>
          <p:cNvSpPr>
            <a:spLocks noChangeArrowheads="1"/>
          </p:cNvSpPr>
          <p:nvPr/>
        </p:nvSpPr>
        <p:spPr bwMode="auto">
          <a:xfrm>
            <a:off x="327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7" name="Text Box 58"/>
          <p:cNvSpPr txBox="1">
            <a:spLocks noChangeArrowheads="1"/>
          </p:cNvSpPr>
          <p:nvPr/>
        </p:nvSpPr>
        <p:spPr bwMode="auto">
          <a:xfrm>
            <a:off x="327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08" name="Text Box 59"/>
          <p:cNvSpPr txBox="1">
            <a:spLocks noChangeArrowheads="1"/>
          </p:cNvSpPr>
          <p:nvPr/>
        </p:nvSpPr>
        <p:spPr bwMode="auto">
          <a:xfrm>
            <a:off x="26670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2009" name="Text Box 67"/>
          <p:cNvSpPr txBox="1">
            <a:spLocks noChangeArrowheads="1"/>
          </p:cNvSpPr>
          <p:nvPr/>
        </p:nvSpPr>
        <p:spPr bwMode="auto">
          <a:xfrm>
            <a:off x="31242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2010" name="Text Box 69"/>
          <p:cNvSpPr txBox="1">
            <a:spLocks noChangeArrowheads="1"/>
          </p:cNvSpPr>
          <p:nvPr/>
        </p:nvSpPr>
        <p:spPr bwMode="auto">
          <a:xfrm>
            <a:off x="12954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2011" name="Text Box 70"/>
          <p:cNvSpPr txBox="1">
            <a:spLocks noChangeArrowheads="1"/>
          </p:cNvSpPr>
          <p:nvPr/>
        </p:nvSpPr>
        <p:spPr bwMode="auto">
          <a:xfrm>
            <a:off x="66294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2012" name="Text Box 71"/>
          <p:cNvSpPr txBox="1">
            <a:spLocks noChangeArrowheads="1"/>
          </p:cNvSpPr>
          <p:nvPr/>
        </p:nvSpPr>
        <p:spPr bwMode="auto">
          <a:xfrm>
            <a:off x="11430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2013" name="Text Box 72"/>
          <p:cNvSpPr txBox="1">
            <a:spLocks noChangeArrowheads="1"/>
          </p:cNvSpPr>
          <p:nvPr/>
        </p:nvSpPr>
        <p:spPr bwMode="auto">
          <a:xfrm>
            <a:off x="22098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2014" name="Text Box 73"/>
          <p:cNvSpPr txBox="1">
            <a:spLocks noChangeArrowheads="1"/>
          </p:cNvSpPr>
          <p:nvPr/>
        </p:nvSpPr>
        <p:spPr bwMode="auto">
          <a:xfrm>
            <a:off x="45720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2015" name="Text Box 74"/>
          <p:cNvSpPr txBox="1">
            <a:spLocks noChangeArrowheads="1"/>
          </p:cNvSpPr>
          <p:nvPr/>
        </p:nvSpPr>
        <p:spPr bwMode="auto">
          <a:xfrm>
            <a:off x="60198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2016" name="Text Box 76"/>
          <p:cNvSpPr txBox="1">
            <a:spLocks noChangeArrowheads="1"/>
          </p:cNvSpPr>
          <p:nvPr/>
        </p:nvSpPr>
        <p:spPr bwMode="auto">
          <a:xfrm>
            <a:off x="80010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42017" name="Rectangle 77"/>
          <p:cNvSpPr>
            <a:spLocks noChangeArrowheads="1"/>
          </p:cNvSpPr>
          <p:nvPr/>
        </p:nvSpPr>
        <p:spPr bwMode="auto">
          <a:xfrm>
            <a:off x="47244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8" name="Line 78"/>
          <p:cNvSpPr>
            <a:spLocks noChangeShapeType="1"/>
          </p:cNvSpPr>
          <p:nvPr/>
        </p:nvSpPr>
        <p:spPr bwMode="auto">
          <a:xfrm>
            <a:off x="4724400" y="2895600"/>
            <a:ext cx="990600" cy="1588"/>
          </a:xfrm>
          <a:prstGeom prst="line">
            <a:avLst/>
          </a:prstGeom>
          <a:noFill/>
          <a:ln w="12700">
            <a:solidFill>
              <a:schemeClr val="tx1"/>
            </a:solidFill>
            <a:miter lim="800000"/>
            <a:headEnd/>
            <a:tailEnd/>
          </a:ln>
        </p:spPr>
        <p:txBody>
          <a:bodyPr wrap="none"/>
          <a:lstStyle/>
          <a:p>
            <a:endParaRPr lang="en-US"/>
          </a:p>
        </p:txBody>
      </p:sp>
      <p:sp>
        <p:nvSpPr>
          <p:cNvPr id="42019" name="Line 79"/>
          <p:cNvSpPr>
            <a:spLocks noChangeShapeType="1"/>
          </p:cNvSpPr>
          <p:nvPr/>
        </p:nvSpPr>
        <p:spPr bwMode="auto">
          <a:xfrm>
            <a:off x="4724400" y="2667000"/>
            <a:ext cx="990600" cy="1588"/>
          </a:xfrm>
          <a:prstGeom prst="line">
            <a:avLst/>
          </a:prstGeom>
          <a:noFill/>
          <a:ln w="12700">
            <a:solidFill>
              <a:schemeClr val="tx1"/>
            </a:solidFill>
            <a:miter lim="800000"/>
            <a:headEnd/>
            <a:tailEnd/>
          </a:ln>
        </p:spPr>
        <p:txBody>
          <a:bodyPr wrap="none"/>
          <a:lstStyle/>
          <a:p>
            <a:endParaRPr lang="en-US"/>
          </a:p>
        </p:txBody>
      </p:sp>
      <p:sp>
        <p:nvSpPr>
          <p:cNvPr id="42020" name="Text Box 80"/>
          <p:cNvSpPr txBox="1">
            <a:spLocks noChangeArrowheads="1"/>
          </p:cNvSpPr>
          <p:nvPr/>
        </p:nvSpPr>
        <p:spPr bwMode="auto">
          <a:xfrm>
            <a:off x="4800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42021" name="Rectangle 81"/>
          <p:cNvSpPr>
            <a:spLocks noChangeArrowheads="1"/>
          </p:cNvSpPr>
          <p:nvPr/>
        </p:nvSpPr>
        <p:spPr bwMode="auto">
          <a:xfrm>
            <a:off x="44958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2" name="Rectangle 82"/>
          <p:cNvSpPr>
            <a:spLocks noChangeArrowheads="1"/>
          </p:cNvSpPr>
          <p:nvPr/>
        </p:nvSpPr>
        <p:spPr bwMode="auto">
          <a:xfrm>
            <a:off x="54102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3" name="Line 83"/>
          <p:cNvSpPr>
            <a:spLocks noChangeShapeType="1"/>
          </p:cNvSpPr>
          <p:nvPr/>
        </p:nvSpPr>
        <p:spPr bwMode="auto">
          <a:xfrm flipH="1">
            <a:off x="5486400" y="2743200"/>
            <a:ext cx="152400" cy="990600"/>
          </a:xfrm>
          <a:prstGeom prst="line">
            <a:avLst/>
          </a:prstGeom>
          <a:noFill/>
          <a:ln w="12700">
            <a:solidFill>
              <a:schemeClr val="tx1"/>
            </a:solidFill>
            <a:miter lim="800000"/>
            <a:headEnd/>
            <a:tailEnd type="triangle" w="med" len="med"/>
          </a:ln>
        </p:spPr>
        <p:txBody>
          <a:bodyPr wrap="none"/>
          <a:lstStyle/>
          <a:p>
            <a:endParaRPr lang="en-US"/>
          </a:p>
        </p:txBody>
      </p:sp>
      <p:sp>
        <p:nvSpPr>
          <p:cNvPr id="42024" name="Line 84"/>
          <p:cNvSpPr>
            <a:spLocks noChangeShapeType="1"/>
          </p:cNvSpPr>
          <p:nvPr/>
        </p:nvSpPr>
        <p:spPr bwMode="auto">
          <a:xfrm flipH="1">
            <a:off x="4648200" y="3048000"/>
            <a:ext cx="533400" cy="685800"/>
          </a:xfrm>
          <a:prstGeom prst="line">
            <a:avLst/>
          </a:prstGeom>
          <a:noFill/>
          <a:ln w="12700">
            <a:solidFill>
              <a:schemeClr val="tx1"/>
            </a:solidFill>
            <a:miter lim="800000"/>
            <a:headEnd/>
            <a:tailEnd type="triangle" w="med" len="med"/>
          </a:ln>
        </p:spPr>
        <p:txBody>
          <a:bodyPr wrap="none"/>
          <a:lstStyle/>
          <a:p>
            <a:endParaRPr lang="en-US"/>
          </a:p>
        </p:txBody>
      </p:sp>
      <p:sp>
        <p:nvSpPr>
          <p:cNvPr id="42025" name="Text Box 85"/>
          <p:cNvSpPr txBox="1">
            <a:spLocks noChangeArrowheads="1"/>
          </p:cNvSpPr>
          <p:nvPr/>
        </p:nvSpPr>
        <p:spPr bwMode="auto">
          <a:xfrm>
            <a:off x="45720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cxnSp>
        <p:nvCxnSpPr>
          <p:cNvPr id="42026" name="AutoShape 86"/>
          <p:cNvCxnSpPr>
            <a:cxnSpLocks noChangeShapeType="1"/>
          </p:cNvCxnSpPr>
          <p:nvPr/>
        </p:nvCxnSpPr>
        <p:spPr bwMode="auto">
          <a:xfrm rot="-5400000">
            <a:off x="5695950" y="1314450"/>
            <a:ext cx="457200" cy="1333500"/>
          </a:xfrm>
          <a:prstGeom prst="curvedConnector2">
            <a:avLst/>
          </a:prstGeom>
          <a:noFill/>
          <a:ln w="12700">
            <a:solidFill>
              <a:schemeClr val="tx1"/>
            </a:solidFill>
            <a:miter lim="800000"/>
            <a:headEnd type="triangle" w="med" len="med"/>
            <a:tailEnd/>
          </a:ln>
        </p:spPr>
      </p:cxnSp>
      <p:sp>
        <p:nvSpPr>
          <p:cNvPr id="42027" name="Text Box 88"/>
          <p:cNvSpPr txBox="1">
            <a:spLocks noChangeArrowheads="1"/>
          </p:cNvSpPr>
          <p:nvPr/>
        </p:nvSpPr>
        <p:spPr bwMode="auto">
          <a:xfrm>
            <a:off x="54102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28" name="Line 92"/>
          <p:cNvSpPr>
            <a:spLocks noChangeShapeType="1"/>
          </p:cNvSpPr>
          <p:nvPr/>
        </p:nvSpPr>
        <p:spPr bwMode="auto">
          <a:xfrm flipV="1">
            <a:off x="2895600" y="1905000"/>
            <a:ext cx="1588" cy="685800"/>
          </a:xfrm>
          <a:prstGeom prst="line">
            <a:avLst/>
          </a:prstGeom>
          <a:noFill/>
          <a:ln w="9525">
            <a:solidFill>
              <a:schemeClr val="tx1"/>
            </a:solidFill>
            <a:miter lim="800000"/>
            <a:headEnd/>
            <a:tailEnd/>
          </a:ln>
        </p:spPr>
        <p:txBody>
          <a:bodyPr wrap="none"/>
          <a:lstStyle/>
          <a:p>
            <a:endParaRPr lang="en-US"/>
          </a:p>
        </p:txBody>
      </p:sp>
      <p:sp>
        <p:nvSpPr>
          <p:cNvPr id="42029" name="Line 93"/>
          <p:cNvSpPr>
            <a:spLocks noChangeShapeType="1"/>
          </p:cNvSpPr>
          <p:nvPr/>
        </p:nvSpPr>
        <p:spPr bwMode="auto">
          <a:xfrm flipH="1">
            <a:off x="2209800" y="1905000"/>
            <a:ext cx="685800" cy="1588"/>
          </a:xfrm>
          <a:prstGeom prst="line">
            <a:avLst/>
          </a:prstGeom>
          <a:noFill/>
          <a:ln w="9525">
            <a:solidFill>
              <a:schemeClr val="tx1"/>
            </a:solidFill>
            <a:miter lim="800000"/>
            <a:headEnd/>
            <a:tailEnd/>
          </a:ln>
        </p:spPr>
        <p:txBody>
          <a:bodyPr wrap="none"/>
          <a:lstStyle/>
          <a:p>
            <a:endParaRPr lang="en-US"/>
          </a:p>
        </p:txBody>
      </p:sp>
      <p:cxnSp>
        <p:nvCxnSpPr>
          <p:cNvPr id="42030" name="AutoShape 115"/>
          <p:cNvCxnSpPr>
            <a:cxnSpLocks noChangeShapeType="1"/>
          </p:cNvCxnSpPr>
          <p:nvPr/>
        </p:nvCxnSpPr>
        <p:spPr bwMode="auto">
          <a:xfrm rot="10800000" flipH="1">
            <a:off x="1219200" y="4419600"/>
            <a:ext cx="3276600" cy="1524000"/>
          </a:xfrm>
          <a:prstGeom prst="curvedConnector3">
            <a:avLst>
              <a:gd name="adj1" fmla="val -6977"/>
            </a:avLst>
          </a:prstGeom>
          <a:noFill/>
          <a:ln w="9525">
            <a:solidFill>
              <a:schemeClr val="tx1"/>
            </a:solidFill>
            <a:miter lim="800000"/>
            <a:headEnd/>
            <a:tailEnd type="triangle" w="med" len="med"/>
          </a:ln>
        </p:spPr>
      </p:cxnSp>
      <p:sp>
        <p:nvSpPr>
          <p:cNvPr id="42031" name="Text Box 121"/>
          <p:cNvSpPr txBox="1">
            <a:spLocks noChangeArrowheads="1"/>
          </p:cNvSpPr>
          <p:nvPr/>
        </p:nvSpPr>
        <p:spPr bwMode="auto">
          <a:xfrm>
            <a:off x="2895600" y="3048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42032" name="Rectangle 122"/>
          <p:cNvSpPr>
            <a:spLocks noChangeArrowheads="1"/>
          </p:cNvSpPr>
          <p:nvPr/>
        </p:nvSpPr>
        <p:spPr bwMode="auto">
          <a:xfrm>
            <a:off x="1219200" y="50292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2033" name="Line 123"/>
          <p:cNvSpPr>
            <a:spLocks noChangeShapeType="1"/>
          </p:cNvSpPr>
          <p:nvPr/>
        </p:nvSpPr>
        <p:spPr bwMode="auto">
          <a:xfrm>
            <a:off x="1219200" y="6096000"/>
            <a:ext cx="6705600" cy="0"/>
          </a:xfrm>
          <a:prstGeom prst="line">
            <a:avLst/>
          </a:prstGeom>
          <a:noFill/>
          <a:ln w="9525">
            <a:solidFill>
              <a:schemeClr val="tx1"/>
            </a:solidFill>
            <a:miter lim="800000"/>
            <a:headEnd/>
            <a:tailEnd/>
          </a:ln>
        </p:spPr>
        <p:txBody>
          <a:bodyPr wrap="none"/>
          <a:lstStyle/>
          <a:p>
            <a:endParaRPr lang="en-US"/>
          </a:p>
        </p:txBody>
      </p:sp>
      <p:sp>
        <p:nvSpPr>
          <p:cNvPr id="42034" name="Rectangle 124"/>
          <p:cNvSpPr>
            <a:spLocks noChangeArrowheads="1"/>
          </p:cNvSpPr>
          <p:nvPr/>
        </p:nvSpPr>
        <p:spPr bwMode="auto">
          <a:xfrm>
            <a:off x="1371600" y="62484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2035" name="Text Box 125"/>
          <p:cNvSpPr txBox="1">
            <a:spLocks noChangeArrowheads="1"/>
          </p:cNvSpPr>
          <p:nvPr/>
        </p:nvSpPr>
        <p:spPr bwMode="auto">
          <a:xfrm>
            <a:off x="1600200" y="54864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2036" name="Line 126"/>
          <p:cNvSpPr>
            <a:spLocks noChangeShapeType="1"/>
          </p:cNvSpPr>
          <p:nvPr/>
        </p:nvSpPr>
        <p:spPr bwMode="auto">
          <a:xfrm>
            <a:off x="1752600" y="5029200"/>
            <a:ext cx="0" cy="1066800"/>
          </a:xfrm>
          <a:prstGeom prst="line">
            <a:avLst/>
          </a:prstGeom>
          <a:noFill/>
          <a:ln w="9525">
            <a:solidFill>
              <a:schemeClr val="tx1"/>
            </a:solidFill>
            <a:miter lim="800000"/>
            <a:headEnd/>
            <a:tailEnd/>
          </a:ln>
        </p:spPr>
        <p:txBody>
          <a:bodyPr wrap="none"/>
          <a:lstStyle/>
          <a:p>
            <a:endParaRPr lang="en-US"/>
          </a:p>
        </p:txBody>
      </p:sp>
      <p:sp>
        <p:nvSpPr>
          <p:cNvPr id="42037" name="Line 127"/>
          <p:cNvSpPr>
            <a:spLocks noChangeShapeType="1"/>
          </p:cNvSpPr>
          <p:nvPr/>
        </p:nvSpPr>
        <p:spPr bwMode="auto">
          <a:xfrm>
            <a:off x="1752600" y="5334000"/>
            <a:ext cx="5410200" cy="0"/>
          </a:xfrm>
          <a:prstGeom prst="line">
            <a:avLst/>
          </a:prstGeom>
          <a:noFill/>
          <a:ln w="9525">
            <a:solidFill>
              <a:schemeClr val="tx1"/>
            </a:solidFill>
            <a:miter lim="800000"/>
            <a:headEnd/>
            <a:tailEnd/>
          </a:ln>
        </p:spPr>
        <p:txBody>
          <a:bodyPr wrap="none"/>
          <a:lstStyle/>
          <a:p>
            <a:endParaRPr lang="en-US"/>
          </a:p>
        </p:txBody>
      </p:sp>
      <p:sp>
        <p:nvSpPr>
          <p:cNvPr id="42038" name="Line 128"/>
          <p:cNvSpPr>
            <a:spLocks noChangeShapeType="1"/>
          </p:cNvSpPr>
          <p:nvPr/>
        </p:nvSpPr>
        <p:spPr bwMode="auto">
          <a:xfrm>
            <a:off x="7162800" y="5029200"/>
            <a:ext cx="0" cy="1066800"/>
          </a:xfrm>
          <a:prstGeom prst="line">
            <a:avLst/>
          </a:prstGeom>
          <a:noFill/>
          <a:ln w="9525">
            <a:solidFill>
              <a:schemeClr val="tx1"/>
            </a:solidFill>
            <a:miter lim="800000"/>
            <a:headEnd/>
            <a:tailEnd/>
          </a:ln>
        </p:spPr>
        <p:txBody>
          <a:bodyPr wrap="none"/>
          <a:lstStyle/>
          <a:p>
            <a:endParaRPr lang="en-US"/>
          </a:p>
        </p:txBody>
      </p:sp>
      <p:sp>
        <p:nvSpPr>
          <p:cNvPr id="42039" name="Line 129"/>
          <p:cNvSpPr>
            <a:spLocks noChangeShapeType="1"/>
          </p:cNvSpPr>
          <p:nvPr/>
        </p:nvSpPr>
        <p:spPr bwMode="auto">
          <a:xfrm>
            <a:off x="4572000" y="5029200"/>
            <a:ext cx="0" cy="1066800"/>
          </a:xfrm>
          <a:prstGeom prst="line">
            <a:avLst/>
          </a:prstGeom>
          <a:noFill/>
          <a:ln w="9525">
            <a:solidFill>
              <a:schemeClr val="tx1"/>
            </a:solidFill>
            <a:miter lim="800000"/>
            <a:headEnd/>
            <a:tailEnd/>
          </a:ln>
        </p:spPr>
        <p:txBody>
          <a:bodyPr wrap="none"/>
          <a:lstStyle/>
          <a:p>
            <a:endParaRPr lang="en-US"/>
          </a:p>
        </p:txBody>
      </p:sp>
      <p:sp>
        <p:nvSpPr>
          <p:cNvPr id="42040" name="Line 130"/>
          <p:cNvSpPr>
            <a:spLocks noChangeShapeType="1"/>
          </p:cNvSpPr>
          <p:nvPr/>
        </p:nvSpPr>
        <p:spPr bwMode="auto">
          <a:xfrm>
            <a:off x="2209800" y="5334000"/>
            <a:ext cx="0" cy="762000"/>
          </a:xfrm>
          <a:prstGeom prst="line">
            <a:avLst/>
          </a:prstGeom>
          <a:noFill/>
          <a:ln w="9525">
            <a:solidFill>
              <a:schemeClr val="tx1"/>
            </a:solidFill>
            <a:miter lim="800000"/>
            <a:headEnd/>
            <a:tailEnd/>
          </a:ln>
        </p:spPr>
        <p:txBody>
          <a:bodyPr wrap="none"/>
          <a:lstStyle/>
          <a:p>
            <a:endParaRPr lang="en-US"/>
          </a:p>
        </p:txBody>
      </p:sp>
      <p:sp>
        <p:nvSpPr>
          <p:cNvPr id="42041" name="Line 131"/>
          <p:cNvSpPr>
            <a:spLocks noChangeShapeType="1"/>
          </p:cNvSpPr>
          <p:nvPr/>
        </p:nvSpPr>
        <p:spPr bwMode="auto">
          <a:xfrm>
            <a:off x="2667000" y="5334000"/>
            <a:ext cx="0" cy="762000"/>
          </a:xfrm>
          <a:prstGeom prst="line">
            <a:avLst/>
          </a:prstGeom>
          <a:noFill/>
          <a:ln w="9525">
            <a:solidFill>
              <a:schemeClr val="tx1"/>
            </a:solidFill>
            <a:miter lim="800000"/>
            <a:headEnd/>
            <a:tailEnd/>
          </a:ln>
        </p:spPr>
        <p:txBody>
          <a:bodyPr wrap="none"/>
          <a:lstStyle/>
          <a:p>
            <a:endParaRPr lang="en-US"/>
          </a:p>
        </p:txBody>
      </p:sp>
      <p:sp>
        <p:nvSpPr>
          <p:cNvPr id="42042" name="Line 132"/>
          <p:cNvSpPr>
            <a:spLocks noChangeShapeType="1"/>
          </p:cNvSpPr>
          <p:nvPr/>
        </p:nvSpPr>
        <p:spPr bwMode="auto">
          <a:xfrm>
            <a:off x="3124200" y="5334000"/>
            <a:ext cx="0" cy="762000"/>
          </a:xfrm>
          <a:prstGeom prst="line">
            <a:avLst/>
          </a:prstGeom>
          <a:noFill/>
          <a:ln w="9525">
            <a:solidFill>
              <a:schemeClr val="tx1"/>
            </a:solidFill>
            <a:miter lim="800000"/>
            <a:headEnd/>
            <a:tailEnd/>
          </a:ln>
        </p:spPr>
        <p:txBody>
          <a:bodyPr wrap="none"/>
          <a:lstStyle/>
          <a:p>
            <a:endParaRPr lang="en-US"/>
          </a:p>
        </p:txBody>
      </p:sp>
      <p:sp>
        <p:nvSpPr>
          <p:cNvPr id="42043" name="Line 133"/>
          <p:cNvSpPr>
            <a:spLocks noChangeShapeType="1"/>
          </p:cNvSpPr>
          <p:nvPr/>
        </p:nvSpPr>
        <p:spPr bwMode="auto">
          <a:xfrm>
            <a:off x="3505200" y="5334000"/>
            <a:ext cx="0" cy="762000"/>
          </a:xfrm>
          <a:prstGeom prst="line">
            <a:avLst/>
          </a:prstGeom>
          <a:noFill/>
          <a:ln w="9525">
            <a:solidFill>
              <a:schemeClr val="tx1"/>
            </a:solidFill>
            <a:miter lim="800000"/>
            <a:headEnd/>
            <a:tailEnd/>
          </a:ln>
        </p:spPr>
        <p:txBody>
          <a:bodyPr wrap="none"/>
          <a:lstStyle/>
          <a:p>
            <a:endParaRPr lang="en-US"/>
          </a:p>
        </p:txBody>
      </p:sp>
      <p:sp>
        <p:nvSpPr>
          <p:cNvPr id="42044" name="Line 134"/>
          <p:cNvSpPr>
            <a:spLocks noChangeShapeType="1"/>
          </p:cNvSpPr>
          <p:nvPr/>
        </p:nvSpPr>
        <p:spPr bwMode="auto">
          <a:xfrm>
            <a:off x="3886200" y="5334000"/>
            <a:ext cx="0" cy="762000"/>
          </a:xfrm>
          <a:prstGeom prst="line">
            <a:avLst/>
          </a:prstGeom>
          <a:noFill/>
          <a:ln w="9525">
            <a:solidFill>
              <a:schemeClr val="tx1"/>
            </a:solidFill>
            <a:miter lim="800000"/>
            <a:headEnd/>
            <a:tailEnd/>
          </a:ln>
        </p:spPr>
        <p:txBody>
          <a:bodyPr wrap="none"/>
          <a:lstStyle/>
          <a:p>
            <a:endParaRPr lang="en-US"/>
          </a:p>
        </p:txBody>
      </p:sp>
      <p:sp>
        <p:nvSpPr>
          <p:cNvPr id="42045" name="Text Box 135"/>
          <p:cNvSpPr txBox="1">
            <a:spLocks noChangeArrowheads="1"/>
          </p:cNvSpPr>
          <p:nvPr/>
        </p:nvSpPr>
        <p:spPr bwMode="auto">
          <a:xfrm>
            <a:off x="1295400" y="54102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2046" name="Text Box 136"/>
          <p:cNvSpPr txBox="1">
            <a:spLocks noChangeArrowheads="1"/>
          </p:cNvSpPr>
          <p:nvPr/>
        </p:nvSpPr>
        <p:spPr bwMode="auto">
          <a:xfrm>
            <a:off x="17526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2047" name="Text Box 137"/>
          <p:cNvSpPr txBox="1">
            <a:spLocks noChangeArrowheads="1"/>
          </p:cNvSpPr>
          <p:nvPr/>
        </p:nvSpPr>
        <p:spPr bwMode="auto">
          <a:xfrm>
            <a:off x="22098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2048" name="Text Box 138"/>
          <p:cNvSpPr txBox="1">
            <a:spLocks noChangeArrowheads="1"/>
          </p:cNvSpPr>
          <p:nvPr/>
        </p:nvSpPr>
        <p:spPr bwMode="auto">
          <a:xfrm>
            <a:off x="1752600" y="50292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2049" name="Text Box 139"/>
          <p:cNvSpPr txBox="1">
            <a:spLocks noChangeArrowheads="1"/>
          </p:cNvSpPr>
          <p:nvPr/>
        </p:nvSpPr>
        <p:spPr bwMode="auto">
          <a:xfrm>
            <a:off x="4572000" y="50292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2050" name="Text Box 140"/>
          <p:cNvSpPr txBox="1">
            <a:spLocks noChangeArrowheads="1"/>
          </p:cNvSpPr>
          <p:nvPr/>
        </p:nvSpPr>
        <p:spPr bwMode="auto">
          <a:xfrm>
            <a:off x="4419600" y="55626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2051" name="Text Box 141"/>
          <p:cNvSpPr txBox="1">
            <a:spLocks noChangeArrowheads="1"/>
          </p:cNvSpPr>
          <p:nvPr/>
        </p:nvSpPr>
        <p:spPr bwMode="auto">
          <a:xfrm>
            <a:off x="2514600" y="55626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2052" name="Text Box 142"/>
          <p:cNvSpPr txBox="1">
            <a:spLocks noChangeArrowheads="1"/>
          </p:cNvSpPr>
          <p:nvPr/>
        </p:nvSpPr>
        <p:spPr bwMode="auto">
          <a:xfrm>
            <a:off x="3124200" y="55626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2053" name="Text Box 143"/>
          <p:cNvSpPr txBox="1">
            <a:spLocks noChangeArrowheads="1"/>
          </p:cNvSpPr>
          <p:nvPr/>
        </p:nvSpPr>
        <p:spPr bwMode="auto">
          <a:xfrm>
            <a:off x="3429000" y="55626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2054" name="Text Box 144"/>
          <p:cNvSpPr txBox="1">
            <a:spLocks noChangeArrowheads="1"/>
          </p:cNvSpPr>
          <p:nvPr/>
        </p:nvSpPr>
        <p:spPr bwMode="auto">
          <a:xfrm>
            <a:off x="3810000" y="55626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2055" name="Text Box 145"/>
          <p:cNvSpPr txBox="1">
            <a:spLocks noChangeArrowheads="1"/>
          </p:cNvSpPr>
          <p:nvPr/>
        </p:nvSpPr>
        <p:spPr bwMode="auto">
          <a:xfrm>
            <a:off x="7086600" y="54864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3953" name="Rectangle 161"/>
          <p:cNvSpPr>
            <a:spLocks noChangeArrowheads="1"/>
          </p:cNvSpPr>
          <p:nvPr/>
        </p:nvSpPr>
        <p:spPr bwMode="auto">
          <a:xfrm>
            <a:off x="5105400" y="35052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2" name="Rectangle 160"/>
          <p:cNvSpPr>
            <a:spLocks noChangeArrowheads="1"/>
          </p:cNvSpPr>
          <p:nvPr/>
        </p:nvSpPr>
        <p:spPr bwMode="auto">
          <a:xfrm>
            <a:off x="4419600" y="35814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4301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3013" name="Line 5"/>
          <p:cNvSpPr>
            <a:spLocks noChangeShapeType="1"/>
          </p:cNvSpPr>
          <p:nvPr/>
        </p:nvSpPr>
        <p:spPr bwMode="auto">
          <a:xfrm>
            <a:off x="1295400" y="914400"/>
            <a:ext cx="0" cy="3657600"/>
          </a:xfrm>
          <a:prstGeom prst="line">
            <a:avLst/>
          </a:prstGeom>
          <a:noFill/>
          <a:ln w="9525">
            <a:solidFill>
              <a:schemeClr val="tx1"/>
            </a:solidFill>
            <a:miter lim="800000"/>
            <a:headEnd/>
            <a:tailEnd/>
          </a:ln>
        </p:spPr>
        <p:txBody>
          <a:bodyPr wrap="none"/>
          <a:lstStyle/>
          <a:p>
            <a:endParaRPr lang="en-US"/>
          </a:p>
        </p:txBody>
      </p:sp>
      <p:sp>
        <p:nvSpPr>
          <p:cNvPr id="43014" name="Line 6"/>
          <p:cNvSpPr>
            <a:spLocks noChangeShapeType="1"/>
          </p:cNvSpPr>
          <p:nvPr/>
        </p:nvSpPr>
        <p:spPr bwMode="auto">
          <a:xfrm>
            <a:off x="1295400" y="4572000"/>
            <a:ext cx="6781800" cy="0"/>
          </a:xfrm>
          <a:prstGeom prst="line">
            <a:avLst/>
          </a:prstGeom>
          <a:noFill/>
          <a:ln w="9525">
            <a:solidFill>
              <a:schemeClr val="tx1"/>
            </a:solidFill>
            <a:miter lim="800000"/>
            <a:headEnd/>
            <a:tailEnd/>
          </a:ln>
        </p:spPr>
        <p:txBody>
          <a:bodyPr wrap="none"/>
          <a:lstStyle/>
          <a:p>
            <a:endParaRPr lang="en-US"/>
          </a:p>
        </p:txBody>
      </p:sp>
      <p:sp>
        <p:nvSpPr>
          <p:cNvPr id="43015" name="Line 7"/>
          <p:cNvSpPr>
            <a:spLocks noChangeShapeType="1"/>
          </p:cNvSpPr>
          <p:nvPr/>
        </p:nvSpPr>
        <p:spPr bwMode="auto">
          <a:xfrm>
            <a:off x="8077200" y="914400"/>
            <a:ext cx="0" cy="3657600"/>
          </a:xfrm>
          <a:prstGeom prst="line">
            <a:avLst/>
          </a:prstGeom>
          <a:noFill/>
          <a:ln w="9525">
            <a:solidFill>
              <a:schemeClr val="tx1"/>
            </a:solidFill>
            <a:miter lim="800000"/>
            <a:headEnd/>
            <a:tailEnd/>
          </a:ln>
        </p:spPr>
        <p:txBody>
          <a:bodyPr wrap="none"/>
          <a:lstStyle/>
          <a:p>
            <a:endParaRPr lang="en-US"/>
          </a:p>
        </p:txBody>
      </p:sp>
      <p:sp>
        <p:nvSpPr>
          <p:cNvPr id="4301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301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301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301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302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302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33806" name="Line 14"/>
          <p:cNvSpPr>
            <a:spLocks noChangeShapeType="1"/>
          </p:cNvSpPr>
          <p:nvPr/>
        </p:nvSpPr>
        <p:spPr bwMode="auto">
          <a:xfrm>
            <a:off x="1447800" y="2057400"/>
            <a:ext cx="0" cy="457200"/>
          </a:xfrm>
          <a:prstGeom prst="line">
            <a:avLst/>
          </a:prstGeom>
          <a:noFill/>
          <a:ln w="12700">
            <a:solidFill>
              <a:schemeClr val="tx1"/>
            </a:solidFill>
            <a:miter lim="800000"/>
            <a:headEnd/>
            <a:tailEnd/>
          </a:ln>
        </p:spPr>
        <p:txBody>
          <a:bodyPr wrap="none"/>
          <a:lstStyle/>
          <a:p>
            <a:endParaRPr lang="en-US"/>
          </a:p>
        </p:txBody>
      </p:sp>
      <p:sp>
        <p:nvSpPr>
          <p:cNvPr id="33807" name="Line 15"/>
          <p:cNvSpPr>
            <a:spLocks noChangeShapeType="1"/>
          </p:cNvSpPr>
          <p:nvPr/>
        </p:nvSpPr>
        <p:spPr bwMode="auto">
          <a:xfrm>
            <a:off x="1447800" y="25146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302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3025" name="Line 17"/>
          <p:cNvSpPr>
            <a:spLocks noChangeShapeType="1"/>
          </p:cNvSpPr>
          <p:nvPr/>
        </p:nvSpPr>
        <p:spPr bwMode="auto">
          <a:xfrm>
            <a:off x="6629400" y="1905000"/>
            <a:ext cx="1371600" cy="0"/>
          </a:xfrm>
          <a:prstGeom prst="line">
            <a:avLst/>
          </a:prstGeom>
          <a:noFill/>
          <a:ln w="9525">
            <a:solidFill>
              <a:schemeClr val="tx1"/>
            </a:solidFill>
            <a:miter lim="800000"/>
            <a:headEnd/>
            <a:tailEnd/>
          </a:ln>
        </p:spPr>
        <p:txBody>
          <a:bodyPr wrap="none"/>
          <a:lstStyle/>
          <a:p>
            <a:endParaRPr lang="en-US"/>
          </a:p>
        </p:txBody>
      </p:sp>
      <p:sp>
        <p:nvSpPr>
          <p:cNvPr id="33810" name="Rectangle 18"/>
          <p:cNvSpPr>
            <a:spLocks noChangeArrowheads="1"/>
          </p:cNvSpPr>
          <p:nvPr/>
        </p:nvSpPr>
        <p:spPr bwMode="auto">
          <a:xfrm>
            <a:off x="19812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13" name="Rectangle 21"/>
          <p:cNvSpPr>
            <a:spLocks noChangeArrowheads="1"/>
          </p:cNvSpPr>
          <p:nvPr/>
        </p:nvSpPr>
        <p:spPr bwMode="auto">
          <a:xfrm>
            <a:off x="69342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8"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33839" name="Line 47"/>
          <p:cNvSpPr>
            <a:spLocks noChangeShapeType="1"/>
          </p:cNvSpPr>
          <p:nvPr/>
        </p:nvSpPr>
        <p:spPr bwMode="auto">
          <a:xfrm>
            <a:off x="1981200" y="2590800"/>
            <a:ext cx="990600" cy="0"/>
          </a:xfrm>
          <a:prstGeom prst="line">
            <a:avLst/>
          </a:prstGeom>
          <a:noFill/>
          <a:ln w="12700">
            <a:solidFill>
              <a:schemeClr val="tx1"/>
            </a:solidFill>
            <a:miter lim="800000"/>
            <a:headEnd/>
            <a:tailEnd/>
          </a:ln>
        </p:spPr>
        <p:txBody>
          <a:bodyPr wrap="none"/>
          <a:lstStyle/>
          <a:p>
            <a:endParaRPr lang="en-US"/>
          </a:p>
        </p:txBody>
      </p:sp>
      <p:sp>
        <p:nvSpPr>
          <p:cNvPr id="33840" name="Line 48"/>
          <p:cNvSpPr>
            <a:spLocks noChangeShapeType="1"/>
          </p:cNvSpPr>
          <p:nvPr/>
        </p:nvSpPr>
        <p:spPr bwMode="auto">
          <a:xfrm>
            <a:off x="1981200" y="2819400"/>
            <a:ext cx="990600" cy="0"/>
          </a:xfrm>
          <a:prstGeom prst="line">
            <a:avLst/>
          </a:prstGeom>
          <a:noFill/>
          <a:ln w="12700">
            <a:solidFill>
              <a:schemeClr val="tx1"/>
            </a:solidFill>
            <a:miter lim="800000"/>
            <a:headEnd/>
            <a:tailEnd/>
          </a:ln>
        </p:spPr>
        <p:txBody>
          <a:bodyPr wrap="none"/>
          <a:lstStyle/>
          <a:p>
            <a:endParaRPr lang="en-US"/>
          </a:p>
        </p:txBody>
      </p:sp>
      <p:sp>
        <p:nvSpPr>
          <p:cNvPr id="33843" name="Line 51"/>
          <p:cNvSpPr>
            <a:spLocks noChangeShapeType="1"/>
          </p:cNvSpPr>
          <p:nvPr/>
        </p:nvSpPr>
        <p:spPr bwMode="auto">
          <a:xfrm>
            <a:off x="6934200" y="2590800"/>
            <a:ext cx="990600" cy="0"/>
          </a:xfrm>
          <a:prstGeom prst="line">
            <a:avLst/>
          </a:prstGeom>
          <a:noFill/>
          <a:ln w="12700">
            <a:solidFill>
              <a:schemeClr val="tx1"/>
            </a:solidFill>
            <a:miter lim="800000"/>
            <a:headEnd/>
            <a:tailEnd/>
          </a:ln>
        </p:spPr>
        <p:txBody>
          <a:bodyPr wrap="none"/>
          <a:lstStyle/>
          <a:p>
            <a:endParaRPr lang="en-US"/>
          </a:p>
        </p:txBody>
      </p:sp>
      <p:sp>
        <p:nvSpPr>
          <p:cNvPr id="33844" name="Line 52"/>
          <p:cNvSpPr>
            <a:spLocks noChangeShapeType="1"/>
          </p:cNvSpPr>
          <p:nvPr/>
        </p:nvSpPr>
        <p:spPr bwMode="auto">
          <a:xfrm>
            <a:off x="6934200" y="2895600"/>
            <a:ext cx="990600" cy="0"/>
          </a:xfrm>
          <a:prstGeom prst="line">
            <a:avLst/>
          </a:prstGeom>
          <a:noFill/>
          <a:ln w="12700">
            <a:solidFill>
              <a:schemeClr val="tx1"/>
            </a:solidFill>
            <a:miter lim="800000"/>
            <a:headEnd/>
            <a:tailEnd/>
          </a:ln>
        </p:spPr>
        <p:txBody>
          <a:bodyPr wrap="none"/>
          <a:lstStyle/>
          <a:p>
            <a:endParaRPr lang="en-US"/>
          </a:p>
        </p:txBody>
      </p:sp>
      <p:sp>
        <p:nvSpPr>
          <p:cNvPr id="33845" name="Line 53"/>
          <p:cNvSpPr>
            <a:spLocks noChangeShapeType="1"/>
          </p:cNvSpPr>
          <p:nvPr/>
        </p:nvSpPr>
        <p:spPr bwMode="auto">
          <a:xfrm flipH="1">
            <a:off x="17526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46" name="Line 54"/>
          <p:cNvSpPr>
            <a:spLocks noChangeShapeType="1"/>
          </p:cNvSpPr>
          <p:nvPr/>
        </p:nvSpPr>
        <p:spPr bwMode="auto">
          <a:xfrm flipH="1">
            <a:off x="23622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47" name="Rectangle 55"/>
          <p:cNvSpPr>
            <a:spLocks noChangeArrowheads="1"/>
          </p:cNvSpPr>
          <p:nvPr/>
        </p:nvSpPr>
        <p:spPr bwMode="auto">
          <a:xfrm>
            <a:off x="16002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48" name="Rectangle 56"/>
          <p:cNvSpPr>
            <a:spLocks noChangeArrowheads="1"/>
          </p:cNvSpPr>
          <p:nvPr/>
        </p:nvSpPr>
        <p:spPr bwMode="auto">
          <a:xfrm>
            <a:off x="2286000" y="3657600"/>
            <a:ext cx="304800" cy="838200"/>
          </a:xfrm>
          <a:prstGeom prst="rect">
            <a:avLst/>
          </a:prstGeom>
          <a:solidFill>
            <a:schemeClr val="bg1"/>
          </a:solidFill>
          <a:ln w="12700">
            <a:solidFill>
              <a:schemeClr val="tx1"/>
            </a:solidFill>
            <a:miter lim="800000"/>
            <a:headEnd/>
            <a:tailEnd/>
          </a:ln>
        </p:spPr>
        <p:txBody>
          <a:bodyPr wrap="none" anchor="ctr"/>
          <a:lstStyle/>
          <a:p>
            <a:pPr algn="ctr"/>
            <a:endParaRPr lang="en-US">
              <a:latin typeface="Times New Roman" pitchFamily="-105" charset="0"/>
            </a:endParaRPr>
          </a:p>
        </p:txBody>
      </p:sp>
      <p:sp>
        <p:nvSpPr>
          <p:cNvPr id="3384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857" name="Line 65"/>
          <p:cNvSpPr>
            <a:spLocks noChangeShapeType="1"/>
          </p:cNvSpPr>
          <p:nvPr/>
        </p:nvSpPr>
        <p:spPr bwMode="auto">
          <a:xfrm flipH="1">
            <a:off x="66294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58" name="Line 66"/>
          <p:cNvSpPr>
            <a:spLocks noChangeShapeType="1"/>
          </p:cNvSpPr>
          <p:nvPr/>
        </p:nvSpPr>
        <p:spPr bwMode="auto">
          <a:xfrm flipH="1">
            <a:off x="723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59" name="Rectangle 67"/>
          <p:cNvSpPr>
            <a:spLocks noChangeArrowheads="1"/>
          </p:cNvSpPr>
          <p:nvPr/>
        </p:nvSpPr>
        <p:spPr bwMode="auto">
          <a:xfrm>
            <a:off x="63246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0" name="Rectangle 68"/>
          <p:cNvSpPr>
            <a:spLocks noChangeArrowheads="1"/>
          </p:cNvSpPr>
          <p:nvPr/>
        </p:nvSpPr>
        <p:spPr bwMode="auto">
          <a:xfrm>
            <a:off x="708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1" name="Text Box 69"/>
          <p:cNvSpPr txBox="1">
            <a:spLocks noChangeArrowheads="1"/>
          </p:cNvSpPr>
          <p:nvPr/>
        </p:nvSpPr>
        <p:spPr bwMode="auto">
          <a:xfrm>
            <a:off x="708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862" name="Text Box 70"/>
          <p:cNvSpPr txBox="1">
            <a:spLocks noChangeArrowheads="1"/>
          </p:cNvSpPr>
          <p:nvPr/>
        </p:nvSpPr>
        <p:spPr bwMode="auto">
          <a:xfrm>
            <a:off x="6400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863" name="Text Box 71"/>
          <p:cNvSpPr txBox="1">
            <a:spLocks noChangeArrowheads="1"/>
          </p:cNvSpPr>
          <p:nvPr/>
        </p:nvSpPr>
        <p:spPr bwMode="auto">
          <a:xfrm>
            <a:off x="1981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865" name="Text Box 73"/>
          <p:cNvSpPr txBox="1">
            <a:spLocks noChangeArrowheads="1"/>
          </p:cNvSpPr>
          <p:nvPr/>
        </p:nvSpPr>
        <p:spPr bwMode="auto">
          <a:xfrm>
            <a:off x="6934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PCB1</a:t>
            </a:r>
          </a:p>
        </p:txBody>
      </p:sp>
      <p:sp>
        <p:nvSpPr>
          <p:cNvPr id="43046"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3047"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3048" name="Text Box 76"/>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3049" name="Text Box 77"/>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3050" name="Text Box 78"/>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3051" name="Text Box 79"/>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3052" name="Text Box 81"/>
          <p:cNvSpPr txBox="1">
            <a:spLocks noChangeArrowheads="1"/>
          </p:cNvSpPr>
          <p:nvPr/>
        </p:nvSpPr>
        <p:spPr bwMode="auto">
          <a:xfrm>
            <a:off x="8382000" y="5410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3916" name="Line 124"/>
          <p:cNvSpPr>
            <a:spLocks noChangeShapeType="1"/>
          </p:cNvSpPr>
          <p:nvPr/>
        </p:nvSpPr>
        <p:spPr bwMode="auto">
          <a:xfrm>
            <a:off x="7467600" y="1905000"/>
            <a:ext cx="0" cy="304800"/>
          </a:xfrm>
          <a:prstGeom prst="line">
            <a:avLst/>
          </a:prstGeom>
          <a:noFill/>
          <a:ln w="12700">
            <a:solidFill>
              <a:schemeClr val="tx1"/>
            </a:solidFill>
            <a:miter lim="800000"/>
            <a:headEnd/>
            <a:tailEnd type="triangle" w="med" len="med"/>
          </a:ln>
        </p:spPr>
        <p:txBody>
          <a:bodyPr wrap="none"/>
          <a:lstStyle/>
          <a:p>
            <a:endParaRPr lang="en-US"/>
          </a:p>
        </p:txBody>
      </p:sp>
      <p:cxnSp>
        <p:nvCxnSpPr>
          <p:cNvPr id="33937" name="AutoShape 145"/>
          <p:cNvCxnSpPr>
            <a:cxnSpLocks noChangeShapeType="1"/>
          </p:cNvCxnSpPr>
          <p:nvPr/>
        </p:nvCxnSpPr>
        <p:spPr bwMode="auto">
          <a:xfrm flipV="1">
            <a:off x="1371600" y="4343400"/>
            <a:ext cx="4953000" cy="1409700"/>
          </a:xfrm>
          <a:prstGeom prst="curvedConnector3">
            <a:avLst>
              <a:gd name="adj1" fmla="val -6282"/>
            </a:avLst>
          </a:prstGeom>
          <a:noFill/>
          <a:ln w="12700">
            <a:solidFill>
              <a:schemeClr val="tx1"/>
            </a:solidFill>
            <a:miter lim="800000"/>
            <a:headEnd/>
            <a:tailEnd type="triangle" w="lg" len="lg"/>
          </a:ln>
        </p:spPr>
      </p:cxnSp>
      <p:sp>
        <p:nvSpPr>
          <p:cNvPr id="33938" name="Text Box 146"/>
          <p:cNvSpPr txBox="1">
            <a:spLocks noChangeArrowheads="1"/>
          </p:cNvSpPr>
          <p:nvPr/>
        </p:nvSpPr>
        <p:spPr bwMode="auto">
          <a:xfrm>
            <a:off x="22860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39" name="Rectangle 147"/>
          <p:cNvSpPr>
            <a:spLocks noChangeArrowheads="1"/>
          </p:cNvSpPr>
          <p:nvPr/>
        </p:nvSpPr>
        <p:spPr bwMode="auto">
          <a:xfrm>
            <a:off x="31242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0" name="Line 148"/>
          <p:cNvSpPr>
            <a:spLocks noChangeShapeType="1"/>
          </p:cNvSpPr>
          <p:nvPr/>
        </p:nvSpPr>
        <p:spPr bwMode="auto">
          <a:xfrm>
            <a:off x="31242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1" name="Line 149"/>
          <p:cNvSpPr>
            <a:spLocks noChangeShapeType="1"/>
          </p:cNvSpPr>
          <p:nvPr/>
        </p:nvSpPr>
        <p:spPr bwMode="auto">
          <a:xfrm>
            <a:off x="31242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2" name="Line 150"/>
          <p:cNvSpPr>
            <a:spLocks noChangeShapeType="1"/>
          </p:cNvSpPr>
          <p:nvPr/>
        </p:nvSpPr>
        <p:spPr bwMode="auto">
          <a:xfrm flipH="1">
            <a:off x="3505200" y="2667000"/>
            <a:ext cx="457200" cy="9144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3" name="Line 151"/>
          <p:cNvSpPr>
            <a:spLocks noChangeShapeType="1"/>
          </p:cNvSpPr>
          <p:nvPr/>
        </p:nvSpPr>
        <p:spPr bwMode="auto">
          <a:xfrm flipH="1">
            <a:off x="2895600" y="2895600"/>
            <a:ext cx="609600" cy="6096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4" name="Rectangle 152"/>
          <p:cNvSpPr>
            <a:spLocks noChangeArrowheads="1"/>
          </p:cNvSpPr>
          <p:nvPr/>
        </p:nvSpPr>
        <p:spPr bwMode="auto">
          <a:xfrm>
            <a:off x="2667000" y="35052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5" name="Rectangle 153"/>
          <p:cNvSpPr>
            <a:spLocks noChangeArrowheads="1"/>
          </p:cNvSpPr>
          <p:nvPr/>
        </p:nvSpPr>
        <p:spPr bwMode="auto">
          <a:xfrm>
            <a:off x="3352800" y="35814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6" name="Text Box 154"/>
          <p:cNvSpPr txBox="1">
            <a:spLocks noChangeArrowheads="1"/>
          </p:cNvSpPr>
          <p:nvPr/>
        </p:nvSpPr>
        <p:spPr bwMode="auto">
          <a:xfrm>
            <a:off x="33528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47" name="Text Box 155"/>
          <p:cNvSpPr txBox="1">
            <a:spLocks noChangeArrowheads="1"/>
          </p:cNvSpPr>
          <p:nvPr/>
        </p:nvSpPr>
        <p:spPr bwMode="auto">
          <a:xfrm>
            <a:off x="2743200" y="37338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948" name="Text Box 156"/>
          <p:cNvSpPr txBox="1">
            <a:spLocks noChangeArrowheads="1"/>
          </p:cNvSpPr>
          <p:nvPr/>
        </p:nvSpPr>
        <p:spPr bwMode="auto">
          <a:xfrm>
            <a:off x="32004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3949" name="Rectangle 157"/>
          <p:cNvSpPr>
            <a:spLocks noChangeArrowheads="1"/>
          </p:cNvSpPr>
          <p:nvPr/>
        </p:nvSpPr>
        <p:spPr bwMode="auto">
          <a:xfrm>
            <a:off x="48006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0" name="Line 158"/>
          <p:cNvSpPr>
            <a:spLocks noChangeShapeType="1"/>
          </p:cNvSpPr>
          <p:nvPr/>
        </p:nvSpPr>
        <p:spPr bwMode="auto">
          <a:xfrm>
            <a:off x="48006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51" name="Text Box 159"/>
          <p:cNvSpPr txBox="1">
            <a:spLocks noChangeArrowheads="1"/>
          </p:cNvSpPr>
          <p:nvPr/>
        </p:nvSpPr>
        <p:spPr bwMode="auto">
          <a:xfrm>
            <a:off x="4876800" y="21336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954" name="Line 162"/>
          <p:cNvSpPr>
            <a:spLocks noChangeShapeType="1"/>
          </p:cNvSpPr>
          <p:nvPr/>
        </p:nvSpPr>
        <p:spPr bwMode="auto">
          <a:xfrm flipH="1">
            <a:off x="5334000" y="2667000"/>
            <a:ext cx="152400" cy="8382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5" name="Line 163"/>
          <p:cNvSpPr>
            <a:spLocks noChangeShapeType="1"/>
          </p:cNvSpPr>
          <p:nvPr/>
        </p:nvSpPr>
        <p:spPr bwMode="auto">
          <a:xfrm flipH="1">
            <a:off x="4648200" y="2895600"/>
            <a:ext cx="533400" cy="6858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6" name="Text Box 164"/>
          <p:cNvSpPr txBox="1">
            <a:spLocks noChangeArrowheads="1"/>
          </p:cNvSpPr>
          <p:nvPr/>
        </p:nvSpPr>
        <p:spPr bwMode="auto">
          <a:xfrm>
            <a:off x="44958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957" name="Text Box 165"/>
          <p:cNvSpPr txBox="1">
            <a:spLocks noChangeArrowheads="1"/>
          </p:cNvSpPr>
          <p:nvPr/>
        </p:nvSpPr>
        <p:spPr bwMode="auto">
          <a:xfrm>
            <a:off x="5105400" y="34290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58" name="Line 166"/>
          <p:cNvSpPr>
            <a:spLocks noChangeShapeType="1"/>
          </p:cNvSpPr>
          <p:nvPr/>
        </p:nvSpPr>
        <p:spPr bwMode="auto">
          <a:xfrm>
            <a:off x="48006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62" name="Line 170"/>
          <p:cNvSpPr>
            <a:spLocks noChangeShapeType="1"/>
          </p:cNvSpPr>
          <p:nvPr/>
        </p:nvSpPr>
        <p:spPr bwMode="auto">
          <a:xfrm>
            <a:off x="2286000" y="1752600"/>
            <a:ext cx="1066800" cy="0"/>
          </a:xfrm>
          <a:prstGeom prst="line">
            <a:avLst/>
          </a:prstGeom>
          <a:noFill/>
          <a:ln w="9525">
            <a:solidFill>
              <a:schemeClr val="tx1"/>
            </a:solidFill>
            <a:prstDash val="dash"/>
            <a:miter lim="800000"/>
            <a:headEnd/>
            <a:tailEnd/>
          </a:ln>
        </p:spPr>
        <p:txBody>
          <a:bodyPr wrap="none"/>
          <a:lstStyle/>
          <a:p>
            <a:endParaRPr lang="en-US"/>
          </a:p>
        </p:txBody>
      </p:sp>
      <p:sp>
        <p:nvSpPr>
          <p:cNvPr id="33963" name="Line 171"/>
          <p:cNvSpPr>
            <a:spLocks noChangeShapeType="1"/>
          </p:cNvSpPr>
          <p:nvPr/>
        </p:nvSpPr>
        <p:spPr bwMode="auto">
          <a:xfrm>
            <a:off x="3352800" y="1752600"/>
            <a:ext cx="0" cy="3810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6" name="Text Box 172"/>
          <p:cNvSpPr txBox="1">
            <a:spLocks noChangeArrowheads="1"/>
          </p:cNvSpPr>
          <p:nvPr/>
        </p:nvSpPr>
        <p:spPr bwMode="auto">
          <a:xfrm>
            <a:off x="2743200" y="1524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33965" name="Line 173"/>
          <p:cNvSpPr>
            <a:spLocks noChangeShapeType="1"/>
          </p:cNvSpPr>
          <p:nvPr/>
        </p:nvSpPr>
        <p:spPr bwMode="auto">
          <a:xfrm flipH="1">
            <a:off x="5334000" y="1676400"/>
            <a:ext cx="1295400" cy="0"/>
          </a:xfrm>
          <a:prstGeom prst="line">
            <a:avLst/>
          </a:prstGeom>
          <a:noFill/>
          <a:ln w="9525">
            <a:solidFill>
              <a:schemeClr val="tx1"/>
            </a:solidFill>
            <a:prstDash val="dash"/>
            <a:miter lim="800000"/>
            <a:headEnd/>
            <a:tailEnd/>
          </a:ln>
        </p:spPr>
        <p:txBody>
          <a:bodyPr wrap="none"/>
          <a:lstStyle/>
          <a:p>
            <a:endParaRPr lang="en-US"/>
          </a:p>
        </p:txBody>
      </p:sp>
      <p:sp>
        <p:nvSpPr>
          <p:cNvPr id="33966" name="Line 174"/>
          <p:cNvSpPr>
            <a:spLocks noChangeShapeType="1"/>
          </p:cNvSpPr>
          <p:nvPr/>
        </p:nvSpPr>
        <p:spPr bwMode="auto">
          <a:xfrm>
            <a:off x="5334000" y="1676400"/>
            <a:ext cx="0" cy="4572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9" name="Rectangle 175"/>
          <p:cNvSpPr>
            <a:spLocks noChangeArrowheads="1"/>
          </p:cNvSpPr>
          <p:nvPr/>
        </p:nvSpPr>
        <p:spPr bwMode="auto">
          <a:xfrm>
            <a:off x="1371600" y="49530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80" name="Line 176"/>
          <p:cNvSpPr>
            <a:spLocks noChangeShapeType="1"/>
          </p:cNvSpPr>
          <p:nvPr/>
        </p:nvSpPr>
        <p:spPr bwMode="auto">
          <a:xfrm>
            <a:off x="1371600" y="6019800"/>
            <a:ext cx="6705600" cy="0"/>
          </a:xfrm>
          <a:prstGeom prst="line">
            <a:avLst/>
          </a:prstGeom>
          <a:noFill/>
          <a:ln w="9525">
            <a:solidFill>
              <a:schemeClr val="tx1"/>
            </a:solidFill>
            <a:miter lim="800000"/>
            <a:headEnd/>
            <a:tailEnd/>
          </a:ln>
        </p:spPr>
        <p:txBody>
          <a:bodyPr wrap="none"/>
          <a:lstStyle/>
          <a:p>
            <a:endParaRPr lang="en-US"/>
          </a:p>
        </p:txBody>
      </p:sp>
      <p:sp>
        <p:nvSpPr>
          <p:cNvPr id="43081" name="Rectangle 177"/>
          <p:cNvSpPr>
            <a:spLocks noChangeArrowheads="1"/>
          </p:cNvSpPr>
          <p:nvPr/>
        </p:nvSpPr>
        <p:spPr bwMode="auto">
          <a:xfrm>
            <a:off x="1524000" y="61722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3082" name="Text Box 178"/>
          <p:cNvSpPr txBox="1">
            <a:spLocks noChangeArrowheads="1"/>
          </p:cNvSpPr>
          <p:nvPr/>
        </p:nvSpPr>
        <p:spPr bwMode="auto">
          <a:xfrm>
            <a:off x="1752600" y="54102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3083" name="Line 179"/>
          <p:cNvSpPr>
            <a:spLocks noChangeShapeType="1"/>
          </p:cNvSpPr>
          <p:nvPr/>
        </p:nvSpPr>
        <p:spPr bwMode="auto">
          <a:xfrm>
            <a:off x="1905000" y="4953000"/>
            <a:ext cx="0" cy="1066800"/>
          </a:xfrm>
          <a:prstGeom prst="line">
            <a:avLst/>
          </a:prstGeom>
          <a:noFill/>
          <a:ln w="9525">
            <a:solidFill>
              <a:schemeClr val="tx1"/>
            </a:solidFill>
            <a:miter lim="800000"/>
            <a:headEnd/>
            <a:tailEnd/>
          </a:ln>
        </p:spPr>
        <p:txBody>
          <a:bodyPr wrap="none"/>
          <a:lstStyle/>
          <a:p>
            <a:endParaRPr lang="en-US"/>
          </a:p>
        </p:txBody>
      </p:sp>
      <p:sp>
        <p:nvSpPr>
          <p:cNvPr id="43084" name="Line 180"/>
          <p:cNvSpPr>
            <a:spLocks noChangeShapeType="1"/>
          </p:cNvSpPr>
          <p:nvPr/>
        </p:nvSpPr>
        <p:spPr bwMode="auto">
          <a:xfrm>
            <a:off x="1905000" y="5257800"/>
            <a:ext cx="5410200" cy="0"/>
          </a:xfrm>
          <a:prstGeom prst="line">
            <a:avLst/>
          </a:prstGeom>
          <a:noFill/>
          <a:ln w="9525">
            <a:solidFill>
              <a:schemeClr val="tx1"/>
            </a:solidFill>
            <a:miter lim="800000"/>
            <a:headEnd/>
            <a:tailEnd/>
          </a:ln>
        </p:spPr>
        <p:txBody>
          <a:bodyPr wrap="none"/>
          <a:lstStyle/>
          <a:p>
            <a:endParaRPr lang="en-US"/>
          </a:p>
        </p:txBody>
      </p:sp>
      <p:sp>
        <p:nvSpPr>
          <p:cNvPr id="43085" name="Line 181"/>
          <p:cNvSpPr>
            <a:spLocks noChangeShapeType="1"/>
          </p:cNvSpPr>
          <p:nvPr/>
        </p:nvSpPr>
        <p:spPr bwMode="auto">
          <a:xfrm>
            <a:off x="7315200" y="4953000"/>
            <a:ext cx="0" cy="1066800"/>
          </a:xfrm>
          <a:prstGeom prst="line">
            <a:avLst/>
          </a:prstGeom>
          <a:noFill/>
          <a:ln w="9525">
            <a:solidFill>
              <a:schemeClr val="tx1"/>
            </a:solidFill>
            <a:miter lim="800000"/>
            <a:headEnd/>
            <a:tailEnd/>
          </a:ln>
        </p:spPr>
        <p:txBody>
          <a:bodyPr wrap="none"/>
          <a:lstStyle/>
          <a:p>
            <a:endParaRPr lang="en-US"/>
          </a:p>
        </p:txBody>
      </p:sp>
      <p:sp>
        <p:nvSpPr>
          <p:cNvPr id="43086" name="Line 182"/>
          <p:cNvSpPr>
            <a:spLocks noChangeShapeType="1"/>
          </p:cNvSpPr>
          <p:nvPr/>
        </p:nvSpPr>
        <p:spPr bwMode="auto">
          <a:xfrm>
            <a:off x="4724400" y="4953000"/>
            <a:ext cx="0" cy="1066800"/>
          </a:xfrm>
          <a:prstGeom prst="line">
            <a:avLst/>
          </a:prstGeom>
          <a:noFill/>
          <a:ln w="9525">
            <a:solidFill>
              <a:schemeClr val="tx1"/>
            </a:solidFill>
            <a:miter lim="800000"/>
            <a:headEnd/>
            <a:tailEnd/>
          </a:ln>
        </p:spPr>
        <p:txBody>
          <a:bodyPr wrap="none"/>
          <a:lstStyle/>
          <a:p>
            <a:endParaRPr lang="en-US"/>
          </a:p>
        </p:txBody>
      </p:sp>
      <p:sp>
        <p:nvSpPr>
          <p:cNvPr id="43087" name="Line 183"/>
          <p:cNvSpPr>
            <a:spLocks noChangeShapeType="1"/>
          </p:cNvSpPr>
          <p:nvPr/>
        </p:nvSpPr>
        <p:spPr bwMode="auto">
          <a:xfrm>
            <a:off x="2362200" y="5257800"/>
            <a:ext cx="0" cy="762000"/>
          </a:xfrm>
          <a:prstGeom prst="line">
            <a:avLst/>
          </a:prstGeom>
          <a:noFill/>
          <a:ln w="9525">
            <a:solidFill>
              <a:schemeClr val="tx1"/>
            </a:solidFill>
            <a:miter lim="800000"/>
            <a:headEnd/>
            <a:tailEnd/>
          </a:ln>
        </p:spPr>
        <p:txBody>
          <a:bodyPr wrap="none"/>
          <a:lstStyle/>
          <a:p>
            <a:endParaRPr lang="en-US"/>
          </a:p>
        </p:txBody>
      </p:sp>
      <p:sp>
        <p:nvSpPr>
          <p:cNvPr id="43088" name="Line 184"/>
          <p:cNvSpPr>
            <a:spLocks noChangeShapeType="1"/>
          </p:cNvSpPr>
          <p:nvPr/>
        </p:nvSpPr>
        <p:spPr bwMode="auto">
          <a:xfrm>
            <a:off x="2819400" y="5257800"/>
            <a:ext cx="0" cy="762000"/>
          </a:xfrm>
          <a:prstGeom prst="line">
            <a:avLst/>
          </a:prstGeom>
          <a:noFill/>
          <a:ln w="9525">
            <a:solidFill>
              <a:schemeClr val="tx1"/>
            </a:solidFill>
            <a:miter lim="800000"/>
            <a:headEnd/>
            <a:tailEnd/>
          </a:ln>
        </p:spPr>
        <p:txBody>
          <a:bodyPr wrap="none"/>
          <a:lstStyle/>
          <a:p>
            <a:endParaRPr lang="en-US"/>
          </a:p>
        </p:txBody>
      </p:sp>
      <p:sp>
        <p:nvSpPr>
          <p:cNvPr id="43089" name="Line 185"/>
          <p:cNvSpPr>
            <a:spLocks noChangeShapeType="1"/>
          </p:cNvSpPr>
          <p:nvPr/>
        </p:nvSpPr>
        <p:spPr bwMode="auto">
          <a:xfrm>
            <a:off x="3276600" y="5257800"/>
            <a:ext cx="0" cy="762000"/>
          </a:xfrm>
          <a:prstGeom prst="line">
            <a:avLst/>
          </a:prstGeom>
          <a:noFill/>
          <a:ln w="9525">
            <a:solidFill>
              <a:schemeClr val="tx1"/>
            </a:solidFill>
            <a:miter lim="800000"/>
            <a:headEnd/>
            <a:tailEnd/>
          </a:ln>
        </p:spPr>
        <p:txBody>
          <a:bodyPr wrap="none"/>
          <a:lstStyle/>
          <a:p>
            <a:endParaRPr lang="en-US"/>
          </a:p>
        </p:txBody>
      </p:sp>
      <p:sp>
        <p:nvSpPr>
          <p:cNvPr id="43090" name="Line 186"/>
          <p:cNvSpPr>
            <a:spLocks noChangeShapeType="1"/>
          </p:cNvSpPr>
          <p:nvPr/>
        </p:nvSpPr>
        <p:spPr bwMode="auto">
          <a:xfrm>
            <a:off x="3657600" y="5257800"/>
            <a:ext cx="0" cy="762000"/>
          </a:xfrm>
          <a:prstGeom prst="line">
            <a:avLst/>
          </a:prstGeom>
          <a:noFill/>
          <a:ln w="9525">
            <a:solidFill>
              <a:schemeClr val="tx1"/>
            </a:solidFill>
            <a:miter lim="800000"/>
            <a:headEnd/>
            <a:tailEnd/>
          </a:ln>
        </p:spPr>
        <p:txBody>
          <a:bodyPr wrap="none"/>
          <a:lstStyle/>
          <a:p>
            <a:endParaRPr lang="en-US"/>
          </a:p>
        </p:txBody>
      </p:sp>
      <p:sp>
        <p:nvSpPr>
          <p:cNvPr id="43091" name="Line 187"/>
          <p:cNvSpPr>
            <a:spLocks noChangeShapeType="1"/>
          </p:cNvSpPr>
          <p:nvPr/>
        </p:nvSpPr>
        <p:spPr bwMode="auto">
          <a:xfrm>
            <a:off x="4038600" y="5257800"/>
            <a:ext cx="0" cy="762000"/>
          </a:xfrm>
          <a:prstGeom prst="line">
            <a:avLst/>
          </a:prstGeom>
          <a:noFill/>
          <a:ln w="9525">
            <a:solidFill>
              <a:schemeClr val="tx1"/>
            </a:solidFill>
            <a:miter lim="800000"/>
            <a:headEnd/>
            <a:tailEnd/>
          </a:ln>
        </p:spPr>
        <p:txBody>
          <a:bodyPr wrap="none"/>
          <a:lstStyle/>
          <a:p>
            <a:endParaRPr lang="en-US"/>
          </a:p>
        </p:txBody>
      </p:sp>
      <p:sp>
        <p:nvSpPr>
          <p:cNvPr id="43092" name="Text Box 188"/>
          <p:cNvSpPr txBox="1">
            <a:spLocks noChangeArrowheads="1"/>
          </p:cNvSpPr>
          <p:nvPr/>
        </p:nvSpPr>
        <p:spPr bwMode="auto">
          <a:xfrm>
            <a:off x="1447800" y="53340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3093" name="Text Box 189"/>
          <p:cNvSpPr txBox="1">
            <a:spLocks noChangeArrowheads="1"/>
          </p:cNvSpPr>
          <p:nvPr/>
        </p:nvSpPr>
        <p:spPr bwMode="auto">
          <a:xfrm>
            <a:off x="19050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3094" name="Text Box 190"/>
          <p:cNvSpPr txBox="1">
            <a:spLocks noChangeArrowheads="1"/>
          </p:cNvSpPr>
          <p:nvPr/>
        </p:nvSpPr>
        <p:spPr bwMode="auto">
          <a:xfrm>
            <a:off x="23622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3095" name="Text Box 191"/>
          <p:cNvSpPr txBox="1">
            <a:spLocks noChangeArrowheads="1"/>
          </p:cNvSpPr>
          <p:nvPr/>
        </p:nvSpPr>
        <p:spPr bwMode="auto">
          <a:xfrm>
            <a:off x="1905000" y="49530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3096" name="Text Box 192"/>
          <p:cNvSpPr txBox="1">
            <a:spLocks noChangeArrowheads="1"/>
          </p:cNvSpPr>
          <p:nvPr/>
        </p:nvSpPr>
        <p:spPr bwMode="auto">
          <a:xfrm>
            <a:off x="4724400" y="49530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3097" name="Text Box 193"/>
          <p:cNvSpPr txBox="1">
            <a:spLocks noChangeArrowheads="1"/>
          </p:cNvSpPr>
          <p:nvPr/>
        </p:nvSpPr>
        <p:spPr bwMode="auto">
          <a:xfrm>
            <a:off x="4572000" y="54864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3098" name="Text Box 194"/>
          <p:cNvSpPr txBox="1">
            <a:spLocks noChangeArrowheads="1"/>
          </p:cNvSpPr>
          <p:nvPr/>
        </p:nvSpPr>
        <p:spPr bwMode="auto">
          <a:xfrm>
            <a:off x="2667000" y="54864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3099" name="Text Box 195"/>
          <p:cNvSpPr txBox="1">
            <a:spLocks noChangeArrowheads="1"/>
          </p:cNvSpPr>
          <p:nvPr/>
        </p:nvSpPr>
        <p:spPr bwMode="auto">
          <a:xfrm>
            <a:off x="3276600" y="54864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3100" name="Text Box 196"/>
          <p:cNvSpPr txBox="1">
            <a:spLocks noChangeArrowheads="1"/>
          </p:cNvSpPr>
          <p:nvPr/>
        </p:nvSpPr>
        <p:spPr bwMode="auto">
          <a:xfrm>
            <a:off x="3581400" y="54864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3101" name="Text Box 197"/>
          <p:cNvSpPr txBox="1">
            <a:spLocks noChangeArrowheads="1"/>
          </p:cNvSpPr>
          <p:nvPr/>
        </p:nvSpPr>
        <p:spPr bwMode="auto">
          <a:xfrm>
            <a:off x="3962400" y="54864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3102" name="Text Box 198"/>
          <p:cNvSpPr txBox="1">
            <a:spLocks noChangeArrowheads="1"/>
          </p:cNvSpPr>
          <p:nvPr/>
        </p:nvSpPr>
        <p:spPr bwMode="auto">
          <a:xfrm>
            <a:off x="72390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Effect transition="in" filter="randombar(horizontal)">
                                      <p:cBhvr>
                                        <p:cTn id="7" dur="500"/>
                                        <p:tgtEl>
                                          <p:spTgt spid="3380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3807"/>
                                        </p:tgtEl>
                                        <p:attrNameLst>
                                          <p:attrName>style.visibility</p:attrName>
                                        </p:attrNameLst>
                                      </p:cBhvr>
                                      <p:to>
                                        <p:strVal val="visible"/>
                                      </p:to>
                                    </p:set>
                                    <p:animEffect transition="in" filter="randombar(horizontal)">
                                      <p:cBhvr>
                                        <p:cTn id="11" dur="500"/>
                                        <p:tgtEl>
                                          <p:spTgt spid="3380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3839"/>
                                        </p:tgtEl>
                                        <p:attrNameLst>
                                          <p:attrName>style.visibility</p:attrName>
                                        </p:attrNameLst>
                                      </p:cBhvr>
                                      <p:to>
                                        <p:strVal val="visible"/>
                                      </p:to>
                                    </p:set>
                                    <p:animEffect transition="in" filter="randombar(horizontal)">
                                      <p:cBhvr>
                                        <p:cTn id="15" dur="500"/>
                                        <p:tgtEl>
                                          <p:spTgt spid="3383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3840"/>
                                        </p:tgtEl>
                                        <p:attrNameLst>
                                          <p:attrName>style.visibility</p:attrName>
                                        </p:attrNameLst>
                                      </p:cBhvr>
                                      <p:to>
                                        <p:strVal val="visible"/>
                                      </p:to>
                                    </p:set>
                                    <p:animEffect transition="in" filter="randombar(horizontal)">
                                      <p:cBhvr>
                                        <p:cTn id="19" dur="500"/>
                                        <p:tgtEl>
                                          <p:spTgt spid="3384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810"/>
                                        </p:tgtEl>
                                        <p:attrNameLst>
                                          <p:attrName>style.visibility</p:attrName>
                                        </p:attrNameLst>
                                      </p:cBhvr>
                                      <p:to>
                                        <p:strVal val="visible"/>
                                      </p:to>
                                    </p:set>
                                    <p:animEffect transition="in" filter="randombar(horizontal)">
                                      <p:cBhvr>
                                        <p:cTn id="23" dur="500"/>
                                        <p:tgtEl>
                                          <p:spTgt spid="338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863"/>
                                        </p:tgtEl>
                                        <p:attrNameLst>
                                          <p:attrName>style.visibility</p:attrName>
                                        </p:attrNameLst>
                                      </p:cBhvr>
                                      <p:to>
                                        <p:strVal val="visible"/>
                                      </p:to>
                                    </p:set>
                                    <p:animEffect transition="in" filter="randombar(horizontal)">
                                      <p:cBhvr>
                                        <p:cTn id="27" dur="500"/>
                                        <p:tgtEl>
                                          <p:spTgt spid="3386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3845"/>
                                        </p:tgtEl>
                                        <p:attrNameLst>
                                          <p:attrName>style.visibility</p:attrName>
                                        </p:attrNameLst>
                                      </p:cBhvr>
                                      <p:to>
                                        <p:strVal val="visible"/>
                                      </p:to>
                                    </p:set>
                                    <p:animEffect transition="in" filter="randombar(horizontal)">
                                      <p:cBhvr>
                                        <p:cTn id="31" dur="500"/>
                                        <p:tgtEl>
                                          <p:spTgt spid="33845"/>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3846"/>
                                        </p:tgtEl>
                                        <p:attrNameLst>
                                          <p:attrName>style.visibility</p:attrName>
                                        </p:attrNameLst>
                                      </p:cBhvr>
                                      <p:to>
                                        <p:strVal val="visible"/>
                                      </p:to>
                                    </p:set>
                                    <p:animEffect transition="in" filter="randombar(horizontal)">
                                      <p:cBhvr>
                                        <p:cTn id="35" dur="500"/>
                                        <p:tgtEl>
                                          <p:spTgt spid="3384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3847"/>
                                        </p:tgtEl>
                                        <p:attrNameLst>
                                          <p:attrName>style.visibility</p:attrName>
                                        </p:attrNameLst>
                                      </p:cBhvr>
                                      <p:to>
                                        <p:strVal val="visible"/>
                                      </p:to>
                                    </p:set>
                                    <p:animEffect transition="in" filter="randombar(horizontal)">
                                      <p:cBhvr>
                                        <p:cTn id="39" dur="500"/>
                                        <p:tgtEl>
                                          <p:spTgt spid="3384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3849"/>
                                        </p:tgtEl>
                                        <p:attrNameLst>
                                          <p:attrName>style.visibility</p:attrName>
                                        </p:attrNameLst>
                                      </p:cBhvr>
                                      <p:to>
                                        <p:strVal val="visible"/>
                                      </p:to>
                                    </p:set>
                                    <p:animEffect transition="in" filter="randombar(horizontal)">
                                      <p:cBhvr>
                                        <p:cTn id="43" dur="500"/>
                                        <p:tgtEl>
                                          <p:spTgt spid="33849"/>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3848"/>
                                        </p:tgtEl>
                                        <p:attrNameLst>
                                          <p:attrName>style.visibility</p:attrName>
                                        </p:attrNameLst>
                                      </p:cBhvr>
                                      <p:to>
                                        <p:strVal val="visible"/>
                                      </p:to>
                                    </p:set>
                                    <p:animEffect transition="in" filter="randombar(horizontal)">
                                      <p:cBhvr>
                                        <p:cTn id="47" dur="500"/>
                                        <p:tgtEl>
                                          <p:spTgt spid="3384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3916"/>
                                        </p:tgtEl>
                                        <p:attrNameLst>
                                          <p:attrName>style.visibility</p:attrName>
                                        </p:attrNameLst>
                                      </p:cBhvr>
                                      <p:to>
                                        <p:strVal val="visible"/>
                                      </p:to>
                                    </p:set>
                                    <p:animEffect transition="in" filter="randombar(horizontal)">
                                      <p:cBhvr>
                                        <p:cTn id="51" dur="500"/>
                                        <p:tgtEl>
                                          <p:spTgt spid="3391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3844"/>
                                        </p:tgtEl>
                                        <p:attrNameLst>
                                          <p:attrName>style.visibility</p:attrName>
                                        </p:attrNameLst>
                                      </p:cBhvr>
                                      <p:to>
                                        <p:strVal val="visible"/>
                                      </p:to>
                                    </p:set>
                                    <p:animEffect transition="in" filter="randombar(horizontal)">
                                      <p:cBhvr>
                                        <p:cTn id="55" dur="500"/>
                                        <p:tgtEl>
                                          <p:spTgt spid="33844"/>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33843"/>
                                        </p:tgtEl>
                                        <p:attrNameLst>
                                          <p:attrName>style.visibility</p:attrName>
                                        </p:attrNameLst>
                                      </p:cBhvr>
                                      <p:to>
                                        <p:strVal val="visible"/>
                                      </p:to>
                                    </p:set>
                                    <p:animEffect transition="in" filter="randombar(horizontal)">
                                      <p:cBhvr>
                                        <p:cTn id="59" dur="500"/>
                                        <p:tgtEl>
                                          <p:spTgt spid="33843"/>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33865"/>
                                        </p:tgtEl>
                                        <p:attrNameLst>
                                          <p:attrName>style.visibility</p:attrName>
                                        </p:attrNameLst>
                                      </p:cBhvr>
                                      <p:to>
                                        <p:strVal val="visible"/>
                                      </p:to>
                                    </p:set>
                                    <p:animEffect transition="in" filter="randombar(horizontal)">
                                      <p:cBhvr>
                                        <p:cTn id="63" dur="500"/>
                                        <p:tgtEl>
                                          <p:spTgt spid="33865"/>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33813"/>
                                        </p:tgtEl>
                                        <p:attrNameLst>
                                          <p:attrName>style.visibility</p:attrName>
                                        </p:attrNameLst>
                                      </p:cBhvr>
                                      <p:to>
                                        <p:strVal val="visible"/>
                                      </p:to>
                                    </p:set>
                                    <p:animEffect transition="in" filter="randombar(horizontal)">
                                      <p:cBhvr>
                                        <p:cTn id="67" dur="500"/>
                                        <p:tgtEl>
                                          <p:spTgt spid="33813"/>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3858"/>
                                        </p:tgtEl>
                                        <p:attrNameLst>
                                          <p:attrName>style.visibility</p:attrName>
                                        </p:attrNameLst>
                                      </p:cBhvr>
                                      <p:to>
                                        <p:strVal val="visible"/>
                                      </p:to>
                                    </p:set>
                                    <p:animEffect transition="in" filter="randombar(horizontal)">
                                      <p:cBhvr>
                                        <p:cTn id="71" dur="500"/>
                                        <p:tgtEl>
                                          <p:spTgt spid="3385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33857"/>
                                        </p:tgtEl>
                                        <p:attrNameLst>
                                          <p:attrName>style.visibility</p:attrName>
                                        </p:attrNameLst>
                                      </p:cBhvr>
                                      <p:to>
                                        <p:strVal val="visible"/>
                                      </p:to>
                                    </p:set>
                                    <p:animEffect transition="in" filter="randombar(horizontal)">
                                      <p:cBhvr>
                                        <p:cTn id="75" dur="500"/>
                                        <p:tgtEl>
                                          <p:spTgt spid="33857"/>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33859"/>
                                        </p:tgtEl>
                                        <p:attrNameLst>
                                          <p:attrName>style.visibility</p:attrName>
                                        </p:attrNameLst>
                                      </p:cBhvr>
                                      <p:to>
                                        <p:strVal val="visible"/>
                                      </p:to>
                                    </p:set>
                                    <p:animEffect transition="in" filter="randombar(horizontal)">
                                      <p:cBhvr>
                                        <p:cTn id="79" dur="500"/>
                                        <p:tgtEl>
                                          <p:spTgt spid="33859"/>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33862"/>
                                        </p:tgtEl>
                                        <p:attrNameLst>
                                          <p:attrName>style.visibility</p:attrName>
                                        </p:attrNameLst>
                                      </p:cBhvr>
                                      <p:to>
                                        <p:strVal val="visible"/>
                                      </p:to>
                                    </p:set>
                                    <p:animEffect transition="in" filter="randombar(horizontal)">
                                      <p:cBhvr>
                                        <p:cTn id="83" dur="500"/>
                                        <p:tgtEl>
                                          <p:spTgt spid="33862"/>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33860"/>
                                        </p:tgtEl>
                                        <p:attrNameLst>
                                          <p:attrName>style.visibility</p:attrName>
                                        </p:attrNameLst>
                                      </p:cBhvr>
                                      <p:to>
                                        <p:strVal val="visible"/>
                                      </p:to>
                                    </p:set>
                                    <p:animEffect transition="in" filter="randombar(horizontal)">
                                      <p:cBhvr>
                                        <p:cTn id="87" dur="500"/>
                                        <p:tgtEl>
                                          <p:spTgt spid="33860"/>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33861"/>
                                        </p:tgtEl>
                                        <p:attrNameLst>
                                          <p:attrName>style.visibility</p:attrName>
                                        </p:attrNameLst>
                                      </p:cBhvr>
                                      <p:to>
                                        <p:strVal val="visible"/>
                                      </p:to>
                                    </p:set>
                                    <p:animEffect transition="in" filter="randombar(horizontal)">
                                      <p:cBhvr>
                                        <p:cTn id="91" dur="500"/>
                                        <p:tgtEl>
                                          <p:spTgt spid="33861"/>
                                        </p:tgtEl>
                                      </p:cBhvr>
                                    </p:animEffect>
                                  </p:childTnLst>
                                </p:cTn>
                              </p:par>
                            </p:childTnLst>
                          </p:cTn>
                        </p:par>
                        <p:par>
                          <p:cTn id="92" fill="hold">
                            <p:stCondLst>
                              <p:cond delay="11000"/>
                            </p:stCondLst>
                            <p:childTnLst>
                              <p:par>
                                <p:cTn id="93" presetID="5" presetClass="entr" presetSubtype="10" fill="hold" nodeType="afterEffect">
                                  <p:stCondLst>
                                    <p:cond delay="0"/>
                                  </p:stCondLst>
                                  <p:childTnLst>
                                    <p:set>
                                      <p:cBhvr>
                                        <p:cTn id="94" dur="1" fill="hold">
                                          <p:stCondLst>
                                            <p:cond delay="0"/>
                                          </p:stCondLst>
                                        </p:cTn>
                                        <p:tgtEl>
                                          <p:spTgt spid="33937"/>
                                        </p:tgtEl>
                                        <p:attrNameLst>
                                          <p:attrName>style.visibility</p:attrName>
                                        </p:attrNameLst>
                                      </p:cBhvr>
                                      <p:to>
                                        <p:strVal val="visible"/>
                                      </p:to>
                                    </p:set>
                                    <p:animEffect transition="in" filter="checkerboard(across)">
                                      <p:cBhvr>
                                        <p:cTn id="95" dur="500"/>
                                        <p:tgtEl>
                                          <p:spTgt spid="33937"/>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33938"/>
                                        </p:tgtEl>
                                        <p:attrNameLst>
                                          <p:attrName>style.visibility</p:attrName>
                                        </p:attrNameLst>
                                      </p:cBhvr>
                                      <p:to>
                                        <p:strVal val="visible"/>
                                      </p:to>
                                    </p:set>
                                    <p:animEffect transition="in" filter="randombar(horizontal)">
                                      <p:cBhvr>
                                        <p:cTn id="99" dur="500"/>
                                        <p:tgtEl>
                                          <p:spTgt spid="33938"/>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xit" presetSubtype="10" fill="hold" grpId="0" nodeType="clickEffect">
                                  <p:stCondLst>
                                    <p:cond delay="0"/>
                                  </p:stCondLst>
                                  <p:childTnLst>
                                    <p:animEffect transition="out" filter="checkerboard(across)">
                                      <p:cBhvr>
                                        <p:cTn id="103" dur="500"/>
                                        <p:tgtEl>
                                          <p:spTgt spid="33962"/>
                                        </p:tgtEl>
                                      </p:cBhvr>
                                    </p:animEffect>
                                    <p:set>
                                      <p:cBhvr>
                                        <p:cTn id="104" dur="1" fill="hold">
                                          <p:stCondLst>
                                            <p:cond delay="499"/>
                                          </p:stCondLst>
                                        </p:cTn>
                                        <p:tgtEl>
                                          <p:spTgt spid="33962"/>
                                        </p:tgtEl>
                                        <p:attrNameLst>
                                          <p:attrName>style.visibility</p:attrName>
                                        </p:attrNameLst>
                                      </p:cBhvr>
                                      <p:to>
                                        <p:strVal val="hidden"/>
                                      </p:to>
                                    </p:set>
                                  </p:childTnLst>
                                </p:cTn>
                              </p:par>
                              <p:par>
                                <p:cTn id="105" presetID="5" presetClass="exit" presetSubtype="10" fill="hold" grpId="0" nodeType="withEffect">
                                  <p:stCondLst>
                                    <p:cond delay="0"/>
                                  </p:stCondLst>
                                  <p:childTnLst>
                                    <p:animEffect transition="out" filter="checkerboard(across)">
                                      <p:cBhvr>
                                        <p:cTn id="106" dur="500"/>
                                        <p:tgtEl>
                                          <p:spTgt spid="33963"/>
                                        </p:tgtEl>
                                      </p:cBhvr>
                                    </p:animEffect>
                                    <p:set>
                                      <p:cBhvr>
                                        <p:cTn id="107" dur="1" fill="hold">
                                          <p:stCondLst>
                                            <p:cond delay="499"/>
                                          </p:stCondLst>
                                        </p:cTn>
                                        <p:tgtEl>
                                          <p:spTgt spid="33963"/>
                                        </p:tgtEl>
                                        <p:attrNameLst>
                                          <p:attrName>style.visibility</p:attrName>
                                        </p:attrNameLst>
                                      </p:cBhvr>
                                      <p:to>
                                        <p:strVal val="hidden"/>
                                      </p:to>
                                    </p:set>
                                  </p:childTnLst>
                                </p:cTn>
                              </p:par>
                              <p:par>
                                <p:cTn id="108" presetID="5" presetClass="exit" presetSubtype="10" fill="hold" grpId="0" nodeType="withEffect">
                                  <p:stCondLst>
                                    <p:cond delay="0"/>
                                  </p:stCondLst>
                                  <p:childTnLst>
                                    <p:animEffect transition="out" filter="checkerboard(across)">
                                      <p:cBhvr>
                                        <p:cTn id="109" dur="500"/>
                                        <p:tgtEl>
                                          <p:spTgt spid="33939"/>
                                        </p:tgtEl>
                                      </p:cBhvr>
                                    </p:animEffect>
                                    <p:set>
                                      <p:cBhvr>
                                        <p:cTn id="110" dur="1" fill="hold">
                                          <p:stCondLst>
                                            <p:cond delay="499"/>
                                          </p:stCondLst>
                                        </p:cTn>
                                        <p:tgtEl>
                                          <p:spTgt spid="33939"/>
                                        </p:tgtEl>
                                        <p:attrNameLst>
                                          <p:attrName>style.visibility</p:attrName>
                                        </p:attrNameLst>
                                      </p:cBhvr>
                                      <p:to>
                                        <p:strVal val="hidden"/>
                                      </p:to>
                                    </p:set>
                                  </p:childTnLst>
                                </p:cTn>
                              </p:par>
                              <p:par>
                                <p:cTn id="111" presetID="5" presetClass="exit" presetSubtype="10" fill="hold" grpId="0" nodeType="withEffect">
                                  <p:stCondLst>
                                    <p:cond delay="0"/>
                                  </p:stCondLst>
                                  <p:childTnLst>
                                    <p:animEffect transition="out" filter="checkerboard(across)">
                                      <p:cBhvr>
                                        <p:cTn id="112" dur="500"/>
                                        <p:tgtEl>
                                          <p:spTgt spid="33940"/>
                                        </p:tgtEl>
                                      </p:cBhvr>
                                    </p:animEffect>
                                    <p:set>
                                      <p:cBhvr>
                                        <p:cTn id="113" dur="1" fill="hold">
                                          <p:stCondLst>
                                            <p:cond delay="499"/>
                                          </p:stCondLst>
                                        </p:cTn>
                                        <p:tgtEl>
                                          <p:spTgt spid="33940"/>
                                        </p:tgtEl>
                                        <p:attrNameLst>
                                          <p:attrName>style.visibility</p:attrName>
                                        </p:attrNameLst>
                                      </p:cBhvr>
                                      <p:to>
                                        <p:strVal val="hidden"/>
                                      </p:to>
                                    </p:set>
                                  </p:childTnLst>
                                </p:cTn>
                              </p:par>
                              <p:par>
                                <p:cTn id="114" presetID="5" presetClass="exit" presetSubtype="10" fill="hold" grpId="0" nodeType="withEffect">
                                  <p:stCondLst>
                                    <p:cond delay="0"/>
                                  </p:stCondLst>
                                  <p:childTnLst>
                                    <p:animEffect transition="out" filter="checkerboard(across)">
                                      <p:cBhvr>
                                        <p:cTn id="115" dur="500"/>
                                        <p:tgtEl>
                                          <p:spTgt spid="33941"/>
                                        </p:tgtEl>
                                      </p:cBhvr>
                                    </p:animEffect>
                                    <p:set>
                                      <p:cBhvr>
                                        <p:cTn id="116" dur="1" fill="hold">
                                          <p:stCondLst>
                                            <p:cond delay="499"/>
                                          </p:stCondLst>
                                        </p:cTn>
                                        <p:tgtEl>
                                          <p:spTgt spid="33941"/>
                                        </p:tgtEl>
                                        <p:attrNameLst>
                                          <p:attrName>style.visibility</p:attrName>
                                        </p:attrNameLst>
                                      </p:cBhvr>
                                      <p:to>
                                        <p:strVal val="hidden"/>
                                      </p:to>
                                    </p:set>
                                  </p:childTnLst>
                                </p:cTn>
                              </p:par>
                              <p:par>
                                <p:cTn id="117" presetID="5" presetClass="exit" presetSubtype="10" fill="hold" grpId="0" nodeType="withEffect">
                                  <p:stCondLst>
                                    <p:cond delay="0"/>
                                  </p:stCondLst>
                                  <p:childTnLst>
                                    <p:animEffect transition="out" filter="checkerboard(across)">
                                      <p:cBhvr>
                                        <p:cTn id="118" dur="500"/>
                                        <p:tgtEl>
                                          <p:spTgt spid="33948"/>
                                        </p:tgtEl>
                                      </p:cBhvr>
                                    </p:animEffect>
                                    <p:set>
                                      <p:cBhvr>
                                        <p:cTn id="119" dur="1" fill="hold">
                                          <p:stCondLst>
                                            <p:cond delay="499"/>
                                          </p:stCondLst>
                                        </p:cTn>
                                        <p:tgtEl>
                                          <p:spTgt spid="33948"/>
                                        </p:tgtEl>
                                        <p:attrNameLst>
                                          <p:attrName>style.visibility</p:attrName>
                                        </p:attrNameLst>
                                      </p:cBhvr>
                                      <p:to>
                                        <p:strVal val="hidden"/>
                                      </p:to>
                                    </p:set>
                                  </p:childTnLst>
                                </p:cTn>
                              </p:par>
                              <p:par>
                                <p:cTn id="120" presetID="5" presetClass="exit" presetSubtype="10" fill="hold" grpId="0" nodeType="withEffect">
                                  <p:stCondLst>
                                    <p:cond delay="0"/>
                                  </p:stCondLst>
                                  <p:childTnLst>
                                    <p:animEffect transition="out" filter="checkerboard(across)">
                                      <p:cBhvr>
                                        <p:cTn id="121" dur="500"/>
                                        <p:tgtEl>
                                          <p:spTgt spid="33943"/>
                                        </p:tgtEl>
                                      </p:cBhvr>
                                    </p:animEffect>
                                    <p:set>
                                      <p:cBhvr>
                                        <p:cTn id="122" dur="1" fill="hold">
                                          <p:stCondLst>
                                            <p:cond delay="499"/>
                                          </p:stCondLst>
                                        </p:cTn>
                                        <p:tgtEl>
                                          <p:spTgt spid="33943"/>
                                        </p:tgtEl>
                                        <p:attrNameLst>
                                          <p:attrName>style.visibility</p:attrName>
                                        </p:attrNameLst>
                                      </p:cBhvr>
                                      <p:to>
                                        <p:strVal val="hidden"/>
                                      </p:to>
                                    </p:set>
                                  </p:childTnLst>
                                </p:cTn>
                              </p:par>
                              <p:par>
                                <p:cTn id="123" presetID="5" presetClass="exit" presetSubtype="10" fill="hold" grpId="0" nodeType="withEffect">
                                  <p:stCondLst>
                                    <p:cond delay="0"/>
                                  </p:stCondLst>
                                  <p:childTnLst>
                                    <p:animEffect transition="out" filter="checkerboard(across)">
                                      <p:cBhvr>
                                        <p:cTn id="124" dur="500"/>
                                        <p:tgtEl>
                                          <p:spTgt spid="33942"/>
                                        </p:tgtEl>
                                      </p:cBhvr>
                                    </p:animEffect>
                                    <p:set>
                                      <p:cBhvr>
                                        <p:cTn id="125" dur="1" fill="hold">
                                          <p:stCondLst>
                                            <p:cond delay="499"/>
                                          </p:stCondLst>
                                        </p:cTn>
                                        <p:tgtEl>
                                          <p:spTgt spid="33942"/>
                                        </p:tgtEl>
                                        <p:attrNameLst>
                                          <p:attrName>style.visibility</p:attrName>
                                        </p:attrNameLst>
                                      </p:cBhvr>
                                      <p:to>
                                        <p:strVal val="hidden"/>
                                      </p:to>
                                    </p:set>
                                  </p:childTnLst>
                                </p:cTn>
                              </p:par>
                              <p:par>
                                <p:cTn id="126" presetID="5" presetClass="exit" presetSubtype="10" fill="hold" grpId="0" nodeType="withEffect">
                                  <p:stCondLst>
                                    <p:cond delay="0"/>
                                  </p:stCondLst>
                                  <p:childTnLst>
                                    <p:animEffect transition="out" filter="checkerboard(across)">
                                      <p:cBhvr>
                                        <p:cTn id="127" dur="500"/>
                                        <p:tgtEl>
                                          <p:spTgt spid="33946"/>
                                        </p:tgtEl>
                                      </p:cBhvr>
                                    </p:animEffect>
                                    <p:set>
                                      <p:cBhvr>
                                        <p:cTn id="128" dur="1" fill="hold">
                                          <p:stCondLst>
                                            <p:cond delay="499"/>
                                          </p:stCondLst>
                                        </p:cTn>
                                        <p:tgtEl>
                                          <p:spTgt spid="33946"/>
                                        </p:tgtEl>
                                        <p:attrNameLst>
                                          <p:attrName>style.visibility</p:attrName>
                                        </p:attrNameLst>
                                      </p:cBhvr>
                                      <p:to>
                                        <p:strVal val="hidden"/>
                                      </p:to>
                                    </p:set>
                                  </p:childTnLst>
                                </p:cTn>
                              </p:par>
                              <p:par>
                                <p:cTn id="129" presetID="5" presetClass="exit" presetSubtype="10" fill="hold" grpId="0" nodeType="withEffect">
                                  <p:stCondLst>
                                    <p:cond delay="0"/>
                                  </p:stCondLst>
                                  <p:childTnLst>
                                    <p:animEffect transition="out" filter="checkerboard(across)">
                                      <p:cBhvr>
                                        <p:cTn id="130" dur="500"/>
                                        <p:tgtEl>
                                          <p:spTgt spid="33945"/>
                                        </p:tgtEl>
                                      </p:cBhvr>
                                    </p:animEffect>
                                    <p:set>
                                      <p:cBhvr>
                                        <p:cTn id="131" dur="1" fill="hold">
                                          <p:stCondLst>
                                            <p:cond delay="499"/>
                                          </p:stCondLst>
                                        </p:cTn>
                                        <p:tgtEl>
                                          <p:spTgt spid="33945"/>
                                        </p:tgtEl>
                                        <p:attrNameLst>
                                          <p:attrName>style.visibility</p:attrName>
                                        </p:attrNameLst>
                                      </p:cBhvr>
                                      <p:to>
                                        <p:strVal val="hidden"/>
                                      </p:to>
                                    </p:set>
                                  </p:childTnLst>
                                </p:cTn>
                              </p:par>
                              <p:par>
                                <p:cTn id="132" presetID="5" presetClass="exit" presetSubtype="10" fill="hold" grpId="0" nodeType="withEffect">
                                  <p:stCondLst>
                                    <p:cond delay="0"/>
                                  </p:stCondLst>
                                  <p:childTnLst>
                                    <p:animEffect transition="out" filter="checkerboard(across)">
                                      <p:cBhvr>
                                        <p:cTn id="133" dur="500"/>
                                        <p:tgtEl>
                                          <p:spTgt spid="33944"/>
                                        </p:tgtEl>
                                      </p:cBhvr>
                                    </p:animEffect>
                                    <p:set>
                                      <p:cBhvr>
                                        <p:cTn id="134" dur="1" fill="hold">
                                          <p:stCondLst>
                                            <p:cond delay="499"/>
                                          </p:stCondLst>
                                        </p:cTn>
                                        <p:tgtEl>
                                          <p:spTgt spid="33944"/>
                                        </p:tgtEl>
                                        <p:attrNameLst>
                                          <p:attrName>style.visibility</p:attrName>
                                        </p:attrNameLst>
                                      </p:cBhvr>
                                      <p:to>
                                        <p:strVal val="hidden"/>
                                      </p:to>
                                    </p:set>
                                  </p:childTnLst>
                                </p:cTn>
                              </p:par>
                              <p:par>
                                <p:cTn id="135" presetID="5" presetClass="exit" presetSubtype="10" fill="hold" grpId="0" nodeType="withEffect">
                                  <p:stCondLst>
                                    <p:cond delay="0"/>
                                  </p:stCondLst>
                                  <p:childTnLst>
                                    <p:animEffect transition="out" filter="checkerboard(across)">
                                      <p:cBhvr>
                                        <p:cTn id="136" dur="500"/>
                                        <p:tgtEl>
                                          <p:spTgt spid="33947"/>
                                        </p:tgtEl>
                                      </p:cBhvr>
                                    </p:animEffect>
                                    <p:set>
                                      <p:cBhvr>
                                        <p:cTn id="137" dur="1" fill="hold">
                                          <p:stCondLst>
                                            <p:cond delay="499"/>
                                          </p:stCondLst>
                                        </p:cTn>
                                        <p:tgtEl>
                                          <p:spTgt spid="33947"/>
                                        </p:tgtEl>
                                        <p:attrNameLst>
                                          <p:attrName>style.visibility</p:attrName>
                                        </p:attrNameLst>
                                      </p:cBhvr>
                                      <p:to>
                                        <p:strVal val="hidden"/>
                                      </p:to>
                                    </p:set>
                                  </p:childTnLst>
                                </p:cTn>
                              </p:par>
                              <p:par>
                                <p:cTn id="138" presetID="5" presetClass="exit" presetSubtype="10" fill="hold" grpId="0" nodeType="withEffect">
                                  <p:stCondLst>
                                    <p:cond delay="0"/>
                                  </p:stCondLst>
                                  <p:childTnLst>
                                    <p:animEffect transition="out" filter="checkerboard(across)">
                                      <p:cBhvr>
                                        <p:cTn id="139" dur="500"/>
                                        <p:tgtEl>
                                          <p:spTgt spid="33966"/>
                                        </p:tgtEl>
                                      </p:cBhvr>
                                    </p:animEffect>
                                    <p:set>
                                      <p:cBhvr>
                                        <p:cTn id="140" dur="1" fill="hold">
                                          <p:stCondLst>
                                            <p:cond delay="499"/>
                                          </p:stCondLst>
                                        </p:cTn>
                                        <p:tgtEl>
                                          <p:spTgt spid="33966"/>
                                        </p:tgtEl>
                                        <p:attrNameLst>
                                          <p:attrName>style.visibility</p:attrName>
                                        </p:attrNameLst>
                                      </p:cBhvr>
                                      <p:to>
                                        <p:strVal val="hidden"/>
                                      </p:to>
                                    </p:set>
                                  </p:childTnLst>
                                </p:cTn>
                              </p:par>
                              <p:par>
                                <p:cTn id="141" presetID="5" presetClass="exit" presetSubtype="10" fill="hold" grpId="0" nodeType="withEffect">
                                  <p:stCondLst>
                                    <p:cond delay="0"/>
                                  </p:stCondLst>
                                  <p:childTnLst>
                                    <p:animEffect transition="out" filter="checkerboard(across)">
                                      <p:cBhvr>
                                        <p:cTn id="142" dur="500"/>
                                        <p:tgtEl>
                                          <p:spTgt spid="33965"/>
                                        </p:tgtEl>
                                      </p:cBhvr>
                                    </p:animEffect>
                                    <p:set>
                                      <p:cBhvr>
                                        <p:cTn id="143" dur="1" fill="hold">
                                          <p:stCondLst>
                                            <p:cond delay="499"/>
                                          </p:stCondLst>
                                        </p:cTn>
                                        <p:tgtEl>
                                          <p:spTgt spid="33965"/>
                                        </p:tgtEl>
                                        <p:attrNameLst>
                                          <p:attrName>style.visibility</p:attrName>
                                        </p:attrNameLst>
                                      </p:cBhvr>
                                      <p:to>
                                        <p:strVal val="hidden"/>
                                      </p:to>
                                    </p:set>
                                  </p:childTnLst>
                                </p:cTn>
                              </p:par>
                              <p:par>
                                <p:cTn id="144" presetID="5" presetClass="exit" presetSubtype="10" fill="hold" grpId="0" nodeType="withEffect">
                                  <p:stCondLst>
                                    <p:cond delay="0"/>
                                  </p:stCondLst>
                                  <p:childTnLst>
                                    <p:animEffect transition="out" filter="checkerboard(across)">
                                      <p:cBhvr>
                                        <p:cTn id="145" dur="500"/>
                                        <p:tgtEl>
                                          <p:spTgt spid="33958"/>
                                        </p:tgtEl>
                                      </p:cBhvr>
                                    </p:animEffect>
                                    <p:set>
                                      <p:cBhvr>
                                        <p:cTn id="146" dur="1" fill="hold">
                                          <p:stCondLst>
                                            <p:cond delay="499"/>
                                          </p:stCondLst>
                                        </p:cTn>
                                        <p:tgtEl>
                                          <p:spTgt spid="33958"/>
                                        </p:tgtEl>
                                        <p:attrNameLst>
                                          <p:attrName>style.visibility</p:attrName>
                                        </p:attrNameLst>
                                      </p:cBhvr>
                                      <p:to>
                                        <p:strVal val="hidden"/>
                                      </p:to>
                                    </p:set>
                                  </p:childTnLst>
                                </p:cTn>
                              </p:par>
                              <p:par>
                                <p:cTn id="147" presetID="5" presetClass="exit" presetSubtype="10" fill="hold" grpId="0" nodeType="withEffect">
                                  <p:stCondLst>
                                    <p:cond delay="0"/>
                                  </p:stCondLst>
                                  <p:childTnLst>
                                    <p:animEffect transition="out" filter="checkerboard(across)">
                                      <p:cBhvr>
                                        <p:cTn id="148" dur="500"/>
                                        <p:tgtEl>
                                          <p:spTgt spid="33949"/>
                                        </p:tgtEl>
                                      </p:cBhvr>
                                    </p:animEffect>
                                    <p:set>
                                      <p:cBhvr>
                                        <p:cTn id="149" dur="1" fill="hold">
                                          <p:stCondLst>
                                            <p:cond delay="499"/>
                                          </p:stCondLst>
                                        </p:cTn>
                                        <p:tgtEl>
                                          <p:spTgt spid="33949"/>
                                        </p:tgtEl>
                                        <p:attrNameLst>
                                          <p:attrName>style.visibility</p:attrName>
                                        </p:attrNameLst>
                                      </p:cBhvr>
                                      <p:to>
                                        <p:strVal val="hidden"/>
                                      </p:to>
                                    </p:set>
                                  </p:childTnLst>
                                </p:cTn>
                              </p:par>
                              <p:par>
                                <p:cTn id="150" presetID="5" presetClass="exit" presetSubtype="10" fill="hold" grpId="0" nodeType="withEffect">
                                  <p:stCondLst>
                                    <p:cond delay="0"/>
                                  </p:stCondLst>
                                  <p:childTnLst>
                                    <p:animEffect transition="out" filter="checkerboard(across)">
                                      <p:cBhvr>
                                        <p:cTn id="151" dur="500"/>
                                        <p:tgtEl>
                                          <p:spTgt spid="33950"/>
                                        </p:tgtEl>
                                      </p:cBhvr>
                                    </p:animEffect>
                                    <p:set>
                                      <p:cBhvr>
                                        <p:cTn id="152" dur="1" fill="hold">
                                          <p:stCondLst>
                                            <p:cond delay="499"/>
                                          </p:stCondLst>
                                        </p:cTn>
                                        <p:tgtEl>
                                          <p:spTgt spid="33950"/>
                                        </p:tgtEl>
                                        <p:attrNameLst>
                                          <p:attrName>style.visibility</p:attrName>
                                        </p:attrNameLst>
                                      </p:cBhvr>
                                      <p:to>
                                        <p:strVal val="hidden"/>
                                      </p:to>
                                    </p:set>
                                  </p:childTnLst>
                                </p:cTn>
                              </p:par>
                              <p:par>
                                <p:cTn id="153" presetID="5" presetClass="exit" presetSubtype="10" fill="hold" grpId="0" nodeType="withEffect">
                                  <p:stCondLst>
                                    <p:cond delay="0"/>
                                  </p:stCondLst>
                                  <p:childTnLst>
                                    <p:animEffect transition="out" filter="checkerboard(across)">
                                      <p:cBhvr>
                                        <p:cTn id="154" dur="500"/>
                                        <p:tgtEl>
                                          <p:spTgt spid="33951"/>
                                        </p:tgtEl>
                                      </p:cBhvr>
                                    </p:animEffect>
                                    <p:set>
                                      <p:cBhvr>
                                        <p:cTn id="155" dur="1" fill="hold">
                                          <p:stCondLst>
                                            <p:cond delay="499"/>
                                          </p:stCondLst>
                                        </p:cTn>
                                        <p:tgtEl>
                                          <p:spTgt spid="33951"/>
                                        </p:tgtEl>
                                        <p:attrNameLst>
                                          <p:attrName>style.visibility</p:attrName>
                                        </p:attrNameLst>
                                      </p:cBhvr>
                                      <p:to>
                                        <p:strVal val="hidden"/>
                                      </p:to>
                                    </p:set>
                                  </p:childTnLst>
                                </p:cTn>
                              </p:par>
                              <p:par>
                                <p:cTn id="156" presetID="5" presetClass="exit" presetSubtype="10" fill="hold" grpId="0" nodeType="withEffect">
                                  <p:stCondLst>
                                    <p:cond delay="0"/>
                                  </p:stCondLst>
                                  <p:childTnLst>
                                    <p:animEffect transition="out" filter="checkerboard(across)">
                                      <p:cBhvr>
                                        <p:cTn id="157" dur="500"/>
                                        <p:tgtEl>
                                          <p:spTgt spid="33955"/>
                                        </p:tgtEl>
                                      </p:cBhvr>
                                    </p:animEffect>
                                    <p:set>
                                      <p:cBhvr>
                                        <p:cTn id="158" dur="1" fill="hold">
                                          <p:stCondLst>
                                            <p:cond delay="499"/>
                                          </p:stCondLst>
                                        </p:cTn>
                                        <p:tgtEl>
                                          <p:spTgt spid="33955"/>
                                        </p:tgtEl>
                                        <p:attrNameLst>
                                          <p:attrName>style.visibility</p:attrName>
                                        </p:attrNameLst>
                                      </p:cBhvr>
                                      <p:to>
                                        <p:strVal val="hidden"/>
                                      </p:to>
                                    </p:set>
                                  </p:childTnLst>
                                </p:cTn>
                              </p:par>
                              <p:par>
                                <p:cTn id="159" presetID="5" presetClass="exit" presetSubtype="10" fill="hold" grpId="0" nodeType="withEffect">
                                  <p:stCondLst>
                                    <p:cond delay="0"/>
                                  </p:stCondLst>
                                  <p:childTnLst>
                                    <p:animEffect transition="out" filter="checkerboard(across)">
                                      <p:cBhvr>
                                        <p:cTn id="160" dur="500"/>
                                        <p:tgtEl>
                                          <p:spTgt spid="33954"/>
                                        </p:tgtEl>
                                      </p:cBhvr>
                                    </p:animEffect>
                                    <p:set>
                                      <p:cBhvr>
                                        <p:cTn id="161" dur="1" fill="hold">
                                          <p:stCondLst>
                                            <p:cond delay="499"/>
                                          </p:stCondLst>
                                        </p:cTn>
                                        <p:tgtEl>
                                          <p:spTgt spid="33954"/>
                                        </p:tgtEl>
                                        <p:attrNameLst>
                                          <p:attrName>style.visibility</p:attrName>
                                        </p:attrNameLst>
                                      </p:cBhvr>
                                      <p:to>
                                        <p:strVal val="hidden"/>
                                      </p:to>
                                    </p:set>
                                  </p:childTnLst>
                                </p:cTn>
                              </p:par>
                              <p:par>
                                <p:cTn id="162" presetID="5" presetClass="exit" presetSubtype="10" fill="hold" grpId="0" nodeType="withEffect">
                                  <p:stCondLst>
                                    <p:cond delay="0"/>
                                  </p:stCondLst>
                                  <p:childTnLst>
                                    <p:animEffect transition="out" filter="checkerboard(across)">
                                      <p:cBhvr>
                                        <p:cTn id="163" dur="500"/>
                                        <p:tgtEl>
                                          <p:spTgt spid="33953"/>
                                        </p:tgtEl>
                                      </p:cBhvr>
                                    </p:animEffect>
                                    <p:set>
                                      <p:cBhvr>
                                        <p:cTn id="164" dur="1" fill="hold">
                                          <p:stCondLst>
                                            <p:cond delay="499"/>
                                          </p:stCondLst>
                                        </p:cTn>
                                        <p:tgtEl>
                                          <p:spTgt spid="33953"/>
                                        </p:tgtEl>
                                        <p:attrNameLst>
                                          <p:attrName>style.visibility</p:attrName>
                                        </p:attrNameLst>
                                      </p:cBhvr>
                                      <p:to>
                                        <p:strVal val="hidden"/>
                                      </p:to>
                                    </p:set>
                                  </p:childTnLst>
                                </p:cTn>
                              </p:par>
                              <p:par>
                                <p:cTn id="165" presetID="5" presetClass="exit" presetSubtype="10" fill="hold" grpId="0" nodeType="withEffect">
                                  <p:stCondLst>
                                    <p:cond delay="0"/>
                                  </p:stCondLst>
                                  <p:childTnLst>
                                    <p:animEffect transition="out" filter="checkerboard(across)">
                                      <p:cBhvr>
                                        <p:cTn id="166" dur="500"/>
                                        <p:tgtEl>
                                          <p:spTgt spid="33952"/>
                                        </p:tgtEl>
                                      </p:cBhvr>
                                    </p:animEffect>
                                    <p:set>
                                      <p:cBhvr>
                                        <p:cTn id="167" dur="1" fill="hold">
                                          <p:stCondLst>
                                            <p:cond delay="499"/>
                                          </p:stCondLst>
                                        </p:cTn>
                                        <p:tgtEl>
                                          <p:spTgt spid="33952"/>
                                        </p:tgtEl>
                                        <p:attrNameLst>
                                          <p:attrName>style.visibility</p:attrName>
                                        </p:attrNameLst>
                                      </p:cBhvr>
                                      <p:to>
                                        <p:strVal val="hidden"/>
                                      </p:to>
                                    </p:set>
                                  </p:childTnLst>
                                </p:cTn>
                              </p:par>
                              <p:par>
                                <p:cTn id="168" presetID="5" presetClass="exit" presetSubtype="10" fill="hold" grpId="0" nodeType="withEffect">
                                  <p:stCondLst>
                                    <p:cond delay="0"/>
                                  </p:stCondLst>
                                  <p:childTnLst>
                                    <p:animEffect transition="out" filter="checkerboard(across)">
                                      <p:cBhvr>
                                        <p:cTn id="169" dur="500"/>
                                        <p:tgtEl>
                                          <p:spTgt spid="33956"/>
                                        </p:tgtEl>
                                      </p:cBhvr>
                                    </p:animEffect>
                                    <p:set>
                                      <p:cBhvr>
                                        <p:cTn id="170" dur="1" fill="hold">
                                          <p:stCondLst>
                                            <p:cond delay="499"/>
                                          </p:stCondLst>
                                        </p:cTn>
                                        <p:tgtEl>
                                          <p:spTgt spid="33956"/>
                                        </p:tgtEl>
                                        <p:attrNameLst>
                                          <p:attrName>style.visibility</p:attrName>
                                        </p:attrNameLst>
                                      </p:cBhvr>
                                      <p:to>
                                        <p:strVal val="hidden"/>
                                      </p:to>
                                    </p:set>
                                  </p:childTnLst>
                                </p:cTn>
                              </p:par>
                              <p:par>
                                <p:cTn id="171" presetID="5" presetClass="exit" presetSubtype="10" fill="hold" grpId="0" nodeType="withEffect">
                                  <p:stCondLst>
                                    <p:cond delay="0"/>
                                  </p:stCondLst>
                                  <p:childTnLst>
                                    <p:animEffect transition="out" filter="checkerboard(across)">
                                      <p:cBhvr>
                                        <p:cTn id="172" dur="500"/>
                                        <p:tgtEl>
                                          <p:spTgt spid="33957"/>
                                        </p:tgtEl>
                                      </p:cBhvr>
                                    </p:animEffect>
                                    <p:set>
                                      <p:cBhvr>
                                        <p:cTn id="173" dur="1" fill="hold">
                                          <p:stCondLst>
                                            <p:cond delay="499"/>
                                          </p:stCondLst>
                                        </p:cTn>
                                        <p:tgtEl>
                                          <p:spTgt spid="339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53" grpId="0" animBg="1"/>
      <p:bldP spid="33952" grpId="0" animBg="1"/>
      <p:bldP spid="33806" grpId="0" animBg="1"/>
      <p:bldP spid="33807" grpId="0" animBg="1"/>
      <p:bldP spid="33810" grpId="0" animBg="1"/>
      <p:bldP spid="33813" grpId="0" animBg="1"/>
      <p:bldP spid="33839" grpId="0" animBg="1"/>
      <p:bldP spid="33840" grpId="0" animBg="1"/>
      <p:bldP spid="33843" grpId="0" animBg="1"/>
      <p:bldP spid="33844" grpId="0" animBg="1"/>
      <p:bldP spid="33845" grpId="0" animBg="1"/>
      <p:bldP spid="33846" grpId="0" animBg="1"/>
      <p:bldP spid="33847" grpId="0" animBg="1"/>
      <p:bldP spid="33848" grpId="0" animBg="1" autoUpdateAnimBg="0"/>
      <p:bldP spid="33849" grpId="0" autoUpdateAnimBg="0"/>
      <p:bldP spid="33857" grpId="0" animBg="1"/>
      <p:bldP spid="33858" grpId="0" animBg="1"/>
      <p:bldP spid="33859" grpId="0" animBg="1"/>
      <p:bldP spid="33860" grpId="0" animBg="1"/>
      <p:bldP spid="33861" grpId="0" autoUpdateAnimBg="0"/>
      <p:bldP spid="33862" grpId="0" autoUpdateAnimBg="0"/>
      <p:bldP spid="33863" grpId="0" autoUpdateAnimBg="0"/>
      <p:bldP spid="33865" grpId="0" autoUpdateAnimBg="0"/>
      <p:bldP spid="33916" grpId="0" animBg="1"/>
      <p:bldP spid="33938" grpId="0" autoUpdateAnimBg="0"/>
      <p:bldP spid="33939" grpId="0" animBg="1"/>
      <p:bldP spid="33940" grpId="0" animBg="1"/>
      <p:bldP spid="33941" grpId="0" animBg="1"/>
      <p:bldP spid="33942" grpId="0" animBg="1"/>
      <p:bldP spid="33943" grpId="0" animBg="1"/>
      <p:bldP spid="33944" grpId="0" animBg="1"/>
      <p:bldP spid="33945" grpId="0" animBg="1"/>
      <p:bldP spid="33946" grpId="0"/>
      <p:bldP spid="33947" grpId="0"/>
      <p:bldP spid="33948" grpId="0"/>
      <p:bldP spid="33949" grpId="0" animBg="1"/>
      <p:bldP spid="33950" grpId="0" animBg="1"/>
      <p:bldP spid="33951" grpId="0"/>
      <p:bldP spid="33954" grpId="0" animBg="1"/>
      <p:bldP spid="33955" grpId="0" animBg="1"/>
      <p:bldP spid="33956" grpId="0"/>
      <p:bldP spid="33957" grpId="0"/>
      <p:bldP spid="33958" grpId="0" animBg="1"/>
      <p:bldP spid="33962" grpId="0" animBg="1"/>
      <p:bldP spid="33963" grpId="0" animBg="1"/>
      <p:bldP spid="33965" grpId="0" animBg="1"/>
      <p:bldP spid="339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9600" y="1752600"/>
            <a:ext cx="7772400" cy="4572000"/>
          </a:xfrm>
        </p:spPr>
        <p:txBody>
          <a:bodyPr/>
          <a:lstStyle/>
          <a:p>
            <a:pPr eaLnBrk="1" hangingPunct="1">
              <a:lnSpc>
                <a:spcPct val="80000"/>
              </a:lnSpc>
              <a:buFont typeface="Wingdings" pitchFamily="-105" charset="2"/>
              <a:buNone/>
            </a:pPr>
            <a:r>
              <a:rPr lang="en-US" sz="2400" smtClean="0"/>
              <a:t>    As the OS switches the allocation of CPU among processes it uses the PCB to store the CPU information  or context, which  represents the state of the process.</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In the previous example we have seen how the OS  performed a context switch between processes P2(from Running to Ready) and P1(from Ready to Running).</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When a context switch occurs we need to save the state of the running process in its PCB and load the state of the new process in the CPU.  </a:t>
            </a:r>
          </a:p>
          <a:p>
            <a:pPr eaLnBrk="1" hangingPunct="1">
              <a:lnSpc>
                <a:spcPct val="80000"/>
              </a:lnSpc>
              <a:buFont typeface="Wingdings" pitchFamily="-105" charset="2"/>
              <a:buNone/>
            </a:pPr>
            <a:endParaRPr lang="en-US" sz="2400" smtClean="0"/>
          </a:p>
        </p:txBody>
      </p:sp>
      <p:sp>
        <p:nvSpPr>
          <p:cNvPr id="44035" name="Text Box 4"/>
          <p:cNvSpPr txBox="1">
            <a:spLocks noChangeArrowheads="1"/>
          </p:cNvSpPr>
          <p:nvPr/>
        </p:nvSpPr>
        <p:spPr bwMode="auto">
          <a:xfrm>
            <a:off x="2971800" y="533400"/>
            <a:ext cx="4648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09600" y="1828800"/>
            <a:ext cx="7696200" cy="4343400"/>
          </a:xfrm>
        </p:spPr>
        <p:txBody>
          <a:bodyPr/>
          <a:lstStyle/>
          <a:p>
            <a:pPr eaLnBrk="1" hangingPunct="1">
              <a:buFont typeface="Wingdings" pitchFamily="-105" charset="2"/>
              <a:buNone/>
            </a:pPr>
            <a:r>
              <a:rPr lang="en-US" smtClean="0"/>
              <a:t>              </a:t>
            </a:r>
          </a:p>
          <a:p>
            <a:pPr eaLnBrk="1" hangingPunct="1">
              <a:buFont typeface="Wingdings" pitchFamily="-105" charset="2"/>
              <a:buNone/>
            </a:pPr>
            <a:r>
              <a:rPr lang="en-US" smtClean="0"/>
              <a:t>   </a:t>
            </a:r>
            <a:r>
              <a:rPr lang="en-US" sz="2800" smtClean="0"/>
              <a:t>A mode of operation that provides for the interleaved execution of two or more programs by a single processor.</a:t>
            </a:r>
          </a:p>
          <a:p>
            <a:pPr eaLnBrk="1" hangingPunct="1">
              <a:buFont typeface="Wingdings" pitchFamily="-105" charset="2"/>
              <a:buNone/>
            </a:pPr>
            <a:endParaRPr lang="en-US" sz="2800" smtClean="0"/>
          </a:p>
        </p:txBody>
      </p:sp>
      <p:sp>
        <p:nvSpPr>
          <p:cNvPr id="17411" name="Rectangle 4"/>
          <p:cNvSpPr>
            <a:spLocks noChangeArrowheads="1"/>
          </p:cNvSpPr>
          <p:nvPr/>
        </p:nvSpPr>
        <p:spPr bwMode="auto">
          <a:xfrm>
            <a:off x="0" y="1828800"/>
            <a:ext cx="2728913" cy="519113"/>
          </a:xfrm>
          <a:prstGeom prst="rect">
            <a:avLst/>
          </a:prstGeom>
          <a:noFill/>
          <a:ln w="9525">
            <a:noFill/>
            <a:miter lim="800000"/>
            <a:headEnd/>
            <a:tailEnd/>
          </a:ln>
        </p:spPr>
        <p:txBody>
          <a:bodyPr>
            <a:spAutoFit/>
          </a:bodyPr>
          <a:lstStyle/>
          <a:p>
            <a:pPr algn="ctr"/>
            <a:r>
              <a:rPr lang="en-US" sz="2800">
                <a:latin typeface="Times New Roman" pitchFamily="-105" charset="0"/>
              </a:rPr>
              <a:t>Definition:</a:t>
            </a:r>
          </a:p>
        </p:txBody>
      </p:sp>
      <p:sp>
        <p:nvSpPr>
          <p:cNvPr id="17412" name="Text Box 5"/>
          <p:cNvSpPr txBox="1">
            <a:spLocks noChangeArrowheads="1"/>
          </p:cNvSpPr>
          <p:nvPr/>
        </p:nvSpPr>
        <p:spPr bwMode="auto">
          <a:xfrm>
            <a:off x="1143000" y="762000"/>
            <a:ext cx="5410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169987" name="Oval 3"/>
          <p:cNvSpPr>
            <a:spLocks noChangeArrowheads="1"/>
          </p:cNvSpPr>
          <p:nvPr/>
        </p:nvSpPr>
        <p:spPr bwMode="auto">
          <a:xfrm>
            <a:off x="4953000" y="2362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169988" name="AutoShape 4"/>
          <p:cNvCxnSpPr>
            <a:cxnSpLocks noChangeShapeType="1"/>
            <a:stCxn id="169987" idx="3"/>
            <a:endCxn id="45058" idx="5"/>
          </p:cNvCxnSpPr>
          <p:nvPr/>
        </p:nvCxnSpPr>
        <p:spPr bwMode="auto">
          <a:xfrm rot="5400000">
            <a:off x="4055269" y="2234407"/>
            <a:ext cx="206375" cy="2414587"/>
          </a:xfrm>
          <a:prstGeom prst="curvedConnector3">
            <a:avLst>
              <a:gd name="adj1" fmla="val 302306"/>
            </a:avLst>
          </a:prstGeom>
          <a:noFill/>
          <a:ln w="9525">
            <a:solidFill>
              <a:srgbClr val="000000"/>
            </a:solidFill>
            <a:round/>
            <a:headEnd/>
            <a:tailEnd type="triangle" w="med" len="med"/>
          </a:ln>
        </p:spPr>
      </p:cxnSp>
      <p:cxnSp>
        <p:nvCxnSpPr>
          <p:cNvPr id="169990" name="AutoShape 6"/>
          <p:cNvCxnSpPr>
            <a:cxnSpLocks noChangeShapeType="1"/>
            <a:stCxn id="45058" idx="7"/>
            <a:endCxn id="169987" idx="1"/>
          </p:cNvCxnSpPr>
          <p:nvPr/>
        </p:nvCxnSpPr>
        <p:spPr bwMode="auto">
          <a:xfrm rot="-5400000">
            <a:off x="4109244" y="1370807"/>
            <a:ext cx="98425" cy="2414587"/>
          </a:xfrm>
          <a:prstGeom prst="curvedConnector3">
            <a:avLst>
              <a:gd name="adj1" fmla="val 501611"/>
            </a:avLst>
          </a:prstGeom>
          <a:noFill/>
          <a:ln w="9525">
            <a:solidFill>
              <a:srgbClr val="000000"/>
            </a:solidFill>
            <a:round/>
            <a:headEnd/>
            <a:tailEnd type="triangle" w="med" len="med"/>
          </a:ln>
        </p:spPr>
      </p:cxnSp>
      <p:sp>
        <p:nvSpPr>
          <p:cNvPr id="45062" name="Text Box 7"/>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169992" name="Text Box 8"/>
          <p:cNvSpPr txBox="1">
            <a:spLocks noChangeArrowheads="1"/>
          </p:cNvSpPr>
          <p:nvPr/>
        </p:nvSpPr>
        <p:spPr bwMode="auto">
          <a:xfrm>
            <a:off x="3505200" y="4038600"/>
            <a:ext cx="16002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169993" name="Text Box 9"/>
          <p:cNvSpPr txBox="1">
            <a:spLocks noChangeArrowheads="1"/>
          </p:cNvSpPr>
          <p:nvPr/>
        </p:nvSpPr>
        <p:spPr bwMode="auto">
          <a:xfrm>
            <a:off x="3657600" y="1905000"/>
            <a:ext cx="15240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Dispatch</a:t>
            </a:r>
          </a:p>
          <a:p>
            <a:r>
              <a:rPr lang="en-US" sz="1800">
                <a:latin typeface="Times New Roman" pitchFamily="-105" charset="0"/>
              </a:rPr>
              <a:t>  </a:t>
            </a:r>
          </a:p>
        </p:txBody>
      </p:sp>
      <p:sp>
        <p:nvSpPr>
          <p:cNvPr id="169994" name="Rectangle 10"/>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5066" name="Text Box 11"/>
          <p:cNvSpPr txBox="1">
            <a:spLocks noChangeArrowheads="1"/>
          </p:cNvSpPr>
          <p:nvPr/>
        </p:nvSpPr>
        <p:spPr bwMode="auto">
          <a:xfrm>
            <a:off x="2286000" y="990600"/>
            <a:ext cx="5257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Timer  interrupt</a:t>
            </a:r>
            <a:r>
              <a:rPr lang="en-US">
                <a:latin typeface="Times New Roman" pitchFamily="-105" charset="0"/>
              </a:rPr>
              <a:t> </a:t>
            </a:r>
          </a:p>
        </p:txBody>
      </p:sp>
      <p:sp>
        <p:nvSpPr>
          <p:cNvPr id="169996" name="Text Box 12"/>
          <p:cNvSpPr txBox="1">
            <a:spLocks noChangeArrowheads="1"/>
          </p:cNvSpPr>
          <p:nvPr/>
        </p:nvSpPr>
        <p:spPr bwMode="auto">
          <a:xfrm>
            <a:off x="1600200" y="2057400"/>
            <a:ext cx="561975" cy="457200"/>
          </a:xfrm>
          <a:prstGeom prst="rect">
            <a:avLst/>
          </a:prstGeom>
          <a:noFill/>
          <a:ln w="9525">
            <a:noFill/>
            <a:miter lim="800000"/>
            <a:headEnd/>
            <a:tailEnd/>
          </a:ln>
        </p:spPr>
        <p:txBody>
          <a:bodyPr wrap="none">
            <a:spAutoFit/>
          </a:bodyPr>
          <a:lstStyle/>
          <a:p>
            <a:r>
              <a:rPr lang="en-US"/>
              <a:t>P1</a:t>
            </a:r>
          </a:p>
        </p:txBody>
      </p:sp>
      <p:sp>
        <p:nvSpPr>
          <p:cNvPr id="169998" name="Text Box 14"/>
          <p:cNvSpPr txBox="1">
            <a:spLocks noChangeArrowheads="1"/>
          </p:cNvSpPr>
          <p:nvPr/>
        </p:nvSpPr>
        <p:spPr bwMode="auto">
          <a:xfrm>
            <a:off x="914400" y="2057400"/>
            <a:ext cx="561975" cy="457200"/>
          </a:xfrm>
          <a:prstGeom prst="rect">
            <a:avLst/>
          </a:prstGeom>
          <a:noFill/>
          <a:ln w="9525">
            <a:noFill/>
            <a:miter lim="800000"/>
            <a:headEnd/>
            <a:tailEnd/>
          </a:ln>
        </p:spPr>
        <p:txBody>
          <a:bodyPr wrap="none">
            <a:spAutoFit/>
          </a:bodyPr>
          <a:lstStyle/>
          <a:p>
            <a:r>
              <a:rPr lang="en-US"/>
              <a:t>P2</a:t>
            </a:r>
          </a:p>
        </p:txBody>
      </p:sp>
      <p:sp>
        <p:nvSpPr>
          <p:cNvPr id="45069" name="Text Box 15"/>
          <p:cNvSpPr txBox="1">
            <a:spLocks noChangeArrowheads="1"/>
          </p:cNvSpPr>
          <p:nvPr/>
        </p:nvSpPr>
        <p:spPr bwMode="auto">
          <a:xfrm>
            <a:off x="1431925" y="4756150"/>
            <a:ext cx="6251575" cy="1187450"/>
          </a:xfrm>
          <a:prstGeom prst="rect">
            <a:avLst/>
          </a:prstGeom>
          <a:noFill/>
          <a:ln w="9525">
            <a:noFill/>
            <a:miter lim="800000"/>
            <a:headEnd/>
            <a:tailEnd/>
          </a:ln>
        </p:spPr>
        <p:txBody>
          <a:bodyPr wrap="none">
            <a:spAutoFit/>
          </a:bodyPr>
          <a:lstStyle/>
          <a:p>
            <a:r>
              <a:rPr lang="en-US"/>
              <a:t>After a timer interrupt, the OS move </a:t>
            </a:r>
          </a:p>
          <a:p>
            <a:r>
              <a:rPr lang="en-US"/>
              <a:t>P1 back to the ready state and the CPU</a:t>
            </a:r>
          </a:p>
          <a:p>
            <a:r>
              <a:rPr lang="en-US"/>
              <a:t>Is assigned to P2.</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9994"/>
                                        </p:tgtEl>
                                        <p:attrNameLst>
                                          <p:attrName>style.visibility</p:attrName>
                                        </p:attrNameLst>
                                      </p:cBhvr>
                                      <p:to>
                                        <p:strVal val="visible"/>
                                      </p:to>
                                    </p:set>
                                    <p:animEffect transition="in" filter="fade">
                                      <p:cBhvr>
                                        <p:cTn id="7" dur="1000"/>
                                        <p:tgtEl>
                                          <p:spTgt spid="169994"/>
                                        </p:tgtEl>
                                      </p:cBhvr>
                                    </p:animEffect>
                                    <p:anim calcmode="lin" valueType="num">
                                      <p:cBhvr>
                                        <p:cTn id="8" dur="1000" fill="hold"/>
                                        <p:tgtEl>
                                          <p:spTgt spid="169994"/>
                                        </p:tgtEl>
                                        <p:attrNameLst>
                                          <p:attrName>ppt_x</p:attrName>
                                        </p:attrNameLst>
                                      </p:cBhvr>
                                      <p:tavLst>
                                        <p:tav tm="0">
                                          <p:val>
                                            <p:strVal val="#ppt_x"/>
                                          </p:val>
                                        </p:tav>
                                        <p:tav tm="100000">
                                          <p:val>
                                            <p:strVal val="#ppt_x"/>
                                          </p:val>
                                        </p:tav>
                                      </p:tavLst>
                                    </p:anim>
                                    <p:anim calcmode="lin" valueType="num">
                                      <p:cBhvr>
                                        <p:cTn id="9" dur="898" decel="100000" fill="hold"/>
                                        <p:tgtEl>
                                          <p:spTgt spid="1699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9994"/>
                                        </p:tgtEl>
                                        <p:attrNameLst>
                                          <p:attrName>ppt_y</p:attrName>
                                        </p:attrNameLst>
                                      </p:cBhvr>
                                      <p:tavLst>
                                        <p:tav tm="0">
                                          <p:val>
                                            <p:strVal val="#ppt_y-.03"/>
                                          </p:val>
                                        </p:tav>
                                        <p:tav tm="100000">
                                          <p:val>
                                            <p:strVal val="#ppt_y"/>
                                          </p:val>
                                        </p:tav>
                                      </p:tavLst>
                                    </p:anim>
                                  </p:childTnLst>
                                </p:cTn>
                              </p:par>
                              <p:par>
                                <p:cTn id="11" presetID="4" presetClass="entr" presetSubtype="16" fill="hold" grpId="0" nodeType="withEffect">
                                  <p:stCondLst>
                                    <p:cond delay="0"/>
                                  </p:stCondLst>
                                  <p:childTnLst>
                                    <p:set>
                                      <p:cBhvr>
                                        <p:cTn id="12" dur="1" fill="hold">
                                          <p:stCondLst>
                                            <p:cond delay="0"/>
                                          </p:stCondLst>
                                        </p:cTn>
                                        <p:tgtEl>
                                          <p:spTgt spid="169987"/>
                                        </p:tgtEl>
                                        <p:attrNameLst>
                                          <p:attrName>style.visibility</p:attrName>
                                        </p:attrNameLst>
                                      </p:cBhvr>
                                      <p:to>
                                        <p:strVal val="visible"/>
                                      </p:to>
                                    </p:set>
                                    <p:animEffect transition="in" filter="box(in)">
                                      <p:cBhvr>
                                        <p:cTn id="13" dur="500"/>
                                        <p:tgtEl>
                                          <p:spTgt spid="16998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69990"/>
                                        </p:tgtEl>
                                        <p:attrNameLst>
                                          <p:attrName>style.visibility</p:attrName>
                                        </p:attrNameLst>
                                      </p:cBhvr>
                                      <p:to>
                                        <p:strVal val="visible"/>
                                      </p:to>
                                    </p:set>
                                    <p:animEffect transition="in" filter="diamond(in)">
                                      <p:cBhvr>
                                        <p:cTn id="18" dur="2000"/>
                                        <p:tgtEl>
                                          <p:spTgt spid="16999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9993"/>
                                        </p:tgtEl>
                                        <p:attrNameLst>
                                          <p:attrName>style.visibility</p:attrName>
                                        </p:attrNameLst>
                                      </p:cBhvr>
                                      <p:to>
                                        <p:strVal val="visible"/>
                                      </p:to>
                                    </p:set>
                                    <p:animEffect transition="in" filter="diamond(in)">
                                      <p:cBhvr>
                                        <p:cTn id="23" dur="2000"/>
                                        <p:tgtEl>
                                          <p:spTgt spid="169993"/>
                                        </p:tgtEl>
                                      </p:cBhvr>
                                    </p:animEffect>
                                  </p:childTnLst>
                                </p:cTn>
                              </p:par>
                            </p:childTnLst>
                          </p:cTn>
                        </p:par>
                        <p:par>
                          <p:cTn id="24" fill="hold">
                            <p:stCondLst>
                              <p:cond delay="2000"/>
                            </p:stCondLst>
                            <p:childTnLst>
                              <p:par>
                                <p:cTn id="25" presetID="63" presetClass="path" presetSubtype="0" accel="50000" decel="50000" fill="hold" grpId="1" nodeType="afterEffect">
                                  <p:stCondLst>
                                    <p:cond delay="0"/>
                                  </p:stCondLst>
                                  <p:childTnLst>
                                    <p:animMotion origin="layout" path="M 8.33333E-7 -4.97687E-6 L 0.56927 -4.97687E-6 " pathEditMode="relative" rAng="0" ptsTypes="AA">
                                      <p:cBhvr>
                                        <p:cTn id="26" dur="2000" fill="hold"/>
                                        <p:tgtEl>
                                          <p:spTgt spid="169996"/>
                                        </p:tgtEl>
                                        <p:attrNameLst>
                                          <p:attrName>ppt_x</p:attrName>
                                          <p:attrName>ppt_y</p:attrName>
                                        </p:attrNameLst>
                                      </p:cBhvr>
                                      <p:rCtr x="285" y="0"/>
                                    </p:animMotion>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69988"/>
                                        </p:tgtEl>
                                        <p:attrNameLst>
                                          <p:attrName>style.visibility</p:attrName>
                                        </p:attrNameLst>
                                      </p:cBhvr>
                                      <p:to>
                                        <p:strVal val="visible"/>
                                      </p:to>
                                    </p:set>
                                    <p:animEffect transition="in" filter="diamond(in)">
                                      <p:cBhvr>
                                        <p:cTn id="31" dur="2000"/>
                                        <p:tgtEl>
                                          <p:spTgt spid="169988"/>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69992"/>
                                        </p:tgtEl>
                                        <p:attrNameLst>
                                          <p:attrName>style.visibility</p:attrName>
                                        </p:attrNameLst>
                                      </p:cBhvr>
                                      <p:to>
                                        <p:strVal val="visible"/>
                                      </p:to>
                                    </p:set>
                                    <p:animEffect transition="in" filter="diamond(in)">
                                      <p:cBhvr>
                                        <p:cTn id="34" dur="2000"/>
                                        <p:tgtEl>
                                          <p:spTgt spid="169992"/>
                                        </p:tgtEl>
                                      </p:cBhvr>
                                    </p:animEffect>
                                  </p:childTnLst>
                                </p:cTn>
                              </p:par>
                            </p:childTnLst>
                          </p:cTn>
                        </p:par>
                        <p:par>
                          <p:cTn id="35" fill="hold">
                            <p:stCondLst>
                              <p:cond delay="2000"/>
                            </p:stCondLst>
                            <p:childTnLst>
                              <p:par>
                                <p:cTn id="36" presetID="63" presetClass="path" presetSubtype="0" accel="50000" decel="50000" fill="hold" grpId="0" nodeType="afterEffect">
                                  <p:stCondLst>
                                    <p:cond delay="0"/>
                                  </p:stCondLst>
                                  <p:childTnLst>
                                    <p:animMotion origin="layout" path="M 8.33333E-7 -4.97687E-6 L 0.56927 -4.97687E-6 " pathEditMode="relative" rAng="0" ptsTypes="AA">
                                      <p:cBhvr>
                                        <p:cTn id="37" dur="2000" spd="-100000" fill="hold"/>
                                        <p:tgtEl>
                                          <p:spTgt spid="169996"/>
                                        </p:tgtEl>
                                        <p:attrNameLst>
                                          <p:attrName>ppt_x</p:attrName>
                                          <p:attrName>ppt_y</p:attrName>
                                        </p:attrNameLst>
                                      </p:cBhvr>
                                      <p:rCtr x="285" y="0"/>
                                    </p:animMotion>
                                  </p:childTnLst>
                                </p:cTn>
                              </p:par>
                            </p:childTnLst>
                          </p:cTn>
                        </p:par>
                        <p:par>
                          <p:cTn id="38" fill="hold">
                            <p:stCondLst>
                              <p:cond delay="4000"/>
                            </p:stCondLst>
                            <p:childTnLst>
                              <p:par>
                                <p:cTn id="39" presetID="63" presetClass="path" presetSubtype="0" accel="50000" decel="50000" fill="hold" grpId="0" nodeType="afterEffect">
                                  <p:stCondLst>
                                    <p:cond delay="0"/>
                                  </p:stCondLst>
                                  <p:childTnLst>
                                    <p:animMotion origin="layout" path="M 8.33333E-7 -4.97687E-6 L 0.6776 -4.97687E-6 " pathEditMode="relative" rAng="0" ptsTypes="AA">
                                      <p:cBhvr>
                                        <p:cTn id="40" dur="2000" fill="hold"/>
                                        <p:tgtEl>
                                          <p:spTgt spid="169998"/>
                                        </p:tgtEl>
                                        <p:attrNameLst>
                                          <p:attrName>ppt_x</p:attrName>
                                          <p:attrName>ppt_y</p:attrName>
                                        </p:attrNameLst>
                                      </p:cBhvr>
                                      <p:rCtr x="3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92" grpId="0"/>
      <p:bldP spid="169993" grpId="0"/>
      <p:bldP spid="169994" grpId="0"/>
      <p:bldP spid="169996" grpId="0"/>
      <p:bldP spid="169996" grpId="1"/>
      <p:bldP spid="169998"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6082" name="Line 6"/>
          <p:cNvSpPr>
            <a:spLocks noChangeShapeType="1"/>
          </p:cNvSpPr>
          <p:nvPr/>
        </p:nvSpPr>
        <p:spPr bwMode="auto">
          <a:xfrm>
            <a:off x="39624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3" name="Line 7"/>
          <p:cNvSpPr>
            <a:spLocks noChangeShapeType="1"/>
          </p:cNvSpPr>
          <p:nvPr/>
        </p:nvSpPr>
        <p:spPr bwMode="auto">
          <a:xfrm>
            <a:off x="61722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4" name="Line 8"/>
          <p:cNvSpPr>
            <a:spLocks noChangeShapeType="1"/>
          </p:cNvSpPr>
          <p:nvPr/>
        </p:nvSpPr>
        <p:spPr bwMode="auto">
          <a:xfrm>
            <a:off x="2057400" y="914400"/>
            <a:ext cx="0" cy="1066800"/>
          </a:xfrm>
          <a:prstGeom prst="line">
            <a:avLst/>
          </a:prstGeom>
          <a:noFill/>
          <a:ln w="9525">
            <a:solidFill>
              <a:schemeClr val="tx1"/>
            </a:solidFill>
            <a:miter lim="800000"/>
            <a:headEnd/>
            <a:tailEnd type="triangle" w="med" len="med"/>
          </a:ln>
        </p:spPr>
        <p:txBody>
          <a:bodyPr wrap="none"/>
          <a:lstStyle/>
          <a:p>
            <a:endParaRPr lang="en-US"/>
          </a:p>
        </p:txBody>
      </p:sp>
      <p:sp>
        <p:nvSpPr>
          <p:cNvPr id="29705" name="Line 9"/>
          <p:cNvSpPr>
            <a:spLocks noChangeShapeType="1"/>
          </p:cNvSpPr>
          <p:nvPr/>
        </p:nvSpPr>
        <p:spPr bwMode="auto">
          <a:xfrm>
            <a:off x="1447800" y="1981200"/>
            <a:ext cx="5562600" cy="0"/>
          </a:xfrm>
          <a:prstGeom prst="line">
            <a:avLst/>
          </a:prstGeom>
          <a:noFill/>
          <a:ln w="9525">
            <a:solidFill>
              <a:schemeClr val="tx1"/>
            </a:solidFill>
            <a:miter lim="800000"/>
            <a:headEnd/>
            <a:tailEnd/>
          </a:ln>
        </p:spPr>
        <p:txBody>
          <a:bodyPr wrap="none"/>
          <a:lstStyle/>
          <a:p>
            <a:endParaRPr lang="en-US"/>
          </a:p>
        </p:txBody>
      </p:sp>
      <p:sp>
        <p:nvSpPr>
          <p:cNvPr id="29706" name="Rectangle 10"/>
          <p:cNvSpPr>
            <a:spLocks noChangeArrowheads="1"/>
          </p:cNvSpPr>
          <p:nvPr/>
        </p:nvSpPr>
        <p:spPr bwMode="auto">
          <a:xfrm>
            <a:off x="2438400" y="19812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8" name="Line 12"/>
          <p:cNvSpPr>
            <a:spLocks noChangeShapeType="1"/>
          </p:cNvSpPr>
          <p:nvPr/>
        </p:nvSpPr>
        <p:spPr bwMode="auto">
          <a:xfrm>
            <a:off x="20574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09" name="Line 13"/>
          <p:cNvSpPr>
            <a:spLocks noChangeShapeType="1"/>
          </p:cNvSpPr>
          <p:nvPr/>
        </p:nvSpPr>
        <p:spPr bwMode="auto">
          <a:xfrm>
            <a:off x="61722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10" name="Line 14"/>
          <p:cNvSpPr>
            <a:spLocks noChangeShapeType="1"/>
          </p:cNvSpPr>
          <p:nvPr/>
        </p:nvSpPr>
        <p:spPr bwMode="auto">
          <a:xfrm>
            <a:off x="1447800" y="3505200"/>
            <a:ext cx="5638800" cy="0"/>
          </a:xfrm>
          <a:prstGeom prst="line">
            <a:avLst/>
          </a:prstGeom>
          <a:noFill/>
          <a:ln w="9525">
            <a:solidFill>
              <a:schemeClr val="tx1"/>
            </a:solidFill>
            <a:miter lim="800000"/>
            <a:headEnd/>
            <a:tailEnd/>
          </a:ln>
        </p:spPr>
        <p:txBody>
          <a:bodyPr wrap="none"/>
          <a:lstStyle/>
          <a:p>
            <a:endParaRPr lang="en-US"/>
          </a:p>
        </p:txBody>
      </p:sp>
      <p:sp>
        <p:nvSpPr>
          <p:cNvPr id="29712" name="Text Box 16"/>
          <p:cNvSpPr txBox="1">
            <a:spLocks noChangeArrowheads="1"/>
          </p:cNvSpPr>
          <p:nvPr/>
        </p:nvSpPr>
        <p:spPr bwMode="auto">
          <a:xfrm>
            <a:off x="2590800" y="1981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PCB1</a:t>
            </a:r>
          </a:p>
        </p:txBody>
      </p:sp>
      <p:sp>
        <p:nvSpPr>
          <p:cNvPr id="29714" name="Rectangle 18"/>
          <p:cNvSpPr>
            <a:spLocks noChangeArrowheads="1"/>
          </p:cNvSpPr>
          <p:nvPr/>
        </p:nvSpPr>
        <p:spPr bwMode="auto">
          <a:xfrm>
            <a:off x="2362200" y="29718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5" name="Text Box 19"/>
          <p:cNvSpPr txBox="1">
            <a:spLocks noChangeArrowheads="1"/>
          </p:cNvSpPr>
          <p:nvPr/>
        </p:nvSpPr>
        <p:spPr bwMode="auto">
          <a:xfrm>
            <a:off x="2362200" y="2895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29716" name="Line 20"/>
          <p:cNvSpPr>
            <a:spLocks noChangeShapeType="1"/>
          </p:cNvSpPr>
          <p:nvPr/>
        </p:nvSpPr>
        <p:spPr bwMode="auto">
          <a:xfrm>
            <a:off x="3962400" y="25146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29717" name="Line 21"/>
          <p:cNvSpPr>
            <a:spLocks noChangeShapeType="1"/>
          </p:cNvSpPr>
          <p:nvPr/>
        </p:nvSpPr>
        <p:spPr bwMode="auto">
          <a:xfrm>
            <a:off x="6172200" y="3581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18" name="Line 22"/>
          <p:cNvSpPr>
            <a:spLocks noChangeShapeType="1"/>
          </p:cNvSpPr>
          <p:nvPr/>
        </p:nvSpPr>
        <p:spPr bwMode="auto">
          <a:xfrm>
            <a:off x="2057400" y="35814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19" name="Line 23"/>
          <p:cNvSpPr>
            <a:spLocks noChangeShapeType="1"/>
          </p:cNvSpPr>
          <p:nvPr/>
        </p:nvSpPr>
        <p:spPr bwMode="auto">
          <a:xfrm>
            <a:off x="3962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29720" name="Line 24"/>
          <p:cNvSpPr>
            <a:spLocks noChangeShapeType="1"/>
          </p:cNvSpPr>
          <p:nvPr/>
        </p:nvSpPr>
        <p:spPr bwMode="auto">
          <a:xfrm>
            <a:off x="1447800" y="4114800"/>
            <a:ext cx="5638800" cy="0"/>
          </a:xfrm>
          <a:prstGeom prst="line">
            <a:avLst/>
          </a:prstGeom>
          <a:noFill/>
          <a:ln w="9525">
            <a:solidFill>
              <a:schemeClr val="tx1"/>
            </a:solidFill>
            <a:miter lim="800000"/>
            <a:headEnd/>
            <a:tailEnd/>
          </a:ln>
        </p:spPr>
        <p:txBody>
          <a:bodyPr wrap="none"/>
          <a:lstStyle/>
          <a:p>
            <a:endParaRPr lang="en-US"/>
          </a:p>
        </p:txBody>
      </p:sp>
      <p:sp>
        <p:nvSpPr>
          <p:cNvPr id="29721" name="Rectangle 25"/>
          <p:cNvSpPr>
            <a:spLocks noChangeArrowheads="1"/>
          </p:cNvSpPr>
          <p:nvPr/>
        </p:nvSpPr>
        <p:spPr bwMode="auto">
          <a:xfrm>
            <a:off x="2438400" y="41148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2" name="Line 26"/>
          <p:cNvSpPr>
            <a:spLocks noChangeShapeType="1"/>
          </p:cNvSpPr>
          <p:nvPr/>
        </p:nvSpPr>
        <p:spPr bwMode="auto">
          <a:xfrm>
            <a:off x="3962400" y="46482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24" name="Text Box 28"/>
          <p:cNvSpPr txBox="1">
            <a:spLocks noChangeArrowheads="1"/>
          </p:cNvSpPr>
          <p:nvPr/>
        </p:nvSpPr>
        <p:spPr bwMode="auto">
          <a:xfrm>
            <a:off x="2667000" y="41148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PCB2</a:t>
            </a:r>
          </a:p>
        </p:txBody>
      </p:sp>
      <p:sp>
        <p:nvSpPr>
          <p:cNvPr id="29726" name="Rectangle 30"/>
          <p:cNvSpPr>
            <a:spLocks noChangeArrowheads="1"/>
          </p:cNvSpPr>
          <p:nvPr/>
        </p:nvSpPr>
        <p:spPr bwMode="auto">
          <a:xfrm>
            <a:off x="2438400" y="51816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7" name="Text Box 31"/>
          <p:cNvSpPr txBox="1">
            <a:spLocks noChangeArrowheads="1"/>
          </p:cNvSpPr>
          <p:nvPr/>
        </p:nvSpPr>
        <p:spPr bwMode="auto">
          <a:xfrm>
            <a:off x="2438400" y="51054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PCB1</a:t>
            </a:r>
          </a:p>
        </p:txBody>
      </p:sp>
      <p:sp>
        <p:nvSpPr>
          <p:cNvPr id="29728" name="Line 32"/>
          <p:cNvSpPr>
            <a:spLocks noChangeShapeType="1"/>
          </p:cNvSpPr>
          <p:nvPr/>
        </p:nvSpPr>
        <p:spPr bwMode="auto">
          <a:xfrm>
            <a:off x="20574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29" name="Line 33"/>
          <p:cNvSpPr>
            <a:spLocks noChangeShapeType="1"/>
          </p:cNvSpPr>
          <p:nvPr/>
        </p:nvSpPr>
        <p:spPr bwMode="auto">
          <a:xfrm>
            <a:off x="61722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30" name="Line 34"/>
          <p:cNvSpPr>
            <a:spLocks noChangeShapeType="1"/>
          </p:cNvSpPr>
          <p:nvPr/>
        </p:nvSpPr>
        <p:spPr bwMode="auto">
          <a:xfrm>
            <a:off x="1524000" y="5715000"/>
            <a:ext cx="5562600" cy="0"/>
          </a:xfrm>
          <a:prstGeom prst="line">
            <a:avLst/>
          </a:prstGeom>
          <a:noFill/>
          <a:ln w="9525">
            <a:solidFill>
              <a:schemeClr val="tx1"/>
            </a:solidFill>
            <a:miter lim="800000"/>
            <a:headEnd/>
            <a:tailEnd/>
          </a:ln>
        </p:spPr>
        <p:txBody>
          <a:bodyPr wrap="none"/>
          <a:lstStyle/>
          <a:p>
            <a:endParaRPr lang="en-US"/>
          </a:p>
        </p:txBody>
      </p:sp>
      <p:sp>
        <p:nvSpPr>
          <p:cNvPr id="29731" name="Line 35"/>
          <p:cNvSpPr>
            <a:spLocks noChangeShapeType="1"/>
          </p:cNvSpPr>
          <p:nvPr/>
        </p:nvSpPr>
        <p:spPr bwMode="auto">
          <a:xfrm>
            <a:off x="61722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2" name="Line 36"/>
          <p:cNvSpPr>
            <a:spLocks noChangeShapeType="1"/>
          </p:cNvSpPr>
          <p:nvPr/>
        </p:nvSpPr>
        <p:spPr bwMode="auto">
          <a:xfrm>
            <a:off x="2057400" y="571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33" name="Line 37"/>
          <p:cNvSpPr>
            <a:spLocks noChangeShapeType="1"/>
          </p:cNvSpPr>
          <p:nvPr/>
        </p:nvSpPr>
        <p:spPr bwMode="auto">
          <a:xfrm>
            <a:off x="40386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5" name="Text Box 39"/>
          <p:cNvSpPr txBox="1">
            <a:spLocks noChangeArrowheads="1"/>
          </p:cNvSpPr>
          <p:nvPr/>
        </p:nvSpPr>
        <p:spPr bwMode="auto">
          <a:xfrm>
            <a:off x="7239000" y="175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29736" name="Text Box 40"/>
          <p:cNvSpPr txBox="1">
            <a:spLocks noChangeArrowheads="1"/>
          </p:cNvSpPr>
          <p:nvPr/>
        </p:nvSpPr>
        <p:spPr bwMode="auto">
          <a:xfrm>
            <a:off x="7239000" y="556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7" name="Text Box 41"/>
          <p:cNvSpPr txBox="1">
            <a:spLocks noChangeArrowheads="1"/>
          </p:cNvSpPr>
          <p:nvPr/>
        </p:nvSpPr>
        <p:spPr bwMode="auto">
          <a:xfrm>
            <a:off x="7239000" y="3276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8" name="Text Box 42"/>
          <p:cNvSpPr txBox="1">
            <a:spLocks noChangeArrowheads="1"/>
          </p:cNvSpPr>
          <p:nvPr/>
        </p:nvSpPr>
        <p:spPr bwMode="auto">
          <a:xfrm>
            <a:off x="7239000" y="39624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46113" name="Text Box 45"/>
          <p:cNvSpPr txBox="1">
            <a:spLocks noChangeArrowheads="1"/>
          </p:cNvSpPr>
          <p:nvPr/>
        </p:nvSpPr>
        <p:spPr bwMode="auto">
          <a:xfrm>
            <a:off x="2209800" y="9144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P1</a:t>
            </a:r>
          </a:p>
        </p:txBody>
      </p:sp>
      <p:sp>
        <p:nvSpPr>
          <p:cNvPr id="46114" name="Text Box 46"/>
          <p:cNvSpPr txBox="1">
            <a:spLocks noChangeArrowheads="1"/>
          </p:cNvSpPr>
          <p:nvPr/>
        </p:nvSpPr>
        <p:spPr bwMode="auto">
          <a:xfrm>
            <a:off x="4114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46115" name="Text Box 47"/>
          <p:cNvSpPr txBox="1">
            <a:spLocks noChangeArrowheads="1"/>
          </p:cNvSpPr>
          <p:nvPr/>
        </p:nvSpPr>
        <p:spPr bwMode="auto">
          <a:xfrm>
            <a:off x="640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46116" name="Text Box 50"/>
          <p:cNvSpPr txBox="1">
            <a:spLocks noChangeArrowheads="1"/>
          </p:cNvSpPr>
          <p:nvPr/>
        </p:nvSpPr>
        <p:spPr bwMode="auto">
          <a:xfrm>
            <a:off x="457200" y="10668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48" name="Text Box 52"/>
          <p:cNvSpPr txBox="1">
            <a:spLocks noChangeArrowheads="1"/>
          </p:cNvSpPr>
          <p:nvPr/>
        </p:nvSpPr>
        <p:spPr bwMode="auto">
          <a:xfrm>
            <a:off x="2286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0" name="Text Box 54"/>
          <p:cNvSpPr txBox="1">
            <a:spLocks noChangeArrowheads="1"/>
          </p:cNvSpPr>
          <p:nvPr/>
        </p:nvSpPr>
        <p:spPr bwMode="auto">
          <a:xfrm>
            <a:off x="0" y="5791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46119" name="Text Box 56"/>
          <p:cNvSpPr txBox="1">
            <a:spLocks noChangeArrowheads="1"/>
          </p:cNvSpPr>
          <p:nvPr/>
        </p:nvSpPr>
        <p:spPr bwMode="auto">
          <a:xfrm>
            <a:off x="2057400" y="2286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29753" name="Text Box 57"/>
          <p:cNvSpPr txBox="1">
            <a:spLocks noChangeArrowheads="1"/>
          </p:cNvSpPr>
          <p:nvPr/>
        </p:nvSpPr>
        <p:spPr bwMode="auto">
          <a:xfrm>
            <a:off x="64770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46121" name="Text Box 58"/>
          <p:cNvSpPr txBox="1">
            <a:spLocks noChangeArrowheads="1"/>
          </p:cNvSpPr>
          <p:nvPr/>
        </p:nvSpPr>
        <p:spPr bwMode="auto">
          <a:xfrm>
            <a:off x="7162800" y="10668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5" name="Text Box 59"/>
          <p:cNvSpPr txBox="1">
            <a:spLocks noChangeArrowheads="1"/>
          </p:cNvSpPr>
          <p:nvPr/>
        </p:nvSpPr>
        <p:spPr bwMode="auto">
          <a:xfrm>
            <a:off x="6477000" y="35814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56" name="Text Box 60"/>
          <p:cNvSpPr txBox="1">
            <a:spLocks noChangeArrowheads="1"/>
          </p:cNvSpPr>
          <p:nvPr/>
        </p:nvSpPr>
        <p:spPr bwMode="auto">
          <a:xfrm>
            <a:off x="228600" y="35814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7" name="Text Box 61"/>
          <p:cNvSpPr txBox="1">
            <a:spLocks noChangeArrowheads="1"/>
          </p:cNvSpPr>
          <p:nvPr/>
        </p:nvSpPr>
        <p:spPr bwMode="auto">
          <a:xfrm>
            <a:off x="304800" y="4572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8" name="Text Box 62"/>
          <p:cNvSpPr txBox="1">
            <a:spLocks noChangeArrowheads="1"/>
          </p:cNvSpPr>
          <p:nvPr/>
        </p:nvSpPr>
        <p:spPr bwMode="auto">
          <a:xfrm>
            <a:off x="6629400" y="4800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60" name="Text Box 64"/>
          <p:cNvSpPr txBox="1">
            <a:spLocks noChangeArrowheads="1"/>
          </p:cNvSpPr>
          <p:nvPr/>
        </p:nvSpPr>
        <p:spPr bwMode="auto">
          <a:xfrm>
            <a:off x="6629400" y="5943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35"/>
                                        </p:tgtEl>
                                        <p:attrNameLst>
                                          <p:attrName>style.visibility</p:attrName>
                                        </p:attrNameLst>
                                      </p:cBhvr>
                                      <p:to>
                                        <p:strVal val="visible"/>
                                      </p:to>
                                    </p:set>
                                    <p:anim calcmode="lin" valueType="num">
                                      <p:cBhvr additive="base">
                                        <p:cTn id="11" dur="500" fill="hold"/>
                                        <p:tgtEl>
                                          <p:spTgt spid="29735"/>
                                        </p:tgtEl>
                                        <p:attrNameLst>
                                          <p:attrName>ppt_x</p:attrName>
                                        </p:attrNameLst>
                                      </p:cBhvr>
                                      <p:tavLst>
                                        <p:tav tm="0">
                                          <p:val>
                                            <p:strVal val="#ppt_x"/>
                                          </p:val>
                                        </p:tav>
                                        <p:tav tm="100000">
                                          <p:val>
                                            <p:strVal val="#ppt_x"/>
                                          </p:val>
                                        </p:tav>
                                      </p:tavLst>
                                    </p:anim>
                                    <p:anim calcmode="lin" valueType="num">
                                      <p:cBhvr additive="base">
                                        <p:cTn id="12" dur="500" fill="hold"/>
                                        <p:tgtEl>
                                          <p:spTgt spid="297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checkerboard(across)">
                                      <p:cBhvr>
                                        <p:cTn id="17" dur="500"/>
                                        <p:tgtEl>
                                          <p:spTgt spid="2970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9712"/>
                                        </p:tgtEl>
                                        <p:attrNameLst>
                                          <p:attrName>style.visibility</p:attrName>
                                        </p:attrNameLst>
                                      </p:cBhvr>
                                      <p:to>
                                        <p:strVal val="visible"/>
                                      </p:to>
                                    </p:set>
                                    <p:animEffect transition="in" filter="checkerboard(across)">
                                      <p:cBhvr>
                                        <p:cTn id="20" dur="500"/>
                                        <p:tgtEl>
                                          <p:spTgt spid="2971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9708"/>
                                        </p:tgtEl>
                                        <p:attrNameLst>
                                          <p:attrName>style.visibility</p:attrName>
                                        </p:attrNameLst>
                                      </p:cBhvr>
                                      <p:to>
                                        <p:strVal val="visible"/>
                                      </p:to>
                                    </p:set>
                                    <p:animEffect transition="in" filter="checkerboard(across)">
                                      <p:cBhvr>
                                        <p:cTn id="25" dur="500"/>
                                        <p:tgtEl>
                                          <p:spTgt spid="2970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709"/>
                                        </p:tgtEl>
                                        <p:attrNameLst>
                                          <p:attrName>style.visibility</p:attrName>
                                        </p:attrNameLst>
                                      </p:cBhvr>
                                      <p:to>
                                        <p:strVal val="visible"/>
                                      </p:to>
                                    </p:set>
                                    <p:animEffect transition="in" filter="checkerboard(across)">
                                      <p:cBhvr>
                                        <p:cTn id="28" dur="500"/>
                                        <p:tgtEl>
                                          <p:spTgt spid="2970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9753"/>
                                        </p:tgtEl>
                                        <p:attrNameLst>
                                          <p:attrName>style.visibility</p:attrName>
                                        </p:attrNameLst>
                                      </p:cBhvr>
                                      <p:to>
                                        <p:strVal val="visible"/>
                                      </p:to>
                                    </p:set>
                                    <p:animEffect transition="in" filter="checkerboard(across)">
                                      <p:cBhvr>
                                        <p:cTn id="31" dur="500"/>
                                        <p:tgtEl>
                                          <p:spTgt spid="2975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748"/>
                                        </p:tgtEl>
                                        <p:attrNameLst>
                                          <p:attrName>style.visibility</p:attrName>
                                        </p:attrNameLst>
                                      </p:cBhvr>
                                      <p:to>
                                        <p:strVal val="visible"/>
                                      </p:to>
                                    </p:set>
                                    <p:animEffect transition="in" filter="checkerboard(across)">
                                      <p:cBhvr>
                                        <p:cTn id="34" dur="500"/>
                                        <p:tgtEl>
                                          <p:spTgt spid="2974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9716"/>
                                        </p:tgtEl>
                                        <p:attrNameLst>
                                          <p:attrName>style.visibility</p:attrName>
                                        </p:attrNameLst>
                                      </p:cBhvr>
                                      <p:to>
                                        <p:strVal val="visible"/>
                                      </p:to>
                                    </p:set>
                                    <p:animEffect transition="in" filter="checkerboard(across)">
                                      <p:cBhvr>
                                        <p:cTn id="39" dur="500"/>
                                        <p:tgtEl>
                                          <p:spTgt spid="29716"/>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9714"/>
                                        </p:tgtEl>
                                        <p:attrNameLst>
                                          <p:attrName>style.visibility</p:attrName>
                                        </p:attrNameLst>
                                      </p:cBhvr>
                                      <p:to>
                                        <p:strVal val="visible"/>
                                      </p:to>
                                    </p:set>
                                    <p:animEffect transition="in" filter="checkerboard(across)">
                                      <p:cBhvr>
                                        <p:cTn id="44" dur="500"/>
                                        <p:tgtEl>
                                          <p:spTgt spid="2971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9715"/>
                                        </p:tgtEl>
                                        <p:attrNameLst>
                                          <p:attrName>style.visibility</p:attrName>
                                        </p:attrNameLst>
                                      </p:cBhvr>
                                      <p:to>
                                        <p:strVal val="visible"/>
                                      </p:to>
                                    </p:set>
                                    <p:animEffect transition="in" filter="checkerboard(across)">
                                      <p:cBhvr>
                                        <p:cTn id="47" dur="500"/>
                                        <p:tgtEl>
                                          <p:spTgt spid="2971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9710"/>
                                        </p:tgtEl>
                                        <p:attrNameLst>
                                          <p:attrName>style.visibility</p:attrName>
                                        </p:attrNameLst>
                                      </p:cBhvr>
                                      <p:to>
                                        <p:strVal val="visible"/>
                                      </p:to>
                                    </p:set>
                                    <p:anim calcmode="lin" valueType="num">
                                      <p:cBhvr additive="base">
                                        <p:cTn id="52" dur="500" fill="hold"/>
                                        <p:tgtEl>
                                          <p:spTgt spid="29710"/>
                                        </p:tgtEl>
                                        <p:attrNameLst>
                                          <p:attrName>ppt_x</p:attrName>
                                        </p:attrNameLst>
                                      </p:cBhvr>
                                      <p:tavLst>
                                        <p:tav tm="0">
                                          <p:val>
                                            <p:strVal val="#ppt_x"/>
                                          </p:val>
                                        </p:tav>
                                        <p:tav tm="100000">
                                          <p:val>
                                            <p:strVal val="#ppt_x"/>
                                          </p:val>
                                        </p:tav>
                                      </p:tavLst>
                                    </p:anim>
                                    <p:anim calcmode="lin" valueType="num">
                                      <p:cBhvr additive="base">
                                        <p:cTn id="53" dur="500" fill="hold"/>
                                        <p:tgtEl>
                                          <p:spTgt spid="2971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9737"/>
                                        </p:tgtEl>
                                        <p:attrNameLst>
                                          <p:attrName>style.visibility</p:attrName>
                                        </p:attrNameLst>
                                      </p:cBhvr>
                                      <p:to>
                                        <p:strVal val="visible"/>
                                      </p:to>
                                    </p:set>
                                    <p:anim calcmode="lin" valueType="num">
                                      <p:cBhvr additive="base">
                                        <p:cTn id="56" dur="500" fill="hold"/>
                                        <p:tgtEl>
                                          <p:spTgt spid="29737"/>
                                        </p:tgtEl>
                                        <p:attrNameLst>
                                          <p:attrName>ppt_x</p:attrName>
                                        </p:attrNameLst>
                                      </p:cBhvr>
                                      <p:tavLst>
                                        <p:tav tm="0">
                                          <p:val>
                                            <p:strVal val="#ppt_x"/>
                                          </p:val>
                                        </p:tav>
                                        <p:tav tm="100000">
                                          <p:val>
                                            <p:strVal val="#ppt_x"/>
                                          </p:val>
                                        </p:tav>
                                      </p:tavLst>
                                    </p:anim>
                                    <p:anim calcmode="lin" valueType="num">
                                      <p:cBhvr additive="base">
                                        <p:cTn id="57" dur="500" fill="hold"/>
                                        <p:tgtEl>
                                          <p:spTgt spid="2973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9717"/>
                                        </p:tgtEl>
                                        <p:attrNameLst>
                                          <p:attrName>style.visibility</p:attrName>
                                        </p:attrNameLst>
                                      </p:cBhvr>
                                      <p:to>
                                        <p:strVal val="visible"/>
                                      </p:to>
                                    </p:set>
                                    <p:animEffect transition="in" filter="checkerboard(across)">
                                      <p:cBhvr>
                                        <p:cTn id="62" dur="500"/>
                                        <p:tgtEl>
                                          <p:spTgt spid="29717"/>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9755"/>
                                        </p:tgtEl>
                                        <p:attrNameLst>
                                          <p:attrName>style.visibility</p:attrName>
                                        </p:attrNameLst>
                                      </p:cBhvr>
                                      <p:to>
                                        <p:strVal val="visible"/>
                                      </p:to>
                                    </p:set>
                                    <p:animEffect transition="in" filter="checkerboard(across)">
                                      <p:cBhvr>
                                        <p:cTn id="65" dur="500"/>
                                        <p:tgtEl>
                                          <p:spTgt spid="2975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9719"/>
                                        </p:tgtEl>
                                        <p:attrNameLst>
                                          <p:attrName>style.visibility</p:attrName>
                                        </p:attrNameLst>
                                      </p:cBhvr>
                                      <p:to>
                                        <p:strVal val="visible"/>
                                      </p:to>
                                    </p:set>
                                    <p:animEffect transition="in" filter="checkerboard(across)">
                                      <p:cBhvr>
                                        <p:cTn id="70" dur="500"/>
                                        <p:tgtEl>
                                          <p:spTgt spid="29719"/>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9718"/>
                                        </p:tgtEl>
                                        <p:attrNameLst>
                                          <p:attrName>style.visibility</p:attrName>
                                        </p:attrNameLst>
                                      </p:cBhvr>
                                      <p:to>
                                        <p:strVal val="visible"/>
                                      </p:to>
                                    </p:set>
                                    <p:animEffect transition="in" filter="checkerboard(across)">
                                      <p:cBhvr>
                                        <p:cTn id="73" dur="500"/>
                                        <p:tgtEl>
                                          <p:spTgt spid="2971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9756"/>
                                        </p:tgtEl>
                                        <p:attrNameLst>
                                          <p:attrName>style.visibility</p:attrName>
                                        </p:attrNameLst>
                                      </p:cBhvr>
                                      <p:to>
                                        <p:strVal val="visible"/>
                                      </p:to>
                                    </p:set>
                                    <p:animEffect transition="in" filter="checkerboard(across)">
                                      <p:cBhvr>
                                        <p:cTn id="76" dur="500"/>
                                        <p:tgtEl>
                                          <p:spTgt spid="2975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720"/>
                                        </p:tgtEl>
                                        <p:attrNameLst>
                                          <p:attrName>style.visibility</p:attrName>
                                        </p:attrNameLst>
                                      </p:cBhvr>
                                      <p:to>
                                        <p:strVal val="visible"/>
                                      </p:to>
                                    </p:set>
                                    <p:anim calcmode="lin" valueType="num">
                                      <p:cBhvr additive="base">
                                        <p:cTn id="81" dur="500" fill="hold"/>
                                        <p:tgtEl>
                                          <p:spTgt spid="29720"/>
                                        </p:tgtEl>
                                        <p:attrNameLst>
                                          <p:attrName>ppt_x</p:attrName>
                                        </p:attrNameLst>
                                      </p:cBhvr>
                                      <p:tavLst>
                                        <p:tav tm="0">
                                          <p:val>
                                            <p:strVal val="#ppt_x"/>
                                          </p:val>
                                        </p:tav>
                                        <p:tav tm="100000">
                                          <p:val>
                                            <p:strVal val="#ppt_x"/>
                                          </p:val>
                                        </p:tav>
                                      </p:tavLst>
                                    </p:anim>
                                    <p:anim calcmode="lin" valueType="num">
                                      <p:cBhvr additive="base">
                                        <p:cTn id="82" dur="500" fill="hold"/>
                                        <p:tgtEl>
                                          <p:spTgt spid="2972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9738"/>
                                        </p:tgtEl>
                                        <p:attrNameLst>
                                          <p:attrName>style.visibility</p:attrName>
                                        </p:attrNameLst>
                                      </p:cBhvr>
                                      <p:to>
                                        <p:strVal val="visible"/>
                                      </p:to>
                                    </p:set>
                                    <p:anim calcmode="lin" valueType="num">
                                      <p:cBhvr additive="base">
                                        <p:cTn id="85" dur="500" fill="hold"/>
                                        <p:tgtEl>
                                          <p:spTgt spid="29738"/>
                                        </p:tgtEl>
                                        <p:attrNameLst>
                                          <p:attrName>ppt_x</p:attrName>
                                        </p:attrNameLst>
                                      </p:cBhvr>
                                      <p:tavLst>
                                        <p:tav tm="0">
                                          <p:val>
                                            <p:strVal val="#ppt_x"/>
                                          </p:val>
                                        </p:tav>
                                        <p:tav tm="100000">
                                          <p:val>
                                            <p:strVal val="#ppt_x"/>
                                          </p:val>
                                        </p:tav>
                                      </p:tavLst>
                                    </p:anim>
                                    <p:anim calcmode="lin" valueType="num">
                                      <p:cBhvr additive="base">
                                        <p:cTn id="86" dur="500" fill="hold"/>
                                        <p:tgtEl>
                                          <p:spTgt spid="2973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29721"/>
                                        </p:tgtEl>
                                        <p:attrNameLst>
                                          <p:attrName>style.visibility</p:attrName>
                                        </p:attrNameLst>
                                      </p:cBhvr>
                                      <p:to>
                                        <p:strVal val="visible"/>
                                      </p:to>
                                    </p:set>
                                    <p:animEffect transition="in" filter="checkerboard(across)">
                                      <p:cBhvr>
                                        <p:cTn id="91" dur="500"/>
                                        <p:tgtEl>
                                          <p:spTgt spid="29721"/>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9724"/>
                                        </p:tgtEl>
                                        <p:attrNameLst>
                                          <p:attrName>style.visibility</p:attrName>
                                        </p:attrNameLst>
                                      </p:cBhvr>
                                      <p:to>
                                        <p:strVal val="visible"/>
                                      </p:to>
                                    </p:set>
                                    <p:animEffect transition="in" filter="checkerboard(across)">
                                      <p:cBhvr>
                                        <p:cTn id="94" dur="500"/>
                                        <p:tgtEl>
                                          <p:spTgt spid="29724"/>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9757"/>
                                        </p:tgtEl>
                                        <p:attrNameLst>
                                          <p:attrName>style.visibility</p:attrName>
                                        </p:attrNameLst>
                                      </p:cBhvr>
                                      <p:to>
                                        <p:strVal val="visible"/>
                                      </p:to>
                                    </p:set>
                                    <p:animEffect transition="in" filter="checkerboard(across)">
                                      <p:cBhvr>
                                        <p:cTn id="99" dur="500"/>
                                        <p:tgtEl>
                                          <p:spTgt spid="29757"/>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29728"/>
                                        </p:tgtEl>
                                        <p:attrNameLst>
                                          <p:attrName>style.visibility</p:attrName>
                                        </p:attrNameLst>
                                      </p:cBhvr>
                                      <p:to>
                                        <p:strVal val="visible"/>
                                      </p:to>
                                    </p:set>
                                    <p:animEffect transition="in" filter="checkerboard(across)">
                                      <p:cBhvr>
                                        <p:cTn id="102" dur="500"/>
                                        <p:tgtEl>
                                          <p:spTgt spid="29728"/>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9729"/>
                                        </p:tgtEl>
                                        <p:attrNameLst>
                                          <p:attrName>style.visibility</p:attrName>
                                        </p:attrNameLst>
                                      </p:cBhvr>
                                      <p:to>
                                        <p:strVal val="visible"/>
                                      </p:to>
                                    </p:set>
                                    <p:animEffect transition="in" filter="checkerboard(across)">
                                      <p:cBhvr>
                                        <p:cTn id="105" dur="500"/>
                                        <p:tgtEl>
                                          <p:spTgt spid="29729"/>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9758"/>
                                        </p:tgtEl>
                                        <p:attrNameLst>
                                          <p:attrName>style.visibility</p:attrName>
                                        </p:attrNameLst>
                                      </p:cBhvr>
                                      <p:to>
                                        <p:strVal val="visible"/>
                                      </p:to>
                                    </p:set>
                                    <p:animEffect transition="in" filter="checkerboard(across)">
                                      <p:cBhvr>
                                        <p:cTn id="108" dur="500"/>
                                        <p:tgtEl>
                                          <p:spTgt spid="29758"/>
                                        </p:tgtEl>
                                      </p:cBhvr>
                                    </p:animEffect>
                                  </p:childTnLst>
                                </p:cTn>
                              </p:par>
                            </p:childTnLst>
                          </p:cTn>
                        </p:par>
                      </p:childTnLst>
                    </p:cTn>
                  </p:par>
                  <p:par>
                    <p:cTn id="109" fill="hold">
                      <p:stCondLst>
                        <p:cond delay="indefinite"/>
                      </p:stCondLst>
                      <p:childTnLst>
                        <p:par>
                          <p:cTn id="110" fill="hold">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29722"/>
                                        </p:tgtEl>
                                        <p:attrNameLst>
                                          <p:attrName>style.visibility</p:attrName>
                                        </p:attrNameLst>
                                      </p:cBhvr>
                                      <p:to>
                                        <p:strVal val="visible"/>
                                      </p:to>
                                    </p:set>
                                    <p:animEffect transition="in" filter="checkerboard(across)">
                                      <p:cBhvr>
                                        <p:cTn id="113" dur="500"/>
                                        <p:tgtEl>
                                          <p:spTgt spid="29722"/>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29727"/>
                                        </p:tgtEl>
                                        <p:attrNameLst>
                                          <p:attrName>style.visibility</p:attrName>
                                        </p:attrNameLst>
                                      </p:cBhvr>
                                      <p:to>
                                        <p:strVal val="visible"/>
                                      </p:to>
                                    </p:set>
                                    <p:animEffect transition="in" filter="checkerboard(across)">
                                      <p:cBhvr>
                                        <p:cTn id="116" dur="500"/>
                                        <p:tgtEl>
                                          <p:spTgt spid="29727"/>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29726"/>
                                        </p:tgtEl>
                                        <p:attrNameLst>
                                          <p:attrName>style.visibility</p:attrName>
                                        </p:attrNameLst>
                                      </p:cBhvr>
                                      <p:to>
                                        <p:strVal val="visible"/>
                                      </p:to>
                                    </p:set>
                                    <p:animEffect transition="in" filter="checkerboard(across)">
                                      <p:cBhvr>
                                        <p:cTn id="119" dur="500"/>
                                        <p:tgtEl>
                                          <p:spTgt spid="29726"/>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9730"/>
                                        </p:tgtEl>
                                        <p:attrNameLst>
                                          <p:attrName>style.visibility</p:attrName>
                                        </p:attrNameLst>
                                      </p:cBhvr>
                                      <p:to>
                                        <p:strVal val="visible"/>
                                      </p:to>
                                    </p:set>
                                    <p:anim calcmode="lin" valueType="num">
                                      <p:cBhvr additive="base">
                                        <p:cTn id="124" dur="500" fill="hold"/>
                                        <p:tgtEl>
                                          <p:spTgt spid="29730"/>
                                        </p:tgtEl>
                                        <p:attrNameLst>
                                          <p:attrName>ppt_x</p:attrName>
                                        </p:attrNameLst>
                                      </p:cBhvr>
                                      <p:tavLst>
                                        <p:tav tm="0">
                                          <p:val>
                                            <p:strVal val="#ppt_x"/>
                                          </p:val>
                                        </p:tav>
                                        <p:tav tm="100000">
                                          <p:val>
                                            <p:strVal val="#ppt_x"/>
                                          </p:val>
                                        </p:tav>
                                      </p:tavLst>
                                    </p:anim>
                                    <p:anim calcmode="lin" valueType="num">
                                      <p:cBhvr additive="base">
                                        <p:cTn id="125" dur="500" fill="hold"/>
                                        <p:tgtEl>
                                          <p:spTgt spid="29730"/>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0"/>
                                  </p:stCondLst>
                                  <p:childTnLst>
                                    <p:set>
                                      <p:cBhvr>
                                        <p:cTn id="127" dur="1" fill="hold">
                                          <p:stCondLst>
                                            <p:cond delay="0"/>
                                          </p:stCondLst>
                                        </p:cTn>
                                        <p:tgtEl>
                                          <p:spTgt spid="29736"/>
                                        </p:tgtEl>
                                        <p:attrNameLst>
                                          <p:attrName>style.visibility</p:attrName>
                                        </p:attrNameLst>
                                      </p:cBhvr>
                                      <p:to>
                                        <p:strVal val="visible"/>
                                      </p:to>
                                    </p:set>
                                    <p:anim calcmode="lin" valueType="num">
                                      <p:cBhvr additive="base">
                                        <p:cTn id="128" dur="500" fill="hold"/>
                                        <p:tgtEl>
                                          <p:spTgt spid="29736"/>
                                        </p:tgtEl>
                                        <p:attrNameLst>
                                          <p:attrName>ppt_x</p:attrName>
                                        </p:attrNameLst>
                                      </p:cBhvr>
                                      <p:tavLst>
                                        <p:tav tm="0">
                                          <p:val>
                                            <p:strVal val="#ppt_x"/>
                                          </p:val>
                                        </p:tav>
                                        <p:tav tm="100000">
                                          <p:val>
                                            <p:strVal val="#ppt_x"/>
                                          </p:val>
                                        </p:tav>
                                      </p:tavLst>
                                    </p:anim>
                                    <p:anim calcmode="lin" valueType="num">
                                      <p:cBhvr additive="base">
                                        <p:cTn id="129" dur="500" fill="hold"/>
                                        <p:tgtEl>
                                          <p:spTgt spid="29736"/>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5" presetClass="entr" presetSubtype="10" fill="hold" grpId="0" nodeType="clickEffect">
                                  <p:stCondLst>
                                    <p:cond delay="0"/>
                                  </p:stCondLst>
                                  <p:childTnLst>
                                    <p:set>
                                      <p:cBhvr>
                                        <p:cTn id="133" dur="1" fill="hold">
                                          <p:stCondLst>
                                            <p:cond delay="0"/>
                                          </p:stCondLst>
                                        </p:cTn>
                                        <p:tgtEl>
                                          <p:spTgt spid="29732"/>
                                        </p:tgtEl>
                                        <p:attrNameLst>
                                          <p:attrName>style.visibility</p:attrName>
                                        </p:attrNameLst>
                                      </p:cBhvr>
                                      <p:to>
                                        <p:strVal val="visible"/>
                                      </p:to>
                                    </p:set>
                                    <p:animEffect transition="in" filter="checkerboard(across)">
                                      <p:cBhvr>
                                        <p:cTn id="134" dur="500"/>
                                        <p:tgtEl>
                                          <p:spTgt spid="29732"/>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9750"/>
                                        </p:tgtEl>
                                        <p:attrNameLst>
                                          <p:attrName>style.visibility</p:attrName>
                                        </p:attrNameLst>
                                      </p:cBhvr>
                                      <p:to>
                                        <p:strVal val="visible"/>
                                      </p:to>
                                    </p:set>
                                    <p:animEffect transition="in" filter="checkerboard(across)">
                                      <p:cBhvr>
                                        <p:cTn id="137" dur="500"/>
                                        <p:tgtEl>
                                          <p:spTgt spid="29750"/>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29733"/>
                                        </p:tgtEl>
                                        <p:attrNameLst>
                                          <p:attrName>style.visibility</p:attrName>
                                        </p:attrNameLst>
                                      </p:cBhvr>
                                      <p:to>
                                        <p:strVal val="visible"/>
                                      </p:to>
                                    </p:set>
                                    <p:animEffect transition="in" filter="checkerboard(across)">
                                      <p:cBhvr>
                                        <p:cTn id="142" dur="500"/>
                                        <p:tgtEl>
                                          <p:spTgt spid="29733"/>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29731"/>
                                        </p:tgtEl>
                                        <p:attrNameLst>
                                          <p:attrName>style.visibility</p:attrName>
                                        </p:attrNameLst>
                                      </p:cBhvr>
                                      <p:to>
                                        <p:strVal val="visible"/>
                                      </p:to>
                                    </p:set>
                                    <p:animEffect transition="in" filter="checkerboard(across)">
                                      <p:cBhvr>
                                        <p:cTn id="145" dur="500"/>
                                        <p:tgtEl>
                                          <p:spTgt spid="2973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29760"/>
                                        </p:tgtEl>
                                        <p:attrNameLst>
                                          <p:attrName>style.visibility</p:attrName>
                                        </p:attrNameLst>
                                      </p:cBhvr>
                                      <p:to>
                                        <p:strVal val="visible"/>
                                      </p:to>
                                    </p:set>
                                    <p:animEffect transition="in" filter="checkerboard(across)">
                                      <p:cBhvr>
                                        <p:cTn id="148" dur="500"/>
                                        <p:tgtEl>
                                          <p:spTgt spid="2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nimBg="1"/>
      <p:bldP spid="29706" grpId="0" animBg="1"/>
      <p:bldP spid="29708" grpId="0" animBg="1"/>
      <p:bldP spid="29709" grpId="0" animBg="1"/>
      <p:bldP spid="29710" grpId="0" animBg="1"/>
      <p:bldP spid="29712" grpId="0"/>
      <p:bldP spid="29714" grpId="0" animBg="1"/>
      <p:bldP spid="29715" grpId="0"/>
      <p:bldP spid="29716" grpId="0" animBg="1"/>
      <p:bldP spid="29717" grpId="0" animBg="1"/>
      <p:bldP spid="29718" grpId="0" animBg="1"/>
      <p:bldP spid="29719" grpId="0" animBg="1"/>
      <p:bldP spid="29720" grpId="0" animBg="1"/>
      <p:bldP spid="29721" grpId="0" animBg="1"/>
      <p:bldP spid="29722" grpId="0" animBg="1"/>
      <p:bldP spid="29724" grpId="0"/>
      <p:bldP spid="29726" grpId="0" animBg="1"/>
      <p:bldP spid="29727" grpId="0"/>
      <p:bldP spid="29728" grpId="0" animBg="1"/>
      <p:bldP spid="29729" grpId="0" animBg="1"/>
      <p:bldP spid="29730" grpId="0" animBg="1"/>
      <p:bldP spid="29731" grpId="0" animBg="1"/>
      <p:bldP spid="29732" grpId="0" animBg="1"/>
      <p:bldP spid="29733" grpId="0" animBg="1"/>
      <p:bldP spid="29735" grpId="0"/>
      <p:bldP spid="29736" grpId="0"/>
      <p:bldP spid="29737" grpId="0"/>
      <p:bldP spid="29738" grpId="0"/>
      <p:bldP spid="29748" grpId="0"/>
      <p:bldP spid="29750" grpId="0"/>
      <p:bldP spid="29753" grpId="0"/>
      <p:bldP spid="29755" grpId="0"/>
      <p:bldP spid="29756" grpId="0"/>
      <p:bldP spid="29757" grpId="0"/>
      <p:bldP spid="29758" grpId="0"/>
      <p:bldP spid="297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val 4"/>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36869" name="Oval 5"/>
          <p:cNvSpPr>
            <a:spLocks noChangeArrowheads="1"/>
          </p:cNvSpPr>
          <p:nvPr/>
        </p:nvSpPr>
        <p:spPr bwMode="auto">
          <a:xfrm>
            <a:off x="4876800" y="1981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36870" name="AutoShape 6"/>
          <p:cNvCxnSpPr>
            <a:cxnSpLocks noChangeShapeType="1"/>
          </p:cNvCxnSpPr>
          <p:nvPr/>
        </p:nvCxnSpPr>
        <p:spPr bwMode="auto">
          <a:xfrm rot="10800000">
            <a:off x="2133600" y="3733800"/>
            <a:ext cx="781050" cy="1025525"/>
          </a:xfrm>
          <a:prstGeom prst="curvedConnector2">
            <a:avLst/>
          </a:prstGeom>
          <a:noFill/>
          <a:ln w="9525">
            <a:solidFill>
              <a:srgbClr val="000000"/>
            </a:solidFill>
            <a:round/>
            <a:headEnd/>
            <a:tailEnd type="triangle" w="med" len="med"/>
          </a:ln>
        </p:spPr>
      </p:cxnSp>
      <p:sp>
        <p:nvSpPr>
          <p:cNvPr id="36871" name="Oval 7"/>
          <p:cNvSpPr>
            <a:spLocks noChangeArrowheads="1"/>
          </p:cNvSpPr>
          <p:nvPr/>
        </p:nvSpPr>
        <p:spPr bwMode="auto">
          <a:xfrm>
            <a:off x="2971800" y="4038600"/>
            <a:ext cx="2667000" cy="12192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WAITING</a:t>
            </a:r>
            <a:endParaRPr lang="en-US" sz="1600">
              <a:latin typeface="Times New Roman" pitchFamily="-105" charset="0"/>
            </a:endParaRPr>
          </a:p>
        </p:txBody>
      </p:sp>
      <p:cxnSp>
        <p:nvCxnSpPr>
          <p:cNvPr id="36872" name="AutoShape 8"/>
          <p:cNvCxnSpPr>
            <a:cxnSpLocks noChangeShapeType="1"/>
          </p:cNvCxnSpPr>
          <p:nvPr/>
        </p:nvCxnSpPr>
        <p:spPr bwMode="auto">
          <a:xfrm rot="5400000">
            <a:off x="5097462" y="3360738"/>
            <a:ext cx="1101725" cy="628650"/>
          </a:xfrm>
          <a:prstGeom prst="curvedConnector2">
            <a:avLst/>
          </a:prstGeom>
          <a:noFill/>
          <a:ln w="9525">
            <a:solidFill>
              <a:srgbClr val="000000"/>
            </a:solidFill>
            <a:round/>
            <a:headEnd/>
            <a:tailEnd type="triangle" w="med" len="med"/>
          </a:ln>
        </p:spPr>
      </p:cxnSp>
      <p:sp>
        <p:nvSpPr>
          <p:cNvPr id="47111" name="Text Box 11"/>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6876" name="Text Box 12"/>
          <p:cNvSpPr txBox="1">
            <a:spLocks noChangeArrowheads="1"/>
          </p:cNvSpPr>
          <p:nvPr/>
        </p:nvSpPr>
        <p:spPr bwMode="auto">
          <a:xfrm>
            <a:off x="685800" y="4114800"/>
            <a:ext cx="1371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I/O Interrupt</a:t>
            </a:r>
          </a:p>
        </p:txBody>
      </p:sp>
      <p:sp>
        <p:nvSpPr>
          <p:cNvPr id="36877" name="Text Box 13"/>
          <p:cNvSpPr txBox="1">
            <a:spLocks noChangeArrowheads="1"/>
          </p:cNvSpPr>
          <p:nvPr/>
        </p:nvSpPr>
        <p:spPr bwMode="auto">
          <a:xfrm>
            <a:off x="5867400" y="3505200"/>
            <a:ext cx="24384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Start I/O (System call)</a:t>
            </a:r>
          </a:p>
          <a:p>
            <a:r>
              <a:rPr lang="en-US" sz="1800">
                <a:latin typeface="Times New Roman" pitchFamily="-105" charset="0"/>
              </a:rPr>
              <a:t>  </a:t>
            </a:r>
          </a:p>
        </p:txBody>
      </p:sp>
      <p:sp>
        <p:nvSpPr>
          <p:cNvPr id="47114" name="Rectangle 15"/>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7115" name="Text Box 16"/>
          <p:cNvSpPr txBox="1">
            <a:spLocks noChangeArrowheads="1"/>
          </p:cNvSpPr>
          <p:nvPr/>
        </p:nvSpPr>
        <p:spPr bwMode="auto">
          <a:xfrm>
            <a:off x="2286000" y="990600"/>
            <a:ext cx="3733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a:t>
            </a:r>
            <a:r>
              <a:rPr lang="en-US">
                <a:latin typeface="Times New Roman" pitchFamily="-105"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ox(in)">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diamond(in)">
                                      <p:cBhvr>
                                        <p:cTn id="12" dur="2000"/>
                                        <p:tgtEl>
                                          <p:spTgt spid="36872"/>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877"/>
                                        </p:tgtEl>
                                        <p:attrNameLst>
                                          <p:attrName>style.visibility</p:attrName>
                                        </p:attrNameLst>
                                      </p:cBhvr>
                                      <p:to>
                                        <p:strVal val="visible"/>
                                      </p:to>
                                    </p:set>
                                    <p:animEffect transition="in" filter="diamond(in)">
                                      <p:cBhvr>
                                        <p:cTn id="15" dur="2000"/>
                                        <p:tgtEl>
                                          <p:spTgt spid="3687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6871"/>
                                        </p:tgtEl>
                                        <p:attrNameLst>
                                          <p:attrName>style.visibility</p:attrName>
                                        </p:attrNameLst>
                                      </p:cBhvr>
                                      <p:to>
                                        <p:strVal val="visible"/>
                                      </p:to>
                                    </p:set>
                                    <p:animEffect transition="in" filter="box(in)">
                                      <p:cBhvr>
                                        <p:cTn id="20" dur="500"/>
                                        <p:tgtEl>
                                          <p:spTgt spid="36871"/>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6870"/>
                                        </p:tgtEl>
                                        <p:attrNameLst>
                                          <p:attrName>style.visibility</p:attrName>
                                        </p:attrNameLst>
                                      </p:cBhvr>
                                      <p:to>
                                        <p:strVal val="visible"/>
                                      </p:to>
                                    </p:set>
                                    <p:animEffect transition="in" filter="diamond(in)">
                                      <p:cBhvr>
                                        <p:cTn id="25" dur="2000"/>
                                        <p:tgtEl>
                                          <p:spTgt spid="36870"/>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6876"/>
                                        </p:tgtEl>
                                        <p:attrNameLst>
                                          <p:attrName>style.visibility</p:attrName>
                                        </p:attrNameLst>
                                      </p:cBhvr>
                                      <p:to>
                                        <p:strVal val="visible"/>
                                      </p:to>
                                    </p:set>
                                    <p:animEffect transition="in" filter="diamond(in)">
                                      <p:cBhvr>
                                        <p:cTn id="28" dur="2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1" grpId="0" animBg="1"/>
      <p:bldP spid="36876" grpId="0"/>
      <p:bldP spid="36877"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8130" name="Line 4"/>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8131" name="Line 5"/>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8132" name="Line 7"/>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8133" name="Line 8"/>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8134" name="Line 9"/>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8135" name="Line 10"/>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8136" name="Line 11"/>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8137" name="Line 12"/>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8138" name="Line 13"/>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8139" name="Line 14"/>
          <p:cNvSpPr>
            <a:spLocks noChangeShapeType="1"/>
          </p:cNvSpPr>
          <p:nvPr/>
        </p:nvSpPr>
        <p:spPr bwMode="auto">
          <a:xfrm>
            <a:off x="1143000" y="2209800"/>
            <a:ext cx="0" cy="457200"/>
          </a:xfrm>
          <a:prstGeom prst="line">
            <a:avLst/>
          </a:prstGeom>
          <a:noFill/>
          <a:ln w="9525">
            <a:solidFill>
              <a:schemeClr val="tx1"/>
            </a:solidFill>
            <a:miter lim="800000"/>
            <a:headEnd/>
            <a:tailEnd/>
          </a:ln>
        </p:spPr>
        <p:txBody>
          <a:bodyPr wrap="none"/>
          <a:lstStyle/>
          <a:p>
            <a:endParaRPr lang="en-US"/>
          </a:p>
        </p:txBody>
      </p:sp>
      <p:sp>
        <p:nvSpPr>
          <p:cNvPr id="48140" name="Line 15"/>
          <p:cNvSpPr>
            <a:spLocks noChangeShapeType="1"/>
          </p:cNvSpPr>
          <p:nvPr/>
        </p:nvSpPr>
        <p:spPr bwMode="auto">
          <a:xfrm>
            <a:off x="1143000" y="2667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8141" name="Line 16"/>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8142" name="Line 17"/>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8143" name="Rectangle 18"/>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44" name="Rectangle 21"/>
          <p:cNvSpPr>
            <a:spLocks noChangeArrowheads="1"/>
          </p:cNvSpPr>
          <p:nvPr/>
        </p:nvSpPr>
        <p:spPr bwMode="auto">
          <a:xfrm>
            <a:off x="29718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45" name="Line 22"/>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8146" name="Line 23"/>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8147" name="Line 24"/>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8148" name="Line 27"/>
          <p:cNvSpPr>
            <a:spLocks noChangeShapeType="1"/>
          </p:cNvSpPr>
          <p:nvPr/>
        </p:nvSpPr>
        <p:spPr bwMode="auto">
          <a:xfrm>
            <a:off x="2971800" y="2667000"/>
            <a:ext cx="990600" cy="0"/>
          </a:xfrm>
          <a:prstGeom prst="line">
            <a:avLst/>
          </a:prstGeom>
          <a:noFill/>
          <a:ln w="9525">
            <a:solidFill>
              <a:schemeClr val="tx1"/>
            </a:solidFill>
            <a:miter lim="800000"/>
            <a:headEnd/>
            <a:tailEnd/>
          </a:ln>
        </p:spPr>
        <p:txBody>
          <a:bodyPr wrap="none"/>
          <a:lstStyle/>
          <a:p>
            <a:endParaRPr lang="en-US"/>
          </a:p>
        </p:txBody>
      </p:sp>
      <p:sp>
        <p:nvSpPr>
          <p:cNvPr id="48149" name="Line 28"/>
          <p:cNvSpPr>
            <a:spLocks noChangeShapeType="1"/>
          </p:cNvSpPr>
          <p:nvPr/>
        </p:nvSpPr>
        <p:spPr bwMode="auto">
          <a:xfrm>
            <a:off x="2971800" y="2971800"/>
            <a:ext cx="990600" cy="0"/>
          </a:xfrm>
          <a:prstGeom prst="line">
            <a:avLst/>
          </a:prstGeom>
          <a:noFill/>
          <a:ln w="9525">
            <a:solidFill>
              <a:schemeClr val="tx1"/>
            </a:solidFill>
            <a:miter lim="800000"/>
            <a:headEnd/>
            <a:tailEnd/>
          </a:ln>
        </p:spPr>
        <p:txBody>
          <a:bodyPr wrap="none"/>
          <a:lstStyle/>
          <a:p>
            <a:endParaRPr lang="en-US"/>
          </a:p>
        </p:txBody>
      </p:sp>
      <p:sp>
        <p:nvSpPr>
          <p:cNvPr id="48150" name="Text Box 46"/>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8151" name="Text Box 48"/>
          <p:cNvSpPr txBox="1">
            <a:spLocks noChangeArrowheads="1"/>
          </p:cNvSpPr>
          <p:nvPr/>
        </p:nvSpPr>
        <p:spPr bwMode="auto">
          <a:xfrm>
            <a:off x="29718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8152" name="Text Box 49"/>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8153" name="Text Box 50"/>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8154" name="Text Box 51"/>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8155" name="Text Box 52"/>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8156" name="Text Box 53"/>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8157" name="Text Box 54"/>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8201" name="Line 73"/>
          <p:cNvSpPr>
            <a:spLocks noChangeShapeType="1"/>
          </p:cNvSpPr>
          <p:nvPr/>
        </p:nvSpPr>
        <p:spPr bwMode="auto">
          <a:xfrm flipV="1">
            <a:off x="3429000" y="1752600"/>
            <a:ext cx="0" cy="533400"/>
          </a:xfrm>
          <a:prstGeom prst="line">
            <a:avLst/>
          </a:prstGeom>
          <a:noFill/>
          <a:ln w="12700">
            <a:solidFill>
              <a:schemeClr val="tx1"/>
            </a:solidFill>
            <a:prstDash val="dash"/>
            <a:miter lim="800000"/>
            <a:headEnd/>
            <a:tailEnd/>
          </a:ln>
        </p:spPr>
        <p:txBody>
          <a:bodyPr wrap="none"/>
          <a:lstStyle/>
          <a:p>
            <a:endParaRPr lang="en-US"/>
          </a:p>
        </p:txBody>
      </p:sp>
      <p:sp>
        <p:nvSpPr>
          <p:cNvPr id="48203" name="Line 75"/>
          <p:cNvSpPr>
            <a:spLocks noChangeShapeType="1"/>
          </p:cNvSpPr>
          <p:nvPr/>
        </p:nvSpPr>
        <p:spPr bwMode="auto">
          <a:xfrm>
            <a:off x="3429000" y="1752600"/>
            <a:ext cx="2895600" cy="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48160" name="Rectangle 78"/>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61" name="Text Box 82"/>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48215" name="Text Box 87"/>
          <p:cNvSpPr txBox="1">
            <a:spLocks noChangeArrowheads="1"/>
          </p:cNvSpPr>
          <p:nvPr/>
        </p:nvSpPr>
        <p:spPr bwMode="auto">
          <a:xfrm>
            <a:off x="7924800" y="32766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
        <p:nvSpPr>
          <p:cNvPr id="48163" name="Text Box 88"/>
          <p:cNvSpPr txBox="1">
            <a:spLocks noChangeArrowheads="1"/>
          </p:cNvSpPr>
          <p:nvPr/>
        </p:nvSpPr>
        <p:spPr bwMode="auto">
          <a:xfrm>
            <a:off x="1905000" y="381000"/>
            <a:ext cx="5410200" cy="116046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Case of I/O interrupt Contd..</a:t>
            </a:r>
          </a:p>
          <a:p>
            <a:pPr>
              <a:spcBef>
                <a:spcPct val="50000"/>
              </a:spcBef>
            </a:pPr>
            <a:endParaRPr lang="en-US" sz="2800">
              <a:latin typeface="Times New Roman" pitchFamily="-105" charset="0"/>
            </a:endParaRPr>
          </a:p>
        </p:txBody>
      </p:sp>
      <p:sp>
        <p:nvSpPr>
          <p:cNvPr id="48164" name="Line 89"/>
          <p:cNvSpPr>
            <a:spLocks noChangeShapeType="1"/>
          </p:cNvSpPr>
          <p:nvPr/>
        </p:nvSpPr>
        <p:spPr bwMode="auto">
          <a:xfrm>
            <a:off x="2514600" y="4495800"/>
            <a:ext cx="304800" cy="0"/>
          </a:xfrm>
          <a:prstGeom prst="line">
            <a:avLst/>
          </a:prstGeom>
          <a:noFill/>
          <a:ln w="9525">
            <a:solidFill>
              <a:schemeClr val="tx1"/>
            </a:solidFill>
            <a:miter lim="800000"/>
            <a:headEnd/>
            <a:tailEnd/>
          </a:ln>
        </p:spPr>
        <p:txBody>
          <a:bodyPr wrap="none"/>
          <a:lstStyle/>
          <a:p>
            <a:endParaRPr lang="en-US"/>
          </a:p>
        </p:txBody>
      </p:sp>
      <p:sp>
        <p:nvSpPr>
          <p:cNvPr id="48165" name="Line 90"/>
          <p:cNvSpPr>
            <a:spLocks noChangeShapeType="1"/>
          </p:cNvSpPr>
          <p:nvPr/>
        </p:nvSpPr>
        <p:spPr bwMode="auto">
          <a:xfrm>
            <a:off x="2819400" y="4495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48166" name="Line 91"/>
          <p:cNvSpPr>
            <a:spLocks noChangeShapeType="1"/>
          </p:cNvSpPr>
          <p:nvPr/>
        </p:nvSpPr>
        <p:spPr bwMode="auto">
          <a:xfrm>
            <a:off x="2667000" y="4724400"/>
            <a:ext cx="304800" cy="0"/>
          </a:xfrm>
          <a:prstGeom prst="line">
            <a:avLst/>
          </a:prstGeom>
          <a:noFill/>
          <a:ln w="9525">
            <a:solidFill>
              <a:schemeClr val="tx1"/>
            </a:solidFill>
            <a:miter lim="800000"/>
            <a:headEnd/>
            <a:tailEnd/>
          </a:ln>
        </p:spPr>
        <p:txBody>
          <a:bodyPr wrap="none"/>
          <a:lstStyle/>
          <a:p>
            <a:endParaRPr lang="en-US"/>
          </a:p>
        </p:txBody>
      </p:sp>
      <p:sp>
        <p:nvSpPr>
          <p:cNvPr id="48167" name="Line 92"/>
          <p:cNvSpPr>
            <a:spLocks noChangeShapeType="1"/>
          </p:cNvSpPr>
          <p:nvPr/>
        </p:nvSpPr>
        <p:spPr bwMode="auto">
          <a:xfrm>
            <a:off x="2667000" y="4800600"/>
            <a:ext cx="304800" cy="0"/>
          </a:xfrm>
          <a:prstGeom prst="line">
            <a:avLst/>
          </a:prstGeom>
          <a:noFill/>
          <a:ln w="9525">
            <a:solidFill>
              <a:schemeClr val="tx1"/>
            </a:solidFill>
            <a:miter lim="800000"/>
            <a:headEnd/>
            <a:tailEnd/>
          </a:ln>
        </p:spPr>
        <p:txBody>
          <a:bodyPr wrap="none"/>
          <a:lstStyle/>
          <a:p>
            <a:endParaRPr lang="en-US"/>
          </a:p>
        </p:txBody>
      </p:sp>
      <p:sp>
        <p:nvSpPr>
          <p:cNvPr id="48168" name="Line 93"/>
          <p:cNvSpPr>
            <a:spLocks noChangeShapeType="1"/>
          </p:cNvSpPr>
          <p:nvPr/>
        </p:nvSpPr>
        <p:spPr bwMode="auto">
          <a:xfrm>
            <a:off x="2667000" y="2819400"/>
            <a:ext cx="304800" cy="0"/>
          </a:xfrm>
          <a:prstGeom prst="line">
            <a:avLst/>
          </a:prstGeom>
          <a:noFill/>
          <a:ln w="9525">
            <a:solidFill>
              <a:schemeClr val="tx1"/>
            </a:solidFill>
            <a:miter lim="800000"/>
            <a:headEnd/>
            <a:tailEnd/>
          </a:ln>
        </p:spPr>
        <p:txBody>
          <a:bodyPr wrap="none"/>
          <a:lstStyle/>
          <a:p>
            <a:endParaRPr lang="en-US"/>
          </a:p>
        </p:txBody>
      </p:sp>
      <p:cxnSp>
        <p:nvCxnSpPr>
          <p:cNvPr id="48169" name="AutoShape 95"/>
          <p:cNvCxnSpPr>
            <a:cxnSpLocks noChangeShapeType="1"/>
          </p:cNvCxnSpPr>
          <p:nvPr/>
        </p:nvCxnSpPr>
        <p:spPr bwMode="auto">
          <a:xfrm rot="10800000" flipH="1" flipV="1">
            <a:off x="6324600" y="1828800"/>
            <a:ext cx="381000" cy="457200"/>
          </a:xfrm>
          <a:prstGeom prst="bentConnector4">
            <a:avLst>
              <a:gd name="adj1" fmla="val -60000"/>
              <a:gd name="adj2" fmla="val 75000"/>
            </a:avLst>
          </a:prstGeom>
          <a:noFill/>
          <a:ln w="9525">
            <a:solidFill>
              <a:schemeClr val="tx1"/>
            </a:solidFill>
            <a:miter lim="800000"/>
            <a:headEnd/>
            <a:tailEnd type="triangle" w="med" len="med"/>
          </a:ln>
        </p:spPr>
      </p:cxnSp>
      <p:sp>
        <p:nvSpPr>
          <p:cNvPr id="48170" name="Rectangle 96"/>
          <p:cNvSpPr>
            <a:spLocks noChangeArrowheads="1"/>
          </p:cNvSpPr>
          <p:nvPr/>
        </p:nvSpPr>
        <p:spPr bwMode="auto">
          <a:xfrm>
            <a:off x="62484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1" name="Line 97"/>
          <p:cNvSpPr>
            <a:spLocks noChangeShapeType="1"/>
          </p:cNvSpPr>
          <p:nvPr/>
        </p:nvSpPr>
        <p:spPr bwMode="auto">
          <a:xfrm>
            <a:off x="6248400" y="2667000"/>
            <a:ext cx="990600" cy="0"/>
          </a:xfrm>
          <a:prstGeom prst="line">
            <a:avLst/>
          </a:prstGeom>
          <a:noFill/>
          <a:ln w="9525">
            <a:solidFill>
              <a:schemeClr val="tx1"/>
            </a:solidFill>
            <a:miter lim="800000"/>
            <a:headEnd/>
            <a:tailEnd/>
          </a:ln>
        </p:spPr>
        <p:txBody>
          <a:bodyPr wrap="none"/>
          <a:lstStyle/>
          <a:p>
            <a:endParaRPr lang="en-US"/>
          </a:p>
        </p:txBody>
      </p:sp>
      <p:sp>
        <p:nvSpPr>
          <p:cNvPr id="48172" name="Line 98"/>
          <p:cNvSpPr>
            <a:spLocks noChangeShapeType="1"/>
          </p:cNvSpPr>
          <p:nvPr/>
        </p:nvSpPr>
        <p:spPr bwMode="auto">
          <a:xfrm>
            <a:off x="6248400" y="2971800"/>
            <a:ext cx="990600" cy="0"/>
          </a:xfrm>
          <a:prstGeom prst="line">
            <a:avLst/>
          </a:prstGeom>
          <a:noFill/>
          <a:ln w="9525">
            <a:solidFill>
              <a:schemeClr val="tx1"/>
            </a:solidFill>
            <a:miter lim="800000"/>
            <a:headEnd/>
            <a:tailEnd/>
          </a:ln>
        </p:spPr>
        <p:txBody>
          <a:bodyPr wrap="none"/>
          <a:lstStyle/>
          <a:p>
            <a:endParaRPr lang="en-US"/>
          </a:p>
        </p:txBody>
      </p:sp>
      <p:sp>
        <p:nvSpPr>
          <p:cNvPr id="48173" name="Text Box 99"/>
          <p:cNvSpPr txBox="1">
            <a:spLocks noChangeArrowheads="1"/>
          </p:cNvSpPr>
          <p:nvPr/>
        </p:nvSpPr>
        <p:spPr bwMode="auto">
          <a:xfrm>
            <a:off x="6248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cxnSp>
        <p:nvCxnSpPr>
          <p:cNvPr id="48228" name="AutoShape 100"/>
          <p:cNvCxnSpPr>
            <a:cxnSpLocks noChangeShapeType="1"/>
          </p:cNvCxnSpPr>
          <p:nvPr/>
        </p:nvCxnSpPr>
        <p:spPr bwMode="auto">
          <a:xfrm flipH="1">
            <a:off x="2514600" y="2514600"/>
            <a:ext cx="4724400" cy="1828800"/>
          </a:xfrm>
          <a:prstGeom prst="curvedConnector3">
            <a:avLst>
              <a:gd name="adj1" fmla="val -4838"/>
            </a:avLst>
          </a:prstGeom>
          <a:noFill/>
          <a:ln w="9525">
            <a:solidFill>
              <a:schemeClr val="tx1"/>
            </a:solidFill>
            <a:prstDash val="dash"/>
            <a:miter lim="800000"/>
            <a:headEnd/>
            <a:tailEnd type="triangle" w="med" len="med"/>
          </a:ln>
        </p:spPr>
      </p:cxnSp>
      <p:sp>
        <p:nvSpPr>
          <p:cNvPr id="48175" name="Rectangle 126"/>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48176" name="Rectangle 131"/>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7" name="Line 132"/>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8178" name="Rectangle 133"/>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8179" name="Text Box 134"/>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8180" name="Line 135"/>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8181" name="Line 136"/>
          <p:cNvSpPr>
            <a:spLocks noChangeShapeType="1"/>
          </p:cNvSpPr>
          <p:nvPr/>
        </p:nvSpPr>
        <p:spPr bwMode="auto">
          <a:xfrm>
            <a:off x="1524000" y="5486400"/>
            <a:ext cx="5287963" cy="1588"/>
          </a:xfrm>
          <a:prstGeom prst="line">
            <a:avLst/>
          </a:prstGeom>
          <a:noFill/>
          <a:ln w="9525">
            <a:solidFill>
              <a:schemeClr val="tx1"/>
            </a:solidFill>
            <a:miter lim="800000"/>
            <a:headEnd/>
            <a:tailEnd/>
          </a:ln>
        </p:spPr>
        <p:txBody>
          <a:bodyPr wrap="none"/>
          <a:lstStyle/>
          <a:p>
            <a:endParaRPr lang="en-US"/>
          </a:p>
        </p:txBody>
      </p:sp>
      <p:sp>
        <p:nvSpPr>
          <p:cNvPr id="48182" name="Line 137"/>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8183" name="Line 138"/>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8184" name="Line 139"/>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8185" name="Line 140"/>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8186" name="Line 141"/>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8187" name="Line 142"/>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8188" name="Line 143"/>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8189" name="Text Box 144"/>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8190" name="Text Box 145"/>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8191" name="Text Box 146"/>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8192" name="Text Box 147"/>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8193" name="Text Box 148"/>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8194" name="Text Box 149"/>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8195" name="Text Box 150"/>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8196" name="Text Box 151"/>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8197" name="Text Box 152"/>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8198" name="Text Box 153"/>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228"/>
                                        </p:tgtEl>
                                        <p:attrNameLst>
                                          <p:attrName>style.visibility</p:attrName>
                                        </p:attrNameLst>
                                      </p:cBhvr>
                                      <p:to>
                                        <p:strVal val="visible"/>
                                      </p:to>
                                    </p:set>
                                    <p:animEffect transition="in" filter="checkerboard(across)">
                                      <p:cBhvr>
                                        <p:cTn id="7" dur="500"/>
                                        <p:tgtEl>
                                          <p:spTgt spid="4822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8215"/>
                                        </p:tgtEl>
                                        <p:attrNameLst>
                                          <p:attrName>style.visibility</p:attrName>
                                        </p:attrNameLst>
                                      </p:cBhvr>
                                      <p:to>
                                        <p:strVal val="visible"/>
                                      </p:to>
                                    </p:set>
                                    <p:animEffect transition="in" filter="checkerboard(across)">
                                      <p:cBhvr>
                                        <p:cTn id="10" dur="500"/>
                                        <p:tgtEl>
                                          <p:spTgt spid="482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01"/>
                                        </p:tgtEl>
                                        <p:attrNameLst>
                                          <p:attrName>style.visibility</p:attrName>
                                        </p:attrNameLst>
                                      </p:cBhvr>
                                      <p:to>
                                        <p:strVal val="visible"/>
                                      </p:to>
                                    </p:set>
                                    <p:animEffect transition="in" filter="checkerboard(across)">
                                      <p:cBhvr>
                                        <p:cTn id="15" dur="500"/>
                                        <p:tgtEl>
                                          <p:spTgt spid="4820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8203"/>
                                        </p:tgtEl>
                                        <p:attrNameLst>
                                          <p:attrName>style.visibility</p:attrName>
                                        </p:attrNameLst>
                                      </p:cBhvr>
                                      <p:to>
                                        <p:strVal val="visible"/>
                                      </p:to>
                                    </p:set>
                                    <p:animEffect transition="in" filter="checkerboard(across)">
                                      <p:cBhvr>
                                        <p:cTn id="18" dur="500"/>
                                        <p:tgtEl>
                                          <p:spTgt spid="4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01" grpId="0" animBg="1"/>
      <p:bldP spid="48203" grpId="0" animBg="1"/>
      <p:bldP spid="48215"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9154" name="Line 123"/>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9155" name="Line 124"/>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9156" name="Line 126"/>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9157" name="Line 127"/>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9158" name="Line 128"/>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9159" name="Line 129"/>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9160" name="Line 130"/>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9161" name="Line 131"/>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9162" name="Line 132"/>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9163" name="Line 133"/>
          <p:cNvSpPr>
            <a:spLocks noChangeShapeType="1"/>
          </p:cNvSpPr>
          <p:nvPr/>
        </p:nvSpPr>
        <p:spPr bwMode="auto">
          <a:xfrm>
            <a:off x="1143000" y="2209800"/>
            <a:ext cx="0" cy="457200"/>
          </a:xfrm>
          <a:prstGeom prst="line">
            <a:avLst/>
          </a:prstGeom>
          <a:noFill/>
          <a:ln w="12700">
            <a:solidFill>
              <a:schemeClr val="tx1"/>
            </a:solidFill>
            <a:miter lim="800000"/>
            <a:headEnd/>
            <a:tailEnd/>
          </a:ln>
        </p:spPr>
        <p:txBody>
          <a:bodyPr wrap="none"/>
          <a:lstStyle/>
          <a:p>
            <a:endParaRPr lang="en-US"/>
          </a:p>
        </p:txBody>
      </p:sp>
      <p:sp>
        <p:nvSpPr>
          <p:cNvPr id="49164" name="Line 134"/>
          <p:cNvSpPr>
            <a:spLocks noChangeShapeType="1"/>
          </p:cNvSpPr>
          <p:nvPr/>
        </p:nvSpPr>
        <p:spPr bwMode="auto">
          <a:xfrm>
            <a:off x="1143000" y="26670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9165" name="Line 135"/>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9166" name="Line 136"/>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9167" name="Rectangle 137"/>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68" name="Line 139"/>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9169" name="Line 140"/>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9170" name="Line 141"/>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9171" name="Text Box 144"/>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9172" name="Text Box 146"/>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9173" name="Text Box 147"/>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9174" name="Text Box 148"/>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9175" name="Text Box 149"/>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9176" name="Text Box 150"/>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9177" name="Text Box 151"/>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9178" name="Rectangle 157"/>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046" name="Rectangle 158"/>
          <p:cNvSpPr>
            <a:spLocks noChangeArrowheads="1"/>
          </p:cNvSpPr>
          <p:nvPr/>
        </p:nvSpPr>
        <p:spPr bwMode="auto">
          <a:xfrm>
            <a:off x="3048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7" name="Line 159"/>
          <p:cNvSpPr>
            <a:spLocks noChangeShapeType="1"/>
          </p:cNvSpPr>
          <p:nvPr/>
        </p:nvSpPr>
        <p:spPr bwMode="auto">
          <a:xfrm>
            <a:off x="3048000" y="4724400"/>
            <a:ext cx="838200" cy="1588"/>
          </a:xfrm>
          <a:prstGeom prst="line">
            <a:avLst/>
          </a:prstGeom>
          <a:noFill/>
          <a:ln w="12700">
            <a:solidFill>
              <a:schemeClr val="tx1"/>
            </a:solidFill>
            <a:miter lim="800000"/>
            <a:headEnd/>
            <a:tailEnd/>
          </a:ln>
        </p:spPr>
        <p:txBody>
          <a:bodyPr wrap="none"/>
          <a:lstStyle/>
          <a:p>
            <a:endParaRPr lang="en-US"/>
          </a:p>
        </p:txBody>
      </p:sp>
      <p:sp>
        <p:nvSpPr>
          <p:cNvPr id="38048" name="Line 160"/>
          <p:cNvSpPr>
            <a:spLocks noChangeShapeType="1"/>
          </p:cNvSpPr>
          <p:nvPr/>
        </p:nvSpPr>
        <p:spPr bwMode="auto">
          <a:xfrm>
            <a:off x="3048000" y="4419600"/>
            <a:ext cx="838200" cy="1588"/>
          </a:xfrm>
          <a:prstGeom prst="line">
            <a:avLst/>
          </a:prstGeom>
          <a:noFill/>
          <a:ln w="12700">
            <a:solidFill>
              <a:schemeClr val="tx1"/>
            </a:solidFill>
            <a:miter lim="800000"/>
            <a:headEnd/>
            <a:tailEnd/>
          </a:ln>
        </p:spPr>
        <p:txBody>
          <a:bodyPr wrap="none"/>
          <a:lstStyle/>
          <a:p>
            <a:endParaRPr lang="en-US"/>
          </a:p>
        </p:txBody>
      </p:sp>
      <p:sp>
        <p:nvSpPr>
          <p:cNvPr id="49182" name="Text Box 161"/>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38050" name="Text Box 162"/>
          <p:cNvSpPr txBox="1">
            <a:spLocks noChangeArrowheads="1"/>
          </p:cNvSpPr>
          <p:nvPr/>
        </p:nvSpPr>
        <p:spPr bwMode="auto">
          <a:xfrm>
            <a:off x="31242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38051" name="Line 163"/>
          <p:cNvSpPr>
            <a:spLocks noChangeShapeType="1"/>
          </p:cNvSpPr>
          <p:nvPr/>
        </p:nvSpPr>
        <p:spPr bwMode="auto">
          <a:xfrm>
            <a:off x="2514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8060" name="Line 172"/>
          <p:cNvSpPr>
            <a:spLocks noChangeShapeType="1"/>
          </p:cNvSpPr>
          <p:nvPr/>
        </p:nvSpPr>
        <p:spPr bwMode="auto">
          <a:xfrm flipH="1">
            <a:off x="5029200" y="1828800"/>
            <a:ext cx="1295400" cy="0"/>
          </a:xfrm>
          <a:prstGeom prst="line">
            <a:avLst/>
          </a:prstGeom>
          <a:noFill/>
          <a:ln w="9525">
            <a:solidFill>
              <a:schemeClr val="tx1"/>
            </a:solidFill>
            <a:miter lim="800000"/>
            <a:headEnd/>
            <a:tailEnd/>
          </a:ln>
        </p:spPr>
        <p:txBody>
          <a:bodyPr wrap="none"/>
          <a:lstStyle/>
          <a:p>
            <a:endParaRPr lang="en-US"/>
          </a:p>
        </p:txBody>
      </p:sp>
      <p:sp>
        <p:nvSpPr>
          <p:cNvPr id="38061" name="Line 173"/>
          <p:cNvSpPr>
            <a:spLocks noChangeShapeType="1"/>
          </p:cNvSpPr>
          <p:nvPr/>
        </p:nvSpPr>
        <p:spPr bwMode="auto">
          <a:xfrm>
            <a:off x="5029200" y="18288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062" name="Rectangle 174"/>
          <p:cNvSpPr>
            <a:spLocks noChangeArrowheads="1"/>
          </p:cNvSpPr>
          <p:nvPr/>
        </p:nvSpPr>
        <p:spPr bwMode="auto">
          <a:xfrm>
            <a:off x="45720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3" name="Line 175"/>
          <p:cNvSpPr>
            <a:spLocks noChangeShapeType="1"/>
          </p:cNvSpPr>
          <p:nvPr/>
        </p:nvSpPr>
        <p:spPr bwMode="auto">
          <a:xfrm>
            <a:off x="4572000" y="2590800"/>
            <a:ext cx="990600" cy="0"/>
          </a:xfrm>
          <a:prstGeom prst="line">
            <a:avLst/>
          </a:prstGeom>
          <a:noFill/>
          <a:ln w="12700">
            <a:solidFill>
              <a:schemeClr val="tx1"/>
            </a:solidFill>
            <a:miter lim="800000"/>
            <a:headEnd/>
            <a:tailEnd/>
          </a:ln>
        </p:spPr>
        <p:txBody>
          <a:bodyPr wrap="none"/>
          <a:lstStyle/>
          <a:p>
            <a:endParaRPr lang="en-US"/>
          </a:p>
        </p:txBody>
      </p:sp>
      <p:sp>
        <p:nvSpPr>
          <p:cNvPr id="38064" name="Line 176"/>
          <p:cNvSpPr>
            <a:spLocks noChangeShapeType="1"/>
          </p:cNvSpPr>
          <p:nvPr/>
        </p:nvSpPr>
        <p:spPr bwMode="auto">
          <a:xfrm>
            <a:off x="4572000" y="2819400"/>
            <a:ext cx="990600" cy="0"/>
          </a:xfrm>
          <a:prstGeom prst="line">
            <a:avLst/>
          </a:prstGeom>
          <a:noFill/>
          <a:ln w="12700">
            <a:solidFill>
              <a:schemeClr val="tx1"/>
            </a:solidFill>
            <a:miter lim="800000"/>
            <a:headEnd/>
            <a:tailEnd/>
          </a:ln>
        </p:spPr>
        <p:txBody>
          <a:bodyPr wrap="none"/>
          <a:lstStyle/>
          <a:p>
            <a:endParaRPr lang="en-US"/>
          </a:p>
        </p:txBody>
      </p:sp>
      <p:sp>
        <p:nvSpPr>
          <p:cNvPr id="38065" name="Text Box 177"/>
          <p:cNvSpPr txBox="1">
            <a:spLocks noChangeArrowheads="1"/>
          </p:cNvSpPr>
          <p:nvPr/>
        </p:nvSpPr>
        <p:spPr bwMode="auto">
          <a:xfrm>
            <a:off x="4572000" y="22098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49191" name="Text Box 178"/>
          <p:cNvSpPr txBox="1">
            <a:spLocks noChangeArrowheads="1"/>
          </p:cNvSpPr>
          <p:nvPr/>
        </p:nvSpPr>
        <p:spPr bwMode="auto">
          <a:xfrm>
            <a:off x="1828800" y="228600"/>
            <a:ext cx="56388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 Contd..</a:t>
            </a:r>
          </a:p>
          <a:p>
            <a:pPr>
              <a:spcBef>
                <a:spcPct val="50000"/>
              </a:spcBef>
            </a:pPr>
            <a:endParaRPr lang="en-US" sz="3200">
              <a:latin typeface="Times New Roman" pitchFamily="-105" charset="0"/>
            </a:endParaRPr>
          </a:p>
        </p:txBody>
      </p:sp>
      <p:sp>
        <p:nvSpPr>
          <p:cNvPr id="49192" name="Rectangle 202"/>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38091" name="Rectangle 203"/>
          <p:cNvSpPr>
            <a:spLocks noChangeArrowheads="1"/>
          </p:cNvSpPr>
          <p:nvPr/>
        </p:nvSpPr>
        <p:spPr bwMode="auto">
          <a:xfrm>
            <a:off x="2971800" y="22860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093" name="Text Box 205"/>
          <p:cNvSpPr txBox="1">
            <a:spLocks noChangeArrowheads="1"/>
          </p:cNvSpPr>
          <p:nvPr/>
        </p:nvSpPr>
        <p:spPr bwMode="auto">
          <a:xfrm>
            <a:off x="2971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38096" name="Line 208"/>
          <p:cNvSpPr>
            <a:spLocks noChangeShapeType="1"/>
          </p:cNvSpPr>
          <p:nvPr/>
        </p:nvSpPr>
        <p:spPr bwMode="auto">
          <a:xfrm>
            <a:off x="2971800" y="27432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8097" name="Line 209"/>
          <p:cNvSpPr>
            <a:spLocks noChangeShapeType="1"/>
          </p:cNvSpPr>
          <p:nvPr/>
        </p:nvSpPr>
        <p:spPr bwMode="auto">
          <a:xfrm>
            <a:off x="2667000" y="2667000"/>
            <a:ext cx="3048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9197" name="Text Box 216"/>
          <p:cNvSpPr txBox="1">
            <a:spLocks noChangeArrowheads="1"/>
          </p:cNvSpPr>
          <p:nvPr/>
        </p:nvSpPr>
        <p:spPr bwMode="auto">
          <a:xfrm>
            <a:off x="6248400" y="3124200"/>
            <a:ext cx="914400" cy="366713"/>
          </a:xfrm>
          <a:prstGeom prst="rect">
            <a:avLst/>
          </a:prstGeom>
          <a:noFill/>
          <a:ln w="9525">
            <a:noFill/>
            <a:miter lim="800000"/>
            <a:headEnd/>
            <a:tailEnd/>
          </a:ln>
        </p:spPr>
        <p:txBody>
          <a:bodyPr>
            <a:spAutoFit/>
          </a:bodyPr>
          <a:lstStyle/>
          <a:p>
            <a:pPr>
              <a:spcBef>
                <a:spcPct val="50000"/>
              </a:spcBef>
            </a:pPr>
            <a:endParaRPr lang="en-US" sz="1800">
              <a:latin typeface="Times New Roman" pitchFamily="-105" charset="0"/>
            </a:endParaRPr>
          </a:p>
        </p:txBody>
      </p:sp>
      <p:sp>
        <p:nvSpPr>
          <p:cNvPr id="49198" name="Rectangle 287"/>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9199" name="Line 288"/>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9200" name="Rectangle 289"/>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9201" name="Text Box 290"/>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9202" name="Line 291"/>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9203" name="Line 292"/>
          <p:cNvSpPr>
            <a:spLocks noChangeShapeType="1"/>
          </p:cNvSpPr>
          <p:nvPr/>
        </p:nvSpPr>
        <p:spPr bwMode="auto">
          <a:xfrm>
            <a:off x="1524000" y="5486400"/>
            <a:ext cx="5410200" cy="0"/>
          </a:xfrm>
          <a:prstGeom prst="line">
            <a:avLst/>
          </a:prstGeom>
          <a:noFill/>
          <a:ln w="9525">
            <a:solidFill>
              <a:schemeClr val="tx1"/>
            </a:solidFill>
            <a:miter lim="800000"/>
            <a:headEnd/>
            <a:tailEnd/>
          </a:ln>
        </p:spPr>
        <p:txBody>
          <a:bodyPr wrap="none"/>
          <a:lstStyle/>
          <a:p>
            <a:endParaRPr lang="en-US"/>
          </a:p>
        </p:txBody>
      </p:sp>
      <p:sp>
        <p:nvSpPr>
          <p:cNvPr id="49204" name="Line 293"/>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9205" name="Line 294"/>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9206" name="Line 295"/>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9207" name="Line 296"/>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9208" name="Line 297"/>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9209" name="Line 298"/>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9210" name="Line 299"/>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9211" name="Text Box 300"/>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9212" name="Text Box 301"/>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9213" name="Text Box 302"/>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9214" name="Text Box 303"/>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9215" name="Text Box 304"/>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9216" name="Text Box 305"/>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9217" name="Text Box 306"/>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9218" name="Text Box 307"/>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9219" name="Text Box 308"/>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9220" name="Text Box 309"/>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38326" name="Rectangle 438"/>
          <p:cNvSpPr>
            <a:spLocks noChangeArrowheads="1"/>
          </p:cNvSpPr>
          <p:nvPr/>
        </p:nvSpPr>
        <p:spPr bwMode="auto">
          <a:xfrm>
            <a:off x="6400800" y="23622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327" name="Line 439"/>
          <p:cNvSpPr>
            <a:spLocks noChangeShapeType="1"/>
          </p:cNvSpPr>
          <p:nvPr/>
        </p:nvSpPr>
        <p:spPr bwMode="auto">
          <a:xfrm flipH="1">
            <a:off x="6934200" y="2057400"/>
            <a:ext cx="0" cy="3048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38333" name="Text Box 445"/>
          <p:cNvSpPr txBox="1">
            <a:spLocks noChangeArrowheads="1"/>
          </p:cNvSpPr>
          <p:nvPr/>
        </p:nvSpPr>
        <p:spPr bwMode="auto">
          <a:xfrm>
            <a:off x="6400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sp>
        <p:nvSpPr>
          <p:cNvPr id="38334" name="Line 446"/>
          <p:cNvSpPr>
            <a:spLocks noChangeShapeType="1"/>
          </p:cNvSpPr>
          <p:nvPr/>
        </p:nvSpPr>
        <p:spPr bwMode="auto">
          <a:xfrm>
            <a:off x="6400800" y="26670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6" name="Line 448"/>
          <p:cNvSpPr>
            <a:spLocks noChangeShapeType="1"/>
          </p:cNvSpPr>
          <p:nvPr/>
        </p:nvSpPr>
        <p:spPr bwMode="auto">
          <a:xfrm flipV="1">
            <a:off x="6400800" y="29718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7" name="Line 449"/>
          <p:cNvSpPr>
            <a:spLocks noChangeShapeType="1"/>
          </p:cNvSpPr>
          <p:nvPr/>
        </p:nvSpPr>
        <p:spPr bwMode="auto">
          <a:xfrm>
            <a:off x="2971800" y="3048000"/>
            <a:ext cx="990600" cy="0"/>
          </a:xfrm>
          <a:prstGeom prst="line">
            <a:avLst/>
          </a:prstGeom>
          <a:noFill/>
          <a:ln w="12700">
            <a:solidFill>
              <a:schemeClr val="tx1"/>
            </a:solidFill>
            <a:prstDash val="dash"/>
            <a:miter lim="800000"/>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051"/>
                                        </p:tgtEl>
                                        <p:attrNameLst>
                                          <p:attrName>style.visibility</p:attrName>
                                        </p:attrNameLst>
                                      </p:cBhvr>
                                      <p:to>
                                        <p:strVal val="visible"/>
                                      </p:to>
                                    </p:set>
                                    <p:animEffect transition="in" filter="checkerboard(across)">
                                      <p:cBhvr>
                                        <p:cTn id="7" dur="500"/>
                                        <p:tgtEl>
                                          <p:spTgt spid="38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048"/>
                                        </p:tgtEl>
                                        <p:attrNameLst>
                                          <p:attrName>style.visibility</p:attrName>
                                        </p:attrNameLst>
                                      </p:cBhvr>
                                      <p:to>
                                        <p:strVal val="visible"/>
                                      </p:to>
                                    </p:set>
                                    <p:animEffect transition="in" filter="checkerboard(across)">
                                      <p:cBhvr>
                                        <p:cTn id="10" dur="500"/>
                                        <p:tgtEl>
                                          <p:spTgt spid="3804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047"/>
                                        </p:tgtEl>
                                        <p:attrNameLst>
                                          <p:attrName>style.visibility</p:attrName>
                                        </p:attrNameLst>
                                      </p:cBhvr>
                                      <p:to>
                                        <p:strVal val="visible"/>
                                      </p:to>
                                    </p:set>
                                    <p:animEffect transition="in" filter="checkerboard(across)">
                                      <p:cBhvr>
                                        <p:cTn id="13" dur="500"/>
                                        <p:tgtEl>
                                          <p:spTgt spid="3804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8046"/>
                                        </p:tgtEl>
                                        <p:attrNameLst>
                                          <p:attrName>style.visibility</p:attrName>
                                        </p:attrNameLst>
                                      </p:cBhvr>
                                      <p:to>
                                        <p:strVal val="visible"/>
                                      </p:to>
                                    </p:set>
                                    <p:animEffect transition="in" filter="checkerboard(across)">
                                      <p:cBhvr>
                                        <p:cTn id="16" dur="500"/>
                                        <p:tgtEl>
                                          <p:spTgt spid="3804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8050"/>
                                        </p:tgtEl>
                                        <p:attrNameLst>
                                          <p:attrName>style.visibility</p:attrName>
                                        </p:attrNameLst>
                                      </p:cBhvr>
                                      <p:to>
                                        <p:strVal val="visible"/>
                                      </p:to>
                                    </p:set>
                                    <p:animEffect transition="in" filter="checkerboard(across)">
                                      <p:cBhvr>
                                        <p:cTn id="19" dur="500"/>
                                        <p:tgtEl>
                                          <p:spTgt spid="38050"/>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8060"/>
                                        </p:tgtEl>
                                        <p:attrNameLst>
                                          <p:attrName>style.visibility</p:attrName>
                                        </p:attrNameLst>
                                      </p:cBhvr>
                                      <p:to>
                                        <p:strVal val="visible"/>
                                      </p:to>
                                    </p:set>
                                    <p:animEffect transition="in" filter="checkerboard(across)">
                                      <p:cBhvr>
                                        <p:cTn id="24" dur="500"/>
                                        <p:tgtEl>
                                          <p:spTgt spid="3806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8061"/>
                                        </p:tgtEl>
                                        <p:attrNameLst>
                                          <p:attrName>style.visibility</p:attrName>
                                        </p:attrNameLst>
                                      </p:cBhvr>
                                      <p:to>
                                        <p:strVal val="visible"/>
                                      </p:to>
                                    </p:set>
                                    <p:animEffect transition="in" filter="checkerboard(across)">
                                      <p:cBhvr>
                                        <p:cTn id="27" dur="500"/>
                                        <p:tgtEl>
                                          <p:spTgt spid="3806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8063"/>
                                        </p:tgtEl>
                                        <p:attrNameLst>
                                          <p:attrName>style.visibility</p:attrName>
                                        </p:attrNameLst>
                                      </p:cBhvr>
                                      <p:to>
                                        <p:strVal val="visible"/>
                                      </p:to>
                                    </p:set>
                                    <p:animEffect transition="in" filter="checkerboard(across)">
                                      <p:cBhvr>
                                        <p:cTn id="30" dur="500"/>
                                        <p:tgtEl>
                                          <p:spTgt spid="3806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8062"/>
                                        </p:tgtEl>
                                        <p:attrNameLst>
                                          <p:attrName>style.visibility</p:attrName>
                                        </p:attrNameLst>
                                      </p:cBhvr>
                                      <p:to>
                                        <p:strVal val="visible"/>
                                      </p:to>
                                    </p:set>
                                    <p:animEffect transition="in" filter="checkerboard(across)">
                                      <p:cBhvr>
                                        <p:cTn id="33" dur="500"/>
                                        <p:tgtEl>
                                          <p:spTgt spid="3806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064"/>
                                        </p:tgtEl>
                                        <p:attrNameLst>
                                          <p:attrName>style.visibility</p:attrName>
                                        </p:attrNameLst>
                                      </p:cBhvr>
                                      <p:to>
                                        <p:strVal val="visible"/>
                                      </p:to>
                                    </p:set>
                                    <p:animEffect transition="in" filter="checkerboard(across)">
                                      <p:cBhvr>
                                        <p:cTn id="36" dur="500"/>
                                        <p:tgtEl>
                                          <p:spTgt spid="3806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065"/>
                                        </p:tgtEl>
                                        <p:attrNameLst>
                                          <p:attrName>style.visibility</p:attrName>
                                        </p:attrNameLst>
                                      </p:cBhvr>
                                      <p:to>
                                        <p:strVal val="visible"/>
                                      </p:to>
                                    </p:set>
                                    <p:animEffect transition="in" filter="checkerboard(across)">
                                      <p:cBhvr>
                                        <p:cTn id="39" dur="500"/>
                                        <p:tgtEl>
                                          <p:spTgt spid="38065"/>
                                        </p:tgtEl>
                                      </p:cBhvr>
                                    </p:animEffect>
                                  </p:childTnLst>
                                </p:cTn>
                              </p:par>
                              <p:par>
                                <p:cTn id="40" presetID="5" presetClass="exit" presetSubtype="10" fill="hold" grpId="0" nodeType="withEffect">
                                  <p:stCondLst>
                                    <p:cond delay="0"/>
                                  </p:stCondLst>
                                  <p:childTnLst>
                                    <p:animEffect transition="out" filter="checkerboard(across)">
                                      <p:cBhvr>
                                        <p:cTn id="41" dur="500"/>
                                        <p:tgtEl>
                                          <p:spTgt spid="38096"/>
                                        </p:tgtEl>
                                      </p:cBhvr>
                                    </p:animEffect>
                                    <p:set>
                                      <p:cBhvr>
                                        <p:cTn id="42" dur="1" fill="hold">
                                          <p:stCondLst>
                                            <p:cond delay="499"/>
                                          </p:stCondLst>
                                        </p:cTn>
                                        <p:tgtEl>
                                          <p:spTgt spid="38096"/>
                                        </p:tgtEl>
                                        <p:attrNameLst>
                                          <p:attrName>style.visibility</p:attrName>
                                        </p:attrNameLst>
                                      </p:cBhvr>
                                      <p:to>
                                        <p:strVal val="hidden"/>
                                      </p:to>
                                    </p:set>
                                  </p:childTnLst>
                                </p:cTn>
                              </p:par>
                              <p:par>
                                <p:cTn id="43" presetID="5" presetClass="exit" presetSubtype="10" fill="hold" grpId="0" nodeType="withEffect">
                                  <p:stCondLst>
                                    <p:cond delay="0"/>
                                  </p:stCondLst>
                                  <p:childTnLst>
                                    <p:animEffect transition="out" filter="checkerboard(across)">
                                      <p:cBhvr>
                                        <p:cTn id="44" dur="500"/>
                                        <p:tgtEl>
                                          <p:spTgt spid="38093"/>
                                        </p:tgtEl>
                                      </p:cBhvr>
                                    </p:animEffect>
                                    <p:set>
                                      <p:cBhvr>
                                        <p:cTn id="45" dur="1" fill="hold">
                                          <p:stCondLst>
                                            <p:cond delay="499"/>
                                          </p:stCondLst>
                                        </p:cTn>
                                        <p:tgtEl>
                                          <p:spTgt spid="38093"/>
                                        </p:tgtEl>
                                        <p:attrNameLst>
                                          <p:attrName>style.visibility</p:attrName>
                                        </p:attrNameLst>
                                      </p:cBhvr>
                                      <p:to>
                                        <p:strVal val="hidden"/>
                                      </p:to>
                                    </p:set>
                                  </p:childTnLst>
                                </p:cTn>
                              </p:par>
                              <p:par>
                                <p:cTn id="46" presetID="5" presetClass="exit" presetSubtype="10" fill="hold" grpId="0" nodeType="withEffect">
                                  <p:stCondLst>
                                    <p:cond delay="0"/>
                                  </p:stCondLst>
                                  <p:childTnLst>
                                    <p:animEffect transition="out" filter="checkerboard(across)">
                                      <p:cBhvr>
                                        <p:cTn id="47" dur="500"/>
                                        <p:tgtEl>
                                          <p:spTgt spid="38091"/>
                                        </p:tgtEl>
                                      </p:cBhvr>
                                    </p:animEffect>
                                    <p:set>
                                      <p:cBhvr>
                                        <p:cTn id="48" dur="1" fill="hold">
                                          <p:stCondLst>
                                            <p:cond delay="499"/>
                                          </p:stCondLst>
                                        </p:cTn>
                                        <p:tgtEl>
                                          <p:spTgt spid="38091"/>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8326"/>
                                        </p:tgtEl>
                                      </p:cBhvr>
                                    </p:animEffect>
                                    <p:set>
                                      <p:cBhvr>
                                        <p:cTn id="51" dur="1" fill="hold">
                                          <p:stCondLst>
                                            <p:cond delay="499"/>
                                          </p:stCondLst>
                                        </p:cTn>
                                        <p:tgtEl>
                                          <p:spTgt spid="38326"/>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8333"/>
                                        </p:tgtEl>
                                      </p:cBhvr>
                                    </p:animEffect>
                                    <p:set>
                                      <p:cBhvr>
                                        <p:cTn id="54" dur="1" fill="hold">
                                          <p:stCondLst>
                                            <p:cond delay="499"/>
                                          </p:stCondLst>
                                        </p:cTn>
                                        <p:tgtEl>
                                          <p:spTgt spid="38333"/>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8337"/>
                                        </p:tgtEl>
                                      </p:cBhvr>
                                    </p:animEffect>
                                    <p:set>
                                      <p:cBhvr>
                                        <p:cTn id="57" dur="1" fill="hold">
                                          <p:stCondLst>
                                            <p:cond delay="499"/>
                                          </p:stCondLst>
                                        </p:cTn>
                                        <p:tgtEl>
                                          <p:spTgt spid="38337"/>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8097"/>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38327"/>
                                        </p:tgtEl>
                                        <p:attrNameLst>
                                          <p:attrName>style.visibility</p:attrName>
                                        </p:attrNameLst>
                                      </p:cBhvr>
                                      <p:to>
                                        <p:strVal val="hidden"/>
                                      </p:to>
                                    </p:set>
                                  </p:childTnLst>
                                </p:cTn>
                              </p:par>
                              <p:par>
                                <p:cTn id="62" presetID="1" presetClass="exit" presetSubtype="0" fill="hold" grpId="0" nodeType="withEffect">
                                  <p:stCondLst>
                                    <p:cond delay="0"/>
                                  </p:stCondLst>
                                  <p:childTnLst>
                                    <p:set>
                                      <p:cBhvr>
                                        <p:cTn id="63" dur="1" fill="hold">
                                          <p:stCondLst>
                                            <p:cond delay="0"/>
                                          </p:stCondLst>
                                        </p:cTn>
                                        <p:tgtEl>
                                          <p:spTgt spid="38334"/>
                                        </p:tgtEl>
                                        <p:attrNameLst>
                                          <p:attrName>style.visibility</p:attrName>
                                        </p:attrNameLst>
                                      </p:cBhvr>
                                      <p:to>
                                        <p:strVal val="hidden"/>
                                      </p:to>
                                    </p:set>
                                  </p:childTnLst>
                                </p:cTn>
                              </p:par>
                              <p:par>
                                <p:cTn id="64" presetID="1" presetClass="exit" presetSubtype="0" fill="hold" grpId="0" nodeType="withEffect">
                                  <p:stCondLst>
                                    <p:cond delay="0"/>
                                  </p:stCondLst>
                                  <p:childTnLst>
                                    <p:set>
                                      <p:cBhvr>
                                        <p:cTn id="65" dur="1" fill="hold">
                                          <p:stCondLst>
                                            <p:cond delay="0"/>
                                          </p:stCondLst>
                                        </p:cTn>
                                        <p:tgtEl>
                                          <p:spTgt spid="383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6" grpId="0" animBg="1"/>
      <p:bldP spid="38047" grpId="0" animBg="1"/>
      <p:bldP spid="38048" grpId="0" animBg="1"/>
      <p:bldP spid="38050" grpId="0"/>
      <p:bldP spid="38051" grpId="0" animBg="1"/>
      <p:bldP spid="38060" grpId="0" animBg="1"/>
      <p:bldP spid="38061" grpId="0" animBg="1"/>
      <p:bldP spid="38062" grpId="0" animBg="1"/>
      <p:bldP spid="38063" grpId="0" animBg="1"/>
      <p:bldP spid="38064" grpId="0" animBg="1"/>
      <p:bldP spid="38065" grpId="0"/>
      <p:bldP spid="38091" grpId="0" animBg="1"/>
      <p:bldP spid="38093" grpId="0"/>
      <p:bldP spid="38096" grpId="0" animBg="1"/>
      <p:bldP spid="38097" grpId="0" animBg="1"/>
      <p:bldP spid="38326" grpId="0" animBg="1"/>
      <p:bldP spid="38327" grpId="0" animBg="1"/>
      <p:bldP spid="38333" grpId="0"/>
      <p:bldP spid="38334" grpId="0" animBg="1"/>
      <p:bldP spid="38336" grpId="0" animBg="1"/>
      <p:bldP spid="38337"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0178"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0179"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0180"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0181"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0182"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0183"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0184"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0185"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0186"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0187" name="Line 16"/>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0188" name="Line 17"/>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0189" name="Line 20"/>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0190" name="Text Box 2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0191" name="Text Box 2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0192" name="Text Box 2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0193" name="Text Box 3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0194" name="Text Box 3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0195" name="Text Box 3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0196" name="Rectangle 38"/>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197" name="Text Box 42"/>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0198" name="Rectangle 52"/>
          <p:cNvSpPr>
            <a:spLocks noChangeArrowheads="1"/>
          </p:cNvSpPr>
          <p:nvPr/>
        </p:nvSpPr>
        <p:spPr bwMode="auto">
          <a:xfrm>
            <a:off x="6934200" y="2362200"/>
            <a:ext cx="990600" cy="990600"/>
          </a:xfrm>
          <a:prstGeom prst="rect">
            <a:avLst/>
          </a:prstGeom>
          <a:solidFill>
            <a:schemeClr val="bg1"/>
          </a:solidFill>
          <a:ln w="19050">
            <a:solidFill>
              <a:schemeClr val="tx1"/>
            </a:solidFill>
            <a:prstDash val="sysDot"/>
            <a:miter lim="800000"/>
            <a:headEnd/>
            <a:tailEnd/>
          </a:ln>
        </p:spPr>
        <p:txBody>
          <a:bodyPr wrap="none" anchor="ctr"/>
          <a:lstStyle/>
          <a:p>
            <a:endParaRPr lang="en-US"/>
          </a:p>
        </p:txBody>
      </p:sp>
      <p:sp>
        <p:nvSpPr>
          <p:cNvPr id="50199" name="Line 53"/>
          <p:cNvSpPr>
            <a:spLocks noChangeShapeType="1"/>
          </p:cNvSpPr>
          <p:nvPr/>
        </p:nvSpPr>
        <p:spPr bwMode="auto">
          <a:xfrm>
            <a:off x="6934200" y="28194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0" name="Line 54"/>
          <p:cNvSpPr>
            <a:spLocks noChangeShapeType="1"/>
          </p:cNvSpPr>
          <p:nvPr/>
        </p:nvSpPr>
        <p:spPr bwMode="auto">
          <a:xfrm>
            <a:off x="6934200" y="30480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1" name="Text Box 55"/>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8431" name="Rectangle 6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8433" name="Line 65"/>
          <p:cNvSpPr>
            <a:spLocks noChangeShapeType="1"/>
          </p:cNvSpPr>
          <p:nvPr/>
        </p:nvSpPr>
        <p:spPr bwMode="auto">
          <a:xfrm flipH="1" flipV="1">
            <a:off x="7467600" y="3352800"/>
            <a:ext cx="0" cy="914400"/>
          </a:xfrm>
          <a:prstGeom prst="line">
            <a:avLst/>
          </a:prstGeom>
          <a:noFill/>
          <a:ln w="9525">
            <a:solidFill>
              <a:schemeClr val="tx1"/>
            </a:solidFill>
            <a:miter lim="800000"/>
            <a:headEnd/>
            <a:tailEnd type="triangle" w="med" len="med"/>
          </a:ln>
        </p:spPr>
        <p:txBody>
          <a:bodyPr wrap="none"/>
          <a:lstStyle/>
          <a:p>
            <a:endParaRPr lang="en-US"/>
          </a:p>
        </p:txBody>
      </p:sp>
      <p:sp>
        <p:nvSpPr>
          <p:cNvPr id="58435" name="Line 6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8436" name="Oval 68"/>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0206" name="Rectangle 70"/>
          <p:cNvSpPr>
            <a:spLocks noChangeArrowheads="1"/>
          </p:cNvSpPr>
          <p:nvPr/>
        </p:nvSpPr>
        <p:spPr bwMode="auto">
          <a:xfrm>
            <a:off x="2590800" y="228600"/>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0207" name="Rectangle 94"/>
          <p:cNvSpPr>
            <a:spLocks noChangeArrowheads="1"/>
          </p:cNvSpPr>
          <p:nvPr/>
        </p:nvSpPr>
        <p:spPr bwMode="auto">
          <a:xfrm>
            <a:off x="28194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08" name="Line 95"/>
          <p:cNvSpPr>
            <a:spLocks noChangeShapeType="1"/>
          </p:cNvSpPr>
          <p:nvPr/>
        </p:nvSpPr>
        <p:spPr bwMode="auto">
          <a:xfrm>
            <a:off x="2819400" y="3124200"/>
            <a:ext cx="838200" cy="1588"/>
          </a:xfrm>
          <a:prstGeom prst="line">
            <a:avLst/>
          </a:prstGeom>
          <a:noFill/>
          <a:ln w="12700">
            <a:solidFill>
              <a:schemeClr val="tx1"/>
            </a:solidFill>
            <a:miter lim="800000"/>
            <a:headEnd/>
            <a:tailEnd/>
          </a:ln>
        </p:spPr>
        <p:txBody>
          <a:bodyPr wrap="none"/>
          <a:lstStyle/>
          <a:p>
            <a:endParaRPr lang="en-US"/>
          </a:p>
        </p:txBody>
      </p:sp>
      <p:sp>
        <p:nvSpPr>
          <p:cNvPr id="50209" name="Line 96"/>
          <p:cNvSpPr>
            <a:spLocks noChangeShapeType="1"/>
          </p:cNvSpPr>
          <p:nvPr/>
        </p:nvSpPr>
        <p:spPr bwMode="auto">
          <a:xfrm>
            <a:off x="2819400" y="2819400"/>
            <a:ext cx="838200" cy="1588"/>
          </a:xfrm>
          <a:prstGeom prst="line">
            <a:avLst/>
          </a:prstGeom>
          <a:noFill/>
          <a:ln w="12700">
            <a:solidFill>
              <a:schemeClr val="tx1"/>
            </a:solidFill>
            <a:miter lim="800000"/>
            <a:headEnd/>
            <a:tailEnd/>
          </a:ln>
        </p:spPr>
        <p:txBody>
          <a:bodyPr wrap="none"/>
          <a:lstStyle/>
          <a:p>
            <a:endParaRPr lang="en-US"/>
          </a:p>
        </p:txBody>
      </p:sp>
      <p:sp>
        <p:nvSpPr>
          <p:cNvPr id="50210" name="Text Box 97"/>
          <p:cNvSpPr txBox="1">
            <a:spLocks noChangeArrowheads="1"/>
          </p:cNvSpPr>
          <p:nvPr/>
        </p:nvSpPr>
        <p:spPr bwMode="auto">
          <a:xfrm>
            <a:off x="28194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0211" name="Rectangle 104"/>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50212" name="Line 105"/>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0213" name="Line 106"/>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0214" name="Rectangle 107"/>
          <p:cNvSpPr>
            <a:spLocks noChangeArrowheads="1"/>
          </p:cNvSpPr>
          <p:nvPr/>
        </p:nvSpPr>
        <p:spPr bwMode="auto">
          <a:xfrm>
            <a:off x="3429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15" name="Line 108"/>
          <p:cNvSpPr>
            <a:spLocks noChangeShapeType="1"/>
          </p:cNvSpPr>
          <p:nvPr/>
        </p:nvSpPr>
        <p:spPr bwMode="auto">
          <a:xfrm>
            <a:off x="3429000" y="4724400"/>
            <a:ext cx="838200" cy="1588"/>
          </a:xfrm>
          <a:prstGeom prst="line">
            <a:avLst/>
          </a:prstGeom>
          <a:noFill/>
          <a:ln w="12700">
            <a:solidFill>
              <a:schemeClr val="tx1"/>
            </a:solidFill>
            <a:miter lim="800000"/>
            <a:headEnd/>
            <a:tailEnd/>
          </a:ln>
        </p:spPr>
        <p:txBody>
          <a:bodyPr wrap="none"/>
          <a:lstStyle/>
          <a:p>
            <a:endParaRPr lang="en-US"/>
          </a:p>
        </p:txBody>
      </p:sp>
      <p:sp>
        <p:nvSpPr>
          <p:cNvPr id="50216" name="Line 109"/>
          <p:cNvSpPr>
            <a:spLocks noChangeShapeType="1"/>
          </p:cNvSpPr>
          <p:nvPr/>
        </p:nvSpPr>
        <p:spPr bwMode="auto">
          <a:xfrm>
            <a:off x="3429000" y="4419600"/>
            <a:ext cx="838200" cy="1588"/>
          </a:xfrm>
          <a:prstGeom prst="line">
            <a:avLst/>
          </a:prstGeom>
          <a:noFill/>
          <a:ln w="12700">
            <a:solidFill>
              <a:schemeClr val="tx1"/>
            </a:solidFill>
            <a:miter lim="800000"/>
            <a:headEnd/>
            <a:tailEnd/>
          </a:ln>
        </p:spPr>
        <p:txBody>
          <a:bodyPr wrap="none"/>
          <a:lstStyle/>
          <a:p>
            <a:endParaRPr lang="en-US"/>
          </a:p>
        </p:txBody>
      </p:sp>
      <p:sp>
        <p:nvSpPr>
          <p:cNvPr id="50217" name="Text Box 110"/>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0218" name="Line 111"/>
          <p:cNvSpPr>
            <a:spLocks noChangeShapeType="1"/>
          </p:cNvSpPr>
          <p:nvPr/>
        </p:nvSpPr>
        <p:spPr bwMode="auto">
          <a:xfrm>
            <a:off x="2895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0219" name="Rectangle 112"/>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220" name="Line 113"/>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0221" name="Rectangle 114"/>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0222" name="Text Box 115"/>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0223" name="Line 116"/>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0224" name="Line 117"/>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0225" name="Line 118"/>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0226" name="Line 119"/>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0227" name="Line 120"/>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0228" name="Line 121"/>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0229" name="Line 122"/>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0230" name="Line 123"/>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0231" name="Line 124"/>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0232" name="Text Box 125"/>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0233" name="Text Box 126"/>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0234" name="Text Box 127"/>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0235" name="Text Box 128"/>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0236" name="Text Box 129"/>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0237" name="Text Box 130"/>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0238" name="Text Box 131"/>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0239" name="Text Box 132"/>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0240" name="Text Box 133"/>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0241" name="Text Box 134"/>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0242" name="Line 135"/>
          <p:cNvSpPr>
            <a:spLocks noChangeShapeType="1"/>
          </p:cNvSpPr>
          <p:nvPr/>
        </p:nvSpPr>
        <p:spPr bwMode="auto">
          <a:xfrm>
            <a:off x="8382000" y="6096000"/>
            <a:ext cx="0" cy="381000"/>
          </a:xfrm>
          <a:prstGeom prst="line">
            <a:avLst/>
          </a:prstGeom>
          <a:noFill/>
          <a:ln w="9525">
            <a:solidFill>
              <a:srgbClr val="FF0000"/>
            </a:solidFill>
            <a:miter lim="800000"/>
            <a:headEnd/>
            <a:tailEnd/>
          </a:ln>
        </p:spPr>
        <p:txBody>
          <a:bodyPr wrap="none"/>
          <a:lstStyle/>
          <a:p>
            <a:endParaRPr lang="en-US"/>
          </a:p>
        </p:txBody>
      </p:sp>
      <p:sp>
        <p:nvSpPr>
          <p:cNvPr id="50243" name="Line 136"/>
          <p:cNvSpPr>
            <a:spLocks noChangeShapeType="1"/>
          </p:cNvSpPr>
          <p:nvPr/>
        </p:nvSpPr>
        <p:spPr bwMode="auto">
          <a:xfrm flipH="1">
            <a:off x="3429000" y="6477000"/>
            <a:ext cx="4953000" cy="0"/>
          </a:xfrm>
          <a:prstGeom prst="line">
            <a:avLst/>
          </a:prstGeom>
          <a:noFill/>
          <a:ln w="9525">
            <a:solidFill>
              <a:srgbClr val="FF0000"/>
            </a:solidFill>
            <a:miter lim="800000"/>
            <a:headEnd/>
            <a:tailEnd/>
          </a:ln>
        </p:spPr>
        <p:txBody>
          <a:bodyPr wrap="none"/>
          <a:lstStyle/>
          <a:p>
            <a:endParaRPr lang="en-US"/>
          </a:p>
        </p:txBody>
      </p:sp>
      <p:sp>
        <p:nvSpPr>
          <p:cNvPr id="50244" name="Line 137"/>
          <p:cNvSpPr>
            <a:spLocks noChangeShapeType="1"/>
          </p:cNvSpPr>
          <p:nvPr/>
        </p:nvSpPr>
        <p:spPr bwMode="auto">
          <a:xfrm flipV="1">
            <a:off x="3429000" y="6324600"/>
            <a:ext cx="0" cy="152400"/>
          </a:xfrm>
          <a:prstGeom prst="line">
            <a:avLst/>
          </a:prstGeom>
          <a:noFill/>
          <a:ln w="9525">
            <a:solidFill>
              <a:srgbClr val="FF0000"/>
            </a:solidFill>
            <a:miter lim="800000"/>
            <a:headEnd/>
            <a:tailEnd type="triangle" w="med" len="med"/>
          </a:ln>
        </p:spPr>
        <p:txBody>
          <a:bodyPr wrap="none"/>
          <a:lstStyle/>
          <a:p>
            <a:endParaRPr lang="en-US"/>
          </a:p>
        </p:txBody>
      </p:sp>
      <p:sp>
        <p:nvSpPr>
          <p:cNvPr id="58507" name="Line 139"/>
          <p:cNvSpPr>
            <a:spLocks noChangeShapeType="1"/>
          </p:cNvSpPr>
          <p:nvPr/>
        </p:nvSpPr>
        <p:spPr bwMode="auto">
          <a:xfrm>
            <a:off x="7467600" y="2057400"/>
            <a:ext cx="0" cy="304800"/>
          </a:xfrm>
          <a:prstGeom prst="line">
            <a:avLst/>
          </a:prstGeom>
          <a:noFill/>
          <a:ln w="9525">
            <a:solidFill>
              <a:schemeClr val="tx1"/>
            </a:solidFill>
            <a:prstDash val="sysDot"/>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433"/>
                                        </p:tgtEl>
                                        <p:attrNameLst>
                                          <p:attrName>style.visibility</p:attrName>
                                        </p:attrNameLst>
                                      </p:cBhvr>
                                      <p:to>
                                        <p:strVal val="visible"/>
                                      </p:to>
                                    </p:set>
                                    <p:animEffect transition="in" filter="checkerboard(across)">
                                      <p:cBhvr>
                                        <p:cTn id="7" dur="500"/>
                                        <p:tgtEl>
                                          <p:spTgt spid="5843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8431"/>
                                        </p:tgtEl>
                                        <p:attrNameLst>
                                          <p:attrName>style.visibility</p:attrName>
                                        </p:attrNameLst>
                                      </p:cBhvr>
                                      <p:to>
                                        <p:strVal val="visible"/>
                                      </p:to>
                                    </p:set>
                                    <p:animEffect transition="in" filter="checkerboard(across)">
                                      <p:cBhvr>
                                        <p:cTn id="11" dur="500"/>
                                        <p:tgtEl>
                                          <p:spTgt spid="58431"/>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5850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843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1" grpId="0" animBg="1" autoUpdateAnimBg="0"/>
      <p:bldP spid="58433" grpId="0" animBg="1"/>
      <p:bldP spid="58435" grpId="0" animBg="1"/>
      <p:bldP spid="58436" grpId="0" animBg="1" autoUpdateAnimBg="0"/>
      <p:bldP spid="58507"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1202"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1203"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1204"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1205"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1206"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1207"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1208"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1209"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1210"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1211" name="Line 14"/>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1212" name="Line 15"/>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1213" name="Line 16"/>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1214" name="Text Box 1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1215" name="Text Box 1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1216" name="Text Box 1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1217" name="Text Box 2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1218" name="Text Box 2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1219" name="Text Box 2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1220" name="Rectangle 23"/>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21" name="Text Box 24"/>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9417" name="Rectangle 25"/>
          <p:cNvSpPr>
            <a:spLocks noChangeArrowheads="1"/>
          </p:cNvSpPr>
          <p:nvPr/>
        </p:nvSpPr>
        <p:spPr bwMode="auto">
          <a:xfrm>
            <a:off x="41910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9418" name="Line 26"/>
          <p:cNvSpPr>
            <a:spLocks noChangeShapeType="1"/>
          </p:cNvSpPr>
          <p:nvPr/>
        </p:nvSpPr>
        <p:spPr bwMode="auto">
          <a:xfrm>
            <a:off x="4191000" y="3124200"/>
            <a:ext cx="838200" cy="1588"/>
          </a:xfrm>
          <a:prstGeom prst="line">
            <a:avLst/>
          </a:prstGeom>
          <a:noFill/>
          <a:ln w="12700">
            <a:solidFill>
              <a:schemeClr val="tx1"/>
            </a:solidFill>
            <a:miter lim="800000"/>
            <a:headEnd/>
            <a:tailEnd/>
          </a:ln>
        </p:spPr>
        <p:txBody>
          <a:bodyPr wrap="none"/>
          <a:lstStyle/>
          <a:p>
            <a:endParaRPr lang="en-US"/>
          </a:p>
        </p:txBody>
      </p:sp>
      <p:sp>
        <p:nvSpPr>
          <p:cNvPr id="59419" name="Line 27"/>
          <p:cNvSpPr>
            <a:spLocks noChangeShapeType="1"/>
          </p:cNvSpPr>
          <p:nvPr/>
        </p:nvSpPr>
        <p:spPr bwMode="auto">
          <a:xfrm>
            <a:off x="4191000" y="2819400"/>
            <a:ext cx="838200" cy="1588"/>
          </a:xfrm>
          <a:prstGeom prst="line">
            <a:avLst/>
          </a:prstGeom>
          <a:noFill/>
          <a:ln w="12700">
            <a:solidFill>
              <a:schemeClr val="tx1"/>
            </a:solidFill>
            <a:miter lim="800000"/>
            <a:headEnd/>
            <a:tailEnd/>
          </a:ln>
        </p:spPr>
        <p:txBody>
          <a:bodyPr wrap="none"/>
          <a:lstStyle/>
          <a:p>
            <a:endParaRPr lang="en-US"/>
          </a:p>
        </p:txBody>
      </p:sp>
      <p:sp>
        <p:nvSpPr>
          <p:cNvPr id="59420" name="Text Box 28"/>
          <p:cNvSpPr txBox="1">
            <a:spLocks noChangeArrowheads="1"/>
          </p:cNvSpPr>
          <p:nvPr/>
        </p:nvSpPr>
        <p:spPr bwMode="auto">
          <a:xfrm>
            <a:off x="41910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22" name="Line 30"/>
          <p:cNvSpPr>
            <a:spLocks noChangeShapeType="1"/>
          </p:cNvSpPr>
          <p:nvPr/>
        </p:nvSpPr>
        <p:spPr bwMode="auto">
          <a:xfrm>
            <a:off x="7391400" y="2057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51227" name="Rectangle 31"/>
          <p:cNvSpPr>
            <a:spLocks noChangeArrowheads="1"/>
          </p:cNvSpPr>
          <p:nvPr/>
        </p:nvSpPr>
        <p:spPr bwMode="auto">
          <a:xfrm>
            <a:off x="6934200" y="23622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28" name="Line 32"/>
          <p:cNvSpPr>
            <a:spLocks noChangeShapeType="1"/>
          </p:cNvSpPr>
          <p:nvPr/>
        </p:nvSpPr>
        <p:spPr bwMode="auto">
          <a:xfrm>
            <a:off x="6934200" y="2819400"/>
            <a:ext cx="990600" cy="0"/>
          </a:xfrm>
          <a:prstGeom prst="line">
            <a:avLst/>
          </a:prstGeom>
          <a:noFill/>
          <a:ln w="12700">
            <a:solidFill>
              <a:schemeClr val="tx1"/>
            </a:solidFill>
            <a:miter lim="800000"/>
            <a:headEnd/>
            <a:tailEnd/>
          </a:ln>
        </p:spPr>
        <p:txBody>
          <a:bodyPr wrap="none"/>
          <a:lstStyle/>
          <a:p>
            <a:endParaRPr lang="en-US"/>
          </a:p>
        </p:txBody>
      </p:sp>
      <p:sp>
        <p:nvSpPr>
          <p:cNvPr id="51229" name="Line 33"/>
          <p:cNvSpPr>
            <a:spLocks noChangeShapeType="1"/>
          </p:cNvSpPr>
          <p:nvPr/>
        </p:nvSpPr>
        <p:spPr bwMode="auto">
          <a:xfrm>
            <a:off x="6934200" y="3048000"/>
            <a:ext cx="990600" cy="0"/>
          </a:xfrm>
          <a:prstGeom prst="line">
            <a:avLst/>
          </a:prstGeom>
          <a:noFill/>
          <a:ln w="12700">
            <a:solidFill>
              <a:schemeClr val="tx1"/>
            </a:solidFill>
            <a:miter lim="800000"/>
            <a:headEnd/>
            <a:tailEnd/>
          </a:ln>
        </p:spPr>
        <p:txBody>
          <a:bodyPr wrap="none"/>
          <a:lstStyle/>
          <a:p>
            <a:endParaRPr lang="en-US"/>
          </a:p>
        </p:txBody>
      </p:sp>
      <p:sp>
        <p:nvSpPr>
          <p:cNvPr id="51230" name="Text Box 34"/>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1231" name="Rectangle 37"/>
          <p:cNvSpPr>
            <a:spLocks noChangeArrowheads="1"/>
          </p:cNvSpPr>
          <p:nvPr/>
        </p:nvSpPr>
        <p:spPr bwMode="auto">
          <a:xfrm>
            <a:off x="29718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32" name="Line 38"/>
          <p:cNvSpPr>
            <a:spLocks noChangeShapeType="1"/>
          </p:cNvSpPr>
          <p:nvPr/>
        </p:nvSpPr>
        <p:spPr bwMode="auto">
          <a:xfrm>
            <a:off x="2971800" y="3124200"/>
            <a:ext cx="838200" cy="1588"/>
          </a:xfrm>
          <a:prstGeom prst="line">
            <a:avLst/>
          </a:prstGeom>
          <a:noFill/>
          <a:ln w="12700">
            <a:solidFill>
              <a:schemeClr val="tx1"/>
            </a:solidFill>
            <a:miter lim="800000"/>
            <a:headEnd/>
            <a:tailEnd/>
          </a:ln>
        </p:spPr>
        <p:txBody>
          <a:bodyPr wrap="none"/>
          <a:lstStyle/>
          <a:p>
            <a:endParaRPr lang="en-US"/>
          </a:p>
        </p:txBody>
      </p:sp>
      <p:sp>
        <p:nvSpPr>
          <p:cNvPr id="51233" name="Line 39"/>
          <p:cNvSpPr>
            <a:spLocks noChangeShapeType="1"/>
          </p:cNvSpPr>
          <p:nvPr/>
        </p:nvSpPr>
        <p:spPr bwMode="auto">
          <a:xfrm>
            <a:off x="2971800" y="2819400"/>
            <a:ext cx="838200" cy="1588"/>
          </a:xfrm>
          <a:prstGeom prst="line">
            <a:avLst/>
          </a:prstGeom>
          <a:noFill/>
          <a:ln w="12700">
            <a:solidFill>
              <a:schemeClr val="tx1"/>
            </a:solidFill>
            <a:miter lim="800000"/>
            <a:headEnd/>
            <a:tailEnd/>
          </a:ln>
        </p:spPr>
        <p:txBody>
          <a:bodyPr wrap="none"/>
          <a:lstStyle/>
          <a:p>
            <a:endParaRPr lang="en-US"/>
          </a:p>
        </p:txBody>
      </p:sp>
      <p:sp>
        <p:nvSpPr>
          <p:cNvPr id="51234" name="Text Box 40"/>
          <p:cNvSpPr txBox="1">
            <a:spLocks noChangeArrowheads="1"/>
          </p:cNvSpPr>
          <p:nvPr/>
        </p:nvSpPr>
        <p:spPr bwMode="auto">
          <a:xfrm>
            <a:off x="29718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9438" name="Line 46"/>
          <p:cNvSpPr>
            <a:spLocks noChangeShapeType="1"/>
          </p:cNvSpPr>
          <p:nvPr/>
        </p:nvSpPr>
        <p:spPr bwMode="auto">
          <a:xfrm>
            <a:off x="3810000" y="2895600"/>
            <a:ext cx="381000" cy="0"/>
          </a:xfrm>
          <a:prstGeom prst="line">
            <a:avLst/>
          </a:prstGeom>
          <a:noFill/>
          <a:ln w="9525">
            <a:solidFill>
              <a:schemeClr val="tx1"/>
            </a:solidFill>
            <a:miter lim="800000"/>
            <a:headEnd/>
            <a:tailEnd type="triangle" w="med" len="med"/>
          </a:ln>
        </p:spPr>
        <p:txBody>
          <a:bodyPr wrap="none"/>
          <a:lstStyle/>
          <a:p>
            <a:endParaRPr lang="en-US"/>
          </a:p>
        </p:txBody>
      </p:sp>
      <p:sp>
        <p:nvSpPr>
          <p:cNvPr id="51236" name="Line 52"/>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1237" name="Line 53"/>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1238" name="Rectangle 54"/>
          <p:cNvSpPr>
            <a:spLocks noChangeArrowheads="1"/>
          </p:cNvSpPr>
          <p:nvPr/>
        </p:nvSpPr>
        <p:spPr bwMode="auto">
          <a:xfrm>
            <a:off x="2286000" y="180975"/>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1239" name="Rectangle 77"/>
          <p:cNvSpPr>
            <a:spLocks noChangeArrowheads="1"/>
          </p:cNvSpPr>
          <p:nvPr/>
        </p:nvSpPr>
        <p:spPr bwMode="auto">
          <a:xfrm>
            <a:off x="7848600" y="5410200"/>
            <a:ext cx="1143000" cy="685800"/>
          </a:xfrm>
          <a:prstGeom prst="rect">
            <a:avLst/>
          </a:prstGeom>
          <a:solidFill>
            <a:schemeClr val="bg1"/>
          </a:solidFill>
          <a:ln w="9525">
            <a:solidFill>
              <a:schemeClr val="tx1"/>
            </a:solidFill>
            <a:miter lim="800000"/>
            <a:headEnd/>
            <a:tailEnd/>
          </a:ln>
        </p:spPr>
        <p:txBody>
          <a:bodyPr wrap="none" anchor="ctr"/>
          <a:lstStyle/>
          <a:p>
            <a:pPr algn="ctr"/>
            <a:r>
              <a:rPr lang="en-US" sz="1600">
                <a:latin typeface="Times New Roman" pitchFamily="-105" charset="0"/>
              </a:rPr>
              <a:t>I/O DEVICE</a:t>
            </a:r>
          </a:p>
        </p:txBody>
      </p:sp>
      <p:sp>
        <p:nvSpPr>
          <p:cNvPr id="59475" name="Rectangle 8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9486" name="Rectangle 94"/>
          <p:cNvSpPr>
            <a:spLocks noChangeArrowheads="1"/>
          </p:cNvSpPr>
          <p:nvPr/>
        </p:nvSpPr>
        <p:spPr bwMode="auto">
          <a:xfrm>
            <a:off x="3429000" y="4038600"/>
            <a:ext cx="838200" cy="9144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59487" name="Line 95"/>
          <p:cNvSpPr>
            <a:spLocks noChangeShapeType="1"/>
          </p:cNvSpPr>
          <p:nvPr/>
        </p:nvSpPr>
        <p:spPr bwMode="auto">
          <a:xfrm>
            <a:off x="3429000" y="47244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8" name="Line 96"/>
          <p:cNvSpPr>
            <a:spLocks noChangeShapeType="1"/>
          </p:cNvSpPr>
          <p:nvPr/>
        </p:nvSpPr>
        <p:spPr bwMode="auto">
          <a:xfrm>
            <a:off x="3429000" y="44196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9" name="Text Box 97"/>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90" name="Line 98"/>
          <p:cNvSpPr>
            <a:spLocks noChangeShapeType="1"/>
          </p:cNvSpPr>
          <p:nvPr/>
        </p:nvSpPr>
        <p:spPr bwMode="auto">
          <a:xfrm>
            <a:off x="2895600" y="4572000"/>
            <a:ext cx="5334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59491" name="Line 99"/>
          <p:cNvSpPr>
            <a:spLocks noChangeShapeType="1"/>
          </p:cNvSpPr>
          <p:nvPr/>
        </p:nvSpPr>
        <p:spPr bwMode="auto">
          <a:xfrm>
            <a:off x="7391400" y="3352800"/>
            <a:ext cx="0" cy="914400"/>
          </a:xfrm>
          <a:prstGeom prst="line">
            <a:avLst/>
          </a:prstGeom>
          <a:noFill/>
          <a:ln w="9525" cap="rnd">
            <a:solidFill>
              <a:schemeClr val="tx1"/>
            </a:solidFill>
            <a:prstDash val="sysDot"/>
            <a:miter lim="800000"/>
            <a:headEnd/>
            <a:tailEnd type="triangle" w="med" len="med"/>
          </a:ln>
        </p:spPr>
        <p:txBody>
          <a:bodyPr wrap="none"/>
          <a:lstStyle/>
          <a:p>
            <a:endParaRPr lang="en-US"/>
          </a:p>
        </p:txBody>
      </p:sp>
      <p:sp>
        <p:nvSpPr>
          <p:cNvPr id="51247" name="Rectangle 100"/>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8" name="Line 101"/>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1249" name="Rectangle 102"/>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1250" name="Text Box 103"/>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1251" name="Line 104"/>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1252" name="Line 105"/>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1253" name="Line 106"/>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1254" name="Line 107"/>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1255" name="Line 108"/>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1256" name="Line 109"/>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1257" name="Line 110"/>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1258" name="Line 111"/>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1259" name="Line 112"/>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1260" name="Text Box 113"/>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1261" name="Text Box 114"/>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1262" name="Text Box 115"/>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1263" name="Text Box 116"/>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1264" name="Text Box 117"/>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1265" name="Text Box 118"/>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1266" name="Text Box 119"/>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1267" name="Text Box 120"/>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1268" name="Text Box 121"/>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1269" name="Text Box 122"/>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9518" name="Oval 126"/>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9519" name="Line 12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438"/>
                                        </p:tgtEl>
                                        <p:attrNameLst>
                                          <p:attrName>style.visibility</p:attrName>
                                        </p:attrNameLst>
                                      </p:cBhvr>
                                      <p:to>
                                        <p:strVal val="visible"/>
                                      </p:to>
                                    </p:set>
                                    <p:animEffect transition="in" filter="checkerboard(across)">
                                      <p:cBhvr>
                                        <p:cTn id="7" dur="500"/>
                                        <p:tgtEl>
                                          <p:spTgt spid="5943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9417"/>
                                        </p:tgtEl>
                                        <p:attrNameLst>
                                          <p:attrName>style.visibility</p:attrName>
                                        </p:attrNameLst>
                                      </p:cBhvr>
                                      <p:to>
                                        <p:strVal val="visible"/>
                                      </p:to>
                                    </p:set>
                                    <p:animEffect transition="in" filter="checkerboard(across)">
                                      <p:cBhvr>
                                        <p:cTn id="10" dur="500"/>
                                        <p:tgtEl>
                                          <p:spTgt spid="594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9418"/>
                                        </p:tgtEl>
                                        <p:attrNameLst>
                                          <p:attrName>style.visibility</p:attrName>
                                        </p:attrNameLst>
                                      </p:cBhvr>
                                      <p:to>
                                        <p:strVal val="visible"/>
                                      </p:to>
                                    </p:set>
                                    <p:animEffect transition="in" filter="checkerboard(across)">
                                      <p:cBhvr>
                                        <p:cTn id="13" dur="500"/>
                                        <p:tgtEl>
                                          <p:spTgt spid="594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9419"/>
                                        </p:tgtEl>
                                        <p:attrNameLst>
                                          <p:attrName>style.visibility</p:attrName>
                                        </p:attrNameLst>
                                      </p:cBhvr>
                                      <p:to>
                                        <p:strVal val="visible"/>
                                      </p:to>
                                    </p:set>
                                    <p:animEffect transition="in" filter="checkerboard(across)">
                                      <p:cBhvr>
                                        <p:cTn id="16" dur="500"/>
                                        <p:tgtEl>
                                          <p:spTgt spid="594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9420"/>
                                        </p:tgtEl>
                                        <p:attrNameLst>
                                          <p:attrName>style.visibility</p:attrName>
                                        </p:attrNameLst>
                                      </p:cBhvr>
                                      <p:to>
                                        <p:strVal val="visible"/>
                                      </p:to>
                                    </p:set>
                                    <p:animEffect transition="in" filter="checkerboard(across)">
                                      <p:cBhvr>
                                        <p:cTn id="19" dur="500"/>
                                        <p:tgtEl>
                                          <p:spTgt spid="59420"/>
                                        </p:tgtEl>
                                      </p:cBhvr>
                                    </p:animEffect>
                                  </p:childTnLst>
                                </p:cTn>
                              </p:par>
                              <p:par>
                                <p:cTn id="20" presetID="1" presetClass="exit" presetSubtype="0" fill="hold" grpId="0" nodeType="withEffect">
                                  <p:stCondLst>
                                    <p:cond delay="0"/>
                                  </p:stCondLst>
                                  <p:childTnLst>
                                    <p:set>
                                      <p:cBhvr>
                                        <p:cTn id="21" dur="1" fill="hold">
                                          <p:stCondLst>
                                            <p:cond delay="0"/>
                                          </p:stCondLst>
                                        </p:cTn>
                                        <p:tgtEl>
                                          <p:spTgt spid="59486"/>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59489"/>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59487"/>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59488"/>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949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595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59519"/>
                                        </p:tgtEl>
                                        <p:attrNameLst>
                                          <p:attrName>style.visibility</p:attrName>
                                        </p:attrNameLst>
                                      </p:cBhvr>
                                      <p:to>
                                        <p:strVal val="hidden"/>
                                      </p:to>
                                    </p:set>
                                  </p:childTnLst>
                                </p:cTn>
                              </p:par>
                              <p:par>
                                <p:cTn id="36" presetID="5" presetClass="entr" presetSubtype="10" fill="hold" grpId="0" nodeType="withEffect">
                                  <p:stCondLst>
                                    <p:cond delay="0"/>
                                  </p:stCondLst>
                                  <p:childTnLst>
                                    <p:set>
                                      <p:cBhvr>
                                        <p:cTn id="37" dur="1" fill="hold">
                                          <p:stCondLst>
                                            <p:cond delay="0"/>
                                          </p:stCondLst>
                                        </p:cTn>
                                        <p:tgtEl>
                                          <p:spTgt spid="59422"/>
                                        </p:tgtEl>
                                        <p:attrNameLst>
                                          <p:attrName>style.visibility</p:attrName>
                                        </p:attrNameLst>
                                      </p:cBhvr>
                                      <p:to>
                                        <p:strVal val="visible"/>
                                      </p:to>
                                    </p:set>
                                    <p:animEffect transition="in" filter="checkerboard(across)">
                                      <p:cBhvr>
                                        <p:cTn id="38" dur="500"/>
                                        <p:tgtEl>
                                          <p:spTgt spid="59422"/>
                                        </p:tgtEl>
                                      </p:cBhvr>
                                    </p:animEffect>
                                  </p:childTnLst>
                                </p:cTn>
                              </p:par>
                              <p:par>
                                <p:cTn id="39" presetID="1" presetClass="exit" presetSubtype="0" fill="hold" grpId="0" nodeType="withEffect">
                                  <p:stCondLst>
                                    <p:cond delay="0"/>
                                  </p:stCondLst>
                                  <p:childTnLst>
                                    <p:set>
                                      <p:cBhvr>
                                        <p:cTn id="40" dur="1" fill="hold">
                                          <p:stCondLst>
                                            <p:cond delay="0"/>
                                          </p:stCondLst>
                                        </p:cTn>
                                        <p:tgtEl>
                                          <p:spTgt spid="59491"/>
                                        </p:tgtEl>
                                        <p:attrNameLst>
                                          <p:attrName>style.visibility</p:attrName>
                                        </p:attrNameLst>
                                      </p:cBhvr>
                                      <p:to>
                                        <p:strVal val="hidden"/>
                                      </p:to>
                                    </p:set>
                                  </p:childTnLst>
                                </p:cTn>
                              </p:par>
                              <p:par>
                                <p:cTn id="41" presetID="5" presetClass="exit" presetSubtype="10" fill="hold" grpId="0" nodeType="withEffect">
                                  <p:stCondLst>
                                    <p:cond delay="0"/>
                                  </p:stCondLst>
                                  <p:childTnLst>
                                    <p:animEffect transition="out" filter="checkerboard(across)">
                                      <p:cBhvr>
                                        <p:cTn id="42" dur="500"/>
                                        <p:tgtEl>
                                          <p:spTgt spid="59475"/>
                                        </p:tgtEl>
                                      </p:cBhvr>
                                    </p:animEffect>
                                    <p:set>
                                      <p:cBhvr>
                                        <p:cTn id="43" dur="1" fill="hold">
                                          <p:stCondLst>
                                            <p:cond delay="499"/>
                                          </p:stCondLst>
                                        </p:cTn>
                                        <p:tgtEl>
                                          <p:spTgt spid="594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7" grpId="0" animBg="1"/>
      <p:bldP spid="59418" grpId="0" animBg="1"/>
      <p:bldP spid="59419" grpId="0" animBg="1"/>
      <p:bldP spid="59420" grpId="0"/>
      <p:bldP spid="59422" grpId="0" animBg="1"/>
      <p:bldP spid="59438" grpId="0" animBg="1"/>
      <p:bldP spid="59475" grpId="0" animBg="1"/>
      <p:bldP spid="59486" grpId="0" animBg="1"/>
      <p:bldP spid="59487" grpId="0" animBg="1"/>
      <p:bldP spid="59488" grpId="0" animBg="1"/>
      <p:bldP spid="59489" grpId="0"/>
      <p:bldP spid="59490" grpId="0" animBg="1"/>
      <p:bldP spid="59491" grpId="0" animBg="1"/>
      <p:bldP spid="59518" grpId="0" animBg="1"/>
      <p:bldP spid="59519"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2226" name="Line 4"/>
          <p:cNvSpPr>
            <a:spLocks noChangeShapeType="1"/>
          </p:cNvSpPr>
          <p:nvPr/>
        </p:nvSpPr>
        <p:spPr bwMode="auto">
          <a:xfrm>
            <a:off x="43434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7" name="Line 5"/>
          <p:cNvSpPr>
            <a:spLocks noChangeShapeType="1"/>
          </p:cNvSpPr>
          <p:nvPr/>
        </p:nvSpPr>
        <p:spPr bwMode="auto">
          <a:xfrm>
            <a:off x="65532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8" name="Line 6"/>
          <p:cNvSpPr>
            <a:spLocks noChangeShapeType="1"/>
          </p:cNvSpPr>
          <p:nvPr/>
        </p:nvSpPr>
        <p:spPr bwMode="auto">
          <a:xfrm>
            <a:off x="2438400" y="990600"/>
            <a:ext cx="0" cy="762000"/>
          </a:xfrm>
          <a:prstGeom prst="line">
            <a:avLst/>
          </a:prstGeom>
          <a:noFill/>
          <a:ln w="9525">
            <a:solidFill>
              <a:schemeClr val="tx1"/>
            </a:solidFill>
            <a:miter lim="800000"/>
            <a:headEnd/>
            <a:tailEnd type="triangle" w="med" len="med"/>
          </a:ln>
        </p:spPr>
        <p:txBody>
          <a:bodyPr wrap="none"/>
          <a:lstStyle/>
          <a:p>
            <a:endParaRPr lang="en-US"/>
          </a:p>
        </p:txBody>
      </p:sp>
      <p:sp>
        <p:nvSpPr>
          <p:cNvPr id="38919" name="Line 7"/>
          <p:cNvSpPr>
            <a:spLocks noChangeShapeType="1"/>
          </p:cNvSpPr>
          <p:nvPr/>
        </p:nvSpPr>
        <p:spPr bwMode="auto">
          <a:xfrm>
            <a:off x="1752600" y="1752600"/>
            <a:ext cx="5562600" cy="0"/>
          </a:xfrm>
          <a:prstGeom prst="line">
            <a:avLst/>
          </a:prstGeom>
          <a:noFill/>
          <a:ln w="9525">
            <a:solidFill>
              <a:schemeClr val="tx1"/>
            </a:solidFill>
            <a:miter lim="800000"/>
            <a:headEnd/>
            <a:tailEnd/>
          </a:ln>
        </p:spPr>
        <p:txBody>
          <a:bodyPr wrap="none"/>
          <a:lstStyle/>
          <a:p>
            <a:endParaRPr lang="en-US"/>
          </a:p>
        </p:txBody>
      </p:sp>
      <p:sp>
        <p:nvSpPr>
          <p:cNvPr id="38920" name="Rectangle 8"/>
          <p:cNvSpPr>
            <a:spLocks noChangeArrowheads="1"/>
          </p:cNvSpPr>
          <p:nvPr/>
        </p:nvSpPr>
        <p:spPr bwMode="auto">
          <a:xfrm>
            <a:off x="2743200" y="17526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1" name="Line 9"/>
          <p:cNvSpPr>
            <a:spLocks noChangeShapeType="1"/>
          </p:cNvSpPr>
          <p:nvPr/>
        </p:nvSpPr>
        <p:spPr bwMode="auto">
          <a:xfrm>
            <a:off x="2438400" y="1828800"/>
            <a:ext cx="0" cy="1752600"/>
          </a:xfrm>
          <a:prstGeom prst="line">
            <a:avLst/>
          </a:prstGeom>
          <a:noFill/>
          <a:ln w="28575">
            <a:solidFill>
              <a:schemeClr val="tx1"/>
            </a:solidFill>
            <a:prstDash val="dash"/>
            <a:miter lim="800000"/>
            <a:headEnd/>
            <a:tailEnd/>
          </a:ln>
        </p:spPr>
        <p:txBody>
          <a:bodyPr wrap="none"/>
          <a:lstStyle/>
          <a:p>
            <a:endParaRPr lang="en-US"/>
          </a:p>
        </p:txBody>
      </p:sp>
      <p:sp>
        <p:nvSpPr>
          <p:cNvPr id="38922" name="Line 10"/>
          <p:cNvSpPr>
            <a:spLocks noChangeShapeType="1"/>
          </p:cNvSpPr>
          <p:nvPr/>
        </p:nvSpPr>
        <p:spPr bwMode="auto">
          <a:xfrm>
            <a:off x="6553200" y="1752600"/>
            <a:ext cx="0" cy="1828800"/>
          </a:xfrm>
          <a:prstGeom prst="line">
            <a:avLst/>
          </a:prstGeom>
          <a:noFill/>
          <a:ln w="28575">
            <a:solidFill>
              <a:schemeClr val="tx1"/>
            </a:solidFill>
            <a:prstDash val="dash"/>
            <a:miter lim="800000"/>
            <a:headEnd/>
            <a:tailEnd/>
          </a:ln>
        </p:spPr>
        <p:txBody>
          <a:bodyPr wrap="none"/>
          <a:lstStyle/>
          <a:p>
            <a:endParaRPr lang="en-US"/>
          </a:p>
        </p:txBody>
      </p:sp>
      <p:sp>
        <p:nvSpPr>
          <p:cNvPr id="38923" name="Line 11"/>
          <p:cNvSpPr>
            <a:spLocks noChangeShapeType="1"/>
          </p:cNvSpPr>
          <p:nvPr/>
        </p:nvSpPr>
        <p:spPr bwMode="auto">
          <a:xfrm>
            <a:off x="1981200" y="3581400"/>
            <a:ext cx="5334000" cy="0"/>
          </a:xfrm>
          <a:prstGeom prst="line">
            <a:avLst/>
          </a:prstGeom>
          <a:noFill/>
          <a:ln w="9525">
            <a:solidFill>
              <a:schemeClr val="tx1"/>
            </a:solidFill>
            <a:miter lim="800000"/>
            <a:headEnd/>
            <a:tailEnd/>
          </a:ln>
        </p:spPr>
        <p:txBody>
          <a:bodyPr wrap="none"/>
          <a:lstStyle/>
          <a:p>
            <a:endParaRPr lang="en-US"/>
          </a:p>
        </p:txBody>
      </p:sp>
      <p:sp>
        <p:nvSpPr>
          <p:cNvPr id="38924" name="Text Box 12"/>
          <p:cNvSpPr txBox="1">
            <a:spLocks noChangeArrowheads="1"/>
          </p:cNvSpPr>
          <p:nvPr/>
        </p:nvSpPr>
        <p:spPr bwMode="auto">
          <a:xfrm>
            <a:off x="2895600" y="1752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PCB3</a:t>
            </a:r>
          </a:p>
        </p:txBody>
      </p:sp>
      <p:sp>
        <p:nvSpPr>
          <p:cNvPr id="38925" name="Rectangle 13"/>
          <p:cNvSpPr>
            <a:spLocks noChangeArrowheads="1"/>
          </p:cNvSpPr>
          <p:nvPr/>
        </p:nvSpPr>
        <p:spPr bwMode="auto">
          <a:xfrm>
            <a:off x="2743200" y="3124200"/>
            <a:ext cx="32004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6" name="Text Box 14"/>
          <p:cNvSpPr txBox="1">
            <a:spLocks noChangeArrowheads="1"/>
          </p:cNvSpPr>
          <p:nvPr/>
        </p:nvSpPr>
        <p:spPr bwMode="auto">
          <a:xfrm>
            <a:off x="2743200" y="3124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38927" name="Line 15"/>
          <p:cNvSpPr>
            <a:spLocks noChangeShapeType="1"/>
          </p:cNvSpPr>
          <p:nvPr/>
        </p:nvSpPr>
        <p:spPr bwMode="auto">
          <a:xfrm>
            <a:off x="4343400" y="26670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38928" name="Line 16"/>
          <p:cNvSpPr>
            <a:spLocks noChangeShapeType="1"/>
          </p:cNvSpPr>
          <p:nvPr/>
        </p:nvSpPr>
        <p:spPr bwMode="auto">
          <a:xfrm>
            <a:off x="6553200" y="35814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29" name="Line 17"/>
          <p:cNvSpPr>
            <a:spLocks noChangeShapeType="1"/>
          </p:cNvSpPr>
          <p:nvPr/>
        </p:nvSpPr>
        <p:spPr bwMode="auto">
          <a:xfrm>
            <a:off x="2438400" y="36576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38930" name="Line 18"/>
          <p:cNvSpPr>
            <a:spLocks noChangeShapeType="1"/>
          </p:cNvSpPr>
          <p:nvPr/>
        </p:nvSpPr>
        <p:spPr bwMode="auto">
          <a:xfrm>
            <a:off x="4343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38931" name="Line 19"/>
          <p:cNvSpPr>
            <a:spLocks noChangeShapeType="1"/>
          </p:cNvSpPr>
          <p:nvPr/>
        </p:nvSpPr>
        <p:spPr bwMode="auto">
          <a:xfrm>
            <a:off x="1981200" y="4191000"/>
            <a:ext cx="5334000" cy="0"/>
          </a:xfrm>
          <a:prstGeom prst="line">
            <a:avLst/>
          </a:prstGeom>
          <a:noFill/>
          <a:ln w="9525">
            <a:solidFill>
              <a:schemeClr val="tx1"/>
            </a:solidFill>
            <a:miter lim="800000"/>
            <a:headEnd/>
            <a:tailEnd/>
          </a:ln>
        </p:spPr>
        <p:txBody>
          <a:bodyPr wrap="none"/>
          <a:lstStyle/>
          <a:p>
            <a:endParaRPr lang="en-US"/>
          </a:p>
        </p:txBody>
      </p:sp>
      <p:sp>
        <p:nvSpPr>
          <p:cNvPr id="38932" name="Rectangle 20"/>
          <p:cNvSpPr>
            <a:spLocks noChangeArrowheads="1"/>
          </p:cNvSpPr>
          <p:nvPr/>
        </p:nvSpPr>
        <p:spPr bwMode="auto">
          <a:xfrm>
            <a:off x="2819400" y="41910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3" name="Line 21"/>
          <p:cNvSpPr>
            <a:spLocks noChangeShapeType="1"/>
          </p:cNvSpPr>
          <p:nvPr/>
        </p:nvSpPr>
        <p:spPr bwMode="auto">
          <a:xfrm>
            <a:off x="4343400" y="4724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934" name="Text Box 22"/>
          <p:cNvSpPr txBox="1">
            <a:spLocks noChangeArrowheads="1"/>
          </p:cNvSpPr>
          <p:nvPr/>
        </p:nvSpPr>
        <p:spPr bwMode="auto">
          <a:xfrm>
            <a:off x="2438400" y="41910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Suspend P2</a:t>
            </a:r>
          </a:p>
        </p:txBody>
      </p:sp>
      <p:sp>
        <p:nvSpPr>
          <p:cNvPr id="38935" name="Rectangle 23"/>
          <p:cNvSpPr>
            <a:spLocks noChangeArrowheads="1"/>
          </p:cNvSpPr>
          <p:nvPr/>
        </p:nvSpPr>
        <p:spPr bwMode="auto">
          <a:xfrm>
            <a:off x="2819400" y="5562600"/>
            <a:ext cx="3200400" cy="38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6" name="Text Box 24"/>
          <p:cNvSpPr txBox="1">
            <a:spLocks noChangeArrowheads="1"/>
          </p:cNvSpPr>
          <p:nvPr/>
        </p:nvSpPr>
        <p:spPr bwMode="auto">
          <a:xfrm>
            <a:off x="2590800" y="54864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Resume P2</a:t>
            </a:r>
          </a:p>
        </p:txBody>
      </p:sp>
      <p:sp>
        <p:nvSpPr>
          <p:cNvPr id="38937" name="Line 25"/>
          <p:cNvSpPr>
            <a:spLocks noChangeShapeType="1"/>
          </p:cNvSpPr>
          <p:nvPr/>
        </p:nvSpPr>
        <p:spPr bwMode="auto">
          <a:xfrm>
            <a:off x="2438400" y="4267200"/>
            <a:ext cx="0" cy="1676400"/>
          </a:xfrm>
          <a:prstGeom prst="line">
            <a:avLst/>
          </a:prstGeom>
          <a:noFill/>
          <a:ln w="28575" cap="rnd">
            <a:solidFill>
              <a:schemeClr val="tx1"/>
            </a:solidFill>
            <a:prstDash val="sysDot"/>
            <a:miter lim="800000"/>
            <a:headEnd/>
            <a:tailEnd/>
          </a:ln>
        </p:spPr>
        <p:txBody>
          <a:bodyPr wrap="none"/>
          <a:lstStyle/>
          <a:p>
            <a:endParaRPr lang="en-US"/>
          </a:p>
        </p:txBody>
      </p:sp>
      <p:sp>
        <p:nvSpPr>
          <p:cNvPr id="38938" name="Line 26"/>
          <p:cNvSpPr>
            <a:spLocks noChangeShapeType="1"/>
          </p:cNvSpPr>
          <p:nvPr/>
        </p:nvSpPr>
        <p:spPr bwMode="auto">
          <a:xfrm>
            <a:off x="6553200" y="4267200"/>
            <a:ext cx="0" cy="1676400"/>
          </a:xfrm>
          <a:prstGeom prst="line">
            <a:avLst/>
          </a:prstGeom>
          <a:noFill/>
          <a:ln w="28575">
            <a:solidFill>
              <a:schemeClr val="tx1"/>
            </a:solidFill>
            <a:prstDash val="dash"/>
            <a:miter lim="800000"/>
            <a:headEnd/>
            <a:tailEnd/>
          </a:ln>
        </p:spPr>
        <p:txBody>
          <a:bodyPr wrap="none"/>
          <a:lstStyle/>
          <a:p>
            <a:endParaRPr lang="en-US"/>
          </a:p>
        </p:txBody>
      </p:sp>
      <p:sp>
        <p:nvSpPr>
          <p:cNvPr id="38939" name="Line 27"/>
          <p:cNvSpPr>
            <a:spLocks noChangeShapeType="1"/>
          </p:cNvSpPr>
          <p:nvPr/>
        </p:nvSpPr>
        <p:spPr bwMode="auto">
          <a:xfrm>
            <a:off x="1981200" y="5943600"/>
            <a:ext cx="5334000" cy="0"/>
          </a:xfrm>
          <a:prstGeom prst="line">
            <a:avLst/>
          </a:prstGeom>
          <a:noFill/>
          <a:ln w="9525">
            <a:solidFill>
              <a:schemeClr val="tx1"/>
            </a:solidFill>
            <a:miter lim="800000"/>
            <a:headEnd/>
            <a:tailEnd/>
          </a:ln>
        </p:spPr>
        <p:txBody>
          <a:bodyPr wrap="none"/>
          <a:lstStyle/>
          <a:p>
            <a:endParaRPr lang="en-US"/>
          </a:p>
        </p:txBody>
      </p:sp>
      <p:sp>
        <p:nvSpPr>
          <p:cNvPr id="38942" name="Line 30"/>
          <p:cNvSpPr>
            <a:spLocks noChangeShapeType="1"/>
          </p:cNvSpPr>
          <p:nvPr/>
        </p:nvSpPr>
        <p:spPr bwMode="auto">
          <a:xfrm>
            <a:off x="4419600" y="59436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51" name="Text Box 31"/>
          <p:cNvSpPr txBox="1">
            <a:spLocks noChangeArrowheads="1"/>
          </p:cNvSpPr>
          <p:nvPr/>
        </p:nvSpPr>
        <p:spPr bwMode="auto">
          <a:xfrm>
            <a:off x="259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P3</a:t>
            </a:r>
          </a:p>
        </p:txBody>
      </p:sp>
      <p:sp>
        <p:nvSpPr>
          <p:cNvPr id="52252" name="Text Box 32"/>
          <p:cNvSpPr txBox="1">
            <a:spLocks noChangeArrowheads="1"/>
          </p:cNvSpPr>
          <p:nvPr/>
        </p:nvSpPr>
        <p:spPr bwMode="auto">
          <a:xfrm>
            <a:off x="44958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52253" name="Text Box 33"/>
          <p:cNvSpPr txBox="1">
            <a:spLocks noChangeArrowheads="1"/>
          </p:cNvSpPr>
          <p:nvPr/>
        </p:nvSpPr>
        <p:spPr bwMode="auto">
          <a:xfrm>
            <a:off x="72390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52254" name="Text Box 35"/>
          <p:cNvSpPr txBox="1">
            <a:spLocks noChangeArrowheads="1"/>
          </p:cNvSpPr>
          <p:nvPr/>
        </p:nvSpPr>
        <p:spPr bwMode="auto">
          <a:xfrm>
            <a:off x="838200" y="11430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38949" name="Text Box 37"/>
          <p:cNvSpPr txBox="1">
            <a:spLocks noChangeArrowheads="1"/>
          </p:cNvSpPr>
          <p:nvPr/>
        </p:nvSpPr>
        <p:spPr bwMode="auto">
          <a:xfrm>
            <a:off x="457200" y="2590800"/>
            <a:ext cx="1752600" cy="5810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WAITING IN I/O QUEUE</a:t>
            </a:r>
          </a:p>
        </p:txBody>
      </p:sp>
      <p:sp>
        <p:nvSpPr>
          <p:cNvPr id="38950" name="Text Box 38"/>
          <p:cNvSpPr txBox="1">
            <a:spLocks noChangeArrowheads="1"/>
          </p:cNvSpPr>
          <p:nvPr/>
        </p:nvSpPr>
        <p:spPr bwMode="auto">
          <a:xfrm>
            <a:off x="609600" y="4800600"/>
            <a:ext cx="17526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52257" name="Text Box 40"/>
          <p:cNvSpPr txBox="1">
            <a:spLocks noChangeArrowheads="1"/>
          </p:cNvSpPr>
          <p:nvPr/>
        </p:nvSpPr>
        <p:spPr bwMode="auto">
          <a:xfrm>
            <a:off x="2590800" y="3048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38953" name="Rectangle 41"/>
          <p:cNvSpPr>
            <a:spLocks noChangeArrowheads="1"/>
          </p:cNvSpPr>
          <p:nvPr/>
        </p:nvSpPr>
        <p:spPr bwMode="auto">
          <a:xfrm>
            <a:off x="2743200" y="22098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55" name="Text Box 43"/>
          <p:cNvSpPr txBox="1">
            <a:spLocks noChangeArrowheads="1"/>
          </p:cNvSpPr>
          <p:nvPr/>
        </p:nvSpPr>
        <p:spPr bwMode="auto">
          <a:xfrm>
            <a:off x="7543800" y="1600200"/>
            <a:ext cx="1295400" cy="336550"/>
          </a:xfrm>
          <a:prstGeom prst="rect">
            <a:avLst/>
          </a:prstGeom>
          <a:noFill/>
          <a:ln w="9525">
            <a:noFill/>
            <a:miter lim="800000"/>
            <a:headEnd/>
            <a:tailEnd/>
          </a:ln>
        </p:spPr>
        <p:txBody>
          <a:bodyPr>
            <a:spAutoFit/>
          </a:bodyPr>
          <a:lstStyle/>
          <a:p>
            <a:pPr>
              <a:spcBef>
                <a:spcPct val="50000"/>
              </a:spcBef>
            </a:pPr>
            <a:r>
              <a:rPr lang="en-US" sz="1600">
                <a:solidFill>
                  <a:srgbClr val="FF0000"/>
                </a:solidFill>
                <a:latin typeface="Times New Roman" pitchFamily="-105" charset="0"/>
              </a:rPr>
              <a:t>SIO</a:t>
            </a:r>
          </a:p>
        </p:txBody>
      </p:sp>
      <p:sp>
        <p:nvSpPr>
          <p:cNvPr id="38956" name="Text Box 44"/>
          <p:cNvSpPr txBox="1">
            <a:spLocks noChangeArrowheads="1"/>
          </p:cNvSpPr>
          <p:nvPr/>
        </p:nvSpPr>
        <p:spPr bwMode="auto">
          <a:xfrm>
            <a:off x="2819400" y="2133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Put P3 into the I/O queue</a:t>
            </a:r>
          </a:p>
        </p:txBody>
      </p:sp>
      <p:sp>
        <p:nvSpPr>
          <p:cNvPr id="38957" name="Text Box 45"/>
          <p:cNvSpPr txBox="1">
            <a:spLocks noChangeArrowheads="1"/>
          </p:cNvSpPr>
          <p:nvPr/>
        </p:nvSpPr>
        <p:spPr bwMode="auto">
          <a:xfrm>
            <a:off x="7467600" y="33528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58" name="Text Box 46"/>
          <p:cNvSpPr txBox="1">
            <a:spLocks noChangeArrowheads="1"/>
          </p:cNvSpPr>
          <p:nvPr/>
        </p:nvSpPr>
        <p:spPr bwMode="auto">
          <a:xfrm>
            <a:off x="914400" y="36576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IN I/O STATE</a:t>
            </a:r>
          </a:p>
        </p:txBody>
      </p:sp>
      <p:sp>
        <p:nvSpPr>
          <p:cNvPr id="38959" name="Text Box 47"/>
          <p:cNvSpPr txBox="1">
            <a:spLocks noChangeArrowheads="1"/>
          </p:cNvSpPr>
          <p:nvPr/>
        </p:nvSpPr>
        <p:spPr bwMode="auto">
          <a:xfrm>
            <a:off x="6705600" y="3733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EXECUTING</a:t>
            </a:r>
          </a:p>
        </p:txBody>
      </p:sp>
      <p:sp>
        <p:nvSpPr>
          <p:cNvPr id="38960" name="Text Box 48"/>
          <p:cNvSpPr txBox="1">
            <a:spLocks noChangeArrowheads="1"/>
          </p:cNvSpPr>
          <p:nvPr/>
        </p:nvSpPr>
        <p:spPr bwMode="auto">
          <a:xfrm>
            <a:off x="7315200" y="4038600"/>
            <a:ext cx="1828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I/O INTERRUPT</a:t>
            </a:r>
          </a:p>
        </p:txBody>
      </p:sp>
      <p:sp>
        <p:nvSpPr>
          <p:cNvPr id="38962" name="Text Box 50"/>
          <p:cNvSpPr txBox="1">
            <a:spLocks noChangeArrowheads="1"/>
          </p:cNvSpPr>
          <p:nvPr/>
        </p:nvSpPr>
        <p:spPr bwMode="auto">
          <a:xfrm>
            <a:off x="4495800" y="4648200"/>
            <a:ext cx="16764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HANDLE I/O</a:t>
            </a:r>
          </a:p>
        </p:txBody>
      </p:sp>
      <p:sp>
        <p:nvSpPr>
          <p:cNvPr id="38963" name="Text Box 51"/>
          <p:cNvSpPr txBox="1">
            <a:spLocks noChangeArrowheads="1"/>
          </p:cNvSpPr>
          <p:nvPr/>
        </p:nvSpPr>
        <p:spPr bwMode="auto">
          <a:xfrm>
            <a:off x="6781800" y="4876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SUSPENDED</a:t>
            </a:r>
          </a:p>
        </p:txBody>
      </p:sp>
      <p:sp>
        <p:nvSpPr>
          <p:cNvPr id="38965" name="Text Box 53"/>
          <p:cNvSpPr txBox="1">
            <a:spLocks noChangeArrowheads="1"/>
          </p:cNvSpPr>
          <p:nvPr/>
        </p:nvSpPr>
        <p:spPr bwMode="auto">
          <a:xfrm>
            <a:off x="7391400" y="57150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68" name="Line 56"/>
          <p:cNvSpPr>
            <a:spLocks noChangeShapeType="1"/>
          </p:cNvSpPr>
          <p:nvPr/>
        </p:nvSpPr>
        <p:spPr bwMode="auto">
          <a:xfrm>
            <a:off x="2438400" y="5943600"/>
            <a:ext cx="0" cy="685800"/>
          </a:xfrm>
          <a:prstGeom prst="line">
            <a:avLst/>
          </a:prstGeom>
          <a:noFill/>
          <a:ln w="28575" cap="rnd">
            <a:solidFill>
              <a:schemeClr val="tx1"/>
            </a:solidFill>
            <a:prstDash val="sysDot"/>
            <a:miter lim="800000"/>
            <a:headEnd/>
            <a:tailEnd/>
          </a:ln>
        </p:spPr>
        <p:txBody>
          <a:bodyPr wrap="none"/>
          <a:lstStyle/>
          <a:p>
            <a:endParaRPr lang="en-US"/>
          </a:p>
        </p:txBody>
      </p:sp>
      <p:sp>
        <p:nvSpPr>
          <p:cNvPr id="38969" name="Text Box 57"/>
          <p:cNvSpPr txBox="1">
            <a:spLocks noChangeArrowheads="1"/>
          </p:cNvSpPr>
          <p:nvPr/>
        </p:nvSpPr>
        <p:spPr bwMode="auto">
          <a:xfrm>
            <a:off x="6858000" y="6019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0" name="Line 58"/>
          <p:cNvSpPr>
            <a:spLocks noChangeShapeType="1"/>
          </p:cNvSpPr>
          <p:nvPr/>
        </p:nvSpPr>
        <p:spPr bwMode="auto">
          <a:xfrm>
            <a:off x="6553200" y="59436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71" name="Text Box 59"/>
          <p:cNvSpPr txBox="1">
            <a:spLocks noChangeArrowheads="1"/>
          </p:cNvSpPr>
          <p:nvPr/>
        </p:nvSpPr>
        <p:spPr bwMode="auto">
          <a:xfrm>
            <a:off x="4495800" y="3733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3" name="Text Box 61"/>
          <p:cNvSpPr txBox="1">
            <a:spLocks noChangeArrowheads="1"/>
          </p:cNvSpPr>
          <p:nvPr/>
        </p:nvSpPr>
        <p:spPr bwMode="auto">
          <a:xfrm>
            <a:off x="762000" y="5943600"/>
            <a:ext cx="1600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38974" name="Text Box 62"/>
          <p:cNvSpPr txBox="1">
            <a:spLocks noChangeArrowheads="1"/>
          </p:cNvSpPr>
          <p:nvPr/>
        </p:nvSpPr>
        <p:spPr bwMode="auto">
          <a:xfrm>
            <a:off x="4572000" y="624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5" name="Text Box 63"/>
          <p:cNvSpPr txBox="1">
            <a:spLocks noChangeArrowheads="1"/>
          </p:cNvSpPr>
          <p:nvPr/>
        </p:nvSpPr>
        <p:spPr bwMode="auto">
          <a:xfrm>
            <a:off x="6781800" y="243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
        <p:nvSpPr>
          <p:cNvPr id="38976" name="Text Box 64"/>
          <p:cNvSpPr txBox="1">
            <a:spLocks noChangeArrowheads="1"/>
          </p:cNvSpPr>
          <p:nvPr/>
        </p:nvSpPr>
        <p:spPr bwMode="auto">
          <a:xfrm>
            <a:off x="4572000" y="2743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7" name="Rectangle 65"/>
          <p:cNvSpPr>
            <a:spLocks noChangeArrowheads="1"/>
          </p:cNvSpPr>
          <p:nvPr/>
        </p:nvSpPr>
        <p:spPr bwMode="auto">
          <a:xfrm>
            <a:off x="2819400" y="5029200"/>
            <a:ext cx="32004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Put P3 in Ready state</a:t>
            </a:r>
          </a:p>
        </p:txBody>
      </p:sp>
      <p:sp>
        <p:nvSpPr>
          <p:cNvPr id="55" name="Text Box 63"/>
          <p:cNvSpPr txBox="1">
            <a:spLocks noChangeArrowheads="1"/>
          </p:cNvSpPr>
          <p:nvPr/>
        </p:nvSpPr>
        <p:spPr bwMode="auto">
          <a:xfrm>
            <a:off x="7848600" y="1143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55"/>
                                        </p:tgtEl>
                                        <p:attrNameLst>
                                          <p:attrName>style.visibility</p:attrName>
                                        </p:attrNameLst>
                                      </p:cBhvr>
                                      <p:to>
                                        <p:strVal val="visible"/>
                                      </p:to>
                                    </p:set>
                                    <p:anim calcmode="lin" valueType="num">
                                      <p:cBhvr additive="base">
                                        <p:cTn id="7" dur="500" fill="hold"/>
                                        <p:tgtEl>
                                          <p:spTgt spid="38955"/>
                                        </p:tgtEl>
                                        <p:attrNameLst>
                                          <p:attrName>ppt_x</p:attrName>
                                        </p:attrNameLst>
                                      </p:cBhvr>
                                      <p:tavLst>
                                        <p:tav tm="0">
                                          <p:val>
                                            <p:strVal val="#ppt_x"/>
                                          </p:val>
                                        </p:tav>
                                        <p:tav tm="100000">
                                          <p:val>
                                            <p:strVal val="#ppt_x"/>
                                          </p:val>
                                        </p:tav>
                                      </p:tavLst>
                                    </p:anim>
                                    <p:anim calcmode="lin" valueType="num">
                                      <p:cBhvr additive="base">
                                        <p:cTn id="8" dur="500" fill="hold"/>
                                        <p:tgtEl>
                                          <p:spTgt spid="389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ppt_x"/>
                                          </p:val>
                                        </p:tav>
                                        <p:tav tm="100000">
                                          <p:val>
                                            <p:strVal val="#ppt_x"/>
                                          </p:val>
                                        </p:tav>
                                      </p:tavLst>
                                    </p:anim>
                                    <p:anim calcmode="lin" valueType="num">
                                      <p:cBhvr additive="base">
                                        <p:cTn id="12"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20"/>
                                        </p:tgtEl>
                                        <p:attrNameLst>
                                          <p:attrName>style.visibility</p:attrName>
                                        </p:attrNameLst>
                                      </p:cBhvr>
                                      <p:to>
                                        <p:strVal val="visible"/>
                                      </p:to>
                                    </p:set>
                                    <p:animEffect transition="in" filter="checkerboard(across)">
                                      <p:cBhvr>
                                        <p:cTn id="17" dur="500"/>
                                        <p:tgtEl>
                                          <p:spTgt spid="3892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checkerboard(across)">
                                      <p:cBhvr>
                                        <p:cTn id="20" dur="500"/>
                                        <p:tgtEl>
                                          <p:spTgt spid="3892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8953"/>
                                        </p:tgtEl>
                                        <p:attrNameLst>
                                          <p:attrName>style.visibility</p:attrName>
                                        </p:attrNameLst>
                                      </p:cBhvr>
                                      <p:to>
                                        <p:strVal val="visible"/>
                                      </p:to>
                                    </p:set>
                                    <p:animEffect transition="in" filter="checkerboard(across)">
                                      <p:cBhvr>
                                        <p:cTn id="25" dur="500"/>
                                        <p:tgtEl>
                                          <p:spTgt spid="3895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8956"/>
                                        </p:tgtEl>
                                        <p:attrNameLst>
                                          <p:attrName>style.visibility</p:attrName>
                                        </p:attrNameLst>
                                      </p:cBhvr>
                                      <p:to>
                                        <p:strVal val="visible"/>
                                      </p:to>
                                    </p:set>
                                    <p:animEffect transition="in" filter="checkerboard(across)">
                                      <p:cBhvr>
                                        <p:cTn id="28" dur="500"/>
                                        <p:tgtEl>
                                          <p:spTgt spid="3895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8921"/>
                                        </p:tgtEl>
                                        <p:attrNameLst>
                                          <p:attrName>style.visibility</p:attrName>
                                        </p:attrNameLst>
                                      </p:cBhvr>
                                      <p:to>
                                        <p:strVal val="visible"/>
                                      </p:to>
                                    </p:set>
                                    <p:animEffect transition="in" filter="checkerboard(across)">
                                      <p:cBhvr>
                                        <p:cTn id="33" dur="500"/>
                                        <p:tgtEl>
                                          <p:spTgt spid="38921"/>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922"/>
                                        </p:tgtEl>
                                        <p:attrNameLst>
                                          <p:attrName>style.visibility</p:attrName>
                                        </p:attrNameLst>
                                      </p:cBhvr>
                                      <p:to>
                                        <p:strVal val="visible"/>
                                      </p:to>
                                    </p:set>
                                    <p:animEffect transition="in" filter="checkerboard(across)">
                                      <p:cBhvr>
                                        <p:cTn id="36" dur="500"/>
                                        <p:tgtEl>
                                          <p:spTgt spid="38922"/>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949"/>
                                        </p:tgtEl>
                                        <p:attrNameLst>
                                          <p:attrName>style.visibility</p:attrName>
                                        </p:attrNameLst>
                                      </p:cBhvr>
                                      <p:to>
                                        <p:strVal val="visible"/>
                                      </p:to>
                                    </p:set>
                                    <p:animEffect transition="in" filter="checkerboard(across)">
                                      <p:cBhvr>
                                        <p:cTn id="39" dur="500"/>
                                        <p:tgtEl>
                                          <p:spTgt spid="3894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8975"/>
                                        </p:tgtEl>
                                        <p:attrNameLst>
                                          <p:attrName>style.visibility</p:attrName>
                                        </p:attrNameLst>
                                      </p:cBhvr>
                                      <p:to>
                                        <p:strVal val="visible"/>
                                      </p:to>
                                    </p:set>
                                    <p:animEffect transition="in" filter="checkerboard(across)">
                                      <p:cBhvr>
                                        <p:cTn id="44" dur="500"/>
                                        <p:tgtEl>
                                          <p:spTgt spid="3897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8927"/>
                                        </p:tgtEl>
                                        <p:attrNameLst>
                                          <p:attrName>style.visibility</p:attrName>
                                        </p:attrNameLst>
                                      </p:cBhvr>
                                      <p:to>
                                        <p:strVal val="visible"/>
                                      </p:to>
                                    </p:set>
                                    <p:animEffect transition="in" filter="checkerboard(across)">
                                      <p:cBhvr>
                                        <p:cTn id="49" dur="500"/>
                                        <p:tgtEl>
                                          <p:spTgt spid="38927"/>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8976"/>
                                        </p:tgtEl>
                                        <p:attrNameLst>
                                          <p:attrName>style.visibility</p:attrName>
                                        </p:attrNameLst>
                                      </p:cBhvr>
                                      <p:to>
                                        <p:strVal val="visible"/>
                                      </p:to>
                                    </p:set>
                                    <p:animEffect transition="in" filter="checkerboard(across)">
                                      <p:cBhvr>
                                        <p:cTn id="54" dur="500"/>
                                        <p:tgtEl>
                                          <p:spTgt spid="38976"/>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8925"/>
                                        </p:tgtEl>
                                        <p:attrNameLst>
                                          <p:attrName>style.visibility</p:attrName>
                                        </p:attrNameLst>
                                      </p:cBhvr>
                                      <p:to>
                                        <p:strVal val="visible"/>
                                      </p:to>
                                    </p:set>
                                    <p:animEffect transition="in" filter="checkerboard(across)">
                                      <p:cBhvr>
                                        <p:cTn id="59" dur="500"/>
                                        <p:tgtEl>
                                          <p:spTgt spid="3892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8926"/>
                                        </p:tgtEl>
                                        <p:attrNameLst>
                                          <p:attrName>style.visibility</p:attrName>
                                        </p:attrNameLst>
                                      </p:cBhvr>
                                      <p:to>
                                        <p:strVal val="visible"/>
                                      </p:to>
                                    </p:set>
                                    <p:animEffect transition="in" filter="checkerboard(across)">
                                      <p:cBhvr>
                                        <p:cTn id="62" dur="500"/>
                                        <p:tgtEl>
                                          <p:spTgt spid="38926"/>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923"/>
                                        </p:tgtEl>
                                        <p:attrNameLst>
                                          <p:attrName>style.visibility</p:attrName>
                                        </p:attrNameLst>
                                      </p:cBhvr>
                                      <p:to>
                                        <p:strVal val="visible"/>
                                      </p:to>
                                    </p:set>
                                    <p:anim calcmode="lin" valueType="num">
                                      <p:cBhvr additive="base">
                                        <p:cTn id="67" dur="500" fill="hold"/>
                                        <p:tgtEl>
                                          <p:spTgt spid="38923"/>
                                        </p:tgtEl>
                                        <p:attrNameLst>
                                          <p:attrName>ppt_x</p:attrName>
                                        </p:attrNameLst>
                                      </p:cBhvr>
                                      <p:tavLst>
                                        <p:tav tm="0">
                                          <p:val>
                                            <p:strVal val="#ppt_x"/>
                                          </p:val>
                                        </p:tav>
                                        <p:tav tm="100000">
                                          <p:val>
                                            <p:strVal val="#ppt_x"/>
                                          </p:val>
                                        </p:tav>
                                      </p:tavLst>
                                    </p:anim>
                                    <p:anim calcmode="lin" valueType="num">
                                      <p:cBhvr additive="base">
                                        <p:cTn id="68" dur="500" fill="hold"/>
                                        <p:tgtEl>
                                          <p:spTgt spid="389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8957"/>
                                        </p:tgtEl>
                                        <p:attrNameLst>
                                          <p:attrName>style.visibility</p:attrName>
                                        </p:attrNameLst>
                                      </p:cBhvr>
                                      <p:to>
                                        <p:strVal val="visible"/>
                                      </p:to>
                                    </p:set>
                                    <p:anim calcmode="lin" valueType="num">
                                      <p:cBhvr additive="base">
                                        <p:cTn id="71" dur="500" fill="hold"/>
                                        <p:tgtEl>
                                          <p:spTgt spid="38957"/>
                                        </p:tgtEl>
                                        <p:attrNameLst>
                                          <p:attrName>ppt_x</p:attrName>
                                        </p:attrNameLst>
                                      </p:cBhvr>
                                      <p:tavLst>
                                        <p:tav tm="0">
                                          <p:val>
                                            <p:strVal val="#ppt_x"/>
                                          </p:val>
                                        </p:tav>
                                        <p:tav tm="100000">
                                          <p:val>
                                            <p:strVal val="#ppt_x"/>
                                          </p:val>
                                        </p:tav>
                                      </p:tavLst>
                                    </p:anim>
                                    <p:anim calcmode="lin" valueType="num">
                                      <p:cBhvr additive="base">
                                        <p:cTn id="72" dur="500" fill="hold"/>
                                        <p:tgtEl>
                                          <p:spTgt spid="3895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8928"/>
                                        </p:tgtEl>
                                        <p:attrNameLst>
                                          <p:attrName>style.visibility</p:attrName>
                                        </p:attrNameLst>
                                      </p:cBhvr>
                                      <p:to>
                                        <p:strVal val="visible"/>
                                      </p:to>
                                    </p:set>
                                    <p:animEffect transition="in" filter="checkerboard(across)">
                                      <p:cBhvr>
                                        <p:cTn id="77" dur="500"/>
                                        <p:tgtEl>
                                          <p:spTgt spid="38928"/>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38959"/>
                                        </p:tgtEl>
                                        <p:attrNameLst>
                                          <p:attrName>style.visibility</p:attrName>
                                        </p:attrNameLst>
                                      </p:cBhvr>
                                      <p:to>
                                        <p:strVal val="visible"/>
                                      </p:to>
                                    </p:set>
                                    <p:animEffect transition="in" filter="checkerboard(across)">
                                      <p:cBhvr>
                                        <p:cTn id="80" dur="500"/>
                                        <p:tgtEl>
                                          <p:spTgt spid="38959"/>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38929"/>
                                        </p:tgtEl>
                                        <p:attrNameLst>
                                          <p:attrName>style.visibility</p:attrName>
                                        </p:attrNameLst>
                                      </p:cBhvr>
                                      <p:to>
                                        <p:strVal val="visible"/>
                                      </p:to>
                                    </p:set>
                                    <p:animEffect transition="in" filter="checkerboard(across)">
                                      <p:cBhvr>
                                        <p:cTn id="85" dur="500"/>
                                        <p:tgtEl>
                                          <p:spTgt spid="38929"/>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38958"/>
                                        </p:tgtEl>
                                        <p:attrNameLst>
                                          <p:attrName>style.visibility</p:attrName>
                                        </p:attrNameLst>
                                      </p:cBhvr>
                                      <p:to>
                                        <p:strVal val="visible"/>
                                      </p:to>
                                    </p:set>
                                    <p:animEffect transition="in" filter="checkerboard(across)">
                                      <p:cBhvr>
                                        <p:cTn id="88" dur="500"/>
                                        <p:tgtEl>
                                          <p:spTgt spid="38958"/>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38930"/>
                                        </p:tgtEl>
                                        <p:attrNameLst>
                                          <p:attrName>style.visibility</p:attrName>
                                        </p:attrNameLst>
                                      </p:cBhvr>
                                      <p:to>
                                        <p:strVal val="visible"/>
                                      </p:to>
                                    </p:set>
                                    <p:animEffect transition="in" filter="checkerboard(across)">
                                      <p:cBhvr>
                                        <p:cTn id="93" dur="500"/>
                                        <p:tgtEl>
                                          <p:spTgt spid="38930"/>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38971"/>
                                        </p:tgtEl>
                                        <p:attrNameLst>
                                          <p:attrName>style.visibility</p:attrName>
                                        </p:attrNameLst>
                                      </p:cBhvr>
                                      <p:to>
                                        <p:strVal val="visible"/>
                                      </p:to>
                                    </p:set>
                                    <p:animEffect transition="in" filter="checkerboard(across)">
                                      <p:cBhvr>
                                        <p:cTn id="96" dur="500"/>
                                        <p:tgtEl>
                                          <p:spTgt spid="3897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8931"/>
                                        </p:tgtEl>
                                        <p:attrNameLst>
                                          <p:attrName>style.visibility</p:attrName>
                                        </p:attrNameLst>
                                      </p:cBhvr>
                                      <p:to>
                                        <p:strVal val="visible"/>
                                      </p:to>
                                    </p:set>
                                    <p:anim calcmode="lin" valueType="num">
                                      <p:cBhvr additive="base">
                                        <p:cTn id="101" dur="500" fill="hold"/>
                                        <p:tgtEl>
                                          <p:spTgt spid="38931"/>
                                        </p:tgtEl>
                                        <p:attrNameLst>
                                          <p:attrName>ppt_x</p:attrName>
                                        </p:attrNameLst>
                                      </p:cBhvr>
                                      <p:tavLst>
                                        <p:tav tm="0">
                                          <p:val>
                                            <p:strVal val="#ppt_x"/>
                                          </p:val>
                                        </p:tav>
                                        <p:tav tm="100000">
                                          <p:val>
                                            <p:strVal val="#ppt_x"/>
                                          </p:val>
                                        </p:tav>
                                      </p:tavLst>
                                    </p:anim>
                                    <p:anim calcmode="lin" valueType="num">
                                      <p:cBhvr additive="base">
                                        <p:cTn id="102" dur="500" fill="hold"/>
                                        <p:tgtEl>
                                          <p:spTgt spid="3893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8960"/>
                                        </p:tgtEl>
                                        <p:attrNameLst>
                                          <p:attrName>style.visibility</p:attrName>
                                        </p:attrNameLst>
                                      </p:cBhvr>
                                      <p:to>
                                        <p:strVal val="visible"/>
                                      </p:to>
                                    </p:set>
                                    <p:anim calcmode="lin" valueType="num">
                                      <p:cBhvr additive="base">
                                        <p:cTn id="105" dur="500" fill="hold"/>
                                        <p:tgtEl>
                                          <p:spTgt spid="38960"/>
                                        </p:tgtEl>
                                        <p:attrNameLst>
                                          <p:attrName>ppt_x</p:attrName>
                                        </p:attrNameLst>
                                      </p:cBhvr>
                                      <p:tavLst>
                                        <p:tav tm="0">
                                          <p:val>
                                            <p:strVal val="#ppt_x"/>
                                          </p:val>
                                        </p:tav>
                                        <p:tav tm="100000">
                                          <p:val>
                                            <p:strVal val="#ppt_x"/>
                                          </p:val>
                                        </p:tav>
                                      </p:tavLst>
                                    </p:anim>
                                    <p:anim calcmode="lin" valueType="num">
                                      <p:cBhvr additive="base">
                                        <p:cTn id="106" dur="500" fill="hold"/>
                                        <p:tgtEl>
                                          <p:spTgt spid="38960"/>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 presetClass="entr" presetSubtype="10" fill="hold" grpId="0" nodeType="clickEffect">
                                  <p:stCondLst>
                                    <p:cond delay="0"/>
                                  </p:stCondLst>
                                  <p:childTnLst>
                                    <p:set>
                                      <p:cBhvr>
                                        <p:cTn id="110" dur="1" fill="hold">
                                          <p:stCondLst>
                                            <p:cond delay="0"/>
                                          </p:stCondLst>
                                        </p:cTn>
                                        <p:tgtEl>
                                          <p:spTgt spid="38932"/>
                                        </p:tgtEl>
                                        <p:attrNameLst>
                                          <p:attrName>style.visibility</p:attrName>
                                        </p:attrNameLst>
                                      </p:cBhvr>
                                      <p:to>
                                        <p:strVal val="visible"/>
                                      </p:to>
                                    </p:set>
                                    <p:animEffect transition="in" filter="checkerboard(across)">
                                      <p:cBhvr>
                                        <p:cTn id="111" dur="500"/>
                                        <p:tgtEl>
                                          <p:spTgt spid="38932"/>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38934"/>
                                        </p:tgtEl>
                                        <p:attrNameLst>
                                          <p:attrName>style.visibility</p:attrName>
                                        </p:attrNameLst>
                                      </p:cBhvr>
                                      <p:to>
                                        <p:strVal val="visible"/>
                                      </p:to>
                                    </p:set>
                                    <p:animEffect transition="in" filter="checkerboard(across)">
                                      <p:cBhvr>
                                        <p:cTn id="114" dur="500"/>
                                        <p:tgtEl>
                                          <p:spTgt spid="38934"/>
                                        </p:tgtEl>
                                      </p:cBhvr>
                                    </p:animEffect>
                                  </p:childTnLst>
                                </p:cTn>
                              </p:par>
                            </p:childTnLst>
                          </p:cTn>
                        </p:par>
                      </p:childTnLst>
                    </p:cTn>
                  </p:par>
                  <p:par>
                    <p:cTn id="115" fill="hold">
                      <p:stCondLst>
                        <p:cond delay="indefinite"/>
                      </p:stCondLst>
                      <p:childTnLst>
                        <p:par>
                          <p:cTn id="116" fill="hold">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38938"/>
                                        </p:tgtEl>
                                        <p:attrNameLst>
                                          <p:attrName>style.visibility</p:attrName>
                                        </p:attrNameLst>
                                      </p:cBhvr>
                                      <p:to>
                                        <p:strVal val="visible"/>
                                      </p:to>
                                    </p:set>
                                    <p:animEffect transition="in" filter="checkerboard(across)">
                                      <p:cBhvr>
                                        <p:cTn id="119" dur="500"/>
                                        <p:tgtEl>
                                          <p:spTgt spid="38938"/>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38963"/>
                                        </p:tgtEl>
                                        <p:attrNameLst>
                                          <p:attrName>style.visibility</p:attrName>
                                        </p:attrNameLst>
                                      </p:cBhvr>
                                      <p:to>
                                        <p:strVal val="visible"/>
                                      </p:to>
                                    </p:set>
                                    <p:animEffect transition="in" filter="checkerboard(across)">
                                      <p:cBhvr>
                                        <p:cTn id="122" dur="500"/>
                                        <p:tgtEl>
                                          <p:spTgt spid="38963"/>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38933"/>
                                        </p:tgtEl>
                                        <p:attrNameLst>
                                          <p:attrName>style.visibility</p:attrName>
                                        </p:attrNameLst>
                                      </p:cBhvr>
                                      <p:to>
                                        <p:strVal val="visible"/>
                                      </p:to>
                                    </p:set>
                                    <p:animEffect transition="in" filter="checkerboard(across)">
                                      <p:cBhvr>
                                        <p:cTn id="127" dur="500"/>
                                        <p:tgtEl>
                                          <p:spTgt spid="389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8962"/>
                                        </p:tgtEl>
                                        <p:attrNameLst>
                                          <p:attrName>style.visibility</p:attrName>
                                        </p:attrNameLst>
                                      </p:cBhvr>
                                      <p:to>
                                        <p:strVal val="visible"/>
                                      </p:to>
                                    </p:set>
                                    <p:animEffect transition="in" filter="checkerboard(across)">
                                      <p:cBhvr>
                                        <p:cTn id="130" dur="500"/>
                                        <p:tgtEl>
                                          <p:spTgt spid="38962"/>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0" nodeType="clickEffect">
                                  <p:stCondLst>
                                    <p:cond delay="0"/>
                                  </p:stCondLst>
                                  <p:childTnLst>
                                    <p:set>
                                      <p:cBhvr>
                                        <p:cTn id="134" dur="1" fill="hold">
                                          <p:stCondLst>
                                            <p:cond delay="0"/>
                                          </p:stCondLst>
                                        </p:cTn>
                                        <p:tgtEl>
                                          <p:spTgt spid="38977"/>
                                        </p:tgtEl>
                                        <p:attrNameLst>
                                          <p:attrName>style.visibility</p:attrName>
                                        </p:attrNameLst>
                                      </p:cBhvr>
                                      <p:to>
                                        <p:strVal val="visible"/>
                                      </p:to>
                                    </p:set>
                                    <p:animEffect transition="in" filter="checkerboard(across)">
                                      <p:cBhvr>
                                        <p:cTn id="135" dur="500"/>
                                        <p:tgtEl>
                                          <p:spTgt spid="38977"/>
                                        </p:tgtEl>
                                      </p:cBhvr>
                                    </p:animEffect>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grpId="0" nodeType="clickEffect">
                                  <p:stCondLst>
                                    <p:cond delay="0"/>
                                  </p:stCondLst>
                                  <p:childTnLst>
                                    <p:set>
                                      <p:cBhvr>
                                        <p:cTn id="139" dur="1" fill="hold">
                                          <p:stCondLst>
                                            <p:cond delay="0"/>
                                          </p:stCondLst>
                                        </p:cTn>
                                        <p:tgtEl>
                                          <p:spTgt spid="38937"/>
                                        </p:tgtEl>
                                        <p:attrNameLst>
                                          <p:attrName>style.visibility</p:attrName>
                                        </p:attrNameLst>
                                      </p:cBhvr>
                                      <p:to>
                                        <p:strVal val="visible"/>
                                      </p:to>
                                    </p:set>
                                    <p:animEffect transition="in" filter="checkerboard(across)">
                                      <p:cBhvr>
                                        <p:cTn id="140" dur="500"/>
                                        <p:tgtEl>
                                          <p:spTgt spid="38937"/>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38950"/>
                                        </p:tgtEl>
                                        <p:attrNameLst>
                                          <p:attrName>style.visibility</p:attrName>
                                        </p:attrNameLst>
                                      </p:cBhvr>
                                      <p:to>
                                        <p:strVal val="visible"/>
                                      </p:to>
                                    </p:set>
                                    <p:animEffect transition="in" filter="checkerboard(across)">
                                      <p:cBhvr>
                                        <p:cTn id="143" dur="500"/>
                                        <p:tgtEl>
                                          <p:spTgt spid="38950"/>
                                        </p:tgtEl>
                                      </p:cBhvr>
                                    </p:animEffect>
                                  </p:childTnLst>
                                </p:cTn>
                              </p:par>
                            </p:childTnLst>
                          </p:cTn>
                        </p:par>
                      </p:childTnLst>
                    </p:cTn>
                  </p:par>
                  <p:par>
                    <p:cTn id="144" fill="hold">
                      <p:stCondLst>
                        <p:cond delay="indefinite"/>
                      </p:stCondLst>
                      <p:childTnLst>
                        <p:par>
                          <p:cTn id="145" fill="hold">
                            <p:stCondLst>
                              <p:cond delay="0"/>
                            </p:stCondLst>
                            <p:childTnLst>
                              <p:par>
                                <p:cTn id="146" presetID="5" presetClass="entr" presetSubtype="10" fill="hold" grpId="0" nodeType="clickEffect">
                                  <p:stCondLst>
                                    <p:cond delay="0"/>
                                  </p:stCondLst>
                                  <p:childTnLst>
                                    <p:set>
                                      <p:cBhvr>
                                        <p:cTn id="147" dur="1" fill="hold">
                                          <p:stCondLst>
                                            <p:cond delay="0"/>
                                          </p:stCondLst>
                                        </p:cTn>
                                        <p:tgtEl>
                                          <p:spTgt spid="38935"/>
                                        </p:tgtEl>
                                        <p:attrNameLst>
                                          <p:attrName>style.visibility</p:attrName>
                                        </p:attrNameLst>
                                      </p:cBhvr>
                                      <p:to>
                                        <p:strVal val="visible"/>
                                      </p:to>
                                    </p:set>
                                    <p:animEffect transition="in" filter="checkerboard(across)">
                                      <p:cBhvr>
                                        <p:cTn id="148" dur="500"/>
                                        <p:tgtEl>
                                          <p:spTgt spid="38935"/>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8936"/>
                                        </p:tgtEl>
                                        <p:attrNameLst>
                                          <p:attrName>style.visibility</p:attrName>
                                        </p:attrNameLst>
                                      </p:cBhvr>
                                      <p:to>
                                        <p:strVal val="visible"/>
                                      </p:to>
                                    </p:set>
                                    <p:animEffect transition="in" filter="checkerboard(across)">
                                      <p:cBhvr>
                                        <p:cTn id="151" dur="500"/>
                                        <p:tgtEl>
                                          <p:spTgt spid="38936"/>
                                        </p:tgtEl>
                                      </p:cBhvr>
                                    </p:animEffect>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38939"/>
                                        </p:tgtEl>
                                        <p:attrNameLst>
                                          <p:attrName>style.visibility</p:attrName>
                                        </p:attrNameLst>
                                      </p:cBhvr>
                                      <p:to>
                                        <p:strVal val="visible"/>
                                      </p:to>
                                    </p:set>
                                    <p:anim calcmode="lin" valueType="num">
                                      <p:cBhvr additive="base">
                                        <p:cTn id="156" dur="500" fill="hold"/>
                                        <p:tgtEl>
                                          <p:spTgt spid="38939"/>
                                        </p:tgtEl>
                                        <p:attrNameLst>
                                          <p:attrName>ppt_x</p:attrName>
                                        </p:attrNameLst>
                                      </p:cBhvr>
                                      <p:tavLst>
                                        <p:tav tm="0">
                                          <p:val>
                                            <p:strVal val="#ppt_x"/>
                                          </p:val>
                                        </p:tav>
                                        <p:tav tm="100000">
                                          <p:val>
                                            <p:strVal val="#ppt_x"/>
                                          </p:val>
                                        </p:tav>
                                      </p:tavLst>
                                    </p:anim>
                                    <p:anim calcmode="lin" valueType="num">
                                      <p:cBhvr additive="base">
                                        <p:cTn id="157" dur="500" fill="hold"/>
                                        <p:tgtEl>
                                          <p:spTgt spid="38939"/>
                                        </p:tgtEl>
                                        <p:attrNameLst>
                                          <p:attrName>ppt_y</p:attrName>
                                        </p:attrNameLst>
                                      </p:cBhvr>
                                      <p:tavLst>
                                        <p:tav tm="0">
                                          <p:val>
                                            <p:strVal val="1+#ppt_h/2"/>
                                          </p:val>
                                        </p:tav>
                                        <p:tav tm="100000">
                                          <p:val>
                                            <p:strVal val="#ppt_y"/>
                                          </p:val>
                                        </p:tav>
                                      </p:tavLst>
                                    </p:anim>
                                  </p:childTnLst>
                                </p:cTn>
                              </p:par>
                              <p:par>
                                <p:cTn id="158" presetID="2" presetClass="entr" presetSubtype="4" fill="hold" grpId="0" nodeType="withEffect">
                                  <p:stCondLst>
                                    <p:cond delay="0"/>
                                  </p:stCondLst>
                                  <p:childTnLst>
                                    <p:set>
                                      <p:cBhvr>
                                        <p:cTn id="159" dur="1" fill="hold">
                                          <p:stCondLst>
                                            <p:cond delay="0"/>
                                          </p:stCondLst>
                                        </p:cTn>
                                        <p:tgtEl>
                                          <p:spTgt spid="38965"/>
                                        </p:tgtEl>
                                        <p:attrNameLst>
                                          <p:attrName>style.visibility</p:attrName>
                                        </p:attrNameLst>
                                      </p:cBhvr>
                                      <p:to>
                                        <p:strVal val="visible"/>
                                      </p:to>
                                    </p:set>
                                    <p:anim calcmode="lin" valueType="num">
                                      <p:cBhvr additive="base">
                                        <p:cTn id="160" dur="500" fill="hold"/>
                                        <p:tgtEl>
                                          <p:spTgt spid="38965"/>
                                        </p:tgtEl>
                                        <p:attrNameLst>
                                          <p:attrName>ppt_x</p:attrName>
                                        </p:attrNameLst>
                                      </p:cBhvr>
                                      <p:tavLst>
                                        <p:tav tm="0">
                                          <p:val>
                                            <p:strVal val="#ppt_x"/>
                                          </p:val>
                                        </p:tav>
                                        <p:tav tm="100000">
                                          <p:val>
                                            <p:strVal val="#ppt_x"/>
                                          </p:val>
                                        </p:tav>
                                      </p:tavLst>
                                    </p:anim>
                                    <p:anim calcmode="lin" valueType="num">
                                      <p:cBhvr additive="base">
                                        <p:cTn id="161" dur="500" fill="hold"/>
                                        <p:tgtEl>
                                          <p:spTgt spid="38965"/>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5" presetClass="entr" presetSubtype="10" fill="hold" grpId="0" nodeType="clickEffect">
                                  <p:stCondLst>
                                    <p:cond delay="0"/>
                                  </p:stCondLst>
                                  <p:childTnLst>
                                    <p:set>
                                      <p:cBhvr>
                                        <p:cTn id="165" dur="1" fill="hold">
                                          <p:stCondLst>
                                            <p:cond delay="0"/>
                                          </p:stCondLst>
                                        </p:cTn>
                                        <p:tgtEl>
                                          <p:spTgt spid="38969"/>
                                        </p:tgtEl>
                                        <p:attrNameLst>
                                          <p:attrName>style.visibility</p:attrName>
                                        </p:attrNameLst>
                                      </p:cBhvr>
                                      <p:to>
                                        <p:strVal val="visible"/>
                                      </p:to>
                                    </p:set>
                                    <p:animEffect transition="in" filter="checkerboard(across)">
                                      <p:cBhvr>
                                        <p:cTn id="166" dur="500"/>
                                        <p:tgtEl>
                                          <p:spTgt spid="38969"/>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38970"/>
                                        </p:tgtEl>
                                        <p:attrNameLst>
                                          <p:attrName>style.visibility</p:attrName>
                                        </p:attrNameLst>
                                      </p:cBhvr>
                                      <p:to>
                                        <p:strVal val="visible"/>
                                      </p:to>
                                    </p:set>
                                    <p:animEffect transition="in" filter="checkerboard(across)">
                                      <p:cBhvr>
                                        <p:cTn id="169" dur="500"/>
                                        <p:tgtEl>
                                          <p:spTgt spid="38970"/>
                                        </p:tgtEl>
                                      </p:cBhvr>
                                    </p:animEffect>
                                  </p:childTnLst>
                                </p:cTn>
                              </p:par>
                            </p:childTnLst>
                          </p:cTn>
                        </p:par>
                      </p:childTnLst>
                    </p:cTn>
                  </p:par>
                  <p:par>
                    <p:cTn id="170" fill="hold">
                      <p:stCondLst>
                        <p:cond delay="indefinite"/>
                      </p:stCondLst>
                      <p:childTnLst>
                        <p:par>
                          <p:cTn id="171" fill="hold">
                            <p:stCondLst>
                              <p:cond delay="0"/>
                            </p:stCondLst>
                            <p:childTnLst>
                              <p:par>
                                <p:cTn id="172" presetID="5" presetClass="entr" presetSubtype="10" fill="hold" grpId="0" nodeType="clickEffect">
                                  <p:stCondLst>
                                    <p:cond delay="0"/>
                                  </p:stCondLst>
                                  <p:childTnLst>
                                    <p:set>
                                      <p:cBhvr>
                                        <p:cTn id="173" dur="1" fill="hold">
                                          <p:stCondLst>
                                            <p:cond delay="0"/>
                                          </p:stCondLst>
                                        </p:cTn>
                                        <p:tgtEl>
                                          <p:spTgt spid="38942"/>
                                        </p:tgtEl>
                                        <p:attrNameLst>
                                          <p:attrName>style.visibility</p:attrName>
                                        </p:attrNameLst>
                                      </p:cBhvr>
                                      <p:to>
                                        <p:strVal val="visible"/>
                                      </p:to>
                                    </p:set>
                                    <p:animEffect transition="in" filter="checkerboard(across)">
                                      <p:cBhvr>
                                        <p:cTn id="174" dur="500"/>
                                        <p:tgtEl>
                                          <p:spTgt spid="38942"/>
                                        </p:tgtEl>
                                      </p:cBhvr>
                                    </p:animEffect>
                                  </p:childTnLst>
                                </p:cTn>
                              </p:par>
                              <p:par>
                                <p:cTn id="175" presetID="5" presetClass="entr" presetSubtype="10" fill="hold" grpId="0" nodeType="withEffect">
                                  <p:stCondLst>
                                    <p:cond delay="0"/>
                                  </p:stCondLst>
                                  <p:childTnLst>
                                    <p:set>
                                      <p:cBhvr>
                                        <p:cTn id="176" dur="1" fill="hold">
                                          <p:stCondLst>
                                            <p:cond delay="0"/>
                                          </p:stCondLst>
                                        </p:cTn>
                                        <p:tgtEl>
                                          <p:spTgt spid="38974"/>
                                        </p:tgtEl>
                                        <p:attrNameLst>
                                          <p:attrName>style.visibility</p:attrName>
                                        </p:attrNameLst>
                                      </p:cBhvr>
                                      <p:to>
                                        <p:strVal val="visible"/>
                                      </p:to>
                                    </p:set>
                                    <p:animEffect transition="in" filter="checkerboard(across)">
                                      <p:cBhvr>
                                        <p:cTn id="177" dur="500"/>
                                        <p:tgtEl>
                                          <p:spTgt spid="38974"/>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38968"/>
                                        </p:tgtEl>
                                        <p:attrNameLst>
                                          <p:attrName>style.visibility</p:attrName>
                                        </p:attrNameLst>
                                      </p:cBhvr>
                                      <p:to>
                                        <p:strVal val="visible"/>
                                      </p:to>
                                    </p:set>
                                    <p:animEffect transition="in" filter="checkerboard(across)">
                                      <p:cBhvr>
                                        <p:cTn id="182" dur="500"/>
                                        <p:tgtEl>
                                          <p:spTgt spid="38968"/>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38973"/>
                                        </p:tgtEl>
                                        <p:attrNameLst>
                                          <p:attrName>style.visibility</p:attrName>
                                        </p:attrNameLst>
                                      </p:cBhvr>
                                      <p:to>
                                        <p:strVal val="visible"/>
                                      </p:to>
                                    </p:set>
                                    <p:animEffect transition="in" filter="checkerboard(across)">
                                      <p:cBhvr>
                                        <p:cTn id="185" dur="500"/>
                                        <p:tgtEl>
                                          <p:spTgt spid="38973"/>
                                        </p:tgtEl>
                                      </p:cBhvr>
                                    </p:animEffect>
                                  </p:childTnLst>
                                </p:cTn>
                              </p:par>
                            </p:childTnLst>
                          </p:cTn>
                        </p:par>
                      </p:childTnLst>
                    </p:cTn>
                  </p:par>
                  <p:par>
                    <p:cTn id="186" fill="hold">
                      <p:stCondLst>
                        <p:cond delay="indefinite"/>
                      </p:stCondLst>
                      <p:childTnLst>
                        <p:par>
                          <p:cTn id="187" fill="hold">
                            <p:stCondLst>
                              <p:cond delay="0"/>
                            </p:stCondLst>
                            <p:childTnLst>
                              <p:par>
                                <p:cTn id="188" presetID="5" presetClass="entr" presetSubtype="10" fill="hold" grpId="0" nodeType="click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checkerboard(across)">
                                      <p:cBhvr>
                                        <p:cTn id="19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20" grpId="0" animBg="1"/>
      <p:bldP spid="38921" grpId="0" animBg="1"/>
      <p:bldP spid="38922" grpId="0" animBg="1"/>
      <p:bldP spid="38923" grpId="0" animBg="1"/>
      <p:bldP spid="38924" grpId="0"/>
      <p:bldP spid="38925" grpId="0" animBg="1"/>
      <p:bldP spid="38926" grpId="0"/>
      <p:bldP spid="38927" grpId="0" animBg="1"/>
      <p:bldP spid="38928" grpId="0" animBg="1"/>
      <p:bldP spid="38929" grpId="0" animBg="1"/>
      <p:bldP spid="38930" grpId="0" animBg="1"/>
      <p:bldP spid="38931" grpId="0" animBg="1"/>
      <p:bldP spid="38932" grpId="0" animBg="1"/>
      <p:bldP spid="38933" grpId="0" animBg="1"/>
      <p:bldP spid="38934" grpId="0"/>
      <p:bldP spid="38935" grpId="0" animBg="1"/>
      <p:bldP spid="38936" grpId="0"/>
      <p:bldP spid="38937" grpId="0" animBg="1"/>
      <p:bldP spid="38938" grpId="0" animBg="1"/>
      <p:bldP spid="38939" grpId="0" animBg="1"/>
      <p:bldP spid="38942" grpId="0" animBg="1"/>
      <p:bldP spid="38949" grpId="0"/>
      <p:bldP spid="38950" grpId="0"/>
      <p:bldP spid="38953" grpId="0" animBg="1"/>
      <p:bldP spid="38955" grpId="0"/>
      <p:bldP spid="38956" grpId="0"/>
      <p:bldP spid="38957" grpId="0"/>
      <p:bldP spid="38958" grpId="0"/>
      <p:bldP spid="38959" grpId="0"/>
      <p:bldP spid="38960" grpId="0"/>
      <p:bldP spid="38962" grpId="0"/>
      <p:bldP spid="38963" grpId="0"/>
      <p:bldP spid="38965" grpId="0"/>
      <p:bldP spid="38968" grpId="0" animBg="1"/>
      <p:bldP spid="38969" grpId="0"/>
      <p:bldP spid="38970" grpId="0" animBg="1"/>
      <p:bldP spid="38971" grpId="0"/>
      <p:bldP spid="38973" grpId="0"/>
      <p:bldP spid="38974" grpId="0"/>
      <p:bldP spid="38975" grpId="0"/>
      <p:bldP spid="38976" grpId="0"/>
      <p:bldP spid="38977" grpId="0" animBg="1"/>
      <p:bldP spid="5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p:txBody>
          <a:bodyPr/>
          <a:lstStyle/>
          <a:p>
            <a:pPr eaLnBrk="1" hangingPunct="1"/>
            <a:r>
              <a:rPr lang="en-US" sz="2800" smtClean="0"/>
              <a:t>Handling I/O:</a:t>
            </a:r>
          </a:p>
          <a:p>
            <a:pPr eaLnBrk="1" hangingPunct="1">
              <a:buFont typeface="Wingdings" pitchFamily="-105" charset="2"/>
              <a:buNone/>
            </a:pPr>
            <a:r>
              <a:rPr lang="en-US" sz="2400" smtClean="0"/>
              <a:t>              Here the process waiting in the I/O queue is moved back to the ready state after the I/O request is completed.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4"/>
          <p:cNvSpPr>
            <a:spLocks noChangeArrowheads="1"/>
          </p:cNvSpPr>
          <p:nvPr/>
        </p:nvSpPr>
        <p:spPr bwMode="auto">
          <a:xfrm>
            <a:off x="2286000" y="32004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34821" name="AutoShape 5"/>
          <p:cNvCxnSpPr>
            <a:cxnSpLocks noChangeShapeType="1"/>
          </p:cNvCxnSpPr>
          <p:nvPr/>
        </p:nvCxnSpPr>
        <p:spPr bwMode="auto">
          <a:xfrm flipV="1">
            <a:off x="3733800" y="2667000"/>
            <a:ext cx="1238250" cy="949325"/>
          </a:xfrm>
          <a:prstGeom prst="curvedConnector2">
            <a:avLst/>
          </a:prstGeom>
          <a:noFill/>
          <a:ln w="9525">
            <a:solidFill>
              <a:srgbClr val="000000"/>
            </a:solidFill>
            <a:round/>
            <a:headEnd/>
            <a:tailEnd type="triangle" w="med" len="med"/>
          </a:ln>
        </p:spPr>
      </p:cxnSp>
      <p:sp>
        <p:nvSpPr>
          <p:cNvPr id="34822" name="Oval 6"/>
          <p:cNvSpPr>
            <a:spLocks noChangeArrowheads="1"/>
          </p:cNvSpPr>
          <p:nvPr/>
        </p:nvSpPr>
        <p:spPr bwMode="auto">
          <a:xfrm>
            <a:off x="4572000" y="19812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END</a:t>
            </a:r>
          </a:p>
        </p:txBody>
      </p:sp>
      <p:sp>
        <p:nvSpPr>
          <p:cNvPr id="54277" name="Text Box 8"/>
          <p:cNvSpPr txBox="1">
            <a:spLocks noChangeArrowheads="1"/>
          </p:cNvSpPr>
          <p:nvPr/>
        </p:nvSpPr>
        <p:spPr bwMode="auto">
          <a:xfrm>
            <a:off x="2590800" y="609600"/>
            <a:ext cx="3962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End  of Process</a:t>
            </a:r>
          </a:p>
        </p:txBody>
      </p:sp>
      <p:sp>
        <p:nvSpPr>
          <p:cNvPr id="34825" name="Text Box 9"/>
          <p:cNvSpPr txBox="1">
            <a:spLocks noChangeArrowheads="1"/>
          </p:cNvSpPr>
          <p:nvPr/>
        </p:nvSpPr>
        <p:spPr bwMode="auto">
          <a:xfrm>
            <a:off x="2743200" y="26670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34827" name="Oval 11"/>
          <p:cNvSpPr>
            <a:spLocks noChangeArrowheads="1"/>
          </p:cNvSpPr>
          <p:nvPr/>
        </p:nvSpPr>
        <p:spPr bwMode="auto">
          <a:xfrm>
            <a:off x="5105400" y="48006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ABEND</a:t>
            </a:r>
          </a:p>
        </p:txBody>
      </p:sp>
      <p:sp>
        <p:nvSpPr>
          <p:cNvPr id="34828" name="Text Box 12"/>
          <p:cNvSpPr txBox="1">
            <a:spLocks noChangeArrowheads="1"/>
          </p:cNvSpPr>
          <p:nvPr/>
        </p:nvSpPr>
        <p:spPr bwMode="auto">
          <a:xfrm>
            <a:off x="4038600" y="3810000"/>
            <a:ext cx="1752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TRAP</a:t>
            </a:r>
          </a:p>
        </p:txBody>
      </p:sp>
      <p:cxnSp>
        <p:nvCxnSpPr>
          <p:cNvPr id="34829" name="AutoShape 13"/>
          <p:cNvCxnSpPr>
            <a:cxnSpLocks noChangeShapeType="1"/>
          </p:cNvCxnSpPr>
          <p:nvPr/>
        </p:nvCxnSpPr>
        <p:spPr bwMode="auto">
          <a:xfrm rot="16200000" flipH="1">
            <a:off x="4356893" y="3034507"/>
            <a:ext cx="919163" cy="2622550"/>
          </a:xfrm>
          <a:prstGeom prst="curvedConnector3">
            <a:avLst>
              <a:gd name="adj1" fmla="val 50606"/>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Effect transition="in" filter="checkerboard(across)">
                                      <p:cBhvr>
                                        <p:cTn id="7" dur="500"/>
                                        <p:tgtEl>
                                          <p:spTgt spid="34825"/>
                                        </p:tgtEl>
                                      </p:cBhvr>
                                    </p:animEffect>
                                  </p:childTnLst>
                                </p:cTn>
                              </p:par>
                              <p:par>
                                <p:cTn id="8" presetID="5" presetClass="entr" presetSubtype="10" fill="hold" nodeType="withEffect">
                                  <p:stCondLst>
                                    <p:cond delay="0"/>
                                  </p:stCondLst>
                                  <p:childTnLst>
                                    <p:set>
                                      <p:cBhvr>
                                        <p:cTn id="9" dur="1" fill="hold">
                                          <p:stCondLst>
                                            <p:cond delay="0"/>
                                          </p:stCondLst>
                                        </p:cTn>
                                        <p:tgtEl>
                                          <p:spTgt spid="34821"/>
                                        </p:tgtEl>
                                        <p:attrNameLst>
                                          <p:attrName>style.visibility</p:attrName>
                                        </p:attrNameLst>
                                      </p:cBhvr>
                                      <p:to>
                                        <p:strVal val="visible"/>
                                      </p:to>
                                    </p:set>
                                    <p:animEffect transition="in" filter="checkerboard(across)">
                                      <p:cBhvr>
                                        <p:cTn id="10" dur="500"/>
                                        <p:tgtEl>
                                          <p:spTgt spid="3482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checkerboard(across)">
                                      <p:cBhvr>
                                        <p:cTn id="15" dur="500"/>
                                        <p:tgtEl>
                                          <p:spTgt spid="3482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4829"/>
                                        </p:tgtEl>
                                        <p:attrNameLst>
                                          <p:attrName>style.visibility</p:attrName>
                                        </p:attrNameLst>
                                      </p:cBhvr>
                                      <p:to>
                                        <p:strVal val="visible"/>
                                      </p:to>
                                    </p:set>
                                    <p:animEffect transition="in" filter="checkerboard(across)">
                                      <p:cBhvr>
                                        <p:cTn id="20" dur="500"/>
                                        <p:tgtEl>
                                          <p:spTgt spid="3482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828"/>
                                        </p:tgtEl>
                                        <p:attrNameLst>
                                          <p:attrName>style.visibility</p:attrName>
                                        </p:attrNameLst>
                                      </p:cBhvr>
                                      <p:to>
                                        <p:strVal val="visible"/>
                                      </p:to>
                                    </p:set>
                                    <p:animEffect transition="in" filter="checkerboard(across)">
                                      <p:cBhvr>
                                        <p:cTn id="23" dur="500"/>
                                        <p:tgtEl>
                                          <p:spTgt spid="3482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4827"/>
                                        </p:tgtEl>
                                        <p:attrNameLst>
                                          <p:attrName>style.visibility</p:attrName>
                                        </p:attrNameLst>
                                      </p:cBhvr>
                                      <p:to>
                                        <p:strVal val="visible"/>
                                      </p:to>
                                    </p:set>
                                    <p:animEffect transition="in" filter="checkerboard(across)">
                                      <p:cBhvr>
                                        <p:cTn id="28"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5" grpId="0"/>
      <p:bldP spid="34827" grpId="0" animBg="1"/>
      <p:bldP spid="34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1676400"/>
            <a:ext cx="7924800" cy="4572000"/>
          </a:xfrm>
        </p:spPr>
        <p:txBody>
          <a:bodyPr/>
          <a:lstStyle/>
          <a:p>
            <a:pPr algn="ctr" eaLnBrk="1" hangingPunct="1">
              <a:buFont typeface="Wingdings" pitchFamily="-105" charset="2"/>
              <a:buNone/>
            </a:pPr>
            <a:r>
              <a:rPr lang="en-US" sz="2800" smtClean="0"/>
              <a:t>Improving CPU utilization</a:t>
            </a:r>
          </a:p>
          <a:p>
            <a:pPr eaLnBrk="1" hangingPunct="1">
              <a:buFont typeface="Wingdings" pitchFamily="-105" charset="2"/>
              <a:buNone/>
            </a:pPr>
            <a:r>
              <a:rPr lang="en-US" sz="2800" smtClean="0"/>
              <a:t>   </a:t>
            </a:r>
            <a:r>
              <a:rPr lang="en-US" sz="2400" smtClean="0"/>
              <a:t>By allowing several programs to reside in  main memory at the “</a:t>
            </a:r>
            <a:r>
              <a:rPr lang="en-US" sz="2400" b="1" u="sng" smtClean="0"/>
              <a:t>same time</a:t>
            </a:r>
            <a:r>
              <a:rPr lang="en-US" sz="2400" smtClean="0"/>
              <a:t>” the CPU might be shared, </a:t>
            </a:r>
          </a:p>
          <a:p>
            <a:pPr eaLnBrk="1" hangingPunct="1">
              <a:buFont typeface="Wingdings" pitchFamily="-105" charset="2"/>
              <a:buNone/>
            </a:pPr>
            <a:endParaRPr lang="en-US" sz="2400" smtClean="0"/>
          </a:p>
          <a:p>
            <a:pPr eaLnBrk="1" hangingPunct="1">
              <a:buFont typeface="Wingdings" pitchFamily="-105" charset="2"/>
              <a:buNone/>
            </a:pPr>
            <a:r>
              <a:rPr lang="en-US" sz="2400" smtClean="0"/>
              <a:t>	such that when one program initiates an I/O operation, </a:t>
            </a:r>
          </a:p>
          <a:p>
            <a:pPr eaLnBrk="1" hangingPunct="1">
              <a:buFont typeface="Wingdings" pitchFamily="-105" charset="2"/>
              <a:buNone/>
            </a:pPr>
            <a:endParaRPr lang="en-US" sz="2400" smtClean="0"/>
          </a:p>
          <a:p>
            <a:pPr eaLnBrk="1" hangingPunct="1">
              <a:buFont typeface="Wingdings" pitchFamily="-105" charset="2"/>
              <a:buNone/>
            </a:pPr>
            <a:r>
              <a:rPr lang="en-US" sz="2400" smtClean="0"/>
              <a:t>	another program can be assigned to the CPU, thus the improvement of the CPU utilization.</a:t>
            </a:r>
          </a:p>
        </p:txBody>
      </p:sp>
      <p:sp>
        <p:nvSpPr>
          <p:cNvPr id="18435" name="Text Box 4"/>
          <p:cNvSpPr txBox="1">
            <a:spLocks noChangeArrowheads="1"/>
          </p:cNvSpPr>
          <p:nvPr/>
        </p:nvSpPr>
        <p:spPr bwMode="auto">
          <a:xfrm>
            <a:off x="457200" y="762000"/>
            <a:ext cx="6781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val 5"/>
          <p:cNvSpPr>
            <a:spLocks noChangeArrowheads="1"/>
          </p:cNvSpPr>
          <p:nvPr/>
        </p:nvSpPr>
        <p:spPr bwMode="auto">
          <a:xfrm>
            <a:off x="3810000" y="3048000"/>
            <a:ext cx="1828800" cy="1066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55299" name="Text Box 13"/>
          <p:cNvSpPr txBox="1">
            <a:spLocks noChangeArrowheads="1"/>
          </p:cNvSpPr>
          <p:nvPr/>
        </p:nvSpPr>
        <p:spPr bwMode="auto">
          <a:xfrm>
            <a:off x="4343400" y="3352800"/>
            <a:ext cx="685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OS</a:t>
            </a:r>
          </a:p>
        </p:txBody>
      </p:sp>
      <p:sp>
        <p:nvSpPr>
          <p:cNvPr id="50196" name="Rectangle 20"/>
          <p:cNvSpPr>
            <a:spLocks noChangeArrowheads="1"/>
          </p:cNvSpPr>
          <p:nvPr/>
        </p:nvSpPr>
        <p:spPr bwMode="auto">
          <a:xfrm>
            <a:off x="5943600" y="762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1" name="Oval 22"/>
          <p:cNvSpPr>
            <a:spLocks noChangeArrowheads="1"/>
          </p:cNvSpPr>
          <p:nvPr/>
        </p:nvSpPr>
        <p:spPr bwMode="auto">
          <a:xfrm>
            <a:off x="381000" y="1143000"/>
            <a:ext cx="2743200" cy="22860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55302" name="Oval 23"/>
          <p:cNvSpPr>
            <a:spLocks noChangeArrowheads="1"/>
          </p:cNvSpPr>
          <p:nvPr/>
        </p:nvSpPr>
        <p:spPr bwMode="auto">
          <a:xfrm>
            <a:off x="990600" y="1524000"/>
            <a:ext cx="1055688" cy="5715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55303" name="Rectangle 24"/>
          <p:cNvSpPr>
            <a:spLocks noChangeArrowheads="1"/>
          </p:cNvSpPr>
          <p:nvPr/>
        </p:nvSpPr>
        <p:spPr bwMode="auto">
          <a:xfrm>
            <a:off x="762000" y="2362200"/>
            <a:ext cx="685800" cy="609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55304" name="Rectangle 25"/>
          <p:cNvSpPr>
            <a:spLocks noChangeArrowheads="1"/>
          </p:cNvSpPr>
          <p:nvPr/>
        </p:nvSpPr>
        <p:spPr bwMode="auto">
          <a:xfrm>
            <a:off x="2057400" y="2438400"/>
            <a:ext cx="703263" cy="428625"/>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55305" name="Line 26"/>
          <p:cNvSpPr>
            <a:spLocks noChangeShapeType="1"/>
          </p:cNvSpPr>
          <p:nvPr/>
        </p:nvSpPr>
        <p:spPr bwMode="auto">
          <a:xfrm flipH="1">
            <a:off x="914400" y="2057400"/>
            <a:ext cx="211138" cy="285750"/>
          </a:xfrm>
          <a:prstGeom prst="line">
            <a:avLst/>
          </a:prstGeom>
          <a:noFill/>
          <a:ln w="9525">
            <a:solidFill>
              <a:schemeClr val="bg1"/>
            </a:solidFill>
            <a:miter lim="800000"/>
            <a:headEnd/>
            <a:tailEnd type="triangle" w="med" len="med"/>
          </a:ln>
        </p:spPr>
        <p:txBody>
          <a:bodyPr wrap="none"/>
          <a:lstStyle/>
          <a:p>
            <a:endParaRPr lang="en-US"/>
          </a:p>
        </p:txBody>
      </p:sp>
      <p:sp>
        <p:nvSpPr>
          <p:cNvPr id="55306" name="Line 27"/>
          <p:cNvSpPr>
            <a:spLocks noChangeShapeType="1"/>
          </p:cNvSpPr>
          <p:nvPr/>
        </p:nvSpPr>
        <p:spPr bwMode="auto">
          <a:xfrm>
            <a:off x="2057400" y="1905000"/>
            <a:ext cx="422275" cy="500063"/>
          </a:xfrm>
          <a:prstGeom prst="line">
            <a:avLst/>
          </a:prstGeom>
          <a:noFill/>
          <a:ln w="9525">
            <a:solidFill>
              <a:schemeClr val="bg1"/>
            </a:solidFill>
            <a:miter lim="800000"/>
            <a:headEnd/>
            <a:tailEnd type="triangle" w="med" len="med"/>
          </a:ln>
        </p:spPr>
        <p:txBody>
          <a:bodyPr wrap="none"/>
          <a:lstStyle/>
          <a:p>
            <a:endParaRPr lang="en-US"/>
          </a:p>
        </p:txBody>
      </p:sp>
      <p:sp>
        <p:nvSpPr>
          <p:cNvPr id="55307" name="Text Box 28"/>
          <p:cNvSpPr txBox="1">
            <a:spLocks noChangeArrowheads="1"/>
          </p:cNvSpPr>
          <p:nvPr/>
        </p:nvSpPr>
        <p:spPr bwMode="auto">
          <a:xfrm>
            <a:off x="685800" y="24384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prog</a:t>
            </a:r>
          </a:p>
        </p:txBody>
      </p:sp>
      <p:sp>
        <p:nvSpPr>
          <p:cNvPr id="50207" name="Rectangle 31"/>
          <p:cNvSpPr>
            <a:spLocks noChangeArrowheads="1"/>
          </p:cNvSpPr>
          <p:nvPr/>
        </p:nvSpPr>
        <p:spPr bwMode="auto">
          <a:xfrm>
            <a:off x="5943600" y="4191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9" name="Text Box 32"/>
          <p:cNvSpPr txBox="1">
            <a:spLocks noChangeArrowheads="1"/>
          </p:cNvSpPr>
          <p:nvPr/>
        </p:nvSpPr>
        <p:spPr bwMode="auto">
          <a:xfrm>
            <a:off x="5943600" y="838200"/>
            <a:ext cx="28194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cxnSp>
        <p:nvCxnSpPr>
          <p:cNvPr id="50214" name="AutoShape 38"/>
          <p:cNvCxnSpPr>
            <a:cxnSpLocks noChangeShapeType="1"/>
            <a:stCxn id="55301" idx="5"/>
            <a:endCxn id="55298" idx="2"/>
          </p:cNvCxnSpPr>
          <p:nvPr/>
        </p:nvCxnSpPr>
        <p:spPr bwMode="auto">
          <a:xfrm rot="16200000" flipH="1">
            <a:off x="3022601" y="2794000"/>
            <a:ext cx="487362" cy="1087437"/>
          </a:xfrm>
          <a:prstGeom prst="curvedConnector2">
            <a:avLst/>
          </a:prstGeom>
          <a:noFill/>
          <a:ln w="9525">
            <a:solidFill>
              <a:schemeClr val="tx1"/>
            </a:solidFill>
            <a:miter lim="800000"/>
            <a:headEnd/>
            <a:tailEnd/>
          </a:ln>
        </p:spPr>
      </p:cxnSp>
      <p:sp>
        <p:nvSpPr>
          <p:cNvPr id="50216" name="Line 40"/>
          <p:cNvSpPr>
            <a:spLocks noChangeShapeType="1"/>
          </p:cNvSpPr>
          <p:nvPr/>
        </p:nvSpPr>
        <p:spPr bwMode="auto">
          <a:xfrm flipV="1">
            <a:off x="3810000" y="3124200"/>
            <a:ext cx="1371600" cy="457200"/>
          </a:xfrm>
          <a:prstGeom prst="line">
            <a:avLst/>
          </a:prstGeom>
          <a:noFill/>
          <a:ln w="9525">
            <a:solidFill>
              <a:schemeClr val="tx1"/>
            </a:solidFill>
            <a:miter lim="800000"/>
            <a:headEnd/>
            <a:tailEnd/>
          </a:ln>
        </p:spPr>
        <p:txBody>
          <a:bodyPr wrap="none"/>
          <a:lstStyle/>
          <a:p>
            <a:endParaRPr lang="en-US"/>
          </a:p>
        </p:txBody>
      </p:sp>
      <p:cxnSp>
        <p:nvCxnSpPr>
          <p:cNvPr id="50218" name="AutoShape 42"/>
          <p:cNvCxnSpPr>
            <a:cxnSpLocks noChangeShapeType="1"/>
            <a:stCxn id="55301" idx="4"/>
            <a:endCxn id="55298" idx="3"/>
          </p:cNvCxnSpPr>
          <p:nvPr/>
        </p:nvCxnSpPr>
        <p:spPr bwMode="auto">
          <a:xfrm rot="16200000" flipH="1">
            <a:off x="2650331" y="2531269"/>
            <a:ext cx="530225" cy="2325688"/>
          </a:xfrm>
          <a:prstGeom prst="curvedConnector3">
            <a:avLst>
              <a:gd name="adj1" fmla="val 172454"/>
            </a:avLst>
          </a:prstGeom>
          <a:noFill/>
          <a:ln w="9525">
            <a:solidFill>
              <a:schemeClr val="tx1"/>
            </a:solidFill>
            <a:miter lim="800000"/>
            <a:headEnd/>
            <a:tailEnd/>
          </a:ln>
        </p:spPr>
      </p:cxnSp>
      <p:sp>
        <p:nvSpPr>
          <p:cNvPr id="50219" name="Line 43"/>
          <p:cNvSpPr>
            <a:spLocks noChangeShapeType="1"/>
          </p:cNvSpPr>
          <p:nvPr/>
        </p:nvSpPr>
        <p:spPr bwMode="auto">
          <a:xfrm flipV="1">
            <a:off x="4114800" y="3733800"/>
            <a:ext cx="1524000" cy="228600"/>
          </a:xfrm>
          <a:prstGeom prst="line">
            <a:avLst/>
          </a:prstGeom>
          <a:noFill/>
          <a:ln w="9525">
            <a:solidFill>
              <a:schemeClr val="tx1"/>
            </a:solidFill>
            <a:miter lim="800000"/>
            <a:headEnd/>
            <a:tailEnd/>
          </a:ln>
        </p:spPr>
        <p:txBody>
          <a:bodyPr wrap="none"/>
          <a:lstStyle/>
          <a:p>
            <a:endParaRPr lang="en-US"/>
          </a:p>
        </p:txBody>
      </p:sp>
      <p:sp>
        <p:nvSpPr>
          <p:cNvPr id="50220" name="Line 44"/>
          <p:cNvSpPr>
            <a:spLocks noChangeShapeType="1"/>
          </p:cNvSpPr>
          <p:nvPr/>
        </p:nvSpPr>
        <p:spPr bwMode="auto">
          <a:xfrm>
            <a:off x="5638800" y="3733800"/>
            <a:ext cx="762000" cy="457200"/>
          </a:xfrm>
          <a:prstGeom prst="line">
            <a:avLst/>
          </a:prstGeom>
          <a:noFill/>
          <a:ln w="9525">
            <a:solidFill>
              <a:schemeClr val="tx1"/>
            </a:solidFill>
            <a:miter lim="800000"/>
            <a:headEnd/>
            <a:tailEnd type="triangle" w="med" len="med"/>
          </a:ln>
        </p:spPr>
        <p:txBody>
          <a:bodyPr wrap="none"/>
          <a:lstStyle/>
          <a:p>
            <a:endParaRPr lang="en-US"/>
          </a:p>
        </p:txBody>
      </p:sp>
      <p:sp>
        <p:nvSpPr>
          <p:cNvPr id="50221" name="Line 45"/>
          <p:cNvSpPr>
            <a:spLocks noChangeShapeType="1"/>
          </p:cNvSpPr>
          <p:nvPr/>
        </p:nvSpPr>
        <p:spPr bwMode="auto">
          <a:xfrm flipV="1">
            <a:off x="5181600" y="2057400"/>
            <a:ext cx="762000" cy="1066800"/>
          </a:xfrm>
          <a:prstGeom prst="line">
            <a:avLst/>
          </a:prstGeom>
          <a:noFill/>
          <a:ln w="9525">
            <a:solidFill>
              <a:schemeClr val="tx1"/>
            </a:solidFill>
            <a:miter lim="800000"/>
            <a:headEnd/>
            <a:tailEnd type="triangle" w="med" len="med"/>
          </a:ln>
        </p:spPr>
        <p:txBody>
          <a:bodyPr wrap="none"/>
          <a:lstStyle/>
          <a:p>
            <a:endParaRPr lang="en-US"/>
          </a:p>
        </p:txBody>
      </p:sp>
      <p:sp>
        <p:nvSpPr>
          <p:cNvPr id="50222" name="Text Box 46"/>
          <p:cNvSpPr txBox="1">
            <a:spLocks noChangeArrowheads="1"/>
          </p:cNvSpPr>
          <p:nvPr/>
        </p:nvSpPr>
        <p:spPr bwMode="auto">
          <a:xfrm>
            <a:off x="4572000" y="23622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 </a:t>
            </a:r>
          </a:p>
        </p:txBody>
      </p:sp>
      <p:sp>
        <p:nvSpPr>
          <p:cNvPr id="50223" name="Text Box 47"/>
          <p:cNvSpPr txBox="1">
            <a:spLocks noChangeArrowheads="1"/>
          </p:cNvSpPr>
          <p:nvPr/>
        </p:nvSpPr>
        <p:spPr bwMode="auto">
          <a:xfrm>
            <a:off x="6096000" y="35814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 </a:t>
            </a:r>
          </a:p>
        </p:txBody>
      </p:sp>
      <p:sp>
        <p:nvSpPr>
          <p:cNvPr id="50224" name="Text Box 48"/>
          <p:cNvSpPr txBox="1">
            <a:spLocks noChangeArrowheads="1"/>
          </p:cNvSpPr>
          <p:nvPr/>
        </p:nvSpPr>
        <p:spPr bwMode="auto">
          <a:xfrm>
            <a:off x="5943600" y="838200"/>
            <a:ext cx="2819400" cy="173990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ABORT PROGRAM</a:t>
            </a:r>
          </a:p>
          <a:p>
            <a:pPr marL="457200" indent="-457200">
              <a:spcBef>
                <a:spcPct val="50000"/>
              </a:spcBef>
              <a:buFontTx/>
              <a:buAutoNum type="arabicPeriod"/>
            </a:pPr>
            <a:r>
              <a:rPr lang="en-US" sz="1800">
                <a:latin typeface="Times New Roman" pitchFamily="-105" charset="0"/>
              </a:rPr>
              <a:t>ERROR MESSAGE</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r>
              <a:rPr lang="en-US">
                <a:latin typeface="Times New Roman" pitchFamily="-105" charset="0"/>
              </a:rPr>
              <a:t> </a:t>
            </a:r>
          </a:p>
        </p:txBody>
      </p:sp>
      <p:sp>
        <p:nvSpPr>
          <p:cNvPr id="50226" name="Text Box 50"/>
          <p:cNvSpPr txBox="1">
            <a:spLocks noChangeArrowheads="1"/>
          </p:cNvSpPr>
          <p:nvPr/>
        </p:nvSpPr>
        <p:spPr bwMode="auto">
          <a:xfrm>
            <a:off x="5943600" y="4267200"/>
            <a:ext cx="2819400" cy="201453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PROGRAM RUNS SUCCESSFULLY</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p>
          <a:p>
            <a:pPr marL="457200" indent="-457200">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0214"/>
                                        </p:tgtEl>
                                        <p:attrNameLst>
                                          <p:attrName>style.visibility</p:attrName>
                                        </p:attrNameLst>
                                      </p:cBhvr>
                                      <p:to>
                                        <p:strVal val="visible"/>
                                      </p:to>
                                    </p:set>
                                    <p:animEffect transition="in" filter="checkerboard(across)">
                                      <p:cBhvr>
                                        <p:cTn id="7" dur="500"/>
                                        <p:tgtEl>
                                          <p:spTgt spid="502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216"/>
                                        </p:tgtEl>
                                        <p:attrNameLst>
                                          <p:attrName>style.visibility</p:attrName>
                                        </p:attrNameLst>
                                      </p:cBhvr>
                                      <p:to>
                                        <p:strVal val="visible"/>
                                      </p:to>
                                    </p:set>
                                    <p:animEffect transition="in" filter="checkerboard(across)">
                                      <p:cBhvr>
                                        <p:cTn id="10" dur="500"/>
                                        <p:tgtEl>
                                          <p:spTgt spid="502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0221"/>
                                        </p:tgtEl>
                                        <p:attrNameLst>
                                          <p:attrName>style.visibility</p:attrName>
                                        </p:attrNameLst>
                                      </p:cBhvr>
                                      <p:to>
                                        <p:strVal val="visible"/>
                                      </p:to>
                                    </p:set>
                                    <p:animEffect transition="in" filter="checkerboard(across)">
                                      <p:cBhvr>
                                        <p:cTn id="13" dur="500"/>
                                        <p:tgtEl>
                                          <p:spTgt spid="502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0222"/>
                                        </p:tgtEl>
                                        <p:attrNameLst>
                                          <p:attrName>style.visibility</p:attrName>
                                        </p:attrNameLst>
                                      </p:cBhvr>
                                      <p:to>
                                        <p:strVal val="visible"/>
                                      </p:to>
                                    </p:set>
                                    <p:animEffect transition="in" filter="checkerboard(across)">
                                      <p:cBhvr>
                                        <p:cTn id="16" dur="500"/>
                                        <p:tgtEl>
                                          <p:spTgt spid="5022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0196"/>
                                        </p:tgtEl>
                                        <p:attrNameLst>
                                          <p:attrName>style.visibility</p:attrName>
                                        </p:attrNameLst>
                                      </p:cBhvr>
                                      <p:to>
                                        <p:strVal val="visible"/>
                                      </p:to>
                                    </p:set>
                                    <p:animEffect transition="in" filter="checkerboard(across)">
                                      <p:cBhvr>
                                        <p:cTn id="21" dur="500"/>
                                        <p:tgtEl>
                                          <p:spTgt spid="5019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0224"/>
                                        </p:tgtEl>
                                        <p:attrNameLst>
                                          <p:attrName>style.visibility</p:attrName>
                                        </p:attrNameLst>
                                      </p:cBhvr>
                                      <p:to>
                                        <p:strVal val="visible"/>
                                      </p:to>
                                    </p:set>
                                    <p:animEffect transition="in" filter="checkerboard(across)">
                                      <p:cBhvr>
                                        <p:cTn id="24" dur="500"/>
                                        <p:tgtEl>
                                          <p:spTgt spid="5022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0218"/>
                                        </p:tgtEl>
                                        <p:attrNameLst>
                                          <p:attrName>style.visibility</p:attrName>
                                        </p:attrNameLst>
                                      </p:cBhvr>
                                      <p:to>
                                        <p:strVal val="visible"/>
                                      </p:to>
                                    </p:set>
                                    <p:animEffect transition="in" filter="checkerboard(across)">
                                      <p:cBhvr>
                                        <p:cTn id="29" dur="500"/>
                                        <p:tgtEl>
                                          <p:spTgt spid="5021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0219"/>
                                        </p:tgtEl>
                                        <p:attrNameLst>
                                          <p:attrName>style.visibility</p:attrName>
                                        </p:attrNameLst>
                                      </p:cBhvr>
                                      <p:to>
                                        <p:strVal val="visible"/>
                                      </p:to>
                                    </p:set>
                                    <p:animEffect transition="in" filter="checkerboard(across)">
                                      <p:cBhvr>
                                        <p:cTn id="32" dur="500"/>
                                        <p:tgtEl>
                                          <p:spTgt spid="5021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50220"/>
                                        </p:tgtEl>
                                        <p:attrNameLst>
                                          <p:attrName>style.visibility</p:attrName>
                                        </p:attrNameLst>
                                      </p:cBhvr>
                                      <p:to>
                                        <p:strVal val="visible"/>
                                      </p:to>
                                    </p:set>
                                    <p:animEffect transition="in" filter="checkerboard(across)">
                                      <p:cBhvr>
                                        <p:cTn id="35" dur="500"/>
                                        <p:tgtEl>
                                          <p:spTgt spid="5022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0223"/>
                                        </p:tgtEl>
                                        <p:attrNameLst>
                                          <p:attrName>style.visibility</p:attrName>
                                        </p:attrNameLst>
                                      </p:cBhvr>
                                      <p:to>
                                        <p:strVal val="visible"/>
                                      </p:to>
                                    </p:set>
                                    <p:animEffect transition="in" filter="checkerboard(across)">
                                      <p:cBhvr>
                                        <p:cTn id="38" dur="500"/>
                                        <p:tgtEl>
                                          <p:spTgt spid="50223"/>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0207"/>
                                        </p:tgtEl>
                                        <p:attrNameLst>
                                          <p:attrName>style.visibility</p:attrName>
                                        </p:attrNameLst>
                                      </p:cBhvr>
                                      <p:to>
                                        <p:strVal val="visible"/>
                                      </p:to>
                                    </p:set>
                                    <p:animEffect transition="in" filter="checkerboard(across)">
                                      <p:cBhvr>
                                        <p:cTn id="43" dur="500"/>
                                        <p:tgtEl>
                                          <p:spTgt spid="5020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0226"/>
                                        </p:tgtEl>
                                        <p:attrNameLst>
                                          <p:attrName>style.visibility</p:attrName>
                                        </p:attrNameLst>
                                      </p:cBhvr>
                                      <p:to>
                                        <p:strVal val="visible"/>
                                      </p:to>
                                    </p:set>
                                    <p:animEffect transition="in" filter="checkerboard(across)">
                                      <p:cBhvr>
                                        <p:cTn id="46" dur="500"/>
                                        <p:tgtEl>
                                          <p:spTgt spid="5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animBg="1"/>
      <p:bldP spid="50207" grpId="0" animBg="1"/>
      <p:bldP spid="50216" grpId="0" animBg="1"/>
      <p:bldP spid="50219" grpId="0" animBg="1"/>
      <p:bldP spid="50220" grpId="0" animBg="1"/>
      <p:bldP spid="50221" grpId="0" animBg="1"/>
      <p:bldP spid="50222" grpId="0"/>
      <p:bldP spid="50223" grpId="0"/>
      <p:bldP spid="50224" grpId="0"/>
      <p:bldP spid="50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09600" y="2133600"/>
            <a:ext cx="7772400" cy="4724400"/>
          </a:xfrm>
        </p:spPr>
        <p:txBody>
          <a:bodyPr/>
          <a:lstStyle/>
          <a:p>
            <a:pPr eaLnBrk="1" hangingPunct="1">
              <a:buFont typeface="Wingdings" pitchFamily="-105" charset="2"/>
              <a:buNone/>
            </a:pPr>
            <a:endParaRPr lang="en-US" sz="2800" smtClean="0"/>
          </a:p>
          <a:p>
            <a:pPr eaLnBrk="1" hangingPunct="1">
              <a:buFont typeface="Wingdings" pitchFamily="-105" charset="2"/>
              <a:buNone/>
            </a:pPr>
            <a:r>
              <a:rPr lang="en-US" sz="2800" smtClean="0"/>
              <a:t>            </a:t>
            </a:r>
            <a:r>
              <a:rPr lang="en-US" sz="2400" smtClean="0"/>
              <a:t>The concept of </a:t>
            </a:r>
            <a:r>
              <a:rPr lang="en-US" sz="2400" b="1" i="1" smtClean="0"/>
              <a:t>process</a:t>
            </a:r>
            <a:r>
              <a:rPr lang="en-US" sz="2400" smtClean="0"/>
              <a:t> need to be introduced in order to understand multiprogramming and the concurrent execution of sequential processes in a computer system.</a:t>
            </a:r>
          </a:p>
          <a:p>
            <a:pPr eaLnBrk="1" hangingPunct="1">
              <a:buFont typeface="Wingdings" pitchFamily="-105" charset="2"/>
              <a:buNone/>
            </a:pPr>
            <a:endParaRPr lang="en-US" sz="2400" smtClean="0"/>
          </a:p>
          <a:p>
            <a:pPr eaLnBrk="1" hangingPunct="1">
              <a:buFont typeface="Wingdings" pitchFamily="-105" charset="2"/>
              <a:buNone/>
            </a:pPr>
            <a:r>
              <a:rPr lang="en-US" sz="2400" smtClean="0"/>
              <a:t>	What is a process?</a:t>
            </a:r>
          </a:p>
          <a:p>
            <a:pPr eaLnBrk="1" hangingPunct="1">
              <a:buFont typeface="Wingdings" pitchFamily="-105" charset="2"/>
              <a:buNone/>
            </a:pPr>
            <a:endParaRPr lang="en-US" sz="2400" smtClean="0"/>
          </a:p>
          <a:p>
            <a:pPr eaLnBrk="1" hangingPunct="1">
              <a:buFont typeface="Wingdings" pitchFamily="-105" charset="2"/>
              <a:buNone/>
            </a:pPr>
            <a:r>
              <a:rPr lang="en-US" sz="2800" smtClean="0"/>
              <a:t>   </a:t>
            </a:r>
          </a:p>
        </p:txBody>
      </p:sp>
      <p:sp>
        <p:nvSpPr>
          <p:cNvPr id="19459" name="Rectangle 4"/>
          <p:cNvSpPr>
            <a:spLocks noChangeArrowheads="1"/>
          </p:cNvSpPr>
          <p:nvPr/>
        </p:nvSpPr>
        <p:spPr bwMode="auto">
          <a:xfrm>
            <a:off x="2905125" y="1876425"/>
            <a:ext cx="2432050" cy="519113"/>
          </a:xfrm>
          <a:prstGeom prst="rect">
            <a:avLst/>
          </a:prstGeom>
          <a:noFill/>
          <a:ln w="9525">
            <a:noFill/>
            <a:miter lim="800000"/>
            <a:headEnd/>
            <a:tailEnd/>
          </a:ln>
        </p:spPr>
        <p:txBody>
          <a:bodyPr wrap="none">
            <a:spAutoFit/>
          </a:bodyPr>
          <a:lstStyle/>
          <a:p>
            <a:pPr algn="ctr"/>
            <a:r>
              <a:rPr lang="en-US" sz="2800">
                <a:latin typeface="Times New Roman" pitchFamily="-105" charset="0"/>
              </a:rPr>
              <a:t>Implementation</a:t>
            </a:r>
          </a:p>
        </p:txBody>
      </p:sp>
      <p:sp>
        <p:nvSpPr>
          <p:cNvPr id="19460" name="Text Box 6"/>
          <p:cNvSpPr txBox="1">
            <a:spLocks noChangeArrowheads="1"/>
          </p:cNvSpPr>
          <p:nvPr/>
        </p:nvSpPr>
        <p:spPr bwMode="auto">
          <a:xfrm>
            <a:off x="990600" y="685800"/>
            <a:ext cx="55626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a:p>
            <a:pPr>
              <a:spcBef>
                <a:spcPct val="50000"/>
              </a:spcBef>
            </a:pPr>
            <a:endParaRPr lang="en-US" sz="3200">
              <a:latin typeface="Times New Roman" pitchFamily="-105"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71538" y="758825"/>
            <a:ext cx="8162925" cy="579438"/>
          </a:xfrm>
        </p:spPr>
        <p:txBody>
          <a:bodyPr/>
          <a:lstStyle/>
          <a:p>
            <a:pPr eaLnBrk="1" hangingPunct="1"/>
            <a:r>
              <a:rPr lang="en-US" sz="3200" smtClean="0"/>
              <a:t>Process</a:t>
            </a:r>
          </a:p>
        </p:txBody>
      </p:sp>
      <p:sp>
        <p:nvSpPr>
          <p:cNvPr id="20483"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105" charset="2"/>
              <a:buChar char="Ø"/>
            </a:pPr>
            <a:r>
              <a:rPr lang="en-US" sz="2400" smtClean="0">
                <a:ea typeface="ＭＳ Ｐゴシック" pitchFamily="-105" charset="-128"/>
              </a:rPr>
              <a:t>A program in execution</a:t>
            </a:r>
          </a:p>
          <a:p>
            <a:pPr lvl="1" eaLnBrk="1" hangingPunct="1">
              <a:buFont typeface="Wingdings" pitchFamily="-105" charset="2"/>
              <a:buChar char="Ø"/>
            </a:pPr>
            <a:r>
              <a:rPr lang="en-US" sz="2400" smtClean="0">
                <a:ea typeface="ＭＳ Ｐゴシック" pitchFamily="-105" charset="-128"/>
              </a:rPr>
              <a:t>An asynchronous activity</a:t>
            </a:r>
          </a:p>
          <a:p>
            <a:pPr lvl="1" eaLnBrk="1" hangingPunct="1">
              <a:buFont typeface="Wingdings" pitchFamily="-105" charset="2"/>
              <a:buChar char="Ø"/>
            </a:pPr>
            <a:r>
              <a:rPr lang="en-US" sz="2400" smtClean="0">
                <a:ea typeface="ＭＳ Ｐゴシック" pitchFamily="-105" charset="-128"/>
              </a:rPr>
              <a:t>The “locus of control” of a procedure in execution</a:t>
            </a:r>
          </a:p>
          <a:p>
            <a:pPr lvl="1" eaLnBrk="1" hangingPunct="1">
              <a:buFont typeface="Wingdings" pitchFamily="-105" charset="2"/>
              <a:buChar char="Ø"/>
            </a:pPr>
            <a:r>
              <a:rPr lang="en-US" sz="2400" smtClean="0">
                <a:ea typeface="ＭＳ Ｐゴシック" pitchFamily="-105" charset="-128"/>
              </a:rPr>
              <a:t>It is manifested by the existence of a process control block (PCB) in the operating system</a:t>
            </a:r>
            <a:r>
              <a:rPr lang="en-US" smtClean="0">
                <a:ea typeface="ＭＳ Ｐゴシック" pitchFamily="-105" charset="-128"/>
              </a:rPr>
              <a:t>.</a:t>
            </a:r>
          </a:p>
          <a:p>
            <a:pPr lvl="1" eaLnBrk="1" hangingPunct="1">
              <a:buFont typeface="Wingdings" pitchFamily="-105" charset="2"/>
              <a:buNone/>
            </a:pPr>
            <a:endParaRPr lang="en-US" smtClean="0">
              <a:ea typeface="ＭＳ Ｐゴシック" pitchFamily="-10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914400" y="1752600"/>
            <a:ext cx="7924800" cy="4800600"/>
          </a:xfrm>
        </p:spPr>
        <p:txBody>
          <a:bodyPr/>
          <a:lstStyle/>
          <a:p>
            <a:pPr eaLnBrk="1" hangingPunct="1">
              <a:lnSpc>
                <a:spcPct val="90000"/>
              </a:lnSpc>
              <a:buFont typeface="Wingdings" pitchFamily="-105" charset="2"/>
              <a:buNone/>
            </a:pPr>
            <a:r>
              <a:rPr lang="en-US" sz="2400" smtClean="0"/>
              <a:t>   A state of a process describes the activity that the process is doing at a certain moment in time.</a:t>
            </a:r>
          </a:p>
          <a:p>
            <a:pPr eaLnBrk="1" hangingPunct="1">
              <a:lnSpc>
                <a:spcPct val="90000"/>
              </a:lnSpc>
              <a:buFont typeface="Wingdings" pitchFamily="-105" charset="2"/>
              <a:buNone/>
            </a:pPr>
            <a:r>
              <a:rPr lang="en-US" sz="2400" smtClean="0"/>
              <a:t> </a:t>
            </a:r>
            <a:r>
              <a:rPr lang="en-US" smtClean="0"/>
              <a:t> 	</a:t>
            </a:r>
            <a:r>
              <a:rPr lang="en-US" sz="2400" u="sng" smtClean="0"/>
              <a:t>New</a:t>
            </a:r>
            <a:r>
              <a:rPr lang="en-US" sz="2400" smtClean="0"/>
              <a:t>        :  A newly created process, not in the 		    ready queue.</a:t>
            </a:r>
          </a:p>
          <a:p>
            <a:pPr eaLnBrk="1" hangingPunct="1">
              <a:lnSpc>
                <a:spcPct val="90000"/>
              </a:lnSpc>
              <a:buFont typeface="Wingdings" pitchFamily="-105" charset="2"/>
              <a:buNone/>
            </a:pPr>
            <a:r>
              <a:rPr lang="en-US" sz="2400" smtClean="0"/>
              <a:t>   </a:t>
            </a:r>
            <a:r>
              <a:rPr lang="en-US" sz="2400" u="sng" smtClean="0"/>
              <a:t>Ready  </a:t>
            </a:r>
            <a:r>
              <a:rPr lang="en-US" sz="2400" smtClean="0"/>
              <a:t>    : It can use the CPU , if available.</a:t>
            </a:r>
          </a:p>
          <a:p>
            <a:pPr eaLnBrk="1" hangingPunct="1">
              <a:lnSpc>
                <a:spcPct val="90000"/>
              </a:lnSpc>
              <a:buFont typeface="Wingdings" pitchFamily="-105" charset="2"/>
              <a:buNone/>
            </a:pPr>
            <a:r>
              <a:rPr lang="en-US" sz="2400" smtClean="0"/>
              <a:t>   </a:t>
            </a:r>
            <a:r>
              <a:rPr lang="en-US" sz="2400" u="sng" smtClean="0"/>
              <a:t>Running</a:t>
            </a:r>
            <a:r>
              <a:rPr lang="en-US" sz="2400" smtClean="0"/>
              <a:t>   : If it is currently in the CPU.</a:t>
            </a:r>
          </a:p>
          <a:p>
            <a:pPr eaLnBrk="1" hangingPunct="1">
              <a:lnSpc>
                <a:spcPct val="90000"/>
              </a:lnSpc>
              <a:buFont typeface="Wingdings" pitchFamily="-105" charset="2"/>
              <a:buNone/>
            </a:pPr>
            <a:r>
              <a:rPr lang="en-US" sz="2400" smtClean="0"/>
              <a:t>   </a:t>
            </a:r>
            <a:r>
              <a:rPr lang="en-US" sz="2400" u="sng" smtClean="0"/>
              <a:t>Waiting</a:t>
            </a:r>
            <a:r>
              <a:rPr lang="en-US" sz="2400" smtClean="0"/>
              <a:t>    : Waiting for some event ex: I/O</a:t>
            </a:r>
          </a:p>
          <a:p>
            <a:pPr eaLnBrk="1" hangingPunct="1">
              <a:lnSpc>
                <a:spcPct val="90000"/>
              </a:lnSpc>
              <a:buFont typeface="Wingdings" pitchFamily="-105" charset="2"/>
              <a:buNone/>
            </a:pPr>
            <a:r>
              <a:rPr lang="en-US" sz="2400" smtClean="0"/>
              <a:t>   </a:t>
            </a:r>
            <a:r>
              <a:rPr lang="en-US" sz="2400" u="sng" smtClean="0"/>
              <a:t>Abend</a:t>
            </a:r>
            <a:r>
              <a:rPr lang="en-US" sz="2400" smtClean="0"/>
              <a:t>     	 : Stops executing due to an error.   </a:t>
            </a:r>
          </a:p>
          <a:p>
            <a:pPr eaLnBrk="1" hangingPunct="1">
              <a:lnSpc>
                <a:spcPct val="90000"/>
              </a:lnSpc>
              <a:buFont typeface="Wingdings" pitchFamily="-105" charset="2"/>
              <a:buNone/>
            </a:pPr>
            <a:r>
              <a:rPr lang="en-US" sz="2400" smtClean="0"/>
              <a:t>	</a:t>
            </a:r>
            <a:r>
              <a:rPr lang="en-US" sz="2400" u="sng" smtClean="0"/>
              <a:t>End</a:t>
            </a:r>
            <a:r>
              <a:rPr lang="en-US" sz="2400" smtClean="0"/>
              <a:t>         : Finished executing properly.</a:t>
            </a:r>
          </a:p>
          <a:p>
            <a:pPr eaLnBrk="1" hangingPunct="1">
              <a:lnSpc>
                <a:spcPct val="90000"/>
              </a:lnSpc>
              <a:buFont typeface="Wingdings" pitchFamily="-105" charset="2"/>
              <a:buNone/>
            </a:pPr>
            <a:r>
              <a:rPr lang="en-US" sz="2400" smtClean="0"/>
              <a:t>	</a:t>
            </a:r>
            <a:r>
              <a:rPr lang="en-US" sz="2400" u="sng" smtClean="0"/>
              <a:t>Suspended</a:t>
            </a:r>
            <a:r>
              <a:rPr lang="en-US" sz="2400" smtClean="0"/>
              <a:t>: Stops temporarily while the OS 			    uses the CPU</a:t>
            </a:r>
          </a:p>
          <a:p>
            <a:pPr eaLnBrk="1" hangingPunct="1">
              <a:lnSpc>
                <a:spcPct val="90000"/>
              </a:lnSpc>
              <a:buFont typeface="Wingdings" pitchFamily="-105" charset="2"/>
              <a:buNone/>
            </a:pPr>
            <a:endParaRPr lang="en-US" smtClean="0"/>
          </a:p>
        </p:txBody>
      </p:sp>
      <p:sp>
        <p:nvSpPr>
          <p:cNvPr id="21507" name="Text Box 4"/>
          <p:cNvSpPr txBox="1">
            <a:spLocks noChangeArrowheads="1"/>
          </p:cNvSpPr>
          <p:nvPr/>
        </p:nvSpPr>
        <p:spPr bwMode="auto">
          <a:xfrm>
            <a:off x="533400" y="685800"/>
            <a:ext cx="3581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States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838200" y="27432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NEW</a:t>
            </a:r>
          </a:p>
        </p:txBody>
      </p:sp>
      <p:cxnSp>
        <p:nvCxnSpPr>
          <p:cNvPr id="22531" name="AutoShape 3"/>
          <p:cNvCxnSpPr>
            <a:cxnSpLocks noChangeShapeType="1"/>
          </p:cNvCxnSpPr>
          <p:nvPr/>
        </p:nvCxnSpPr>
        <p:spPr bwMode="auto">
          <a:xfrm rot="16200000" flipH="1">
            <a:off x="1257300" y="3543300"/>
            <a:ext cx="762000" cy="838200"/>
          </a:xfrm>
          <a:prstGeom prst="curvedConnector2">
            <a:avLst/>
          </a:prstGeom>
          <a:noFill/>
          <a:ln w="9525">
            <a:solidFill>
              <a:srgbClr val="000000"/>
            </a:solidFill>
            <a:round/>
            <a:headEnd/>
            <a:tailEnd type="triangle" w="med" len="med"/>
          </a:ln>
        </p:spPr>
      </p:cxnSp>
      <p:sp>
        <p:nvSpPr>
          <p:cNvPr id="22532" name="Oval 4"/>
          <p:cNvSpPr>
            <a:spLocks noChangeArrowheads="1"/>
          </p:cNvSpPr>
          <p:nvPr/>
        </p:nvSpPr>
        <p:spPr bwMode="auto">
          <a:xfrm>
            <a:off x="2057400" y="4038600"/>
            <a:ext cx="1676400" cy="7620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READY</a:t>
            </a:r>
          </a:p>
        </p:txBody>
      </p:sp>
      <p:cxnSp>
        <p:nvCxnSpPr>
          <p:cNvPr id="22533" name="AutoShape 5"/>
          <p:cNvCxnSpPr>
            <a:cxnSpLocks noChangeShapeType="1"/>
          </p:cNvCxnSpPr>
          <p:nvPr/>
        </p:nvCxnSpPr>
        <p:spPr bwMode="auto">
          <a:xfrm rot="-5400000">
            <a:off x="3543300" y="3162300"/>
            <a:ext cx="76200" cy="1676400"/>
          </a:xfrm>
          <a:prstGeom prst="curvedConnector3">
            <a:avLst>
              <a:gd name="adj1" fmla="val 729162"/>
            </a:avLst>
          </a:prstGeom>
          <a:noFill/>
          <a:ln w="9525">
            <a:solidFill>
              <a:srgbClr val="000000"/>
            </a:solidFill>
            <a:round/>
            <a:headEnd/>
            <a:tailEnd type="triangle" w="med" len="med"/>
          </a:ln>
        </p:spPr>
      </p:cxnSp>
      <p:sp>
        <p:nvSpPr>
          <p:cNvPr id="22534" name="Oval 7"/>
          <p:cNvSpPr>
            <a:spLocks noChangeArrowheads="1"/>
          </p:cNvSpPr>
          <p:nvPr/>
        </p:nvSpPr>
        <p:spPr bwMode="auto">
          <a:xfrm>
            <a:off x="4114800" y="38862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22535" name="AutoShape 8"/>
          <p:cNvCxnSpPr>
            <a:cxnSpLocks noChangeShapeType="1"/>
          </p:cNvCxnSpPr>
          <p:nvPr/>
        </p:nvCxnSpPr>
        <p:spPr bwMode="auto">
          <a:xfrm flipV="1">
            <a:off x="5562600" y="3276600"/>
            <a:ext cx="1238250" cy="949325"/>
          </a:xfrm>
          <a:prstGeom prst="curvedConnector2">
            <a:avLst/>
          </a:prstGeom>
          <a:noFill/>
          <a:ln w="9525">
            <a:solidFill>
              <a:srgbClr val="000000"/>
            </a:solidFill>
            <a:round/>
            <a:headEnd/>
            <a:tailEnd type="triangle" w="med" len="med"/>
          </a:ln>
        </p:spPr>
      </p:cxnSp>
      <p:sp>
        <p:nvSpPr>
          <p:cNvPr id="22536" name="Oval 9"/>
          <p:cNvSpPr>
            <a:spLocks noChangeArrowheads="1"/>
          </p:cNvSpPr>
          <p:nvPr/>
        </p:nvSpPr>
        <p:spPr bwMode="auto">
          <a:xfrm>
            <a:off x="5410200" y="2438400"/>
            <a:ext cx="1752600" cy="947738"/>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22537" name="Oval 11"/>
          <p:cNvSpPr>
            <a:spLocks noChangeArrowheads="1"/>
          </p:cNvSpPr>
          <p:nvPr/>
        </p:nvSpPr>
        <p:spPr bwMode="auto">
          <a:xfrm>
            <a:off x="3276600" y="5334000"/>
            <a:ext cx="1524000" cy="9906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WAITING</a:t>
            </a:r>
          </a:p>
          <a:p>
            <a:pPr algn="ctr" eaLnBrk="0" hangingPunct="0"/>
            <a:r>
              <a:rPr lang="en-US" sz="1600">
                <a:solidFill>
                  <a:srgbClr val="000000"/>
                </a:solidFill>
                <a:latin typeface="Times New Roman" pitchFamily="-105" charset="0"/>
              </a:rPr>
              <a:t>I/O</a:t>
            </a:r>
          </a:p>
        </p:txBody>
      </p:sp>
      <p:cxnSp>
        <p:nvCxnSpPr>
          <p:cNvPr id="22538" name="AutoShape 12"/>
          <p:cNvCxnSpPr>
            <a:cxnSpLocks noChangeShapeType="1"/>
          </p:cNvCxnSpPr>
          <p:nvPr/>
        </p:nvCxnSpPr>
        <p:spPr bwMode="auto">
          <a:xfrm rot="5400000">
            <a:off x="4487862" y="4808538"/>
            <a:ext cx="1101725" cy="628650"/>
          </a:xfrm>
          <a:prstGeom prst="curvedConnector2">
            <a:avLst/>
          </a:prstGeom>
          <a:noFill/>
          <a:ln w="9525">
            <a:solidFill>
              <a:srgbClr val="000000"/>
            </a:solidFill>
            <a:round/>
            <a:headEnd/>
            <a:tailEnd type="triangle" w="med" len="med"/>
          </a:ln>
        </p:spPr>
      </p:cxnSp>
      <p:sp>
        <p:nvSpPr>
          <p:cNvPr id="22539" name="Rectangle 13"/>
          <p:cNvSpPr>
            <a:spLocks noChangeArrowheads="1"/>
          </p:cNvSpPr>
          <p:nvPr/>
        </p:nvSpPr>
        <p:spPr bwMode="auto">
          <a:xfrm>
            <a:off x="990600" y="533400"/>
            <a:ext cx="3257550"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States of processes</a:t>
            </a:r>
          </a:p>
        </p:txBody>
      </p:sp>
      <p:cxnSp>
        <p:nvCxnSpPr>
          <p:cNvPr id="22540" name="AutoShape 15"/>
          <p:cNvCxnSpPr>
            <a:cxnSpLocks noChangeShapeType="1"/>
            <a:stCxn id="22534" idx="6"/>
          </p:cNvCxnSpPr>
          <p:nvPr/>
        </p:nvCxnSpPr>
        <p:spPr bwMode="auto">
          <a:xfrm>
            <a:off x="5562600" y="4305300"/>
            <a:ext cx="1143000" cy="1181100"/>
          </a:xfrm>
          <a:prstGeom prst="curvedConnector2">
            <a:avLst/>
          </a:prstGeom>
          <a:noFill/>
          <a:ln w="9525">
            <a:solidFill>
              <a:schemeClr val="tx1"/>
            </a:solidFill>
            <a:miter lim="800000"/>
            <a:headEnd/>
            <a:tailEnd type="triangle" w="med" len="med"/>
          </a:ln>
        </p:spPr>
      </p:cxnSp>
      <p:sp>
        <p:nvSpPr>
          <p:cNvPr id="22541" name="Oval 16"/>
          <p:cNvSpPr>
            <a:spLocks noChangeArrowheads="1"/>
          </p:cNvSpPr>
          <p:nvPr/>
        </p:nvSpPr>
        <p:spPr bwMode="auto">
          <a:xfrm>
            <a:off x="5867400" y="548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22542" name="Oval 18"/>
          <p:cNvSpPr>
            <a:spLocks noChangeArrowheads="1"/>
          </p:cNvSpPr>
          <p:nvPr/>
        </p:nvSpPr>
        <p:spPr bwMode="auto">
          <a:xfrm>
            <a:off x="3200400" y="167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SUSPENDED</a:t>
            </a:r>
          </a:p>
        </p:txBody>
      </p:sp>
      <p:cxnSp>
        <p:nvCxnSpPr>
          <p:cNvPr id="22543" name="AutoShape 19"/>
          <p:cNvCxnSpPr>
            <a:cxnSpLocks noChangeShapeType="1"/>
            <a:stCxn id="22534" idx="0"/>
          </p:cNvCxnSpPr>
          <p:nvPr/>
        </p:nvCxnSpPr>
        <p:spPr bwMode="auto">
          <a:xfrm rot="5400000" flipH="1">
            <a:off x="3790950" y="2838450"/>
            <a:ext cx="1295400" cy="800100"/>
          </a:xfrm>
          <a:prstGeom prst="curvedConnector3">
            <a:avLst>
              <a:gd name="adj1" fmla="val 50000"/>
            </a:avLst>
          </a:prstGeom>
          <a:noFill/>
          <a:ln w="9525">
            <a:solidFill>
              <a:schemeClr val="tx1"/>
            </a:solidFill>
            <a:miter lim="800000"/>
            <a:headEnd/>
            <a:tailEnd type="triangle" w="med" len="med"/>
          </a:ln>
        </p:spPr>
      </p:cxnSp>
      <p:cxnSp>
        <p:nvCxnSpPr>
          <p:cNvPr id="22544" name="AutoShape 20"/>
          <p:cNvCxnSpPr>
            <a:cxnSpLocks noChangeShapeType="1"/>
            <a:stCxn id="22542" idx="6"/>
            <a:endCxn id="22534" idx="7"/>
          </p:cNvCxnSpPr>
          <p:nvPr/>
        </p:nvCxnSpPr>
        <p:spPr bwMode="auto">
          <a:xfrm>
            <a:off x="4800600" y="2133600"/>
            <a:ext cx="549275" cy="1874838"/>
          </a:xfrm>
          <a:prstGeom prst="curvedConnector2">
            <a:avLst/>
          </a:prstGeom>
          <a:noFill/>
          <a:ln w="9525">
            <a:solidFill>
              <a:schemeClr val="tx1"/>
            </a:solidFill>
            <a:miter lim="800000"/>
            <a:headEnd/>
            <a:tailEnd type="triangle" w="med" len="med"/>
          </a:ln>
        </p:spPr>
      </p:cxnSp>
      <p:cxnSp>
        <p:nvCxnSpPr>
          <p:cNvPr id="22545" name="AutoShape 21"/>
          <p:cNvCxnSpPr>
            <a:cxnSpLocks noChangeShapeType="1"/>
            <a:stCxn id="22534" idx="4"/>
            <a:endCxn id="22532" idx="4"/>
          </p:cNvCxnSpPr>
          <p:nvPr/>
        </p:nvCxnSpPr>
        <p:spPr bwMode="auto">
          <a:xfrm rot="5400000">
            <a:off x="3829050" y="3790950"/>
            <a:ext cx="76200" cy="1943100"/>
          </a:xfrm>
          <a:prstGeom prst="curvedConnector3">
            <a:avLst>
              <a:gd name="adj1" fmla="val 400000"/>
            </a:avLst>
          </a:prstGeom>
          <a:noFill/>
          <a:ln w="9525">
            <a:solidFill>
              <a:srgbClr val="000000"/>
            </a:solidFill>
            <a:round/>
            <a:headEnd/>
            <a:tailEnd type="triangle" w="med" len="med"/>
          </a:ln>
        </p:spPr>
      </p:cxnSp>
      <p:cxnSp>
        <p:nvCxnSpPr>
          <p:cNvPr id="22546" name="AutoShape 22"/>
          <p:cNvCxnSpPr>
            <a:cxnSpLocks noChangeShapeType="1"/>
            <a:stCxn id="22537" idx="2"/>
            <a:endCxn id="22532" idx="3"/>
          </p:cNvCxnSpPr>
          <p:nvPr/>
        </p:nvCxnSpPr>
        <p:spPr bwMode="auto">
          <a:xfrm rot="10800000">
            <a:off x="2303463" y="4689475"/>
            <a:ext cx="973137" cy="1139825"/>
          </a:xfrm>
          <a:prstGeom prst="curvedConnector2">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714375"/>
            <a:ext cx="7772400" cy="581025"/>
          </a:xfrm>
        </p:spPr>
        <p:txBody>
          <a:bodyPr/>
          <a:lstStyle/>
          <a:p>
            <a:pPr eaLnBrk="1" hangingPunct="1"/>
            <a:r>
              <a:rPr lang="en-US" sz="3200" smtClean="0"/>
              <a:t>Causes of state change</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105" charset="2"/>
              <a:buNone/>
            </a:pPr>
            <a:r>
              <a:rPr lang="en-US" smtClean="0"/>
              <a:t>  </a:t>
            </a:r>
            <a:r>
              <a:rPr lang="en-US" sz="2400" smtClean="0"/>
              <a:t>When a process executes, it changes states and     interrupts cause process to change states.</a:t>
            </a:r>
          </a:p>
          <a:p>
            <a:pPr eaLnBrk="1" hangingPunct="1">
              <a:lnSpc>
                <a:spcPct val="90000"/>
              </a:lnSpc>
              <a:buFont typeface="Wingdings" pitchFamily="-105" charset="2"/>
              <a:buNone/>
            </a:pPr>
            <a:r>
              <a:rPr lang="en-US" sz="2400" smtClean="0"/>
              <a:t>   </a:t>
            </a:r>
            <a:r>
              <a:rPr lang="en-US" sz="2400" u="sng" smtClean="0"/>
              <a:t>Current State</a:t>
            </a:r>
            <a:r>
              <a:rPr lang="en-US" sz="2400" smtClean="0"/>
              <a:t>         </a:t>
            </a:r>
            <a:r>
              <a:rPr lang="en-US" sz="2400" u="sng" smtClean="0"/>
              <a:t>New state </a:t>
            </a:r>
            <a:r>
              <a:rPr lang="en-US" sz="2400" smtClean="0"/>
              <a:t>         </a:t>
            </a:r>
            <a:r>
              <a:rPr lang="en-US" sz="2400" u="sng" smtClean="0"/>
              <a:t>Interrupt</a:t>
            </a:r>
          </a:p>
          <a:p>
            <a:pPr eaLnBrk="1" hangingPunct="1">
              <a:lnSpc>
                <a:spcPct val="90000"/>
              </a:lnSpc>
              <a:buFont typeface="Wingdings" pitchFamily="-105" charset="2"/>
              <a:buNone/>
            </a:pPr>
            <a:r>
              <a:rPr lang="en-US" sz="2400" smtClean="0"/>
              <a:t>   Running                  End                 EOP </a:t>
            </a:r>
          </a:p>
          <a:p>
            <a:pPr eaLnBrk="1" hangingPunct="1">
              <a:lnSpc>
                <a:spcPct val="90000"/>
              </a:lnSpc>
              <a:buFont typeface="Wingdings" pitchFamily="-105" charset="2"/>
              <a:buNone/>
            </a:pPr>
            <a:r>
              <a:rPr lang="en-US" sz="2400" smtClean="0"/>
              <a:t>  ( End of Program)</a:t>
            </a:r>
          </a:p>
          <a:p>
            <a:pPr eaLnBrk="1" hangingPunct="1">
              <a:lnSpc>
                <a:spcPct val="90000"/>
              </a:lnSpc>
              <a:buFont typeface="Wingdings" pitchFamily="-105" charset="2"/>
              <a:buNone/>
            </a:pPr>
            <a:r>
              <a:rPr lang="en-US" sz="2400" smtClean="0"/>
              <a:t>									 Running                  ABEND            Trap</a:t>
            </a:r>
          </a:p>
          <a:p>
            <a:pPr eaLnBrk="1" hangingPunct="1">
              <a:lnSpc>
                <a:spcPct val="90000"/>
              </a:lnSpc>
              <a:buFont typeface="Wingdings" pitchFamily="-105" charset="2"/>
              <a:buNone/>
            </a:pPr>
            <a:r>
              <a:rPr lang="en-US" sz="2400" smtClean="0"/>
              <a:t>  (Abnormal end)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Running                   Blocked          System Call       (Start I/O) 		 for I/O	    (SIO)</a:t>
            </a:r>
          </a:p>
          <a:p>
            <a:pPr eaLnBrk="1" hangingPunct="1">
              <a:lnSpc>
                <a:spcPct val="90000"/>
              </a:lnSpc>
              <a:buFont typeface="Wingdings" pitchFamily="-105" charset="2"/>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6063</TotalTime>
  <Words>1474</Words>
  <Application>Microsoft Office PowerPoint</Application>
  <PresentationFormat>Presentación en pantalla (4:3)</PresentationFormat>
  <Paragraphs>602</Paragraphs>
  <Slides>40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Verdana</vt:lpstr>
      <vt:lpstr>ＭＳ Ｐゴシック</vt:lpstr>
      <vt:lpstr>Arial</vt:lpstr>
      <vt:lpstr>Wingdings</vt:lpstr>
      <vt:lpstr>Times New Roman</vt:lpstr>
      <vt:lpstr>Bold Stripes</vt:lpstr>
      <vt:lpstr>Process concept </vt:lpstr>
      <vt:lpstr>Concept of Multiprogramming</vt:lpstr>
      <vt:lpstr>Diapositiva 3</vt:lpstr>
      <vt:lpstr>Diapositiva 4</vt:lpstr>
      <vt:lpstr>Diapositiva 5</vt:lpstr>
      <vt:lpstr>Process</vt:lpstr>
      <vt:lpstr>Diapositiva 7</vt:lpstr>
      <vt:lpstr>Diapositiva 8</vt:lpstr>
      <vt:lpstr>Causes of state change</vt:lpstr>
      <vt:lpstr>Diapositiva 10</vt:lpstr>
      <vt:lpstr>Diapositiva 11</vt:lpstr>
      <vt:lpstr>Structure of PCB</vt:lpstr>
      <vt:lpstr>Diapositiva 13</vt:lpstr>
      <vt:lpstr>Diapositiva 14</vt:lpstr>
      <vt:lpstr>Diapositiva 15</vt:lpstr>
      <vt:lpstr>Process Creation</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                </vt:lpstr>
      <vt:lpstr>Diapositiva 31</vt:lpstr>
      <vt:lpstr>                </vt:lpstr>
      <vt:lpstr>Diapositiva 33</vt:lpstr>
      <vt:lpstr>Diapositiva 34</vt:lpstr>
      <vt:lpstr>Diapositiva 35</vt:lpstr>
      <vt:lpstr>Diapositiva 36</vt:lpstr>
      <vt:lpstr>Diapositiva 37</vt:lpstr>
      <vt:lpstr>Diapositiva 38</vt:lpstr>
      <vt:lpstr>Diapositiva 39</vt:lpstr>
      <vt:lpstr>Diapositiva 40</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 Sanchez</cp:lastModifiedBy>
  <cp:revision>316</cp:revision>
  <cp:lastPrinted>2010-01-22T00:27:00Z</cp:lastPrinted>
  <dcterms:created xsi:type="dcterms:W3CDTF">2003-05-02T14:28:54Z</dcterms:created>
  <dcterms:modified xsi:type="dcterms:W3CDTF">2014-04-09T14:24:57Z</dcterms:modified>
</cp:coreProperties>
</file>