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notesMasterIdLst>
    <p:notesMasterId r:id="rId34"/>
  </p:notesMasterIdLst>
  <p:handoutMasterIdLst>
    <p:handoutMasterId r:id="rId35"/>
  </p:handoutMasterIdLst>
  <p:sldIdLst>
    <p:sldId id="307" r:id="rId2"/>
    <p:sldId id="308" r:id="rId3"/>
    <p:sldId id="309" r:id="rId4"/>
    <p:sldId id="312" r:id="rId5"/>
    <p:sldId id="310" r:id="rId6"/>
    <p:sldId id="313" r:id="rId7"/>
    <p:sldId id="293" r:id="rId8"/>
    <p:sldId id="294" r:id="rId9"/>
    <p:sldId id="295" r:id="rId10"/>
    <p:sldId id="296" r:id="rId11"/>
    <p:sldId id="301" r:id="rId12"/>
    <p:sldId id="297" r:id="rId13"/>
    <p:sldId id="302" r:id="rId14"/>
    <p:sldId id="298" r:id="rId15"/>
    <p:sldId id="304" r:id="rId16"/>
    <p:sldId id="306" r:id="rId17"/>
    <p:sldId id="315" r:id="rId18"/>
    <p:sldId id="318" r:id="rId19"/>
    <p:sldId id="314" r:id="rId20"/>
    <p:sldId id="317" r:id="rId21"/>
    <p:sldId id="320" r:id="rId22"/>
    <p:sldId id="321" r:id="rId23"/>
    <p:sldId id="322" r:id="rId24"/>
    <p:sldId id="323" r:id="rId25"/>
    <p:sldId id="324" r:id="rId26"/>
    <p:sldId id="325" r:id="rId27"/>
    <p:sldId id="327" r:id="rId28"/>
    <p:sldId id="328" r:id="rId29"/>
    <p:sldId id="330" r:id="rId30"/>
    <p:sldId id="329" r:id="rId31"/>
    <p:sldId id="331" r:id="rId32"/>
    <p:sldId id="332" r:id="rId33"/>
  </p:sldIdLst>
  <p:sldSz cx="9144000" cy="6858000" type="screen4x3"/>
  <p:notesSz cx="6858000" cy="9199563"/>
  <p:defaultTextStyle>
    <a:defPPr>
      <a:defRPr lang="en-US"/>
    </a:defPPr>
    <a:lvl1pPr algn="l" rtl="0" fontAlgn="base">
      <a:spcBef>
        <a:spcPct val="0"/>
      </a:spcBef>
      <a:spcAft>
        <a:spcPct val="0"/>
      </a:spcAft>
      <a:defRPr sz="2400" kern="1200">
        <a:solidFill>
          <a:schemeClr val="tx1"/>
        </a:solidFill>
        <a:latin typeface="Verdana" pitchFamily="34" charset="0"/>
        <a:ea typeface="MS PGothic" pitchFamily="34" charset="-128"/>
        <a:cs typeface="+mn-cs"/>
      </a:defRPr>
    </a:lvl1pPr>
    <a:lvl2pPr marL="457200" algn="l" rtl="0" fontAlgn="base">
      <a:spcBef>
        <a:spcPct val="0"/>
      </a:spcBef>
      <a:spcAft>
        <a:spcPct val="0"/>
      </a:spcAft>
      <a:defRPr sz="2400" kern="1200">
        <a:solidFill>
          <a:schemeClr val="tx1"/>
        </a:solidFill>
        <a:latin typeface="Verdana" pitchFamily="34" charset="0"/>
        <a:ea typeface="MS PGothic" pitchFamily="34" charset="-128"/>
        <a:cs typeface="+mn-cs"/>
      </a:defRPr>
    </a:lvl2pPr>
    <a:lvl3pPr marL="914400" algn="l" rtl="0" fontAlgn="base">
      <a:spcBef>
        <a:spcPct val="0"/>
      </a:spcBef>
      <a:spcAft>
        <a:spcPct val="0"/>
      </a:spcAft>
      <a:defRPr sz="2400" kern="1200">
        <a:solidFill>
          <a:schemeClr val="tx1"/>
        </a:solidFill>
        <a:latin typeface="Verdana" pitchFamily="34" charset="0"/>
        <a:ea typeface="MS PGothic" pitchFamily="34" charset="-128"/>
        <a:cs typeface="+mn-cs"/>
      </a:defRPr>
    </a:lvl3pPr>
    <a:lvl4pPr marL="1371600" algn="l" rtl="0" fontAlgn="base">
      <a:spcBef>
        <a:spcPct val="0"/>
      </a:spcBef>
      <a:spcAft>
        <a:spcPct val="0"/>
      </a:spcAft>
      <a:defRPr sz="2400" kern="1200">
        <a:solidFill>
          <a:schemeClr val="tx1"/>
        </a:solidFill>
        <a:latin typeface="Verdana" pitchFamily="34" charset="0"/>
        <a:ea typeface="MS PGothic" pitchFamily="34" charset="-128"/>
        <a:cs typeface="+mn-cs"/>
      </a:defRPr>
    </a:lvl4pPr>
    <a:lvl5pPr marL="1828800" algn="l" rtl="0" fontAlgn="base">
      <a:spcBef>
        <a:spcPct val="0"/>
      </a:spcBef>
      <a:spcAft>
        <a:spcPct val="0"/>
      </a:spcAft>
      <a:defRPr sz="2400" kern="1200">
        <a:solidFill>
          <a:schemeClr val="tx1"/>
        </a:solidFill>
        <a:latin typeface="Verdana" pitchFamily="34" charset="0"/>
        <a:ea typeface="MS PGothic" pitchFamily="34" charset="-128"/>
        <a:cs typeface="+mn-cs"/>
      </a:defRPr>
    </a:lvl5pPr>
    <a:lvl6pPr marL="2286000" algn="l" defTabSz="914400" rtl="0" eaLnBrk="1" latinLnBrk="0" hangingPunct="1">
      <a:defRPr sz="2400" kern="1200">
        <a:solidFill>
          <a:schemeClr val="tx1"/>
        </a:solidFill>
        <a:latin typeface="Verdana" pitchFamily="34" charset="0"/>
        <a:ea typeface="MS PGothic" pitchFamily="34" charset="-128"/>
        <a:cs typeface="+mn-cs"/>
      </a:defRPr>
    </a:lvl6pPr>
    <a:lvl7pPr marL="2743200" algn="l" defTabSz="914400" rtl="0" eaLnBrk="1" latinLnBrk="0" hangingPunct="1">
      <a:defRPr sz="2400" kern="1200">
        <a:solidFill>
          <a:schemeClr val="tx1"/>
        </a:solidFill>
        <a:latin typeface="Verdana" pitchFamily="34" charset="0"/>
        <a:ea typeface="MS PGothic" pitchFamily="34" charset="-128"/>
        <a:cs typeface="+mn-cs"/>
      </a:defRPr>
    </a:lvl7pPr>
    <a:lvl8pPr marL="3200400" algn="l" defTabSz="914400" rtl="0" eaLnBrk="1" latinLnBrk="0" hangingPunct="1">
      <a:defRPr sz="2400" kern="1200">
        <a:solidFill>
          <a:schemeClr val="tx1"/>
        </a:solidFill>
        <a:latin typeface="Verdana" pitchFamily="34" charset="0"/>
        <a:ea typeface="MS PGothic" pitchFamily="34" charset="-128"/>
        <a:cs typeface="+mn-cs"/>
      </a:defRPr>
    </a:lvl8pPr>
    <a:lvl9pPr marL="3657600" algn="l" defTabSz="914400" rtl="0" eaLnBrk="1" latinLnBrk="0" hangingPunct="1">
      <a:defRPr sz="2400" kern="1200">
        <a:solidFill>
          <a:schemeClr val="tx1"/>
        </a:solidFill>
        <a:latin typeface="Verdana"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0000"/>
    <a:srgbClr val="0000FF"/>
    <a:srgbClr val="996633"/>
    <a:srgbClr val="990033"/>
    <a:srgbClr val="993366"/>
    <a:srgbClr val="FF9933"/>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140" y="702"/>
      </p:cViewPr>
      <p:guideLst>
        <p:guide orient="horz" pos="2160"/>
        <p:guide pos="2880"/>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66" d="100"/>
        <a:sy n="66" d="100"/>
      </p:scale>
      <p:origin x="0" y="7008"/>
    </p:cViewPr>
  </p:sorterViewPr>
  <p:notesViewPr>
    <p:cSldViewPr>
      <p:cViewPr varScale="1">
        <p:scale>
          <a:sx n="59" d="100"/>
          <a:sy n="59" d="100"/>
        </p:scale>
        <p:origin x="-1788" y="-90"/>
      </p:cViewPr>
      <p:guideLst>
        <p:guide orient="horz" pos="2896"/>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6.xml"/><Relationship Id="rId1"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92404" tIns="46202" rIns="92404" bIns="46202" numCol="1" anchor="t" anchorCtr="0" compatLnSpc="1">
            <a:prstTxWarp prst="textNoShape">
              <a:avLst/>
            </a:prstTxWarp>
          </a:bodyPr>
          <a:lstStyle>
            <a:lvl1pPr defTabSz="923925">
              <a:defRPr sz="1200">
                <a:latin typeface="Times New Roman" pitchFamily="-105" charset="0"/>
                <a:ea typeface="+mn-ea"/>
                <a:cs typeface="+mn-cs"/>
              </a:defRPr>
            </a:lvl1pPr>
          </a:lstStyle>
          <a:p>
            <a:pPr>
              <a:defRPr/>
            </a:pPr>
            <a:endParaRPr lang="en-US"/>
          </a:p>
        </p:txBody>
      </p:sp>
      <p:sp>
        <p:nvSpPr>
          <p:cNvPr id="65539" name="Rectangle 3"/>
          <p:cNvSpPr>
            <a:spLocks noGrp="1" noChangeArrowheads="1"/>
          </p:cNvSpPr>
          <p:nvPr>
            <p:ph type="dt" sz="quarter" idx="1"/>
          </p:nvPr>
        </p:nvSpPr>
        <p:spPr bwMode="auto">
          <a:xfrm>
            <a:off x="3884613" y="0"/>
            <a:ext cx="2971800" cy="460375"/>
          </a:xfrm>
          <a:prstGeom prst="rect">
            <a:avLst/>
          </a:prstGeom>
          <a:noFill/>
          <a:ln w="9525">
            <a:noFill/>
            <a:miter lim="800000"/>
            <a:headEnd/>
            <a:tailEnd/>
          </a:ln>
          <a:effectLst/>
        </p:spPr>
        <p:txBody>
          <a:bodyPr vert="horz" wrap="square" lIns="92404" tIns="46202" rIns="92404" bIns="46202" numCol="1" anchor="t" anchorCtr="0" compatLnSpc="1">
            <a:prstTxWarp prst="textNoShape">
              <a:avLst/>
            </a:prstTxWarp>
          </a:bodyPr>
          <a:lstStyle>
            <a:lvl1pPr algn="r" defTabSz="923925">
              <a:defRPr sz="1200">
                <a:latin typeface="Times New Roman" pitchFamily="-105" charset="0"/>
                <a:ea typeface="+mn-ea"/>
                <a:cs typeface="+mn-cs"/>
              </a:defRPr>
            </a:lvl1pPr>
          </a:lstStyle>
          <a:p>
            <a:pPr>
              <a:defRPr/>
            </a:pPr>
            <a:endParaRPr lang="en-US"/>
          </a:p>
        </p:txBody>
      </p:sp>
      <p:sp>
        <p:nvSpPr>
          <p:cNvPr id="65540" name="Rectangle 4"/>
          <p:cNvSpPr>
            <a:spLocks noGrp="1" noChangeArrowheads="1"/>
          </p:cNvSpPr>
          <p:nvPr>
            <p:ph type="ftr" sz="quarter" idx="2"/>
          </p:nvPr>
        </p:nvSpPr>
        <p:spPr bwMode="auto">
          <a:xfrm>
            <a:off x="0" y="8737600"/>
            <a:ext cx="2971800" cy="460375"/>
          </a:xfrm>
          <a:prstGeom prst="rect">
            <a:avLst/>
          </a:prstGeom>
          <a:noFill/>
          <a:ln w="9525">
            <a:noFill/>
            <a:miter lim="800000"/>
            <a:headEnd/>
            <a:tailEnd/>
          </a:ln>
          <a:effectLst/>
        </p:spPr>
        <p:txBody>
          <a:bodyPr vert="horz" wrap="square" lIns="92404" tIns="46202" rIns="92404" bIns="46202" numCol="1" anchor="b" anchorCtr="0" compatLnSpc="1">
            <a:prstTxWarp prst="textNoShape">
              <a:avLst/>
            </a:prstTxWarp>
          </a:bodyPr>
          <a:lstStyle>
            <a:lvl1pPr defTabSz="923925">
              <a:defRPr sz="1200">
                <a:latin typeface="Times New Roman" pitchFamily="-105" charset="0"/>
                <a:ea typeface="+mn-ea"/>
                <a:cs typeface="+mn-cs"/>
              </a:defRPr>
            </a:lvl1pPr>
          </a:lstStyle>
          <a:p>
            <a:pPr>
              <a:defRPr/>
            </a:pPr>
            <a:endParaRPr lang="en-US"/>
          </a:p>
        </p:txBody>
      </p:sp>
      <p:sp>
        <p:nvSpPr>
          <p:cNvPr id="65541" name="Rectangle 5"/>
          <p:cNvSpPr>
            <a:spLocks noGrp="1" noChangeArrowheads="1"/>
          </p:cNvSpPr>
          <p:nvPr>
            <p:ph type="sldNum" sz="quarter" idx="3"/>
          </p:nvPr>
        </p:nvSpPr>
        <p:spPr bwMode="auto">
          <a:xfrm>
            <a:off x="3884613" y="8737600"/>
            <a:ext cx="2971800" cy="460375"/>
          </a:xfrm>
          <a:prstGeom prst="rect">
            <a:avLst/>
          </a:prstGeom>
          <a:noFill/>
          <a:ln w="9525">
            <a:noFill/>
            <a:miter lim="800000"/>
            <a:headEnd/>
            <a:tailEnd/>
          </a:ln>
          <a:effectLst/>
        </p:spPr>
        <p:txBody>
          <a:bodyPr vert="horz" wrap="square" lIns="92404" tIns="46202" rIns="92404" bIns="46202" numCol="1" anchor="b" anchorCtr="0" compatLnSpc="1">
            <a:prstTxWarp prst="textNoShape">
              <a:avLst/>
            </a:prstTxWarp>
          </a:bodyPr>
          <a:lstStyle>
            <a:lvl1pPr algn="r" defTabSz="923925">
              <a:defRPr sz="1200">
                <a:latin typeface="Times New Roman" pitchFamily="18" charset="0"/>
              </a:defRPr>
            </a:lvl1pPr>
          </a:lstStyle>
          <a:p>
            <a:fld id="{6A468C23-FFF7-46E7-B463-A407A24E7417}" type="slidenum">
              <a:rPr lang="en-US"/>
              <a:pPr/>
              <a:t>‹Nº›</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92404" tIns="46202" rIns="92404" bIns="46202" numCol="1" anchor="t" anchorCtr="0" compatLnSpc="1">
            <a:prstTxWarp prst="textNoShape">
              <a:avLst/>
            </a:prstTxWarp>
          </a:bodyPr>
          <a:lstStyle>
            <a:lvl1pPr defTabSz="923925">
              <a:defRPr sz="1200">
                <a:latin typeface="Times New Roman" pitchFamily="-105" charset="0"/>
                <a:ea typeface="+mn-ea"/>
                <a:cs typeface="+mn-cs"/>
              </a:defRPr>
            </a:lvl1pPr>
          </a:lstStyle>
          <a:p>
            <a:pPr>
              <a:defRPr/>
            </a:pPr>
            <a:endParaRPr lang="en-US"/>
          </a:p>
        </p:txBody>
      </p:sp>
      <p:sp>
        <p:nvSpPr>
          <p:cNvPr id="67587" name="Rectangle 3"/>
          <p:cNvSpPr>
            <a:spLocks noGrp="1" noChangeArrowheads="1"/>
          </p:cNvSpPr>
          <p:nvPr>
            <p:ph type="dt" idx="1"/>
          </p:nvPr>
        </p:nvSpPr>
        <p:spPr bwMode="auto">
          <a:xfrm>
            <a:off x="3884613" y="0"/>
            <a:ext cx="2971800" cy="460375"/>
          </a:xfrm>
          <a:prstGeom prst="rect">
            <a:avLst/>
          </a:prstGeom>
          <a:noFill/>
          <a:ln w="9525">
            <a:noFill/>
            <a:miter lim="800000"/>
            <a:headEnd/>
            <a:tailEnd/>
          </a:ln>
          <a:effectLst/>
        </p:spPr>
        <p:txBody>
          <a:bodyPr vert="horz" wrap="square" lIns="92404" tIns="46202" rIns="92404" bIns="46202" numCol="1" anchor="t" anchorCtr="0" compatLnSpc="1">
            <a:prstTxWarp prst="textNoShape">
              <a:avLst/>
            </a:prstTxWarp>
          </a:bodyPr>
          <a:lstStyle>
            <a:lvl1pPr algn="r" defTabSz="923925">
              <a:defRPr sz="1200">
                <a:latin typeface="Times New Roman" pitchFamily="-105" charset="0"/>
                <a:ea typeface="+mn-ea"/>
                <a:cs typeface="+mn-cs"/>
              </a:defRPr>
            </a:lvl1pPr>
          </a:lstStyle>
          <a:p>
            <a:pPr>
              <a:defRPr/>
            </a:pPr>
            <a:endParaRPr lang="en-US"/>
          </a:p>
        </p:txBody>
      </p:sp>
      <p:sp>
        <p:nvSpPr>
          <p:cNvPr id="14340" name="Rectangle 4"/>
          <p:cNvSpPr>
            <a:spLocks noRot="1" noChangeArrowheads="1" noTextEdit="1"/>
          </p:cNvSpPr>
          <p:nvPr>
            <p:ph type="sldImg" idx="2"/>
          </p:nvPr>
        </p:nvSpPr>
        <p:spPr bwMode="auto">
          <a:xfrm>
            <a:off x="1128713" y="688975"/>
            <a:ext cx="4600575" cy="3449638"/>
          </a:xfrm>
          <a:prstGeom prst="rect">
            <a:avLst/>
          </a:prstGeom>
          <a:noFill/>
          <a:ln w="9525">
            <a:solidFill>
              <a:srgbClr val="000000"/>
            </a:solidFill>
            <a:miter lim="800000"/>
            <a:headEnd/>
            <a:tailEnd/>
          </a:ln>
        </p:spPr>
      </p:sp>
      <p:sp>
        <p:nvSpPr>
          <p:cNvPr id="67589" name="Rectangle 5"/>
          <p:cNvSpPr>
            <a:spLocks noGrp="1" noChangeArrowheads="1"/>
          </p:cNvSpPr>
          <p:nvPr>
            <p:ph type="body" sz="quarter" idx="3"/>
          </p:nvPr>
        </p:nvSpPr>
        <p:spPr bwMode="auto">
          <a:xfrm>
            <a:off x="685800" y="4368800"/>
            <a:ext cx="5486400" cy="4141788"/>
          </a:xfrm>
          <a:prstGeom prst="rect">
            <a:avLst/>
          </a:prstGeom>
          <a:noFill/>
          <a:ln w="9525">
            <a:noFill/>
            <a:miter lim="800000"/>
            <a:headEnd/>
            <a:tailEnd/>
          </a:ln>
          <a:effectLst/>
        </p:spPr>
        <p:txBody>
          <a:bodyPr vert="horz" wrap="square" lIns="92404" tIns="46202" rIns="92404" bIns="4620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7590" name="Rectangle 6"/>
          <p:cNvSpPr>
            <a:spLocks noGrp="1" noChangeArrowheads="1"/>
          </p:cNvSpPr>
          <p:nvPr>
            <p:ph type="ftr" sz="quarter" idx="4"/>
          </p:nvPr>
        </p:nvSpPr>
        <p:spPr bwMode="auto">
          <a:xfrm>
            <a:off x="0" y="8737600"/>
            <a:ext cx="2971800" cy="460375"/>
          </a:xfrm>
          <a:prstGeom prst="rect">
            <a:avLst/>
          </a:prstGeom>
          <a:noFill/>
          <a:ln w="9525">
            <a:noFill/>
            <a:miter lim="800000"/>
            <a:headEnd/>
            <a:tailEnd/>
          </a:ln>
          <a:effectLst/>
        </p:spPr>
        <p:txBody>
          <a:bodyPr vert="horz" wrap="square" lIns="92404" tIns="46202" rIns="92404" bIns="46202" numCol="1" anchor="b" anchorCtr="0" compatLnSpc="1">
            <a:prstTxWarp prst="textNoShape">
              <a:avLst/>
            </a:prstTxWarp>
          </a:bodyPr>
          <a:lstStyle>
            <a:lvl1pPr defTabSz="923925">
              <a:defRPr sz="1200">
                <a:latin typeface="Times New Roman" pitchFamily="-105" charset="0"/>
                <a:ea typeface="+mn-ea"/>
                <a:cs typeface="+mn-cs"/>
              </a:defRPr>
            </a:lvl1pPr>
          </a:lstStyle>
          <a:p>
            <a:pPr>
              <a:defRPr/>
            </a:pPr>
            <a:endParaRPr lang="en-US"/>
          </a:p>
        </p:txBody>
      </p:sp>
      <p:sp>
        <p:nvSpPr>
          <p:cNvPr id="67591" name="Rectangle 7"/>
          <p:cNvSpPr>
            <a:spLocks noGrp="1" noChangeArrowheads="1"/>
          </p:cNvSpPr>
          <p:nvPr>
            <p:ph type="sldNum" sz="quarter" idx="5"/>
          </p:nvPr>
        </p:nvSpPr>
        <p:spPr bwMode="auto">
          <a:xfrm>
            <a:off x="3884613" y="8737600"/>
            <a:ext cx="2971800" cy="460375"/>
          </a:xfrm>
          <a:prstGeom prst="rect">
            <a:avLst/>
          </a:prstGeom>
          <a:noFill/>
          <a:ln w="9525">
            <a:noFill/>
            <a:miter lim="800000"/>
            <a:headEnd/>
            <a:tailEnd/>
          </a:ln>
          <a:effectLst/>
        </p:spPr>
        <p:txBody>
          <a:bodyPr vert="horz" wrap="square" lIns="92404" tIns="46202" rIns="92404" bIns="46202" numCol="1" anchor="b" anchorCtr="0" compatLnSpc="1">
            <a:prstTxWarp prst="textNoShape">
              <a:avLst/>
            </a:prstTxWarp>
          </a:bodyPr>
          <a:lstStyle>
            <a:lvl1pPr algn="r" defTabSz="923925">
              <a:defRPr sz="1200">
                <a:latin typeface="Times New Roman" pitchFamily="18" charset="0"/>
              </a:defRPr>
            </a:lvl1pPr>
          </a:lstStyle>
          <a:p>
            <a:fld id="{B56E1010-FF4D-40D7-A873-3671C72811E6}" type="slidenum">
              <a:rPr lang="en-US"/>
              <a:pPr/>
              <a:t>‹Nº›</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05" charset="0"/>
        <a:ea typeface="MS PGothic" pitchFamily="34" charset="-128"/>
        <a:cs typeface="ＭＳ Ｐゴシック" pitchFamily="-105" charset="-128"/>
      </a:defRPr>
    </a:lvl1pPr>
    <a:lvl2pPr marL="457200" algn="l" rtl="0" eaLnBrk="0" fontAlgn="base" hangingPunct="0">
      <a:spcBef>
        <a:spcPct val="30000"/>
      </a:spcBef>
      <a:spcAft>
        <a:spcPct val="0"/>
      </a:spcAft>
      <a:defRPr sz="1200" kern="1200">
        <a:solidFill>
          <a:schemeClr val="tx1"/>
        </a:solidFill>
        <a:latin typeface="Times New Roman" pitchFamily="-105"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05"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05"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05" charset="0"/>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2B20FBFC-1099-4BBB-B2F6-F9D079243F68}" type="slidenum">
              <a:rPr lang="en-US"/>
              <a:pPr/>
              <a:t>1</a:t>
            </a:fld>
            <a:endParaRPr lang="en-US"/>
          </a:p>
        </p:txBody>
      </p:sp>
      <p:sp>
        <p:nvSpPr>
          <p:cNvPr id="16386" name="Rectangle 2"/>
          <p:cNvSpPr>
            <a:spLocks noRot="1" noChangeArrowheads="1" noTextEdit="1"/>
          </p:cNvSpPr>
          <p:nvPr>
            <p:ph type="sldImg"/>
          </p:nvPr>
        </p:nvSpPr>
        <p:spPr>
          <a:xfrm>
            <a:off x="1122363" y="693738"/>
            <a:ext cx="4614862" cy="3460750"/>
          </a:xfrm>
          <a:ln/>
        </p:spPr>
      </p:sp>
      <p:sp>
        <p:nvSpPr>
          <p:cNvPr id="16387"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p:spPr>
        <p:txBody>
          <a:bodyPr/>
          <a:lstStyle/>
          <a:p>
            <a:fld id="{7F66108D-F737-4C17-8960-51AF61F603AB}" type="slidenum">
              <a:rPr lang="en-US"/>
              <a:pPr/>
              <a:t>29</a:t>
            </a:fld>
            <a:endParaRPr lang="en-US"/>
          </a:p>
        </p:txBody>
      </p:sp>
      <p:sp>
        <p:nvSpPr>
          <p:cNvPr id="54274" name="Rectangle 2"/>
          <p:cNvSpPr>
            <a:spLocks noRot="1" noChangeArrowheads="1" noTextEdit="1"/>
          </p:cNvSpPr>
          <p:nvPr>
            <p:ph type="sldImg"/>
          </p:nvPr>
        </p:nvSpPr>
        <p:spPr>
          <a:xfrm>
            <a:off x="1122363" y="693738"/>
            <a:ext cx="4614862" cy="3460750"/>
          </a:xfrm>
          <a:ln/>
        </p:spPr>
      </p:sp>
      <p:sp>
        <p:nvSpPr>
          <p:cNvPr id="54275"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p:spPr>
        <p:txBody>
          <a:bodyPr/>
          <a:lstStyle/>
          <a:p>
            <a:fld id="{052E51BE-CE35-40A8-B39B-A7E2601DC7A7}" type="slidenum">
              <a:rPr lang="en-US"/>
              <a:pPr/>
              <a:t>30</a:t>
            </a:fld>
            <a:endParaRPr lang="en-US"/>
          </a:p>
        </p:txBody>
      </p:sp>
      <p:sp>
        <p:nvSpPr>
          <p:cNvPr id="56322" name="Rectangle 2"/>
          <p:cNvSpPr>
            <a:spLocks noRot="1" noChangeArrowheads="1" noTextEdit="1"/>
          </p:cNvSpPr>
          <p:nvPr>
            <p:ph type="sldImg"/>
          </p:nvPr>
        </p:nvSpPr>
        <p:spPr>
          <a:xfrm>
            <a:off x="1122363" y="693738"/>
            <a:ext cx="4614862" cy="3460750"/>
          </a:xfrm>
          <a:ln/>
        </p:spPr>
      </p:sp>
      <p:sp>
        <p:nvSpPr>
          <p:cNvPr id="56323"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p:spPr>
        <p:txBody>
          <a:bodyPr/>
          <a:lstStyle/>
          <a:p>
            <a:fld id="{CD13B2A9-E48C-4397-9D95-681E3295A940}" type="slidenum">
              <a:rPr lang="en-US"/>
              <a:pPr/>
              <a:t>31</a:t>
            </a:fld>
            <a:endParaRPr lang="en-US"/>
          </a:p>
        </p:txBody>
      </p:sp>
      <p:sp>
        <p:nvSpPr>
          <p:cNvPr id="58370" name="Rectangle 2"/>
          <p:cNvSpPr>
            <a:spLocks noRot="1" noChangeArrowheads="1" noTextEdit="1"/>
          </p:cNvSpPr>
          <p:nvPr>
            <p:ph type="sldImg"/>
          </p:nvPr>
        </p:nvSpPr>
        <p:spPr>
          <a:xfrm>
            <a:off x="1122363" y="693738"/>
            <a:ext cx="4614862" cy="3460750"/>
          </a:xfrm>
          <a:ln/>
        </p:spPr>
      </p:sp>
      <p:sp>
        <p:nvSpPr>
          <p:cNvPr id="58371"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a:noFill/>
        </p:spPr>
        <p:txBody>
          <a:bodyPr/>
          <a:lstStyle/>
          <a:p>
            <a:fld id="{15C0FD85-3FA8-4DDA-84BD-5DCA2D31A619}" type="slidenum">
              <a:rPr lang="en-US"/>
              <a:pPr/>
              <a:t>32</a:t>
            </a:fld>
            <a:endParaRPr lang="en-US"/>
          </a:p>
        </p:txBody>
      </p:sp>
      <p:sp>
        <p:nvSpPr>
          <p:cNvPr id="60418" name="Rectangle 2"/>
          <p:cNvSpPr>
            <a:spLocks noRot="1" noChangeArrowheads="1" noTextEdit="1"/>
          </p:cNvSpPr>
          <p:nvPr>
            <p:ph type="sldImg"/>
          </p:nvPr>
        </p:nvSpPr>
        <p:spPr>
          <a:xfrm>
            <a:off x="1122363" y="693738"/>
            <a:ext cx="4614862" cy="3460750"/>
          </a:xfrm>
          <a:ln/>
        </p:spPr>
      </p:sp>
      <p:sp>
        <p:nvSpPr>
          <p:cNvPr id="60419"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FCFBD722-9596-4A37-9791-F695B9677A1F}" type="slidenum">
              <a:rPr lang="en-US"/>
              <a:pPr/>
              <a:t>2</a:t>
            </a:fld>
            <a:endParaRPr lang="en-US"/>
          </a:p>
        </p:txBody>
      </p:sp>
      <p:sp>
        <p:nvSpPr>
          <p:cNvPr id="18434" name="Rectangle 2"/>
          <p:cNvSpPr>
            <a:spLocks noRot="1" noChangeArrowheads="1" noTextEdit="1"/>
          </p:cNvSpPr>
          <p:nvPr>
            <p:ph type="sldImg"/>
          </p:nvPr>
        </p:nvSpPr>
        <p:spPr>
          <a:xfrm>
            <a:off x="1122363" y="693738"/>
            <a:ext cx="4614862" cy="3460750"/>
          </a:xfrm>
          <a:ln/>
        </p:spPr>
      </p:sp>
      <p:sp>
        <p:nvSpPr>
          <p:cNvPr id="18435"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915A61AD-D02C-4147-8CFE-07BC2AD52FA5}" type="slidenum">
              <a:rPr lang="en-US"/>
              <a:pPr/>
              <a:t>3</a:t>
            </a:fld>
            <a:endParaRPr lang="en-US"/>
          </a:p>
        </p:txBody>
      </p:sp>
      <p:sp>
        <p:nvSpPr>
          <p:cNvPr id="20482" name="Rectangle 2"/>
          <p:cNvSpPr>
            <a:spLocks noRot="1" noChangeArrowheads="1" noTextEdit="1"/>
          </p:cNvSpPr>
          <p:nvPr>
            <p:ph type="sldImg"/>
          </p:nvPr>
        </p:nvSpPr>
        <p:spPr>
          <a:xfrm>
            <a:off x="1122363" y="693738"/>
            <a:ext cx="4614862" cy="3460750"/>
          </a:xfrm>
          <a:ln/>
        </p:spPr>
      </p:sp>
      <p:sp>
        <p:nvSpPr>
          <p:cNvPr id="20483"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4381889A-B6DF-481D-AE25-B04FC394F218}" type="slidenum">
              <a:rPr lang="en-US"/>
              <a:pPr/>
              <a:t>5</a:t>
            </a:fld>
            <a:endParaRPr lang="en-US"/>
          </a:p>
        </p:txBody>
      </p:sp>
      <p:sp>
        <p:nvSpPr>
          <p:cNvPr id="23554" name="Rectangle 2"/>
          <p:cNvSpPr>
            <a:spLocks noRot="1" noChangeArrowheads="1" noTextEdit="1"/>
          </p:cNvSpPr>
          <p:nvPr>
            <p:ph type="sldImg"/>
          </p:nvPr>
        </p:nvSpPr>
        <p:spPr>
          <a:xfrm>
            <a:off x="1122363" y="693738"/>
            <a:ext cx="4614862" cy="3460750"/>
          </a:xfrm>
          <a:ln/>
        </p:spPr>
      </p:sp>
      <p:sp>
        <p:nvSpPr>
          <p:cNvPr id="23555"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p:spPr>
        <p:txBody>
          <a:bodyPr/>
          <a:lstStyle/>
          <a:p>
            <a:fld id="{4026E4F0-505F-4E4C-9932-01DA438D770C}" type="slidenum">
              <a:rPr lang="en-US"/>
              <a:pPr/>
              <a:t>17</a:t>
            </a:fld>
            <a:endParaRPr lang="en-US"/>
          </a:p>
        </p:txBody>
      </p:sp>
      <p:sp>
        <p:nvSpPr>
          <p:cNvPr id="36866" name="Rectangle 2"/>
          <p:cNvSpPr>
            <a:spLocks noRot="1" noChangeArrowheads="1" noTextEdit="1"/>
          </p:cNvSpPr>
          <p:nvPr>
            <p:ph type="sldImg"/>
          </p:nvPr>
        </p:nvSpPr>
        <p:spPr>
          <a:xfrm>
            <a:off x="1122363" y="693738"/>
            <a:ext cx="4614862" cy="3460750"/>
          </a:xfrm>
          <a:ln/>
        </p:spPr>
      </p:sp>
      <p:sp>
        <p:nvSpPr>
          <p:cNvPr id="36867"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p:spPr>
        <p:txBody>
          <a:bodyPr/>
          <a:lstStyle/>
          <a:p>
            <a:fld id="{03E9EBE3-B6B5-4549-83E2-38F1085E7CAC}" type="slidenum">
              <a:rPr lang="en-US"/>
              <a:pPr/>
              <a:t>18</a:t>
            </a:fld>
            <a:endParaRPr lang="en-US"/>
          </a:p>
        </p:txBody>
      </p:sp>
      <p:sp>
        <p:nvSpPr>
          <p:cNvPr id="38914" name="Rectangle 2"/>
          <p:cNvSpPr>
            <a:spLocks noRot="1" noChangeArrowheads="1" noTextEdit="1"/>
          </p:cNvSpPr>
          <p:nvPr>
            <p:ph type="sldImg"/>
          </p:nvPr>
        </p:nvSpPr>
        <p:spPr>
          <a:xfrm>
            <a:off x="1122363" y="693738"/>
            <a:ext cx="4614862" cy="3460750"/>
          </a:xfrm>
          <a:ln/>
        </p:spPr>
      </p:sp>
      <p:sp>
        <p:nvSpPr>
          <p:cNvPr id="38915"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p:spPr>
        <p:txBody>
          <a:bodyPr/>
          <a:lstStyle/>
          <a:p>
            <a:fld id="{575066F5-9636-4F8F-BE66-8BABBAA91F3E}" type="slidenum">
              <a:rPr lang="en-US"/>
              <a:pPr/>
              <a:t>20</a:t>
            </a:fld>
            <a:endParaRPr lang="en-US"/>
          </a:p>
        </p:txBody>
      </p:sp>
      <p:sp>
        <p:nvSpPr>
          <p:cNvPr id="41986" name="Rectangle 2"/>
          <p:cNvSpPr>
            <a:spLocks noRot="1" noChangeArrowheads="1" noTextEdit="1"/>
          </p:cNvSpPr>
          <p:nvPr>
            <p:ph type="sldImg"/>
          </p:nvPr>
        </p:nvSpPr>
        <p:spPr>
          <a:xfrm>
            <a:off x="1122363" y="693738"/>
            <a:ext cx="4614862" cy="3460750"/>
          </a:xfrm>
          <a:ln/>
        </p:spPr>
      </p:sp>
      <p:sp>
        <p:nvSpPr>
          <p:cNvPr id="41987"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866E4E4B-3E03-4384-BFC6-E477DB775B09}" type="slidenum">
              <a:rPr lang="en-US"/>
              <a:pPr/>
              <a:t>26</a:t>
            </a:fld>
            <a:endParaRPr lang="en-US"/>
          </a:p>
        </p:txBody>
      </p:sp>
      <p:sp>
        <p:nvSpPr>
          <p:cNvPr id="49154" name="Rectangle 2"/>
          <p:cNvSpPr>
            <a:spLocks noRot="1" noChangeArrowheads="1" noTextEdit="1"/>
          </p:cNvSpPr>
          <p:nvPr>
            <p:ph type="sldImg"/>
          </p:nvPr>
        </p:nvSpPr>
        <p:spPr>
          <a:xfrm>
            <a:off x="1122363" y="693738"/>
            <a:ext cx="4614862" cy="3460750"/>
          </a:xfrm>
          <a:ln/>
        </p:spPr>
      </p:sp>
      <p:sp>
        <p:nvSpPr>
          <p:cNvPr id="49155"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p:spPr>
        <p:txBody>
          <a:bodyPr/>
          <a:lstStyle/>
          <a:p>
            <a:fld id="{7CA70BD2-5723-4F40-A7F9-B27FEDAEA22E}" type="slidenum">
              <a:rPr lang="en-US"/>
              <a:pPr/>
              <a:t>27</a:t>
            </a:fld>
            <a:endParaRPr lang="en-US"/>
          </a:p>
        </p:txBody>
      </p:sp>
      <p:sp>
        <p:nvSpPr>
          <p:cNvPr id="51202" name="Rectangle 2"/>
          <p:cNvSpPr>
            <a:spLocks noRot="1" noChangeArrowheads="1" noTextEdit="1"/>
          </p:cNvSpPr>
          <p:nvPr>
            <p:ph type="sldImg"/>
          </p:nvPr>
        </p:nvSpPr>
        <p:spPr>
          <a:xfrm>
            <a:off x="1122363" y="693738"/>
            <a:ext cx="4614862" cy="3460750"/>
          </a:xfrm>
          <a:ln/>
        </p:spPr>
      </p:sp>
      <p:sp>
        <p:nvSpPr>
          <p:cNvPr id="51203"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0"/>
            <a:ext cx="9147175" cy="6867525"/>
            <a:chOff x="-2" y="0"/>
            <a:chExt cx="5762" cy="4326"/>
          </a:xfrm>
        </p:grpSpPr>
        <p:grpSp>
          <p:nvGrpSpPr>
            <p:cNvPr id="5" name="Group 3"/>
            <p:cNvGrpSpPr>
              <a:grpSpLocks/>
            </p:cNvGrpSpPr>
            <p:nvPr userDrawn="1"/>
          </p:nvGrpSpPr>
          <p:grpSpPr bwMode="auto">
            <a:xfrm>
              <a:off x="-2" y="0"/>
              <a:ext cx="5712" cy="4326"/>
              <a:chOff x="-2" y="0"/>
              <a:chExt cx="5712" cy="4326"/>
            </a:xfrm>
          </p:grpSpPr>
          <p:sp>
            <p:nvSpPr>
              <p:cNvPr id="8" name="Rectangle 4"/>
              <p:cNvSpPr>
                <a:spLocks noChangeArrowheads="1"/>
              </p:cNvSpPr>
              <p:nvPr/>
            </p:nvSpPr>
            <p:spPr bwMode="auto">
              <a:xfrm>
                <a:off x="-2" y="0"/>
                <a:ext cx="48" cy="4320"/>
              </a:xfrm>
              <a:prstGeom prst="rect">
                <a:avLst/>
              </a:prstGeom>
              <a:solidFill>
                <a:schemeClr val="accent2"/>
              </a:solidFill>
              <a:ln w="9525">
                <a:noFill/>
                <a:miter lim="800000"/>
                <a:headEnd/>
                <a:tailEnd/>
              </a:ln>
            </p:spPr>
            <p:txBody>
              <a:bodyPr wrap="none" anchor="ctr"/>
              <a:lstStyle/>
              <a:p>
                <a:endParaRPr lang="en-US"/>
              </a:p>
            </p:txBody>
          </p:sp>
          <p:sp>
            <p:nvSpPr>
              <p:cNvPr id="9" name="Rectangle 5"/>
              <p:cNvSpPr>
                <a:spLocks noChangeArrowheads="1"/>
              </p:cNvSpPr>
              <p:nvPr/>
            </p:nvSpPr>
            <p:spPr bwMode="auto">
              <a:xfrm>
                <a:off x="94" y="6"/>
                <a:ext cx="48" cy="4320"/>
              </a:xfrm>
              <a:prstGeom prst="rect">
                <a:avLst/>
              </a:prstGeom>
              <a:solidFill>
                <a:schemeClr val="accent2"/>
              </a:solidFill>
              <a:ln w="9525">
                <a:noFill/>
                <a:miter lim="800000"/>
                <a:headEnd/>
                <a:tailEnd/>
              </a:ln>
            </p:spPr>
            <p:txBody>
              <a:bodyPr wrap="none" anchor="ctr"/>
              <a:lstStyle/>
              <a:p>
                <a:endParaRPr lang="en-US"/>
              </a:p>
            </p:txBody>
          </p:sp>
          <p:sp>
            <p:nvSpPr>
              <p:cNvPr id="10" name="Rectangle 6"/>
              <p:cNvSpPr>
                <a:spLocks noChangeArrowheads="1"/>
              </p:cNvSpPr>
              <p:nvPr/>
            </p:nvSpPr>
            <p:spPr bwMode="auto">
              <a:xfrm>
                <a:off x="190" y="6"/>
                <a:ext cx="48" cy="4320"/>
              </a:xfrm>
              <a:prstGeom prst="rect">
                <a:avLst/>
              </a:prstGeom>
              <a:solidFill>
                <a:schemeClr val="accent2"/>
              </a:solidFill>
              <a:ln w="9525">
                <a:noFill/>
                <a:miter lim="800000"/>
                <a:headEnd/>
                <a:tailEnd/>
              </a:ln>
            </p:spPr>
            <p:txBody>
              <a:bodyPr wrap="none" anchor="ctr"/>
              <a:lstStyle/>
              <a:p>
                <a:endParaRPr lang="en-US"/>
              </a:p>
            </p:txBody>
          </p:sp>
          <p:sp>
            <p:nvSpPr>
              <p:cNvPr id="11" name="Rectangle 7"/>
              <p:cNvSpPr>
                <a:spLocks noChangeArrowheads="1"/>
              </p:cNvSpPr>
              <p:nvPr/>
            </p:nvSpPr>
            <p:spPr bwMode="auto">
              <a:xfrm>
                <a:off x="286" y="6"/>
                <a:ext cx="48" cy="4320"/>
              </a:xfrm>
              <a:prstGeom prst="rect">
                <a:avLst/>
              </a:prstGeom>
              <a:solidFill>
                <a:schemeClr val="accent2"/>
              </a:solidFill>
              <a:ln w="9525">
                <a:noFill/>
                <a:miter lim="800000"/>
                <a:headEnd/>
                <a:tailEnd/>
              </a:ln>
            </p:spPr>
            <p:txBody>
              <a:bodyPr wrap="none" anchor="ctr"/>
              <a:lstStyle/>
              <a:p>
                <a:endParaRPr lang="en-US"/>
              </a:p>
            </p:txBody>
          </p:sp>
          <p:sp>
            <p:nvSpPr>
              <p:cNvPr id="12" name="Rectangle 8"/>
              <p:cNvSpPr>
                <a:spLocks noChangeArrowheads="1"/>
              </p:cNvSpPr>
              <p:nvPr/>
            </p:nvSpPr>
            <p:spPr bwMode="auto">
              <a:xfrm>
                <a:off x="382" y="6"/>
                <a:ext cx="48" cy="4320"/>
              </a:xfrm>
              <a:prstGeom prst="rect">
                <a:avLst/>
              </a:prstGeom>
              <a:solidFill>
                <a:schemeClr val="accent2"/>
              </a:solidFill>
              <a:ln w="9525">
                <a:noFill/>
                <a:miter lim="800000"/>
                <a:headEnd/>
                <a:tailEnd/>
              </a:ln>
            </p:spPr>
            <p:txBody>
              <a:bodyPr wrap="none" anchor="ctr"/>
              <a:lstStyle/>
              <a:p>
                <a:endParaRPr lang="en-US"/>
              </a:p>
            </p:txBody>
          </p:sp>
          <p:sp>
            <p:nvSpPr>
              <p:cNvPr id="13" name="Rectangle 9"/>
              <p:cNvSpPr>
                <a:spLocks noChangeArrowheads="1"/>
              </p:cNvSpPr>
              <p:nvPr/>
            </p:nvSpPr>
            <p:spPr bwMode="auto">
              <a:xfrm>
                <a:off x="478" y="6"/>
                <a:ext cx="48" cy="4320"/>
              </a:xfrm>
              <a:prstGeom prst="rect">
                <a:avLst/>
              </a:prstGeom>
              <a:solidFill>
                <a:schemeClr val="accent2"/>
              </a:solidFill>
              <a:ln w="9525">
                <a:noFill/>
                <a:miter lim="800000"/>
                <a:headEnd/>
                <a:tailEnd/>
              </a:ln>
            </p:spPr>
            <p:txBody>
              <a:bodyPr wrap="none" anchor="ctr"/>
              <a:lstStyle/>
              <a:p>
                <a:endParaRPr lang="en-US"/>
              </a:p>
            </p:txBody>
          </p:sp>
          <p:sp>
            <p:nvSpPr>
              <p:cNvPr id="14" name="Rectangle 10"/>
              <p:cNvSpPr>
                <a:spLocks noChangeArrowheads="1"/>
              </p:cNvSpPr>
              <p:nvPr/>
            </p:nvSpPr>
            <p:spPr bwMode="auto">
              <a:xfrm>
                <a:off x="574" y="6"/>
                <a:ext cx="48" cy="4320"/>
              </a:xfrm>
              <a:prstGeom prst="rect">
                <a:avLst/>
              </a:prstGeom>
              <a:solidFill>
                <a:schemeClr val="accent2"/>
              </a:solidFill>
              <a:ln w="9525">
                <a:noFill/>
                <a:miter lim="800000"/>
                <a:headEnd/>
                <a:tailEnd/>
              </a:ln>
            </p:spPr>
            <p:txBody>
              <a:bodyPr wrap="none" anchor="ctr"/>
              <a:lstStyle/>
              <a:p>
                <a:endParaRPr lang="en-US"/>
              </a:p>
            </p:txBody>
          </p:sp>
          <p:sp>
            <p:nvSpPr>
              <p:cNvPr id="15" name="Rectangle 11"/>
              <p:cNvSpPr>
                <a:spLocks noChangeArrowheads="1"/>
              </p:cNvSpPr>
              <p:nvPr/>
            </p:nvSpPr>
            <p:spPr bwMode="auto">
              <a:xfrm>
                <a:off x="670" y="6"/>
                <a:ext cx="48" cy="4320"/>
              </a:xfrm>
              <a:prstGeom prst="rect">
                <a:avLst/>
              </a:prstGeom>
              <a:solidFill>
                <a:schemeClr val="accent2"/>
              </a:solidFill>
              <a:ln w="9525">
                <a:noFill/>
                <a:miter lim="800000"/>
                <a:headEnd/>
                <a:tailEnd/>
              </a:ln>
            </p:spPr>
            <p:txBody>
              <a:bodyPr wrap="none" anchor="ctr"/>
              <a:lstStyle/>
              <a:p>
                <a:endParaRPr lang="en-US"/>
              </a:p>
            </p:txBody>
          </p:sp>
          <p:sp>
            <p:nvSpPr>
              <p:cNvPr id="16" name="Rectangle 12"/>
              <p:cNvSpPr>
                <a:spLocks noChangeArrowheads="1"/>
              </p:cNvSpPr>
              <p:nvPr/>
            </p:nvSpPr>
            <p:spPr bwMode="auto">
              <a:xfrm>
                <a:off x="766" y="6"/>
                <a:ext cx="48" cy="4320"/>
              </a:xfrm>
              <a:prstGeom prst="rect">
                <a:avLst/>
              </a:prstGeom>
              <a:solidFill>
                <a:schemeClr val="accent2"/>
              </a:solidFill>
              <a:ln w="9525">
                <a:noFill/>
                <a:miter lim="800000"/>
                <a:headEnd/>
                <a:tailEnd/>
              </a:ln>
            </p:spPr>
            <p:txBody>
              <a:bodyPr wrap="none" anchor="ctr"/>
              <a:lstStyle/>
              <a:p>
                <a:endParaRPr lang="en-US"/>
              </a:p>
            </p:txBody>
          </p:sp>
          <p:sp>
            <p:nvSpPr>
              <p:cNvPr id="17" name="Rectangle 13"/>
              <p:cNvSpPr>
                <a:spLocks noChangeArrowheads="1"/>
              </p:cNvSpPr>
              <p:nvPr/>
            </p:nvSpPr>
            <p:spPr bwMode="auto">
              <a:xfrm>
                <a:off x="862" y="6"/>
                <a:ext cx="48" cy="4320"/>
              </a:xfrm>
              <a:prstGeom prst="rect">
                <a:avLst/>
              </a:prstGeom>
              <a:solidFill>
                <a:schemeClr val="accent2"/>
              </a:solidFill>
              <a:ln w="9525">
                <a:noFill/>
                <a:miter lim="800000"/>
                <a:headEnd/>
                <a:tailEnd/>
              </a:ln>
            </p:spPr>
            <p:txBody>
              <a:bodyPr wrap="none" anchor="ctr"/>
              <a:lstStyle/>
              <a:p>
                <a:endParaRPr lang="en-US"/>
              </a:p>
            </p:txBody>
          </p:sp>
          <p:sp>
            <p:nvSpPr>
              <p:cNvPr id="18" name="Rectangle 14"/>
              <p:cNvSpPr>
                <a:spLocks noChangeArrowheads="1"/>
              </p:cNvSpPr>
              <p:nvPr/>
            </p:nvSpPr>
            <p:spPr bwMode="auto">
              <a:xfrm>
                <a:off x="958" y="6"/>
                <a:ext cx="48" cy="4320"/>
              </a:xfrm>
              <a:prstGeom prst="rect">
                <a:avLst/>
              </a:prstGeom>
              <a:solidFill>
                <a:schemeClr val="accent2"/>
              </a:solidFill>
              <a:ln w="9525">
                <a:noFill/>
                <a:miter lim="800000"/>
                <a:headEnd/>
                <a:tailEnd/>
              </a:ln>
            </p:spPr>
            <p:txBody>
              <a:bodyPr wrap="none" anchor="ctr"/>
              <a:lstStyle/>
              <a:p>
                <a:endParaRPr lang="en-US"/>
              </a:p>
            </p:txBody>
          </p:sp>
          <p:sp>
            <p:nvSpPr>
              <p:cNvPr id="19" name="Rectangle 15"/>
              <p:cNvSpPr>
                <a:spLocks noChangeArrowheads="1"/>
              </p:cNvSpPr>
              <p:nvPr/>
            </p:nvSpPr>
            <p:spPr bwMode="auto">
              <a:xfrm>
                <a:off x="1054" y="6"/>
                <a:ext cx="48" cy="4320"/>
              </a:xfrm>
              <a:prstGeom prst="rect">
                <a:avLst/>
              </a:prstGeom>
              <a:solidFill>
                <a:schemeClr val="accent2"/>
              </a:solidFill>
              <a:ln w="9525">
                <a:noFill/>
                <a:miter lim="800000"/>
                <a:headEnd/>
                <a:tailEnd/>
              </a:ln>
            </p:spPr>
            <p:txBody>
              <a:bodyPr wrap="none" anchor="ctr"/>
              <a:lstStyle/>
              <a:p>
                <a:endParaRPr lang="en-US"/>
              </a:p>
            </p:txBody>
          </p:sp>
          <p:sp>
            <p:nvSpPr>
              <p:cNvPr id="20" name="Rectangle 16"/>
              <p:cNvSpPr>
                <a:spLocks noChangeArrowheads="1"/>
              </p:cNvSpPr>
              <p:nvPr/>
            </p:nvSpPr>
            <p:spPr bwMode="auto">
              <a:xfrm>
                <a:off x="1150" y="6"/>
                <a:ext cx="48" cy="4320"/>
              </a:xfrm>
              <a:prstGeom prst="rect">
                <a:avLst/>
              </a:prstGeom>
              <a:solidFill>
                <a:schemeClr val="accent2"/>
              </a:solidFill>
              <a:ln w="9525">
                <a:noFill/>
                <a:miter lim="800000"/>
                <a:headEnd/>
                <a:tailEnd/>
              </a:ln>
            </p:spPr>
            <p:txBody>
              <a:bodyPr wrap="none" anchor="ctr"/>
              <a:lstStyle/>
              <a:p>
                <a:endParaRPr lang="en-US"/>
              </a:p>
            </p:txBody>
          </p:sp>
          <p:sp>
            <p:nvSpPr>
              <p:cNvPr id="21" name="Rectangle 17"/>
              <p:cNvSpPr>
                <a:spLocks noChangeArrowheads="1"/>
              </p:cNvSpPr>
              <p:nvPr/>
            </p:nvSpPr>
            <p:spPr bwMode="auto">
              <a:xfrm>
                <a:off x="1246" y="6"/>
                <a:ext cx="48" cy="4320"/>
              </a:xfrm>
              <a:prstGeom prst="rect">
                <a:avLst/>
              </a:prstGeom>
              <a:solidFill>
                <a:schemeClr val="accent2"/>
              </a:solidFill>
              <a:ln w="9525">
                <a:noFill/>
                <a:miter lim="800000"/>
                <a:headEnd/>
                <a:tailEnd/>
              </a:ln>
            </p:spPr>
            <p:txBody>
              <a:bodyPr wrap="none" anchor="ctr"/>
              <a:lstStyle/>
              <a:p>
                <a:endParaRPr lang="en-US"/>
              </a:p>
            </p:txBody>
          </p:sp>
          <p:sp>
            <p:nvSpPr>
              <p:cNvPr id="22" name="Rectangle 18"/>
              <p:cNvSpPr>
                <a:spLocks noChangeArrowheads="1"/>
              </p:cNvSpPr>
              <p:nvPr/>
            </p:nvSpPr>
            <p:spPr bwMode="auto">
              <a:xfrm>
                <a:off x="1342" y="6"/>
                <a:ext cx="48" cy="4320"/>
              </a:xfrm>
              <a:prstGeom prst="rect">
                <a:avLst/>
              </a:prstGeom>
              <a:solidFill>
                <a:schemeClr val="accent2"/>
              </a:solidFill>
              <a:ln w="9525">
                <a:noFill/>
                <a:miter lim="800000"/>
                <a:headEnd/>
                <a:tailEnd/>
              </a:ln>
            </p:spPr>
            <p:txBody>
              <a:bodyPr wrap="none" anchor="ctr"/>
              <a:lstStyle/>
              <a:p>
                <a:endParaRPr lang="en-US"/>
              </a:p>
            </p:txBody>
          </p:sp>
          <p:sp>
            <p:nvSpPr>
              <p:cNvPr id="23" name="Rectangle 19"/>
              <p:cNvSpPr>
                <a:spLocks noChangeArrowheads="1"/>
              </p:cNvSpPr>
              <p:nvPr/>
            </p:nvSpPr>
            <p:spPr bwMode="auto">
              <a:xfrm>
                <a:off x="1438" y="6"/>
                <a:ext cx="48" cy="4320"/>
              </a:xfrm>
              <a:prstGeom prst="rect">
                <a:avLst/>
              </a:prstGeom>
              <a:solidFill>
                <a:schemeClr val="accent2"/>
              </a:solidFill>
              <a:ln w="9525">
                <a:noFill/>
                <a:miter lim="800000"/>
                <a:headEnd/>
                <a:tailEnd/>
              </a:ln>
            </p:spPr>
            <p:txBody>
              <a:bodyPr wrap="none" anchor="ctr"/>
              <a:lstStyle/>
              <a:p>
                <a:endParaRPr lang="en-US"/>
              </a:p>
            </p:txBody>
          </p:sp>
          <p:sp>
            <p:nvSpPr>
              <p:cNvPr id="24" name="Rectangle 20"/>
              <p:cNvSpPr>
                <a:spLocks noChangeArrowheads="1"/>
              </p:cNvSpPr>
              <p:nvPr/>
            </p:nvSpPr>
            <p:spPr bwMode="auto">
              <a:xfrm>
                <a:off x="1534" y="6"/>
                <a:ext cx="48" cy="4320"/>
              </a:xfrm>
              <a:prstGeom prst="rect">
                <a:avLst/>
              </a:prstGeom>
              <a:solidFill>
                <a:schemeClr val="accent2"/>
              </a:solidFill>
              <a:ln w="9525">
                <a:noFill/>
                <a:miter lim="800000"/>
                <a:headEnd/>
                <a:tailEnd/>
              </a:ln>
            </p:spPr>
            <p:txBody>
              <a:bodyPr wrap="none" anchor="ctr"/>
              <a:lstStyle/>
              <a:p>
                <a:endParaRPr lang="en-US"/>
              </a:p>
            </p:txBody>
          </p:sp>
          <p:sp>
            <p:nvSpPr>
              <p:cNvPr id="25" name="Rectangle 21"/>
              <p:cNvSpPr>
                <a:spLocks noChangeArrowheads="1"/>
              </p:cNvSpPr>
              <p:nvPr/>
            </p:nvSpPr>
            <p:spPr bwMode="auto">
              <a:xfrm>
                <a:off x="1630" y="6"/>
                <a:ext cx="48" cy="4320"/>
              </a:xfrm>
              <a:prstGeom prst="rect">
                <a:avLst/>
              </a:prstGeom>
              <a:solidFill>
                <a:schemeClr val="accent2"/>
              </a:solidFill>
              <a:ln w="9525">
                <a:noFill/>
                <a:miter lim="800000"/>
                <a:headEnd/>
                <a:tailEnd/>
              </a:ln>
            </p:spPr>
            <p:txBody>
              <a:bodyPr wrap="none" anchor="ctr"/>
              <a:lstStyle/>
              <a:p>
                <a:endParaRPr lang="en-US"/>
              </a:p>
            </p:txBody>
          </p:sp>
          <p:sp>
            <p:nvSpPr>
              <p:cNvPr id="26" name="Rectangle 22"/>
              <p:cNvSpPr>
                <a:spLocks noChangeArrowheads="1"/>
              </p:cNvSpPr>
              <p:nvPr/>
            </p:nvSpPr>
            <p:spPr bwMode="auto">
              <a:xfrm>
                <a:off x="1726" y="6"/>
                <a:ext cx="48" cy="4320"/>
              </a:xfrm>
              <a:prstGeom prst="rect">
                <a:avLst/>
              </a:prstGeom>
              <a:solidFill>
                <a:schemeClr val="accent2"/>
              </a:solidFill>
              <a:ln w="9525">
                <a:noFill/>
                <a:miter lim="800000"/>
                <a:headEnd/>
                <a:tailEnd/>
              </a:ln>
            </p:spPr>
            <p:txBody>
              <a:bodyPr wrap="none" anchor="ctr"/>
              <a:lstStyle/>
              <a:p>
                <a:endParaRPr lang="en-US"/>
              </a:p>
            </p:txBody>
          </p:sp>
          <p:sp>
            <p:nvSpPr>
              <p:cNvPr id="27" name="Rectangle 23"/>
              <p:cNvSpPr>
                <a:spLocks noChangeArrowheads="1"/>
              </p:cNvSpPr>
              <p:nvPr/>
            </p:nvSpPr>
            <p:spPr bwMode="auto">
              <a:xfrm>
                <a:off x="1822" y="6"/>
                <a:ext cx="48" cy="4320"/>
              </a:xfrm>
              <a:prstGeom prst="rect">
                <a:avLst/>
              </a:prstGeom>
              <a:solidFill>
                <a:schemeClr val="accent2"/>
              </a:solidFill>
              <a:ln w="9525">
                <a:noFill/>
                <a:miter lim="800000"/>
                <a:headEnd/>
                <a:tailEnd/>
              </a:ln>
            </p:spPr>
            <p:txBody>
              <a:bodyPr wrap="none" anchor="ctr"/>
              <a:lstStyle/>
              <a:p>
                <a:endParaRPr lang="en-US"/>
              </a:p>
            </p:txBody>
          </p:sp>
          <p:sp>
            <p:nvSpPr>
              <p:cNvPr id="28" name="Rectangle 24"/>
              <p:cNvSpPr>
                <a:spLocks noChangeArrowheads="1"/>
              </p:cNvSpPr>
              <p:nvPr/>
            </p:nvSpPr>
            <p:spPr bwMode="auto">
              <a:xfrm>
                <a:off x="1918" y="6"/>
                <a:ext cx="48" cy="4320"/>
              </a:xfrm>
              <a:prstGeom prst="rect">
                <a:avLst/>
              </a:prstGeom>
              <a:solidFill>
                <a:schemeClr val="accent2"/>
              </a:solidFill>
              <a:ln w="9525">
                <a:noFill/>
                <a:miter lim="800000"/>
                <a:headEnd/>
                <a:tailEnd/>
              </a:ln>
            </p:spPr>
            <p:txBody>
              <a:bodyPr wrap="none" anchor="ctr"/>
              <a:lstStyle/>
              <a:p>
                <a:endParaRPr lang="en-US"/>
              </a:p>
            </p:txBody>
          </p:sp>
          <p:sp>
            <p:nvSpPr>
              <p:cNvPr id="29" name="Rectangle 25"/>
              <p:cNvSpPr>
                <a:spLocks noChangeArrowheads="1"/>
              </p:cNvSpPr>
              <p:nvPr/>
            </p:nvSpPr>
            <p:spPr bwMode="auto">
              <a:xfrm>
                <a:off x="2014" y="6"/>
                <a:ext cx="48" cy="4320"/>
              </a:xfrm>
              <a:prstGeom prst="rect">
                <a:avLst/>
              </a:prstGeom>
              <a:solidFill>
                <a:schemeClr val="accent2"/>
              </a:solidFill>
              <a:ln w="9525">
                <a:noFill/>
                <a:miter lim="800000"/>
                <a:headEnd/>
                <a:tailEnd/>
              </a:ln>
            </p:spPr>
            <p:txBody>
              <a:bodyPr wrap="none" anchor="ctr"/>
              <a:lstStyle/>
              <a:p>
                <a:endParaRPr lang="en-US"/>
              </a:p>
            </p:txBody>
          </p:sp>
          <p:sp>
            <p:nvSpPr>
              <p:cNvPr id="30" name="Rectangle 26"/>
              <p:cNvSpPr>
                <a:spLocks noChangeArrowheads="1"/>
              </p:cNvSpPr>
              <p:nvPr/>
            </p:nvSpPr>
            <p:spPr bwMode="auto">
              <a:xfrm>
                <a:off x="2110" y="6"/>
                <a:ext cx="48" cy="4320"/>
              </a:xfrm>
              <a:prstGeom prst="rect">
                <a:avLst/>
              </a:prstGeom>
              <a:solidFill>
                <a:schemeClr val="accent2"/>
              </a:solidFill>
              <a:ln w="9525">
                <a:noFill/>
                <a:miter lim="800000"/>
                <a:headEnd/>
                <a:tailEnd/>
              </a:ln>
            </p:spPr>
            <p:txBody>
              <a:bodyPr wrap="none" anchor="ctr"/>
              <a:lstStyle/>
              <a:p>
                <a:endParaRPr lang="en-US"/>
              </a:p>
            </p:txBody>
          </p:sp>
          <p:sp>
            <p:nvSpPr>
              <p:cNvPr id="31" name="Rectangle 27"/>
              <p:cNvSpPr>
                <a:spLocks noChangeArrowheads="1"/>
              </p:cNvSpPr>
              <p:nvPr/>
            </p:nvSpPr>
            <p:spPr bwMode="auto">
              <a:xfrm>
                <a:off x="2206" y="6"/>
                <a:ext cx="48" cy="4320"/>
              </a:xfrm>
              <a:prstGeom prst="rect">
                <a:avLst/>
              </a:prstGeom>
              <a:solidFill>
                <a:schemeClr val="accent2"/>
              </a:solidFill>
              <a:ln w="9525">
                <a:noFill/>
                <a:miter lim="800000"/>
                <a:headEnd/>
                <a:tailEnd/>
              </a:ln>
            </p:spPr>
            <p:txBody>
              <a:bodyPr wrap="none" anchor="ctr"/>
              <a:lstStyle/>
              <a:p>
                <a:endParaRPr lang="en-US"/>
              </a:p>
            </p:txBody>
          </p:sp>
          <p:sp>
            <p:nvSpPr>
              <p:cNvPr id="32" name="Rectangle 28"/>
              <p:cNvSpPr>
                <a:spLocks noChangeArrowheads="1"/>
              </p:cNvSpPr>
              <p:nvPr/>
            </p:nvSpPr>
            <p:spPr bwMode="auto">
              <a:xfrm>
                <a:off x="2302" y="6"/>
                <a:ext cx="48" cy="4320"/>
              </a:xfrm>
              <a:prstGeom prst="rect">
                <a:avLst/>
              </a:prstGeom>
              <a:solidFill>
                <a:schemeClr val="accent2"/>
              </a:solidFill>
              <a:ln w="9525">
                <a:noFill/>
                <a:miter lim="800000"/>
                <a:headEnd/>
                <a:tailEnd/>
              </a:ln>
            </p:spPr>
            <p:txBody>
              <a:bodyPr wrap="none" anchor="ctr"/>
              <a:lstStyle/>
              <a:p>
                <a:endParaRPr lang="en-US"/>
              </a:p>
            </p:txBody>
          </p:sp>
          <p:sp>
            <p:nvSpPr>
              <p:cNvPr id="33" name="Rectangle 29"/>
              <p:cNvSpPr>
                <a:spLocks noChangeArrowheads="1"/>
              </p:cNvSpPr>
              <p:nvPr/>
            </p:nvSpPr>
            <p:spPr bwMode="auto">
              <a:xfrm>
                <a:off x="2398" y="6"/>
                <a:ext cx="48" cy="4320"/>
              </a:xfrm>
              <a:prstGeom prst="rect">
                <a:avLst/>
              </a:prstGeom>
              <a:solidFill>
                <a:schemeClr val="accent2"/>
              </a:solidFill>
              <a:ln w="9525">
                <a:noFill/>
                <a:miter lim="800000"/>
                <a:headEnd/>
                <a:tailEnd/>
              </a:ln>
            </p:spPr>
            <p:txBody>
              <a:bodyPr wrap="none" anchor="ctr"/>
              <a:lstStyle/>
              <a:p>
                <a:endParaRPr lang="en-US"/>
              </a:p>
            </p:txBody>
          </p:sp>
          <p:sp>
            <p:nvSpPr>
              <p:cNvPr id="34" name="Rectangle 30"/>
              <p:cNvSpPr>
                <a:spLocks noChangeArrowheads="1"/>
              </p:cNvSpPr>
              <p:nvPr/>
            </p:nvSpPr>
            <p:spPr bwMode="auto">
              <a:xfrm>
                <a:off x="2494" y="6"/>
                <a:ext cx="48" cy="4320"/>
              </a:xfrm>
              <a:prstGeom prst="rect">
                <a:avLst/>
              </a:prstGeom>
              <a:solidFill>
                <a:schemeClr val="accent2"/>
              </a:solidFill>
              <a:ln w="9525">
                <a:noFill/>
                <a:miter lim="800000"/>
                <a:headEnd/>
                <a:tailEnd/>
              </a:ln>
            </p:spPr>
            <p:txBody>
              <a:bodyPr wrap="none" anchor="ctr"/>
              <a:lstStyle/>
              <a:p>
                <a:endParaRPr lang="en-US"/>
              </a:p>
            </p:txBody>
          </p:sp>
          <p:sp>
            <p:nvSpPr>
              <p:cNvPr id="35" name="Rectangle 31"/>
              <p:cNvSpPr>
                <a:spLocks noChangeArrowheads="1"/>
              </p:cNvSpPr>
              <p:nvPr/>
            </p:nvSpPr>
            <p:spPr bwMode="auto">
              <a:xfrm>
                <a:off x="2590" y="6"/>
                <a:ext cx="48" cy="4320"/>
              </a:xfrm>
              <a:prstGeom prst="rect">
                <a:avLst/>
              </a:prstGeom>
              <a:solidFill>
                <a:schemeClr val="accent2"/>
              </a:solidFill>
              <a:ln w="9525">
                <a:noFill/>
                <a:miter lim="800000"/>
                <a:headEnd/>
                <a:tailEnd/>
              </a:ln>
            </p:spPr>
            <p:txBody>
              <a:bodyPr wrap="none" anchor="ctr"/>
              <a:lstStyle/>
              <a:p>
                <a:endParaRPr lang="en-US"/>
              </a:p>
            </p:txBody>
          </p:sp>
          <p:sp>
            <p:nvSpPr>
              <p:cNvPr id="36" name="Rectangle 32"/>
              <p:cNvSpPr>
                <a:spLocks noChangeArrowheads="1"/>
              </p:cNvSpPr>
              <p:nvPr/>
            </p:nvSpPr>
            <p:spPr bwMode="auto">
              <a:xfrm>
                <a:off x="2686" y="6"/>
                <a:ext cx="48" cy="4320"/>
              </a:xfrm>
              <a:prstGeom prst="rect">
                <a:avLst/>
              </a:prstGeom>
              <a:solidFill>
                <a:schemeClr val="accent2"/>
              </a:solidFill>
              <a:ln w="9525">
                <a:noFill/>
                <a:miter lim="800000"/>
                <a:headEnd/>
                <a:tailEnd/>
              </a:ln>
            </p:spPr>
            <p:txBody>
              <a:bodyPr wrap="none" anchor="ctr"/>
              <a:lstStyle/>
              <a:p>
                <a:endParaRPr lang="en-US"/>
              </a:p>
            </p:txBody>
          </p:sp>
          <p:sp>
            <p:nvSpPr>
              <p:cNvPr id="37" name="Rectangle 33"/>
              <p:cNvSpPr>
                <a:spLocks noChangeArrowheads="1"/>
              </p:cNvSpPr>
              <p:nvPr/>
            </p:nvSpPr>
            <p:spPr bwMode="auto">
              <a:xfrm>
                <a:off x="2782" y="6"/>
                <a:ext cx="48" cy="4320"/>
              </a:xfrm>
              <a:prstGeom prst="rect">
                <a:avLst/>
              </a:prstGeom>
              <a:solidFill>
                <a:schemeClr val="accent2"/>
              </a:solidFill>
              <a:ln w="9525">
                <a:noFill/>
                <a:miter lim="800000"/>
                <a:headEnd/>
                <a:tailEnd/>
              </a:ln>
            </p:spPr>
            <p:txBody>
              <a:bodyPr wrap="none" anchor="ctr"/>
              <a:lstStyle/>
              <a:p>
                <a:endParaRPr lang="en-US"/>
              </a:p>
            </p:txBody>
          </p:sp>
          <p:sp>
            <p:nvSpPr>
              <p:cNvPr id="38" name="Rectangle 34"/>
              <p:cNvSpPr>
                <a:spLocks noChangeArrowheads="1"/>
              </p:cNvSpPr>
              <p:nvPr/>
            </p:nvSpPr>
            <p:spPr bwMode="auto">
              <a:xfrm>
                <a:off x="2878" y="6"/>
                <a:ext cx="48" cy="4320"/>
              </a:xfrm>
              <a:prstGeom prst="rect">
                <a:avLst/>
              </a:prstGeom>
              <a:solidFill>
                <a:schemeClr val="accent2"/>
              </a:solidFill>
              <a:ln w="9525">
                <a:noFill/>
                <a:miter lim="800000"/>
                <a:headEnd/>
                <a:tailEnd/>
              </a:ln>
            </p:spPr>
            <p:txBody>
              <a:bodyPr wrap="none" anchor="ctr"/>
              <a:lstStyle/>
              <a:p>
                <a:endParaRPr lang="en-US"/>
              </a:p>
            </p:txBody>
          </p:sp>
          <p:sp>
            <p:nvSpPr>
              <p:cNvPr id="39" name="Rectangle 35"/>
              <p:cNvSpPr>
                <a:spLocks noChangeArrowheads="1"/>
              </p:cNvSpPr>
              <p:nvPr/>
            </p:nvSpPr>
            <p:spPr bwMode="auto">
              <a:xfrm>
                <a:off x="2974" y="6"/>
                <a:ext cx="48" cy="4320"/>
              </a:xfrm>
              <a:prstGeom prst="rect">
                <a:avLst/>
              </a:prstGeom>
              <a:solidFill>
                <a:schemeClr val="accent2"/>
              </a:solidFill>
              <a:ln w="9525">
                <a:noFill/>
                <a:miter lim="800000"/>
                <a:headEnd/>
                <a:tailEnd/>
              </a:ln>
            </p:spPr>
            <p:txBody>
              <a:bodyPr wrap="none" anchor="ctr"/>
              <a:lstStyle/>
              <a:p>
                <a:endParaRPr lang="en-US"/>
              </a:p>
            </p:txBody>
          </p:sp>
          <p:sp>
            <p:nvSpPr>
              <p:cNvPr id="40" name="Rectangle 36"/>
              <p:cNvSpPr>
                <a:spLocks noChangeArrowheads="1"/>
              </p:cNvSpPr>
              <p:nvPr/>
            </p:nvSpPr>
            <p:spPr bwMode="auto">
              <a:xfrm>
                <a:off x="3070" y="6"/>
                <a:ext cx="48" cy="4320"/>
              </a:xfrm>
              <a:prstGeom prst="rect">
                <a:avLst/>
              </a:prstGeom>
              <a:solidFill>
                <a:schemeClr val="accent2"/>
              </a:solidFill>
              <a:ln w="9525">
                <a:noFill/>
                <a:miter lim="800000"/>
                <a:headEnd/>
                <a:tailEnd/>
              </a:ln>
            </p:spPr>
            <p:txBody>
              <a:bodyPr wrap="none" anchor="ctr"/>
              <a:lstStyle/>
              <a:p>
                <a:endParaRPr lang="en-US"/>
              </a:p>
            </p:txBody>
          </p:sp>
          <p:sp>
            <p:nvSpPr>
              <p:cNvPr id="41" name="Rectangle 37"/>
              <p:cNvSpPr>
                <a:spLocks noChangeArrowheads="1"/>
              </p:cNvSpPr>
              <p:nvPr/>
            </p:nvSpPr>
            <p:spPr bwMode="auto">
              <a:xfrm>
                <a:off x="3166" y="6"/>
                <a:ext cx="48" cy="4320"/>
              </a:xfrm>
              <a:prstGeom prst="rect">
                <a:avLst/>
              </a:prstGeom>
              <a:solidFill>
                <a:schemeClr val="accent2"/>
              </a:solidFill>
              <a:ln w="9525">
                <a:noFill/>
                <a:miter lim="800000"/>
                <a:headEnd/>
                <a:tailEnd/>
              </a:ln>
            </p:spPr>
            <p:txBody>
              <a:bodyPr wrap="none" anchor="ctr"/>
              <a:lstStyle/>
              <a:p>
                <a:endParaRPr lang="en-US"/>
              </a:p>
            </p:txBody>
          </p:sp>
          <p:sp>
            <p:nvSpPr>
              <p:cNvPr id="42" name="Rectangle 38"/>
              <p:cNvSpPr>
                <a:spLocks noChangeArrowheads="1"/>
              </p:cNvSpPr>
              <p:nvPr/>
            </p:nvSpPr>
            <p:spPr bwMode="auto">
              <a:xfrm>
                <a:off x="3262" y="6"/>
                <a:ext cx="48" cy="4320"/>
              </a:xfrm>
              <a:prstGeom prst="rect">
                <a:avLst/>
              </a:prstGeom>
              <a:solidFill>
                <a:schemeClr val="accent2"/>
              </a:solidFill>
              <a:ln w="9525">
                <a:noFill/>
                <a:miter lim="800000"/>
                <a:headEnd/>
                <a:tailEnd/>
              </a:ln>
            </p:spPr>
            <p:txBody>
              <a:bodyPr wrap="none" anchor="ctr"/>
              <a:lstStyle/>
              <a:p>
                <a:endParaRPr lang="en-US"/>
              </a:p>
            </p:txBody>
          </p:sp>
          <p:sp>
            <p:nvSpPr>
              <p:cNvPr id="43" name="Rectangle 39"/>
              <p:cNvSpPr>
                <a:spLocks noChangeArrowheads="1"/>
              </p:cNvSpPr>
              <p:nvPr/>
            </p:nvSpPr>
            <p:spPr bwMode="auto">
              <a:xfrm>
                <a:off x="3358" y="6"/>
                <a:ext cx="48" cy="4320"/>
              </a:xfrm>
              <a:prstGeom prst="rect">
                <a:avLst/>
              </a:prstGeom>
              <a:solidFill>
                <a:schemeClr val="accent2"/>
              </a:solidFill>
              <a:ln w="9525">
                <a:noFill/>
                <a:miter lim="800000"/>
                <a:headEnd/>
                <a:tailEnd/>
              </a:ln>
            </p:spPr>
            <p:txBody>
              <a:bodyPr wrap="none" anchor="ctr"/>
              <a:lstStyle/>
              <a:p>
                <a:endParaRPr lang="en-US"/>
              </a:p>
            </p:txBody>
          </p:sp>
          <p:sp>
            <p:nvSpPr>
              <p:cNvPr id="44" name="Rectangle 40"/>
              <p:cNvSpPr>
                <a:spLocks noChangeArrowheads="1"/>
              </p:cNvSpPr>
              <p:nvPr/>
            </p:nvSpPr>
            <p:spPr bwMode="auto">
              <a:xfrm>
                <a:off x="3454" y="6"/>
                <a:ext cx="48" cy="4320"/>
              </a:xfrm>
              <a:prstGeom prst="rect">
                <a:avLst/>
              </a:prstGeom>
              <a:solidFill>
                <a:schemeClr val="accent2"/>
              </a:solidFill>
              <a:ln w="9525">
                <a:noFill/>
                <a:miter lim="800000"/>
                <a:headEnd/>
                <a:tailEnd/>
              </a:ln>
            </p:spPr>
            <p:txBody>
              <a:bodyPr wrap="none" anchor="ctr"/>
              <a:lstStyle/>
              <a:p>
                <a:endParaRPr lang="en-US"/>
              </a:p>
            </p:txBody>
          </p:sp>
          <p:sp>
            <p:nvSpPr>
              <p:cNvPr id="45" name="Rectangle 41"/>
              <p:cNvSpPr>
                <a:spLocks noChangeArrowheads="1"/>
              </p:cNvSpPr>
              <p:nvPr/>
            </p:nvSpPr>
            <p:spPr bwMode="auto">
              <a:xfrm>
                <a:off x="3550" y="6"/>
                <a:ext cx="48" cy="4320"/>
              </a:xfrm>
              <a:prstGeom prst="rect">
                <a:avLst/>
              </a:prstGeom>
              <a:solidFill>
                <a:schemeClr val="accent2"/>
              </a:solidFill>
              <a:ln w="9525">
                <a:noFill/>
                <a:miter lim="800000"/>
                <a:headEnd/>
                <a:tailEnd/>
              </a:ln>
            </p:spPr>
            <p:txBody>
              <a:bodyPr wrap="none" anchor="ctr"/>
              <a:lstStyle/>
              <a:p>
                <a:endParaRPr lang="en-US"/>
              </a:p>
            </p:txBody>
          </p:sp>
          <p:sp>
            <p:nvSpPr>
              <p:cNvPr id="46" name="Rectangle 42"/>
              <p:cNvSpPr>
                <a:spLocks noChangeArrowheads="1"/>
              </p:cNvSpPr>
              <p:nvPr/>
            </p:nvSpPr>
            <p:spPr bwMode="auto">
              <a:xfrm>
                <a:off x="3646" y="6"/>
                <a:ext cx="48" cy="4320"/>
              </a:xfrm>
              <a:prstGeom prst="rect">
                <a:avLst/>
              </a:prstGeom>
              <a:solidFill>
                <a:schemeClr val="accent2"/>
              </a:solidFill>
              <a:ln w="9525">
                <a:noFill/>
                <a:miter lim="800000"/>
                <a:headEnd/>
                <a:tailEnd/>
              </a:ln>
            </p:spPr>
            <p:txBody>
              <a:bodyPr wrap="none" anchor="ctr"/>
              <a:lstStyle/>
              <a:p>
                <a:endParaRPr lang="en-US"/>
              </a:p>
            </p:txBody>
          </p:sp>
          <p:sp>
            <p:nvSpPr>
              <p:cNvPr id="47" name="Rectangle 43"/>
              <p:cNvSpPr>
                <a:spLocks noChangeArrowheads="1"/>
              </p:cNvSpPr>
              <p:nvPr/>
            </p:nvSpPr>
            <p:spPr bwMode="auto">
              <a:xfrm>
                <a:off x="3742" y="6"/>
                <a:ext cx="48" cy="4320"/>
              </a:xfrm>
              <a:prstGeom prst="rect">
                <a:avLst/>
              </a:prstGeom>
              <a:solidFill>
                <a:schemeClr val="accent2"/>
              </a:solidFill>
              <a:ln w="9525">
                <a:noFill/>
                <a:miter lim="800000"/>
                <a:headEnd/>
                <a:tailEnd/>
              </a:ln>
            </p:spPr>
            <p:txBody>
              <a:bodyPr wrap="none" anchor="ctr"/>
              <a:lstStyle/>
              <a:p>
                <a:endParaRPr lang="en-US"/>
              </a:p>
            </p:txBody>
          </p:sp>
          <p:sp>
            <p:nvSpPr>
              <p:cNvPr id="48" name="Rectangle 44"/>
              <p:cNvSpPr>
                <a:spLocks noChangeArrowheads="1"/>
              </p:cNvSpPr>
              <p:nvPr/>
            </p:nvSpPr>
            <p:spPr bwMode="auto">
              <a:xfrm>
                <a:off x="3838" y="6"/>
                <a:ext cx="48" cy="4320"/>
              </a:xfrm>
              <a:prstGeom prst="rect">
                <a:avLst/>
              </a:prstGeom>
              <a:solidFill>
                <a:schemeClr val="accent2"/>
              </a:solidFill>
              <a:ln w="9525">
                <a:noFill/>
                <a:miter lim="800000"/>
                <a:headEnd/>
                <a:tailEnd/>
              </a:ln>
            </p:spPr>
            <p:txBody>
              <a:bodyPr wrap="none" anchor="ctr"/>
              <a:lstStyle/>
              <a:p>
                <a:endParaRPr lang="en-US"/>
              </a:p>
            </p:txBody>
          </p:sp>
          <p:sp>
            <p:nvSpPr>
              <p:cNvPr id="49" name="Rectangle 45"/>
              <p:cNvSpPr>
                <a:spLocks noChangeArrowheads="1"/>
              </p:cNvSpPr>
              <p:nvPr/>
            </p:nvSpPr>
            <p:spPr bwMode="auto">
              <a:xfrm>
                <a:off x="3934" y="6"/>
                <a:ext cx="48" cy="4320"/>
              </a:xfrm>
              <a:prstGeom prst="rect">
                <a:avLst/>
              </a:prstGeom>
              <a:solidFill>
                <a:schemeClr val="accent2"/>
              </a:solidFill>
              <a:ln w="9525">
                <a:noFill/>
                <a:miter lim="800000"/>
                <a:headEnd/>
                <a:tailEnd/>
              </a:ln>
            </p:spPr>
            <p:txBody>
              <a:bodyPr wrap="none" anchor="ctr"/>
              <a:lstStyle/>
              <a:p>
                <a:endParaRPr lang="en-US"/>
              </a:p>
            </p:txBody>
          </p:sp>
          <p:sp>
            <p:nvSpPr>
              <p:cNvPr id="50" name="Rectangle 46"/>
              <p:cNvSpPr>
                <a:spLocks noChangeArrowheads="1"/>
              </p:cNvSpPr>
              <p:nvPr/>
            </p:nvSpPr>
            <p:spPr bwMode="auto">
              <a:xfrm>
                <a:off x="4030" y="6"/>
                <a:ext cx="48" cy="4320"/>
              </a:xfrm>
              <a:prstGeom prst="rect">
                <a:avLst/>
              </a:prstGeom>
              <a:solidFill>
                <a:schemeClr val="accent2"/>
              </a:solidFill>
              <a:ln w="9525">
                <a:noFill/>
                <a:miter lim="800000"/>
                <a:headEnd/>
                <a:tailEnd/>
              </a:ln>
            </p:spPr>
            <p:txBody>
              <a:bodyPr wrap="none" anchor="ctr"/>
              <a:lstStyle/>
              <a:p>
                <a:endParaRPr lang="en-US"/>
              </a:p>
            </p:txBody>
          </p:sp>
          <p:sp>
            <p:nvSpPr>
              <p:cNvPr id="51" name="Rectangle 47"/>
              <p:cNvSpPr>
                <a:spLocks noChangeArrowheads="1"/>
              </p:cNvSpPr>
              <p:nvPr/>
            </p:nvSpPr>
            <p:spPr bwMode="auto">
              <a:xfrm>
                <a:off x="4126" y="6"/>
                <a:ext cx="48" cy="4320"/>
              </a:xfrm>
              <a:prstGeom prst="rect">
                <a:avLst/>
              </a:prstGeom>
              <a:solidFill>
                <a:schemeClr val="accent2"/>
              </a:solidFill>
              <a:ln w="9525">
                <a:noFill/>
                <a:miter lim="800000"/>
                <a:headEnd/>
                <a:tailEnd/>
              </a:ln>
            </p:spPr>
            <p:txBody>
              <a:bodyPr wrap="none" anchor="ctr"/>
              <a:lstStyle/>
              <a:p>
                <a:endParaRPr lang="en-US"/>
              </a:p>
            </p:txBody>
          </p:sp>
          <p:sp>
            <p:nvSpPr>
              <p:cNvPr id="52" name="Rectangle 48"/>
              <p:cNvSpPr>
                <a:spLocks noChangeArrowheads="1"/>
              </p:cNvSpPr>
              <p:nvPr/>
            </p:nvSpPr>
            <p:spPr bwMode="auto">
              <a:xfrm>
                <a:off x="4222" y="6"/>
                <a:ext cx="48" cy="4320"/>
              </a:xfrm>
              <a:prstGeom prst="rect">
                <a:avLst/>
              </a:prstGeom>
              <a:solidFill>
                <a:schemeClr val="accent2"/>
              </a:solidFill>
              <a:ln w="9525">
                <a:noFill/>
                <a:miter lim="800000"/>
                <a:headEnd/>
                <a:tailEnd/>
              </a:ln>
            </p:spPr>
            <p:txBody>
              <a:bodyPr wrap="none" anchor="ctr"/>
              <a:lstStyle/>
              <a:p>
                <a:endParaRPr lang="en-US"/>
              </a:p>
            </p:txBody>
          </p:sp>
          <p:sp>
            <p:nvSpPr>
              <p:cNvPr id="53" name="Rectangle 49"/>
              <p:cNvSpPr>
                <a:spLocks noChangeArrowheads="1"/>
              </p:cNvSpPr>
              <p:nvPr/>
            </p:nvSpPr>
            <p:spPr bwMode="auto">
              <a:xfrm>
                <a:off x="4318" y="6"/>
                <a:ext cx="48" cy="4320"/>
              </a:xfrm>
              <a:prstGeom prst="rect">
                <a:avLst/>
              </a:prstGeom>
              <a:solidFill>
                <a:schemeClr val="accent2"/>
              </a:solidFill>
              <a:ln w="9525">
                <a:noFill/>
                <a:miter lim="800000"/>
                <a:headEnd/>
                <a:tailEnd/>
              </a:ln>
            </p:spPr>
            <p:txBody>
              <a:bodyPr wrap="none" anchor="ctr"/>
              <a:lstStyle/>
              <a:p>
                <a:endParaRPr lang="en-US"/>
              </a:p>
            </p:txBody>
          </p:sp>
          <p:sp>
            <p:nvSpPr>
              <p:cNvPr id="54" name="Rectangle 50"/>
              <p:cNvSpPr>
                <a:spLocks noChangeArrowheads="1"/>
              </p:cNvSpPr>
              <p:nvPr/>
            </p:nvSpPr>
            <p:spPr bwMode="auto">
              <a:xfrm>
                <a:off x="4414" y="6"/>
                <a:ext cx="48" cy="4320"/>
              </a:xfrm>
              <a:prstGeom prst="rect">
                <a:avLst/>
              </a:prstGeom>
              <a:solidFill>
                <a:schemeClr val="accent2"/>
              </a:solidFill>
              <a:ln w="9525">
                <a:noFill/>
                <a:miter lim="800000"/>
                <a:headEnd/>
                <a:tailEnd/>
              </a:ln>
            </p:spPr>
            <p:txBody>
              <a:bodyPr wrap="none" anchor="ctr"/>
              <a:lstStyle/>
              <a:p>
                <a:endParaRPr lang="en-US"/>
              </a:p>
            </p:txBody>
          </p:sp>
          <p:sp>
            <p:nvSpPr>
              <p:cNvPr id="55" name="Rectangle 51"/>
              <p:cNvSpPr>
                <a:spLocks noChangeArrowheads="1"/>
              </p:cNvSpPr>
              <p:nvPr/>
            </p:nvSpPr>
            <p:spPr bwMode="auto">
              <a:xfrm>
                <a:off x="4510" y="6"/>
                <a:ext cx="48" cy="4320"/>
              </a:xfrm>
              <a:prstGeom prst="rect">
                <a:avLst/>
              </a:prstGeom>
              <a:solidFill>
                <a:schemeClr val="accent2"/>
              </a:solidFill>
              <a:ln w="9525">
                <a:noFill/>
                <a:miter lim="800000"/>
                <a:headEnd/>
                <a:tailEnd/>
              </a:ln>
            </p:spPr>
            <p:txBody>
              <a:bodyPr wrap="none" anchor="ctr"/>
              <a:lstStyle/>
              <a:p>
                <a:endParaRPr lang="en-US"/>
              </a:p>
            </p:txBody>
          </p:sp>
          <p:sp>
            <p:nvSpPr>
              <p:cNvPr id="56" name="Rectangle 52"/>
              <p:cNvSpPr>
                <a:spLocks noChangeArrowheads="1"/>
              </p:cNvSpPr>
              <p:nvPr/>
            </p:nvSpPr>
            <p:spPr bwMode="auto">
              <a:xfrm>
                <a:off x="4606" y="6"/>
                <a:ext cx="48" cy="4320"/>
              </a:xfrm>
              <a:prstGeom prst="rect">
                <a:avLst/>
              </a:prstGeom>
              <a:solidFill>
                <a:schemeClr val="accent2"/>
              </a:solidFill>
              <a:ln w="9525">
                <a:noFill/>
                <a:miter lim="800000"/>
                <a:headEnd/>
                <a:tailEnd/>
              </a:ln>
            </p:spPr>
            <p:txBody>
              <a:bodyPr wrap="none" anchor="ctr"/>
              <a:lstStyle/>
              <a:p>
                <a:endParaRPr lang="en-US"/>
              </a:p>
            </p:txBody>
          </p:sp>
          <p:sp>
            <p:nvSpPr>
              <p:cNvPr id="57" name="Rectangle 53"/>
              <p:cNvSpPr>
                <a:spLocks noChangeArrowheads="1"/>
              </p:cNvSpPr>
              <p:nvPr/>
            </p:nvSpPr>
            <p:spPr bwMode="auto">
              <a:xfrm>
                <a:off x="4702" y="6"/>
                <a:ext cx="48" cy="4320"/>
              </a:xfrm>
              <a:prstGeom prst="rect">
                <a:avLst/>
              </a:prstGeom>
              <a:solidFill>
                <a:schemeClr val="accent2"/>
              </a:solidFill>
              <a:ln w="9525">
                <a:noFill/>
                <a:miter lim="800000"/>
                <a:headEnd/>
                <a:tailEnd/>
              </a:ln>
            </p:spPr>
            <p:txBody>
              <a:bodyPr wrap="none" anchor="ctr"/>
              <a:lstStyle/>
              <a:p>
                <a:endParaRPr lang="en-US"/>
              </a:p>
            </p:txBody>
          </p:sp>
          <p:sp>
            <p:nvSpPr>
              <p:cNvPr id="58" name="Rectangle 54"/>
              <p:cNvSpPr>
                <a:spLocks noChangeArrowheads="1"/>
              </p:cNvSpPr>
              <p:nvPr/>
            </p:nvSpPr>
            <p:spPr bwMode="auto">
              <a:xfrm>
                <a:off x="4798" y="6"/>
                <a:ext cx="48" cy="4320"/>
              </a:xfrm>
              <a:prstGeom prst="rect">
                <a:avLst/>
              </a:prstGeom>
              <a:solidFill>
                <a:schemeClr val="accent2"/>
              </a:solidFill>
              <a:ln w="9525">
                <a:noFill/>
                <a:miter lim="800000"/>
                <a:headEnd/>
                <a:tailEnd/>
              </a:ln>
            </p:spPr>
            <p:txBody>
              <a:bodyPr wrap="none" anchor="ctr"/>
              <a:lstStyle/>
              <a:p>
                <a:endParaRPr lang="en-US"/>
              </a:p>
            </p:txBody>
          </p:sp>
          <p:sp>
            <p:nvSpPr>
              <p:cNvPr id="59" name="Rectangle 55"/>
              <p:cNvSpPr>
                <a:spLocks noChangeArrowheads="1"/>
              </p:cNvSpPr>
              <p:nvPr/>
            </p:nvSpPr>
            <p:spPr bwMode="auto">
              <a:xfrm>
                <a:off x="4894" y="6"/>
                <a:ext cx="48" cy="4320"/>
              </a:xfrm>
              <a:prstGeom prst="rect">
                <a:avLst/>
              </a:prstGeom>
              <a:solidFill>
                <a:schemeClr val="accent2"/>
              </a:solidFill>
              <a:ln w="9525">
                <a:noFill/>
                <a:miter lim="800000"/>
                <a:headEnd/>
                <a:tailEnd/>
              </a:ln>
            </p:spPr>
            <p:txBody>
              <a:bodyPr wrap="none" anchor="ctr"/>
              <a:lstStyle/>
              <a:p>
                <a:endParaRPr lang="en-US"/>
              </a:p>
            </p:txBody>
          </p:sp>
          <p:sp>
            <p:nvSpPr>
              <p:cNvPr id="60" name="Rectangle 56"/>
              <p:cNvSpPr>
                <a:spLocks noChangeArrowheads="1"/>
              </p:cNvSpPr>
              <p:nvPr/>
            </p:nvSpPr>
            <p:spPr bwMode="auto">
              <a:xfrm>
                <a:off x="4990" y="6"/>
                <a:ext cx="48" cy="4320"/>
              </a:xfrm>
              <a:prstGeom prst="rect">
                <a:avLst/>
              </a:prstGeom>
              <a:solidFill>
                <a:schemeClr val="accent2"/>
              </a:solidFill>
              <a:ln w="9525">
                <a:noFill/>
                <a:miter lim="800000"/>
                <a:headEnd/>
                <a:tailEnd/>
              </a:ln>
            </p:spPr>
            <p:txBody>
              <a:bodyPr wrap="none" anchor="ctr"/>
              <a:lstStyle/>
              <a:p>
                <a:endParaRPr lang="en-US"/>
              </a:p>
            </p:txBody>
          </p:sp>
          <p:sp>
            <p:nvSpPr>
              <p:cNvPr id="61" name="Rectangle 57"/>
              <p:cNvSpPr>
                <a:spLocks noChangeArrowheads="1"/>
              </p:cNvSpPr>
              <p:nvPr/>
            </p:nvSpPr>
            <p:spPr bwMode="auto">
              <a:xfrm>
                <a:off x="5086" y="6"/>
                <a:ext cx="48" cy="4320"/>
              </a:xfrm>
              <a:prstGeom prst="rect">
                <a:avLst/>
              </a:prstGeom>
              <a:solidFill>
                <a:schemeClr val="accent2"/>
              </a:solidFill>
              <a:ln w="9525">
                <a:noFill/>
                <a:miter lim="800000"/>
                <a:headEnd/>
                <a:tailEnd/>
              </a:ln>
            </p:spPr>
            <p:txBody>
              <a:bodyPr wrap="none" anchor="ctr"/>
              <a:lstStyle/>
              <a:p>
                <a:endParaRPr lang="en-US"/>
              </a:p>
            </p:txBody>
          </p:sp>
          <p:sp>
            <p:nvSpPr>
              <p:cNvPr id="62" name="Rectangle 58"/>
              <p:cNvSpPr>
                <a:spLocks noChangeArrowheads="1"/>
              </p:cNvSpPr>
              <p:nvPr/>
            </p:nvSpPr>
            <p:spPr bwMode="auto">
              <a:xfrm>
                <a:off x="5182" y="6"/>
                <a:ext cx="48" cy="4320"/>
              </a:xfrm>
              <a:prstGeom prst="rect">
                <a:avLst/>
              </a:prstGeom>
              <a:solidFill>
                <a:schemeClr val="accent2"/>
              </a:solidFill>
              <a:ln w="9525">
                <a:noFill/>
                <a:miter lim="800000"/>
                <a:headEnd/>
                <a:tailEnd/>
              </a:ln>
            </p:spPr>
            <p:txBody>
              <a:bodyPr wrap="none" anchor="ctr"/>
              <a:lstStyle/>
              <a:p>
                <a:endParaRPr lang="en-US"/>
              </a:p>
            </p:txBody>
          </p:sp>
          <p:sp>
            <p:nvSpPr>
              <p:cNvPr id="63" name="Rectangle 59"/>
              <p:cNvSpPr>
                <a:spLocks noChangeArrowheads="1"/>
              </p:cNvSpPr>
              <p:nvPr/>
            </p:nvSpPr>
            <p:spPr bwMode="auto">
              <a:xfrm>
                <a:off x="5278" y="6"/>
                <a:ext cx="48" cy="4320"/>
              </a:xfrm>
              <a:prstGeom prst="rect">
                <a:avLst/>
              </a:prstGeom>
              <a:solidFill>
                <a:schemeClr val="accent2"/>
              </a:solidFill>
              <a:ln w="9525">
                <a:noFill/>
                <a:miter lim="800000"/>
                <a:headEnd/>
                <a:tailEnd/>
              </a:ln>
            </p:spPr>
            <p:txBody>
              <a:bodyPr wrap="none" anchor="ctr"/>
              <a:lstStyle/>
              <a:p>
                <a:endParaRPr lang="en-US"/>
              </a:p>
            </p:txBody>
          </p:sp>
          <p:sp>
            <p:nvSpPr>
              <p:cNvPr id="64" name="Rectangle 60"/>
              <p:cNvSpPr>
                <a:spLocks noChangeArrowheads="1"/>
              </p:cNvSpPr>
              <p:nvPr/>
            </p:nvSpPr>
            <p:spPr bwMode="auto">
              <a:xfrm>
                <a:off x="5374" y="6"/>
                <a:ext cx="48" cy="4320"/>
              </a:xfrm>
              <a:prstGeom prst="rect">
                <a:avLst/>
              </a:prstGeom>
              <a:solidFill>
                <a:schemeClr val="accent2"/>
              </a:solidFill>
              <a:ln w="9525">
                <a:noFill/>
                <a:miter lim="800000"/>
                <a:headEnd/>
                <a:tailEnd/>
              </a:ln>
            </p:spPr>
            <p:txBody>
              <a:bodyPr wrap="none" anchor="ctr"/>
              <a:lstStyle/>
              <a:p>
                <a:endParaRPr lang="en-US"/>
              </a:p>
            </p:txBody>
          </p:sp>
          <p:sp>
            <p:nvSpPr>
              <p:cNvPr id="65" name="Rectangle 61"/>
              <p:cNvSpPr>
                <a:spLocks noChangeArrowheads="1"/>
              </p:cNvSpPr>
              <p:nvPr/>
            </p:nvSpPr>
            <p:spPr bwMode="auto">
              <a:xfrm>
                <a:off x="5470" y="6"/>
                <a:ext cx="48" cy="4320"/>
              </a:xfrm>
              <a:prstGeom prst="rect">
                <a:avLst/>
              </a:prstGeom>
              <a:solidFill>
                <a:schemeClr val="accent2"/>
              </a:solidFill>
              <a:ln w="9525">
                <a:noFill/>
                <a:miter lim="800000"/>
                <a:headEnd/>
                <a:tailEnd/>
              </a:ln>
            </p:spPr>
            <p:txBody>
              <a:bodyPr wrap="none" anchor="ctr"/>
              <a:lstStyle/>
              <a:p>
                <a:endParaRPr lang="en-US"/>
              </a:p>
            </p:txBody>
          </p:sp>
          <p:sp>
            <p:nvSpPr>
              <p:cNvPr id="66" name="Rectangle 62"/>
              <p:cNvSpPr>
                <a:spLocks noChangeArrowheads="1"/>
              </p:cNvSpPr>
              <p:nvPr/>
            </p:nvSpPr>
            <p:spPr bwMode="auto">
              <a:xfrm>
                <a:off x="5566" y="6"/>
                <a:ext cx="48" cy="4320"/>
              </a:xfrm>
              <a:prstGeom prst="rect">
                <a:avLst/>
              </a:prstGeom>
              <a:solidFill>
                <a:schemeClr val="accent2"/>
              </a:solidFill>
              <a:ln w="9525">
                <a:noFill/>
                <a:miter lim="800000"/>
                <a:headEnd/>
                <a:tailEnd/>
              </a:ln>
            </p:spPr>
            <p:txBody>
              <a:bodyPr wrap="none" anchor="ctr"/>
              <a:lstStyle/>
              <a:p>
                <a:endParaRPr lang="en-US"/>
              </a:p>
            </p:txBody>
          </p:sp>
          <p:sp>
            <p:nvSpPr>
              <p:cNvPr id="67" name="Rectangle 63"/>
              <p:cNvSpPr>
                <a:spLocks noChangeArrowheads="1"/>
              </p:cNvSpPr>
              <p:nvPr/>
            </p:nvSpPr>
            <p:spPr bwMode="auto">
              <a:xfrm>
                <a:off x="5662" y="6"/>
                <a:ext cx="48" cy="4320"/>
              </a:xfrm>
              <a:prstGeom prst="rect">
                <a:avLst/>
              </a:prstGeom>
              <a:solidFill>
                <a:schemeClr val="accent2"/>
              </a:solidFill>
              <a:ln w="9525">
                <a:noFill/>
                <a:miter lim="800000"/>
                <a:headEnd/>
                <a:tailEnd/>
              </a:ln>
            </p:spPr>
            <p:txBody>
              <a:bodyPr wrap="none" anchor="ctr"/>
              <a:lstStyle/>
              <a:p>
                <a:endParaRPr lang="en-US"/>
              </a:p>
            </p:txBody>
          </p:sp>
        </p:grpSp>
        <p:sp>
          <p:nvSpPr>
            <p:cNvPr id="6" name="Rectangle 64"/>
            <p:cNvSpPr>
              <a:spLocks noChangeArrowheads="1"/>
            </p:cNvSpPr>
            <p:nvPr userDrawn="1"/>
          </p:nvSpPr>
          <p:spPr bwMode="auto">
            <a:xfrm>
              <a:off x="429" y="0"/>
              <a:ext cx="5331" cy="4320"/>
            </a:xfrm>
            <a:prstGeom prst="rect">
              <a:avLst/>
            </a:prstGeom>
            <a:solidFill>
              <a:schemeClr val="accent1">
                <a:alpha val="50195"/>
              </a:schemeClr>
            </a:solidFill>
            <a:ln w="9525">
              <a:noFill/>
              <a:miter lim="800000"/>
              <a:headEnd/>
              <a:tailEnd/>
            </a:ln>
          </p:spPr>
          <p:txBody>
            <a:bodyPr wrap="none" anchor="ctr"/>
            <a:lstStyle/>
            <a:p>
              <a:endParaRPr lang="en-US"/>
            </a:p>
          </p:txBody>
        </p:sp>
        <p:sp>
          <p:nvSpPr>
            <p:cNvPr id="7" name="Rectangle 65"/>
            <p:cNvSpPr>
              <a:spLocks noChangeArrowheads="1"/>
            </p:cNvSpPr>
            <p:nvPr userDrawn="1"/>
          </p:nvSpPr>
          <p:spPr bwMode="auto">
            <a:xfrm>
              <a:off x="0" y="0"/>
              <a:ext cx="5760" cy="321"/>
            </a:xfrm>
            <a:prstGeom prst="rect">
              <a:avLst/>
            </a:prstGeom>
            <a:solidFill>
              <a:schemeClr val="hlink">
                <a:alpha val="50195"/>
              </a:schemeClr>
            </a:solidFill>
            <a:ln w="9525">
              <a:noFill/>
              <a:miter lim="800000"/>
              <a:headEnd/>
              <a:tailEnd/>
            </a:ln>
          </p:spPr>
          <p:txBody>
            <a:bodyPr wrap="none" anchor="ctr"/>
            <a:lstStyle/>
            <a:p>
              <a:endParaRPr lang="en-US"/>
            </a:p>
          </p:txBody>
        </p:sp>
      </p:grpSp>
      <p:sp>
        <p:nvSpPr>
          <p:cNvPr id="68" name="Rectangle 66"/>
          <p:cNvSpPr>
            <a:spLocks noChangeArrowheads="1"/>
          </p:cNvSpPr>
          <p:nvPr/>
        </p:nvSpPr>
        <p:spPr bwMode="auto">
          <a:xfrm>
            <a:off x="3505200" y="2590800"/>
            <a:ext cx="4892675" cy="76200"/>
          </a:xfrm>
          <a:prstGeom prst="rect">
            <a:avLst/>
          </a:prstGeom>
          <a:solidFill>
            <a:schemeClr val="hlink">
              <a:alpha val="50195"/>
            </a:schemeClr>
          </a:solidFill>
          <a:ln w="9525">
            <a:noFill/>
            <a:miter lim="800000"/>
            <a:headEnd/>
            <a:tailEnd/>
          </a:ln>
        </p:spPr>
        <p:txBody>
          <a:bodyPr wrap="none" anchor="ctr"/>
          <a:lstStyle/>
          <a:p>
            <a:pPr algn="ctr"/>
            <a:endParaRPr kumimoji="1" lang="en-US"/>
          </a:p>
        </p:txBody>
      </p:sp>
      <p:sp>
        <p:nvSpPr>
          <p:cNvPr id="154691" name="Rectangle 67"/>
          <p:cNvSpPr>
            <a:spLocks noGrp="1" noChangeArrowheads="1"/>
          </p:cNvSpPr>
          <p:nvPr>
            <p:ph type="ctrTitle" sz="quarter"/>
          </p:nvPr>
        </p:nvSpPr>
        <p:spPr>
          <a:xfrm>
            <a:off x="779463" y="1096963"/>
            <a:ext cx="7678737" cy="1431925"/>
          </a:xfrm>
        </p:spPr>
        <p:txBody>
          <a:bodyPr/>
          <a:lstStyle>
            <a:lvl1pPr algn="r">
              <a:defRPr/>
            </a:lvl1pPr>
          </a:lstStyle>
          <a:p>
            <a:r>
              <a:rPr lang="en-US"/>
              <a:t>Click to edit Master title style</a:t>
            </a:r>
          </a:p>
        </p:txBody>
      </p:sp>
      <p:sp>
        <p:nvSpPr>
          <p:cNvPr id="154692" name="Rectangle 68"/>
          <p:cNvSpPr>
            <a:spLocks noGrp="1" noChangeArrowheads="1"/>
          </p:cNvSpPr>
          <p:nvPr>
            <p:ph type="subTitle" sz="quarter" idx="1"/>
          </p:nvPr>
        </p:nvSpPr>
        <p:spPr>
          <a:xfrm>
            <a:off x="4021138" y="2860675"/>
            <a:ext cx="4437062" cy="3114675"/>
          </a:xfrm>
        </p:spPr>
        <p:txBody>
          <a:bodyPr/>
          <a:lstStyle>
            <a:lvl1pPr marL="0" indent="0">
              <a:buFont typeface="Wingdings" pitchFamily="-105" charset="2"/>
              <a:buNone/>
              <a:defRPr/>
            </a:lvl1pPr>
          </a:lstStyle>
          <a:p>
            <a:r>
              <a:rPr lang="en-US"/>
              <a:t>Click to edit Master subtitle style</a:t>
            </a:r>
          </a:p>
        </p:txBody>
      </p:sp>
      <p:sp>
        <p:nvSpPr>
          <p:cNvPr id="69" name="Rectangle 69"/>
          <p:cNvSpPr>
            <a:spLocks noGrp="1" noChangeArrowheads="1"/>
          </p:cNvSpPr>
          <p:nvPr>
            <p:ph type="dt" sz="quarter" idx="10"/>
          </p:nvPr>
        </p:nvSpPr>
        <p:spPr>
          <a:xfrm>
            <a:off x="685800" y="6248400"/>
            <a:ext cx="1905000" cy="457200"/>
          </a:xfrm>
        </p:spPr>
        <p:txBody>
          <a:bodyPr/>
          <a:lstStyle>
            <a:lvl1pPr>
              <a:defRPr/>
            </a:lvl1pPr>
          </a:lstStyle>
          <a:p>
            <a:pPr>
              <a:defRPr/>
            </a:pPr>
            <a:endParaRPr lang="en-US"/>
          </a:p>
        </p:txBody>
      </p:sp>
      <p:sp>
        <p:nvSpPr>
          <p:cNvPr id="70" name="Rectangle 70"/>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71" name="Rectangle 71"/>
          <p:cNvSpPr>
            <a:spLocks noGrp="1" noChangeArrowheads="1"/>
          </p:cNvSpPr>
          <p:nvPr>
            <p:ph type="sldNum" sz="quarter" idx="12"/>
          </p:nvPr>
        </p:nvSpPr>
        <p:spPr>
          <a:xfrm>
            <a:off x="6553200" y="6248400"/>
            <a:ext cx="1905000" cy="457200"/>
          </a:xfrm>
        </p:spPr>
        <p:txBody>
          <a:bodyPr/>
          <a:lstStyle>
            <a:lvl1pPr>
              <a:defRPr/>
            </a:lvl1pPr>
          </a:lstStyle>
          <a:p>
            <a:fld id="{77D90D95-8BD2-437C-92C0-718C71438893}" type="slidenum">
              <a:rPr lang="en-US"/>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fld id="{B41C39DD-6D52-443C-BFB4-DEEEFA2A0871}" type="slidenum">
              <a:rPr lang="en-US"/>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4525" y="192088"/>
            <a:ext cx="2039938" cy="59039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71538" y="192088"/>
            <a:ext cx="5970587" cy="59039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fld id="{D4D9263A-2E2D-494C-88CB-DEF4B25607DE}" type="slidenum">
              <a:rPr lang="en-US"/>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fld id="{8FBD7438-4AC4-436B-94AA-66B41F3002A0}" type="slidenum">
              <a:rPr lang="en-US"/>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fld id="{38072FE7-3C7D-4F13-AAEA-4EBA59DE349B}" type="slidenum">
              <a:rPr lang="en-US"/>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2813" y="1905000"/>
            <a:ext cx="39782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43488" y="1905000"/>
            <a:ext cx="3979862"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7"/>
          <p:cNvSpPr>
            <a:spLocks noGrp="1" noChangeArrowheads="1"/>
          </p:cNvSpPr>
          <p:nvPr>
            <p:ph type="dt" sz="half" idx="10"/>
          </p:nvPr>
        </p:nvSpPr>
        <p:spPr>
          <a:ln/>
        </p:spPr>
        <p:txBody>
          <a:bodyPr/>
          <a:lstStyle>
            <a:lvl1pPr>
              <a:defRPr/>
            </a:lvl1pPr>
          </a:lstStyle>
          <a:p>
            <a:pPr>
              <a:defRPr/>
            </a:pPr>
            <a:endParaRPr 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p>
        </p:txBody>
      </p:sp>
      <p:sp>
        <p:nvSpPr>
          <p:cNvPr id="7" name="Rectangle 69"/>
          <p:cNvSpPr>
            <a:spLocks noGrp="1" noChangeArrowheads="1"/>
          </p:cNvSpPr>
          <p:nvPr>
            <p:ph type="sldNum" sz="quarter" idx="12"/>
          </p:nvPr>
        </p:nvSpPr>
        <p:spPr>
          <a:ln/>
        </p:spPr>
        <p:txBody>
          <a:bodyPr/>
          <a:lstStyle>
            <a:lvl1pPr>
              <a:defRPr/>
            </a:lvl1pPr>
          </a:lstStyle>
          <a:p>
            <a:fld id="{4481A3A1-4925-4D3E-8270-B94F3C7319CF}" type="slidenum">
              <a:rPr lang="en-US"/>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7"/>
          <p:cNvSpPr>
            <a:spLocks noGrp="1" noChangeArrowheads="1"/>
          </p:cNvSpPr>
          <p:nvPr>
            <p:ph type="dt" sz="half" idx="10"/>
          </p:nvPr>
        </p:nvSpPr>
        <p:spPr>
          <a:ln/>
        </p:spPr>
        <p:txBody>
          <a:bodyPr/>
          <a:lstStyle>
            <a:lvl1pPr>
              <a:defRPr/>
            </a:lvl1pPr>
          </a:lstStyle>
          <a:p>
            <a:pPr>
              <a:defRPr/>
            </a:pPr>
            <a:endParaRPr lang="en-US"/>
          </a:p>
        </p:txBody>
      </p:sp>
      <p:sp>
        <p:nvSpPr>
          <p:cNvPr id="8" name="Rectangle 68"/>
          <p:cNvSpPr>
            <a:spLocks noGrp="1" noChangeArrowheads="1"/>
          </p:cNvSpPr>
          <p:nvPr>
            <p:ph type="ftr" sz="quarter" idx="11"/>
          </p:nvPr>
        </p:nvSpPr>
        <p:spPr>
          <a:ln/>
        </p:spPr>
        <p:txBody>
          <a:bodyPr/>
          <a:lstStyle>
            <a:lvl1pPr>
              <a:defRPr/>
            </a:lvl1pPr>
          </a:lstStyle>
          <a:p>
            <a:pPr>
              <a:defRPr/>
            </a:pPr>
            <a:endParaRPr lang="en-US"/>
          </a:p>
        </p:txBody>
      </p:sp>
      <p:sp>
        <p:nvSpPr>
          <p:cNvPr id="9" name="Rectangle 69"/>
          <p:cNvSpPr>
            <a:spLocks noGrp="1" noChangeArrowheads="1"/>
          </p:cNvSpPr>
          <p:nvPr>
            <p:ph type="sldNum" sz="quarter" idx="12"/>
          </p:nvPr>
        </p:nvSpPr>
        <p:spPr>
          <a:ln/>
        </p:spPr>
        <p:txBody>
          <a:bodyPr/>
          <a:lstStyle>
            <a:lvl1pPr>
              <a:defRPr/>
            </a:lvl1pPr>
          </a:lstStyle>
          <a:p>
            <a:fld id="{C9FE768E-26DB-4C76-B00F-3008D55419C0}" type="slidenum">
              <a:rPr lang="en-US"/>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7"/>
          <p:cNvSpPr>
            <a:spLocks noGrp="1" noChangeArrowheads="1"/>
          </p:cNvSpPr>
          <p:nvPr>
            <p:ph type="dt" sz="half" idx="10"/>
          </p:nvPr>
        </p:nvSpPr>
        <p:spPr>
          <a:ln/>
        </p:spPr>
        <p:txBody>
          <a:bodyPr/>
          <a:lstStyle>
            <a:lvl1pPr>
              <a:defRPr/>
            </a:lvl1pPr>
          </a:lstStyle>
          <a:p>
            <a:pPr>
              <a:defRPr/>
            </a:pPr>
            <a:endParaRPr lang="en-US"/>
          </a:p>
        </p:txBody>
      </p:sp>
      <p:sp>
        <p:nvSpPr>
          <p:cNvPr id="4" name="Rectangle 68"/>
          <p:cNvSpPr>
            <a:spLocks noGrp="1" noChangeArrowheads="1"/>
          </p:cNvSpPr>
          <p:nvPr>
            <p:ph type="ftr" sz="quarter" idx="11"/>
          </p:nvPr>
        </p:nvSpPr>
        <p:spPr>
          <a:ln/>
        </p:spPr>
        <p:txBody>
          <a:bodyPr/>
          <a:lstStyle>
            <a:lvl1pPr>
              <a:defRPr/>
            </a:lvl1pPr>
          </a:lstStyle>
          <a:p>
            <a:pPr>
              <a:defRPr/>
            </a:pPr>
            <a:endParaRPr lang="en-US"/>
          </a:p>
        </p:txBody>
      </p:sp>
      <p:sp>
        <p:nvSpPr>
          <p:cNvPr id="5" name="Rectangle 69"/>
          <p:cNvSpPr>
            <a:spLocks noGrp="1" noChangeArrowheads="1"/>
          </p:cNvSpPr>
          <p:nvPr>
            <p:ph type="sldNum" sz="quarter" idx="12"/>
          </p:nvPr>
        </p:nvSpPr>
        <p:spPr>
          <a:ln/>
        </p:spPr>
        <p:txBody>
          <a:bodyPr/>
          <a:lstStyle>
            <a:lvl1pPr>
              <a:defRPr/>
            </a:lvl1pPr>
          </a:lstStyle>
          <a:p>
            <a:fld id="{8AB367FD-9136-4D1B-97C8-87EE04F51C5E}" type="slidenum">
              <a:rPr lang="en-US"/>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7"/>
          <p:cNvSpPr>
            <a:spLocks noGrp="1" noChangeArrowheads="1"/>
          </p:cNvSpPr>
          <p:nvPr>
            <p:ph type="dt" sz="half" idx="10"/>
          </p:nvPr>
        </p:nvSpPr>
        <p:spPr>
          <a:ln/>
        </p:spPr>
        <p:txBody>
          <a:bodyPr/>
          <a:lstStyle>
            <a:lvl1pPr>
              <a:defRPr/>
            </a:lvl1pPr>
          </a:lstStyle>
          <a:p>
            <a:pPr>
              <a:defRPr/>
            </a:pPr>
            <a:endParaRPr lang="en-US"/>
          </a:p>
        </p:txBody>
      </p:sp>
      <p:sp>
        <p:nvSpPr>
          <p:cNvPr id="3" name="Rectangle 68"/>
          <p:cNvSpPr>
            <a:spLocks noGrp="1" noChangeArrowheads="1"/>
          </p:cNvSpPr>
          <p:nvPr>
            <p:ph type="ftr" sz="quarter" idx="11"/>
          </p:nvPr>
        </p:nvSpPr>
        <p:spPr>
          <a:ln/>
        </p:spPr>
        <p:txBody>
          <a:bodyPr/>
          <a:lstStyle>
            <a:lvl1pPr>
              <a:defRPr/>
            </a:lvl1pPr>
          </a:lstStyle>
          <a:p>
            <a:pPr>
              <a:defRPr/>
            </a:pPr>
            <a:endParaRPr lang="en-US"/>
          </a:p>
        </p:txBody>
      </p:sp>
      <p:sp>
        <p:nvSpPr>
          <p:cNvPr id="4" name="Rectangle 69"/>
          <p:cNvSpPr>
            <a:spLocks noGrp="1" noChangeArrowheads="1"/>
          </p:cNvSpPr>
          <p:nvPr>
            <p:ph type="sldNum" sz="quarter" idx="12"/>
          </p:nvPr>
        </p:nvSpPr>
        <p:spPr>
          <a:ln/>
        </p:spPr>
        <p:txBody>
          <a:bodyPr/>
          <a:lstStyle>
            <a:lvl1pPr>
              <a:defRPr/>
            </a:lvl1pPr>
          </a:lstStyle>
          <a:p>
            <a:fld id="{EA1D9FDB-E6B7-463D-9073-971ABADF25B6}" type="slidenum">
              <a:rPr lang="en-US"/>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7"/>
          <p:cNvSpPr>
            <a:spLocks noGrp="1" noChangeArrowheads="1"/>
          </p:cNvSpPr>
          <p:nvPr>
            <p:ph type="dt" sz="half" idx="10"/>
          </p:nvPr>
        </p:nvSpPr>
        <p:spPr>
          <a:ln/>
        </p:spPr>
        <p:txBody>
          <a:bodyPr/>
          <a:lstStyle>
            <a:lvl1pPr>
              <a:defRPr/>
            </a:lvl1pPr>
          </a:lstStyle>
          <a:p>
            <a:pPr>
              <a:defRPr/>
            </a:pPr>
            <a:endParaRPr 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p>
        </p:txBody>
      </p:sp>
      <p:sp>
        <p:nvSpPr>
          <p:cNvPr id="7" name="Rectangle 69"/>
          <p:cNvSpPr>
            <a:spLocks noGrp="1" noChangeArrowheads="1"/>
          </p:cNvSpPr>
          <p:nvPr>
            <p:ph type="sldNum" sz="quarter" idx="12"/>
          </p:nvPr>
        </p:nvSpPr>
        <p:spPr>
          <a:ln/>
        </p:spPr>
        <p:txBody>
          <a:bodyPr/>
          <a:lstStyle>
            <a:lvl1pPr>
              <a:defRPr/>
            </a:lvl1pPr>
          </a:lstStyle>
          <a:p>
            <a:fld id="{2468F3AD-415C-42EB-9554-80102B83F0E4}" type="slidenum">
              <a:rPr lang="en-US"/>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7"/>
          <p:cNvSpPr>
            <a:spLocks noGrp="1" noChangeArrowheads="1"/>
          </p:cNvSpPr>
          <p:nvPr>
            <p:ph type="dt" sz="half" idx="10"/>
          </p:nvPr>
        </p:nvSpPr>
        <p:spPr>
          <a:ln/>
        </p:spPr>
        <p:txBody>
          <a:bodyPr/>
          <a:lstStyle>
            <a:lvl1pPr>
              <a:defRPr/>
            </a:lvl1pPr>
          </a:lstStyle>
          <a:p>
            <a:pPr>
              <a:defRPr/>
            </a:pPr>
            <a:endParaRPr 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p>
        </p:txBody>
      </p:sp>
      <p:sp>
        <p:nvSpPr>
          <p:cNvPr id="7" name="Rectangle 69"/>
          <p:cNvSpPr>
            <a:spLocks noGrp="1" noChangeArrowheads="1"/>
          </p:cNvSpPr>
          <p:nvPr>
            <p:ph type="sldNum" sz="quarter" idx="12"/>
          </p:nvPr>
        </p:nvSpPr>
        <p:spPr>
          <a:ln/>
        </p:spPr>
        <p:txBody>
          <a:bodyPr/>
          <a:lstStyle>
            <a:lvl1pPr>
              <a:defRPr/>
            </a:lvl1pPr>
          </a:lstStyle>
          <a:p>
            <a:fld id="{1CEB93AD-828C-400B-9033-9013A25A6BE2}" type="slidenum">
              <a:rPr lang="en-US"/>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7175" cy="6867525"/>
            <a:chOff x="0" y="0"/>
            <a:chExt cx="5762" cy="4326"/>
          </a:xfrm>
        </p:grpSpPr>
        <p:sp>
          <p:nvSpPr>
            <p:cNvPr id="1032" name="Rectangle 3"/>
            <p:cNvSpPr>
              <a:spLocks noChangeArrowheads="1"/>
            </p:cNvSpPr>
            <p:nvPr userDrawn="1"/>
          </p:nvSpPr>
          <p:spPr bwMode="hidden">
            <a:xfrm>
              <a:off x="0" y="0"/>
              <a:ext cx="48" cy="4320"/>
            </a:xfrm>
            <a:prstGeom prst="rect">
              <a:avLst/>
            </a:prstGeom>
            <a:solidFill>
              <a:schemeClr val="accent2"/>
            </a:solidFill>
            <a:ln w="9525">
              <a:noFill/>
              <a:miter lim="800000"/>
              <a:headEnd/>
              <a:tailEnd/>
            </a:ln>
          </p:spPr>
          <p:txBody>
            <a:bodyPr wrap="none" anchor="ctr"/>
            <a:lstStyle/>
            <a:p>
              <a:endParaRPr lang="en-US"/>
            </a:p>
          </p:txBody>
        </p:sp>
        <p:sp>
          <p:nvSpPr>
            <p:cNvPr id="1033" name="Rectangle 4"/>
            <p:cNvSpPr>
              <a:spLocks noChangeArrowheads="1"/>
            </p:cNvSpPr>
            <p:nvPr userDrawn="1"/>
          </p:nvSpPr>
          <p:spPr bwMode="hidden">
            <a:xfrm>
              <a:off x="96" y="6"/>
              <a:ext cx="48" cy="4320"/>
            </a:xfrm>
            <a:prstGeom prst="rect">
              <a:avLst/>
            </a:prstGeom>
            <a:solidFill>
              <a:schemeClr val="accent2"/>
            </a:solidFill>
            <a:ln w="9525">
              <a:noFill/>
              <a:miter lim="800000"/>
              <a:headEnd/>
              <a:tailEnd/>
            </a:ln>
          </p:spPr>
          <p:txBody>
            <a:bodyPr wrap="none" anchor="ctr"/>
            <a:lstStyle/>
            <a:p>
              <a:endParaRPr lang="en-US"/>
            </a:p>
          </p:txBody>
        </p:sp>
        <p:sp>
          <p:nvSpPr>
            <p:cNvPr id="1034" name="Rectangle 5"/>
            <p:cNvSpPr>
              <a:spLocks noChangeArrowheads="1"/>
            </p:cNvSpPr>
            <p:nvPr userDrawn="1"/>
          </p:nvSpPr>
          <p:spPr bwMode="hidden">
            <a:xfrm>
              <a:off x="192" y="6"/>
              <a:ext cx="48" cy="4320"/>
            </a:xfrm>
            <a:prstGeom prst="rect">
              <a:avLst/>
            </a:prstGeom>
            <a:solidFill>
              <a:schemeClr val="accent2"/>
            </a:solidFill>
            <a:ln w="9525">
              <a:noFill/>
              <a:miter lim="800000"/>
              <a:headEnd/>
              <a:tailEnd/>
            </a:ln>
          </p:spPr>
          <p:txBody>
            <a:bodyPr wrap="none" anchor="ctr"/>
            <a:lstStyle/>
            <a:p>
              <a:endParaRPr lang="en-US"/>
            </a:p>
          </p:txBody>
        </p:sp>
        <p:sp>
          <p:nvSpPr>
            <p:cNvPr id="1035" name="Rectangle 6"/>
            <p:cNvSpPr>
              <a:spLocks noChangeArrowheads="1"/>
            </p:cNvSpPr>
            <p:nvPr userDrawn="1"/>
          </p:nvSpPr>
          <p:spPr bwMode="hidden">
            <a:xfrm>
              <a:off x="288" y="6"/>
              <a:ext cx="48" cy="4320"/>
            </a:xfrm>
            <a:prstGeom prst="rect">
              <a:avLst/>
            </a:prstGeom>
            <a:solidFill>
              <a:schemeClr val="accent2"/>
            </a:solidFill>
            <a:ln w="9525">
              <a:noFill/>
              <a:miter lim="800000"/>
              <a:headEnd/>
              <a:tailEnd/>
            </a:ln>
          </p:spPr>
          <p:txBody>
            <a:bodyPr wrap="none" anchor="ctr"/>
            <a:lstStyle/>
            <a:p>
              <a:endParaRPr lang="en-US"/>
            </a:p>
          </p:txBody>
        </p:sp>
        <p:sp>
          <p:nvSpPr>
            <p:cNvPr id="1036" name="Rectangle 7"/>
            <p:cNvSpPr>
              <a:spLocks noChangeArrowheads="1"/>
            </p:cNvSpPr>
            <p:nvPr userDrawn="1"/>
          </p:nvSpPr>
          <p:spPr bwMode="hidden">
            <a:xfrm>
              <a:off x="384" y="6"/>
              <a:ext cx="48" cy="4320"/>
            </a:xfrm>
            <a:prstGeom prst="rect">
              <a:avLst/>
            </a:prstGeom>
            <a:solidFill>
              <a:schemeClr val="accent2"/>
            </a:solidFill>
            <a:ln w="9525">
              <a:noFill/>
              <a:miter lim="800000"/>
              <a:headEnd/>
              <a:tailEnd/>
            </a:ln>
          </p:spPr>
          <p:txBody>
            <a:bodyPr wrap="none" anchor="ctr"/>
            <a:lstStyle/>
            <a:p>
              <a:endParaRPr lang="en-US"/>
            </a:p>
          </p:txBody>
        </p:sp>
        <p:sp>
          <p:nvSpPr>
            <p:cNvPr id="1037" name="Rectangle 8"/>
            <p:cNvSpPr>
              <a:spLocks noChangeArrowheads="1"/>
            </p:cNvSpPr>
            <p:nvPr userDrawn="1"/>
          </p:nvSpPr>
          <p:spPr bwMode="hidden">
            <a:xfrm>
              <a:off x="480" y="6"/>
              <a:ext cx="48" cy="4320"/>
            </a:xfrm>
            <a:prstGeom prst="rect">
              <a:avLst/>
            </a:prstGeom>
            <a:solidFill>
              <a:schemeClr val="accent2"/>
            </a:solidFill>
            <a:ln w="9525">
              <a:noFill/>
              <a:miter lim="800000"/>
              <a:headEnd/>
              <a:tailEnd/>
            </a:ln>
          </p:spPr>
          <p:txBody>
            <a:bodyPr wrap="none" anchor="ctr"/>
            <a:lstStyle/>
            <a:p>
              <a:endParaRPr lang="en-US"/>
            </a:p>
          </p:txBody>
        </p:sp>
        <p:sp>
          <p:nvSpPr>
            <p:cNvPr id="1038" name="Rectangle 9"/>
            <p:cNvSpPr>
              <a:spLocks noChangeArrowheads="1"/>
            </p:cNvSpPr>
            <p:nvPr userDrawn="1"/>
          </p:nvSpPr>
          <p:spPr bwMode="hidden">
            <a:xfrm>
              <a:off x="576" y="6"/>
              <a:ext cx="48" cy="4320"/>
            </a:xfrm>
            <a:prstGeom prst="rect">
              <a:avLst/>
            </a:prstGeom>
            <a:solidFill>
              <a:schemeClr val="accent2"/>
            </a:solidFill>
            <a:ln w="9525">
              <a:noFill/>
              <a:miter lim="800000"/>
              <a:headEnd/>
              <a:tailEnd/>
            </a:ln>
          </p:spPr>
          <p:txBody>
            <a:bodyPr wrap="none" anchor="ctr"/>
            <a:lstStyle/>
            <a:p>
              <a:endParaRPr lang="en-US"/>
            </a:p>
          </p:txBody>
        </p:sp>
        <p:sp>
          <p:nvSpPr>
            <p:cNvPr id="1039" name="Rectangle 10"/>
            <p:cNvSpPr>
              <a:spLocks noChangeArrowheads="1"/>
            </p:cNvSpPr>
            <p:nvPr userDrawn="1"/>
          </p:nvSpPr>
          <p:spPr bwMode="hidden">
            <a:xfrm>
              <a:off x="672" y="6"/>
              <a:ext cx="48" cy="4320"/>
            </a:xfrm>
            <a:prstGeom prst="rect">
              <a:avLst/>
            </a:prstGeom>
            <a:solidFill>
              <a:schemeClr val="accent2"/>
            </a:solidFill>
            <a:ln w="9525">
              <a:noFill/>
              <a:miter lim="800000"/>
              <a:headEnd/>
              <a:tailEnd/>
            </a:ln>
          </p:spPr>
          <p:txBody>
            <a:bodyPr wrap="none" anchor="ctr"/>
            <a:lstStyle/>
            <a:p>
              <a:endParaRPr lang="en-US"/>
            </a:p>
          </p:txBody>
        </p:sp>
        <p:sp>
          <p:nvSpPr>
            <p:cNvPr id="1040" name="Rectangle 11"/>
            <p:cNvSpPr>
              <a:spLocks noChangeArrowheads="1"/>
            </p:cNvSpPr>
            <p:nvPr userDrawn="1"/>
          </p:nvSpPr>
          <p:spPr bwMode="hidden">
            <a:xfrm>
              <a:off x="768" y="6"/>
              <a:ext cx="48" cy="4320"/>
            </a:xfrm>
            <a:prstGeom prst="rect">
              <a:avLst/>
            </a:prstGeom>
            <a:solidFill>
              <a:schemeClr val="accent2"/>
            </a:solidFill>
            <a:ln w="9525">
              <a:noFill/>
              <a:miter lim="800000"/>
              <a:headEnd/>
              <a:tailEnd/>
            </a:ln>
          </p:spPr>
          <p:txBody>
            <a:bodyPr wrap="none" anchor="ctr"/>
            <a:lstStyle/>
            <a:p>
              <a:endParaRPr lang="en-US"/>
            </a:p>
          </p:txBody>
        </p:sp>
        <p:sp>
          <p:nvSpPr>
            <p:cNvPr id="1041" name="Rectangle 12"/>
            <p:cNvSpPr>
              <a:spLocks noChangeArrowheads="1"/>
            </p:cNvSpPr>
            <p:nvPr userDrawn="1"/>
          </p:nvSpPr>
          <p:spPr bwMode="hidden">
            <a:xfrm>
              <a:off x="864" y="6"/>
              <a:ext cx="48" cy="4320"/>
            </a:xfrm>
            <a:prstGeom prst="rect">
              <a:avLst/>
            </a:prstGeom>
            <a:solidFill>
              <a:schemeClr val="accent2"/>
            </a:solidFill>
            <a:ln w="9525">
              <a:noFill/>
              <a:miter lim="800000"/>
              <a:headEnd/>
              <a:tailEnd/>
            </a:ln>
          </p:spPr>
          <p:txBody>
            <a:bodyPr wrap="none" anchor="ctr"/>
            <a:lstStyle/>
            <a:p>
              <a:endParaRPr lang="en-US"/>
            </a:p>
          </p:txBody>
        </p:sp>
        <p:sp>
          <p:nvSpPr>
            <p:cNvPr id="1042" name="Rectangle 13"/>
            <p:cNvSpPr>
              <a:spLocks noChangeArrowheads="1"/>
            </p:cNvSpPr>
            <p:nvPr userDrawn="1"/>
          </p:nvSpPr>
          <p:spPr bwMode="hidden">
            <a:xfrm>
              <a:off x="960" y="6"/>
              <a:ext cx="48" cy="4320"/>
            </a:xfrm>
            <a:prstGeom prst="rect">
              <a:avLst/>
            </a:prstGeom>
            <a:solidFill>
              <a:schemeClr val="accent2"/>
            </a:solidFill>
            <a:ln w="9525">
              <a:noFill/>
              <a:miter lim="800000"/>
              <a:headEnd/>
              <a:tailEnd/>
            </a:ln>
          </p:spPr>
          <p:txBody>
            <a:bodyPr wrap="none" anchor="ctr"/>
            <a:lstStyle/>
            <a:p>
              <a:endParaRPr lang="en-US"/>
            </a:p>
          </p:txBody>
        </p:sp>
        <p:sp>
          <p:nvSpPr>
            <p:cNvPr id="1043" name="Rectangle 14"/>
            <p:cNvSpPr>
              <a:spLocks noChangeArrowheads="1"/>
            </p:cNvSpPr>
            <p:nvPr userDrawn="1"/>
          </p:nvSpPr>
          <p:spPr bwMode="hidden">
            <a:xfrm>
              <a:off x="1056" y="6"/>
              <a:ext cx="48" cy="4320"/>
            </a:xfrm>
            <a:prstGeom prst="rect">
              <a:avLst/>
            </a:prstGeom>
            <a:solidFill>
              <a:schemeClr val="accent2"/>
            </a:solidFill>
            <a:ln w="9525">
              <a:noFill/>
              <a:miter lim="800000"/>
              <a:headEnd/>
              <a:tailEnd/>
            </a:ln>
          </p:spPr>
          <p:txBody>
            <a:bodyPr wrap="none" anchor="ctr"/>
            <a:lstStyle/>
            <a:p>
              <a:endParaRPr lang="en-US"/>
            </a:p>
          </p:txBody>
        </p:sp>
        <p:sp>
          <p:nvSpPr>
            <p:cNvPr id="1044" name="Rectangle 15"/>
            <p:cNvSpPr>
              <a:spLocks noChangeArrowheads="1"/>
            </p:cNvSpPr>
            <p:nvPr userDrawn="1"/>
          </p:nvSpPr>
          <p:spPr bwMode="hidden">
            <a:xfrm>
              <a:off x="1152" y="6"/>
              <a:ext cx="48" cy="4320"/>
            </a:xfrm>
            <a:prstGeom prst="rect">
              <a:avLst/>
            </a:prstGeom>
            <a:solidFill>
              <a:schemeClr val="accent2"/>
            </a:solidFill>
            <a:ln w="9525">
              <a:noFill/>
              <a:miter lim="800000"/>
              <a:headEnd/>
              <a:tailEnd/>
            </a:ln>
          </p:spPr>
          <p:txBody>
            <a:bodyPr wrap="none" anchor="ctr"/>
            <a:lstStyle/>
            <a:p>
              <a:endParaRPr lang="en-US"/>
            </a:p>
          </p:txBody>
        </p:sp>
        <p:sp>
          <p:nvSpPr>
            <p:cNvPr id="1045" name="Rectangle 16"/>
            <p:cNvSpPr>
              <a:spLocks noChangeArrowheads="1"/>
            </p:cNvSpPr>
            <p:nvPr userDrawn="1"/>
          </p:nvSpPr>
          <p:spPr bwMode="hidden">
            <a:xfrm>
              <a:off x="1248" y="6"/>
              <a:ext cx="48" cy="4320"/>
            </a:xfrm>
            <a:prstGeom prst="rect">
              <a:avLst/>
            </a:prstGeom>
            <a:solidFill>
              <a:schemeClr val="accent2"/>
            </a:solidFill>
            <a:ln w="9525">
              <a:noFill/>
              <a:miter lim="800000"/>
              <a:headEnd/>
              <a:tailEnd/>
            </a:ln>
          </p:spPr>
          <p:txBody>
            <a:bodyPr wrap="none" anchor="ctr"/>
            <a:lstStyle/>
            <a:p>
              <a:endParaRPr lang="en-US"/>
            </a:p>
          </p:txBody>
        </p:sp>
        <p:sp>
          <p:nvSpPr>
            <p:cNvPr id="1046" name="Rectangle 17"/>
            <p:cNvSpPr>
              <a:spLocks noChangeArrowheads="1"/>
            </p:cNvSpPr>
            <p:nvPr userDrawn="1"/>
          </p:nvSpPr>
          <p:spPr bwMode="hidden">
            <a:xfrm>
              <a:off x="1344" y="6"/>
              <a:ext cx="48" cy="4320"/>
            </a:xfrm>
            <a:prstGeom prst="rect">
              <a:avLst/>
            </a:prstGeom>
            <a:solidFill>
              <a:schemeClr val="accent2"/>
            </a:solidFill>
            <a:ln w="9525">
              <a:noFill/>
              <a:miter lim="800000"/>
              <a:headEnd/>
              <a:tailEnd/>
            </a:ln>
          </p:spPr>
          <p:txBody>
            <a:bodyPr wrap="none" anchor="ctr"/>
            <a:lstStyle/>
            <a:p>
              <a:endParaRPr lang="en-US"/>
            </a:p>
          </p:txBody>
        </p:sp>
        <p:sp>
          <p:nvSpPr>
            <p:cNvPr id="1047" name="Rectangle 18"/>
            <p:cNvSpPr>
              <a:spLocks noChangeArrowheads="1"/>
            </p:cNvSpPr>
            <p:nvPr userDrawn="1"/>
          </p:nvSpPr>
          <p:spPr bwMode="hidden">
            <a:xfrm>
              <a:off x="1440" y="6"/>
              <a:ext cx="48" cy="4320"/>
            </a:xfrm>
            <a:prstGeom prst="rect">
              <a:avLst/>
            </a:prstGeom>
            <a:solidFill>
              <a:schemeClr val="accent2"/>
            </a:solidFill>
            <a:ln w="9525">
              <a:noFill/>
              <a:miter lim="800000"/>
              <a:headEnd/>
              <a:tailEnd/>
            </a:ln>
          </p:spPr>
          <p:txBody>
            <a:bodyPr wrap="none" anchor="ctr"/>
            <a:lstStyle/>
            <a:p>
              <a:endParaRPr lang="en-US"/>
            </a:p>
          </p:txBody>
        </p:sp>
        <p:sp>
          <p:nvSpPr>
            <p:cNvPr id="1048" name="Rectangle 19"/>
            <p:cNvSpPr>
              <a:spLocks noChangeArrowheads="1"/>
            </p:cNvSpPr>
            <p:nvPr userDrawn="1"/>
          </p:nvSpPr>
          <p:spPr bwMode="hidden">
            <a:xfrm>
              <a:off x="1536" y="6"/>
              <a:ext cx="48" cy="4320"/>
            </a:xfrm>
            <a:prstGeom prst="rect">
              <a:avLst/>
            </a:prstGeom>
            <a:solidFill>
              <a:schemeClr val="accent2"/>
            </a:solidFill>
            <a:ln w="9525">
              <a:noFill/>
              <a:miter lim="800000"/>
              <a:headEnd/>
              <a:tailEnd/>
            </a:ln>
          </p:spPr>
          <p:txBody>
            <a:bodyPr wrap="none" anchor="ctr"/>
            <a:lstStyle/>
            <a:p>
              <a:endParaRPr lang="en-US"/>
            </a:p>
          </p:txBody>
        </p:sp>
        <p:sp>
          <p:nvSpPr>
            <p:cNvPr id="1049" name="Rectangle 20"/>
            <p:cNvSpPr>
              <a:spLocks noChangeArrowheads="1"/>
            </p:cNvSpPr>
            <p:nvPr userDrawn="1"/>
          </p:nvSpPr>
          <p:spPr bwMode="hidden">
            <a:xfrm>
              <a:off x="1632" y="6"/>
              <a:ext cx="48" cy="4320"/>
            </a:xfrm>
            <a:prstGeom prst="rect">
              <a:avLst/>
            </a:prstGeom>
            <a:solidFill>
              <a:schemeClr val="accent2"/>
            </a:solidFill>
            <a:ln w="9525">
              <a:noFill/>
              <a:miter lim="800000"/>
              <a:headEnd/>
              <a:tailEnd/>
            </a:ln>
          </p:spPr>
          <p:txBody>
            <a:bodyPr wrap="none" anchor="ctr"/>
            <a:lstStyle/>
            <a:p>
              <a:endParaRPr lang="en-US"/>
            </a:p>
          </p:txBody>
        </p:sp>
        <p:sp>
          <p:nvSpPr>
            <p:cNvPr id="1050" name="Rectangle 21"/>
            <p:cNvSpPr>
              <a:spLocks noChangeArrowheads="1"/>
            </p:cNvSpPr>
            <p:nvPr userDrawn="1"/>
          </p:nvSpPr>
          <p:spPr bwMode="hidden">
            <a:xfrm>
              <a:off x="1728" y="6"/>
              <a:ext cx="48" cy="4320"/>
            </a:xfrm>
            <a:prstGeom prst="rect">
              <a:avLst/>
            </a:prstGeom>
            <a:solidFill>
              <a:schemeClr val="accent2"/>
            </a:solidFill>
            <a:ln w="9525">
              <a:noFill/>
              <a:miter lim="800000"/>
              <a:headEnd/>
              <a:tailEnd/>
            </a:ln>
          </p:spPr>
          <p:txBody>
            <a:bodyPr wrap="none" anchor="ctr"/>
            <a:lstStyle/>
            <a:p>
              <a:endParaRPr lang="en-US"/>
            </a:p>
          </p:txBody>
        </p:sp>
        <p:sp>
          <p:nvSpPr>
            <p:cNvPr id="1051" name="Rectangle 22"/>
            <p:cNvSpPr>
              <a:spLocks noChangeArrowheads="1"/>
            </p:cNvSpPr>
            <p:nvPr userDrawn="1"/>
          </p:nvSpPr>
          <p:spPr bwMode="hidden">
            <a:xfrm>
              <a:off x="1824" y="6"/>
              <a:ext cx="48" cy="4320"/>
            </a:xfrm>
            <a:prstGeom prst="rect">
              <a:avLst/>
            </a:prstGeom>
            <a:solidFill>
              <a:schemeClr val="accent2"/>
            </a:solidFill>
            <a:ln w="9525">
              <a:noFill/>
              <a:miter lim="800000"/>
              <a:headEnd/>
              <a:tailEnd/>
            </a:ln>
          </p:spPr>
          <p:txBody>
            <a:bodyPr wrap="none" anchor="ctr"/>
            <a:lstStyle/>
            <a:p>
              <a:endParaRPr lang="en-US"/>
            </a:p>
          </p:txBody>
        </p:sp>
        <p:sp>
          <p:nvSpPr>
            <p:cNvPr id="1052" name="Rectangle 23"/>
            <p:cNvSpPr>
              <a:spLocks noChangeArrowheads="1"/>
            </p:cNvSpPr>
            <p:nvPr userDrawn="1"/>
          </p:nvSpPr>
          <p:spPr bwMode="hidden">
            <a:xfrm>
              <a:off x="1920" y="6"/>
              <a:ext cx="48" cy="4320"/>
            </a:xfrm>
            <a:prstGeom prst="rect">
              <a:avLst/>
            </a:prstGeom>
            <a:solidFill>
              <a:schemeClr val="accent2"/>
            </a:solidFill>
            <a:ln w="9525">
              <a:noFill/>
              <a:miter lim="800000"/>
              <a:headEnd/>
              <a:tailEnd/>
            </a:ln>
          </p:spPr>
          <p:txBody>
            <a:bodyPr wrap="none" anchor="ctr"/>
            <a:lstStyle/>
            <a:p>
              <a:endParaRPr lang="en-US"/>
            </a:p>
          </p:txBody>
        </p:sp>
        <p:sp>
          <p:nvSpPr>
            <p:cNvPr id="1053" name="Rectangle 24"/>
            <p:cNvSpPr>
              <a:spLocks noChangeArrowheads="1"/>
            </p:cNvSpPr>
            <p:nvPr userDrawn="1"/>
          </p:nvSpPr>
          <p:spPr bwMode="hidden">
            <a:xfrm>
              <a:off x="2016" y="6"/>
              <a:ext cx="48" cy="4320"/>
            </a:xfrm>
            <a:prstGeom prst="rect">
              <a:avLst/>
            </a:prstGeom>
            <a:solidFill>
              <a:schemeClr val="accent2"/>
            </a:solidFill>
            <a:ln w="9525">
              <a:noFill/>
              <a:miter lim="800000"/>
              <a:headEnd/>
              <a:tailEnd/>
            </a:ln>
          </p:spPr>
          <p:txBody>
            <a:bodyPr wrap="none" anchor="ctr"/>
            <a:lstStyle/>
            <a:p>
              <a:endParaRPr lang="en-US"/>
            </a:p>
          </p:txBody>
        </p:sp>
        <p:sp>
          <p:nvSpPr>
            <p:cNvPr id="1054" name="Rectangle 25"/>
            <p:cNvSpPr>
              <a:spLocks noChangeArrowheads="1"/>
            </p:cNvSpPr>
            <p:nvPr userDrawn="1"/>
          </p:nvSpPr>
          <p:spPr bwMode="hidden">
            <a:xfrm>
              <a:off x="2112" y="6"/>
              <a:ext cx="48" cy="4320"/>
            </a:xfrm>
            <a:prstGeom prst="rect">
              <a:avLst/>
            </a:prstGeom>
            <a:solidFill>
              <a:schemeClr val="accent2"/>
            </a:solidFill>
            <a:ln w="9525">
              <a:noFill/>
              <a:miter lim="800000"/>
              <a:headEnd/>
              <a:tailEnd/>
            </a:ln>
          </p:spPr>
          <p:txBody>
            <a:bodyPr wrap="none" anchor="ctr"/>
            <a:lstStyle/>
            <a:p>
              <a:endParaRPr lang="en-US"/>
            </a:p>
          </p:txBody>
        </p:sp>
        <p:sp>
          <p:nvSpPr>
            <p:cNvPr id="1055" name="Rectangle 26"/>
            <p:cNvSpPr>
              <a:spLocks noChangeArrowheads="1"/>
            </p:cNvSpPr>
            <p:nvPr userDrawn="1"/>
          </p:nvSpPr>
          <p:spPr bwMode="hidden">
            <a:xfrm>
              <a:off x="2208" y="6"/>
              <a:ext cx="48" cy="4320"/>
            </a:xfrm>
            <a:prstGeom prst="rect">
              <a:avLst/>
            </a:prstGeom>
            <a:solidFill>
              <a:schemeClr val="accent2"/>
            </a:solidFill>
            <a:ln w="9525">
              <a:noFill/>
              <a:miter lim="800000"/>
              <a:headEnd/>
              <a:tailEnd/>
            </a:ln>
          </p:spPr>
          <p:txBody>
            <a:bodyPr wrap="none" anchor="ctr"/>
            <a:lstStyle/>
            <a:p>
              <a:endParaRPr lang="en-US"/>
            </a:p>
          </p:txBody>
        </p:sp>
        <p:sp>
          <p:nvSpPr>
            <p:cNvPr id="1056" name="Rectangle 27"/>
            <p:cNvSpPr>
              <a:spLocks noChangeArrowheads="1"/>
            </p:cNvSpPr>
            <p:nvPr userDrawn="1"/>
          </p:nvSpPr>
          <p:spPr bwMode="hidden">
            <a:xfrm>
              <a:off x="2304" y="6"/>
              <a:ext cx="48" cy="4320"/>
            </a:xfrm>
            <a:prstGeom prst="rect">
              <a:avLst/>
            </a:prstGeom>
            <a:solidFill>
              <a:schemeClr val="accent2"/>
            </a:solidFill>
            <a:ln w="9525">
              <a:noFill/>
              <a:miter lim="800000"/>
              <a:headEnd/>
              <a:tailEnd/>
            </a:ln>
          </p:spPr>
          <p:txBody>
            <a:bodyPr wrap="none" anchor="ctr"/>
            <a:lstStyle/>
            <a:p>
              <a:endParaRPr lang="en-US"/>
            </a:p>
          </p:txBody>
        </p:sp>
        <p:sp>
          <p:nvSpPr>
            <p:cNvPr id="1057" name="Rectangle 28"/>
            <p:cNvSpPr>
              <a:spLocks noChangeArrowheads="1"/>
            </p:cNvSpPr>
            <p:nvPr userDrawn="1"/>
          </p:nvSpPr>
          <p:spPr bwMode="hidden">
            <a:xfrm>
              <a:off x="2400" y="6"/>
              <a:ext cx="48" cy="4320"/>
            </a:xfrm>
            <a:prstGeom prst="rect">
              <a:avLst/>
            </a:prstGeom>
            <a:solidFill>
              <a:schemeClr val="accent2"/>
            </a:solidFill>
            <a:ln w="9525">
              <a:noFill/>
              <a:miter lim="800000"/>
              <a:headEnd/>
              <a:tailEnd/>
            </a:ln>
          </p:spPr>
          <p:txBody>
            <a:bodyPr wrap="none" anchor="ctr"/>
            <a:lstStyle/>
            <a:p>
              <a:endParaRPr lang="en-US"/>
            </a:p>
          </p:txBody>
        </p:sp>
        <p:sp>
          <p:nvSpPr>
            <p:cNvPr id="1058" name="Rectangle 29"/>
            <p:cNvSpPr>
              <a:spLocks noChangeArrowheads="1"/>
            </p:cNvSpPr>
            <p:nvPr userDrawn="1"/>
          </p:nvSpPr>
          <p:spPr bwMode="hidden">
            <a:xfrm>
              <a:off x="2496" y="6"/>
              <a:ext cx="48" cy="4320"/>
            </a:xfrm>
            <a:prstGeom prst="rect">
              <a:avLst/>
            </a:prstGeom>
            <a:solidFill>
              <a:schemeClr val="accent2"/>
            </a:solidFill>
            <a:ln w="9525">
              <a:noFill/>
              <a:miter lim="800000"/>
              <a:headEnd/>
              <a:tailEnd/>
            </a:ln>
          </p:spPr>
          <p:txBody>
            <a:bodyPr wrap="none" anchor="ctr"/>
            <a:lstStyle/>
            <a:p>
              <a:endParaRPr lang="en-US"/>
            </a:p>
          </p:txBody>
        </p:sp>
        <p:sp>
          <p:nvSpPr>
            <p:cNvPr id="1059" name="Rectangle 30"/>
            <p:cNvSpPr>
              <a:spLocks noChangeArrowheads="1"/>
            </p:cNvSpPr>
            <p:nvPr userDrawn="1"/>
          </p:nvSpPr>
          <p:spPr bwMode="hidden">
            <a:xfrm>
              <a:off x="2592" y="6"/>
              <a:ext cx="48" cy="4320"/>
            </a:xfrm>
            <a:prstGeom prst="rect">
              <a:avLst/>
            </a:prstGeom>
            <a:solidFill>
              <a:schemeClr val="accent2"/>
            </a:solidFill>
            <a:ln w="9525">
              <a:noFill/>
              <a:miter lim="800000"/>
              <a:headEnd/>
              <a:tailEnd/>
            </a:ln>
          </p:spPr>
          <p:txBody>
            <a:bodyPr wrap="none" anchor="ctr"/>
            <a:lstStyle/>
            <a:p>
              <a:endParaRPr lang="en-US"/>
            </a:p>
          </p:txBody>
        </p:sp>
        <p:sp>
          <p:nvSpPr>
            <p:cNvPr id="1060" name="Rectangle 31"/>
            <p:cNvSpPr>
              <a:spLocks noChangeArrowheads="1"/>
            </p:cNvSpPr>
            <p:nvPr userDrawn="1"/>
          </p:nvSpPr>
          <p:spPr bwMode="hidden">
            <a:xfrm>
              <a:off x="2688" y="6"/>
              <a:ext cx="48" cy="4320"/>
            </a:xfrm>
            <a:prstGeom prst="rect">
              <a:avLst/>
            </a:prstGeom>
            <a:solidFill>
              <a:schemeClr val="accent2"/>
            </a:solidFill>
            <a:ln w="9525">
              <a:noFill/>
              <a:miter lim="800000"/>
              <a:headEnd/>
              <a:tailEnd/>
            </a:ln>
          </p:spPr>
          <p:txBody>
            <a:bodyPr wrap="none" anchor="ctr"/>
            <a:lstStyle/>
            <a:p>
              <a:endParaRPr lang="en-US"/>
            </a:p>
          </p:txBody>
        </p:sp>
        <p:sp>
          <p:nvSpPr>
            <p:cNvPr id="1061" name="Rectangle 32"/>
            <p:cNvSpPr>
              <a:spLocks noChangeArrowheads="1"/>
            </p:cNvSpPr>
            <p:nvPr userDrawn="1"/>
          </p:nvSpPr>
          <p:spPr bwMode="hidden">
            <a:xfrm>
              <a:off x="2784" y="6"/>
              <a:ext cx="48" cy="4320"/>
            </a:xfrm>
            <a:prstGeom prst="rect">
              <a:avLst/>
            </a:prstGeom>
            <a:solidFill>
              <a:schemeClr val="accent2"/>
            </a:solidFill>
            <a:ln w="9525">
              <a:noFill/>
              <a:miter lim="800000"/>
              <a:headEnd/>
              <a:tailEnd/>
            </a:ln>
          </p:spPr>
          <p:txBody>
            <a:bodyPr wrap="none" anchor="ctr"/>
            <a:lstStyle/>
            <a:p>
              <a:endParaRPr lang="en-US"/>
            </a:p>
          </p:txBody>
        </p:sp>
        <p:sp>
          <p:nvSpPr>
            <p:cNvPr id="1062" name="Rectangle 33"/>
            <p:cNvSpPr>
              <a:spLocks noChangeArrowheads="1"/>
            </p:cNvSpPr>
            <p:nvPr userDrawn="1"/>
          </p:nvSpPr>
          <p:spPr bwMode="hidden">
            <a:xfrm>
              <a:off x="2880" y="6"/>
              <a:ext cx="48" cy="4320"/>
            </a:xfrm>
            <a:prstGeom prst="rect">
              <a:avLst/>
            </a:prstGeom>
            <a:solidFill>
              <a:schemeClr val="accent2"/>
            </a:solidFill>
            <a:ln w="9525">
              <a:noFill/>
              <a:miter lim="800000"/>
              <a:headEnd/>
              <a:tailEnd/>
            </a:ln>
          </p:spPr>
          <p:txBody>
            <a:bodyPr wrap="none" anchor="ctr"/>
            <a:lstStyle/>
            <a:p>
              <a:endParaRPr lang="en-US"/>
            </a:p>
          </p:txBody>
        </p:sp>
        <p:sp>
          <p:nvSpPr>
            <p:cNvPr id="1063" name="Rectangle 34"/>
            <p:cNvSpPr>
              <a:spLocks noChangeArrowheads="1"/>
            </p:cNvSpPr>
            <p:nvPr userDrawn="1"/>
          </p:nvSpPr>
          <p:spPr bwMode="hidden">
            <a:xfrm>
              <a:off x="2976" y="6"/>
              <a:ext cx="48" cy="4320"/>
            </a:xfrm>
            <a:prstGeom prst="rect">
              <a:avLst/>
            </a:prstGeom>
            <a:solidFill>
              <a:schemeClr val="accent2"/>
            </a:solidFill>
            <a:ln w="9525">
              <a:noFill/>
              <a:miter lim="800000"/>
              <a:headEnd/>
              <a:tailEnd/>
            </a:ln>
          </p:spPr>
          <p:txBody>
            <a:bodyPr wrap="none" anchor="ctr"/>
            <a:lstStyle/>
            <a:p>
              <a:endParaRPr lang="en-US"/>
            </a:p>
          </p:txBody>
        </p:sp>
        <p:sp>
          <p:nvSpPr>
            <p:cNvPr id="1064" name="Rectangle 35"/>
            <p:cNvSpPr>
              <a:spLocks noChangeArrowheads="1"/>
            </p:cNvSpPr>
            <p:nvPr userDrawn="1"/>
          </p:nvSpPr>
          <p:spPr bwMode="hidden">
            <a:xfrm>
              <a:off x="3072" y="6"/>
              <a:ext cx="48" cy="4320"/>
            </a:xfrm>
            <a:prstGeom prst="rect">
              <a:avLst/>
            </a:prstGeom>
            <a:solidFill>
              <a:schemeClr val="accent2"/>
            </a:solidFill>
            <a:ln w="9525">
              <a:noFill/>
              <a:miter lim="800000"/>
              <a:headEnd/>
              <a:tailEnd/>
            </a:ln>
          </p:spPr>
          <p:txBody>
            <a:bodyPr wrap="none" anchor="ctr"/>
            <a:lstStyle/>
            <a:p>
              <a:endParaRPr lang="en-US"/>
            </a:p>
          </p:txBody>
        </p:sp>
        <p:sp>
          <p:nvSpPr>
            <p:cNvPr id="1065" name="Rectangle 36"/>
            <p:cNvSpPr>
              <a:spLocks noChangeArrowheads="1"/>
            </p:cNvSpPr>
            <p:nvPr userDrawn="1"/>
          </p:nvSpPr>
          <p:spPr bwMode="hidden">
            <a:xfrm>
              <a:off x="3168" y="6"/>
              <a:ext cx="48" cy="4320"/>
            </a:xfrm>
            <a:prstGeom prst="rect">
              <a:avLst/>
            </a:prstGeom>
            <a:solidFill>
              <a:schemeClr val="accent2"/>
            </a:solidFill>
            <a:ln w="9525">
              <a:noFill/>
              <a:miter lim="800000"/>
              <a:headEnd/>
              <a:tailEnd/>
            </a:ln>
          </p:spPr>
          <p:txBody>
            <a:bodyPr wrap="none" anchor="ctr"/>
            <a:lstStyle/>
            <a:p>
              <a:endParaRPr lang="en-US"/>
            </a:p>
          </p:txBody>
        </p:sp>
        <p:sp>
          <p:nvSpPr>
            <p:cNvPr id="1066" name="Rectangle 37"/>
            <p:cNvSpPr>
              <a:spLocks noChangeArrowheads="1"/>
            </p:cNvSpPr>
            <p:nvPr userDrawn="1"/>
          </p:nvSpPr>
          <p:spPr bwMode="hidden">
            <a:xfrm>
              <a:off x="3264" y="6"/>
              <a:ext cx="48" cy="4320"/>
            </a:xfrm>
            <a:prstGeom prst="rect">
              <a:avLst/>
            </a:prstGeom>
            <a:solidFill>
              <a:schemeClr val="accent2"/>
            </a:solidFill>
            <a:ln w="9525">
              <a:noFill/>
              <a:miter lim="800000"/>
              <a:headEnd/>
              <a:tailEnd/>
            </a:ln>
          </p:spPr>
          <p:txBody>
            <a:bodyPr wrap="none" anchor="ctr"/>
            <a:lstStyle/>
            <a:p>
              <a:endParaRPr lang="en-US"/>
            </a:p>
          </p:txBody>
        </p:sp>
        <p:sp>
          <p:nvSpPr>
            <p:cNvPr id="1067" name="Rectangle 38"/>
            <p:cNvSpPr>
              <a:spLocks noChangeArrowheads="1"/>
            </p:cNvSpPr>
            <p:nvPr userDrawn="1"/>
          </p:nvSpPr>
          <p:spPr bwMode="hidden">
            <a:xfrm>
              <a:off x="3360" y="6"/>
              <a:ext cx="48" cy="4320"/>
            </a:xfrm>
            <a:prstGeom prst="rect">
              <a:avLst/>
            </a:prstGeom>
            <a:solidFill>
              <a:schemeClr val="accent2"/>
            </a:solidFill>
            <a:ln w="9525">
              <a:noFill/>
              <a:miter lim="800000"/>
              <a:headEnd/>
              <a:tailEnd/>
            </a:ln>
          </p:spPr>
          <p:txBody>
            <a:bodyPr wrap="none" anchor="ctr"/>
            <a:lstStyle/>
            <a:p>
              <a:endParaRPr lang="en-US"/>
            </a:p>
          </p:txBody>
        </p:sp>
        <p:sp>
          <p:nvSpPr>
            <p:cNvPr id="1068" name="Rectangle 39"/>
            <p:cNvSpPr>
              <a:spLocks noChangeArrowheads="1"/>
            </p:cNvSpPr>
            <p:nvPr userDrawn="1"/>
          </p:nvSpPr>
          <p:spPr bwMode="hidden">
            <a:xfrm>
              <a:off x="3456" y="6"/>
              <a:ext cx="48" cy="4320"/>
            </a:xfrm>
            <a:prstGeom prst="rect">
              <a:avLst/>
            </a:prstGeom>
            <a:solidFill>
              <a:schemeClr val="accent2"/>
            </a:solidFill>
            <a:ln w="9525">
              <a:noFill/>
              <a:miter lim="800000"/>
              <a:headEnd/>
              <a:tailEnd/>
            </a:ln>
          </p:spPr>
          <p:txBody>
            <a:bodyPr wrap="none" anchor="ctr"/>
            <a:lstStyle/>
            <a:p>
              <a:endParaRPr lang="en-US"/>
            </a:p>
          </p:txBody>
        </p:sp>
        <p:sp>
          <p:nvSpPr>
            <p:cNvPr id="1069" name="Rectangle 40"/>
            <p:cNvSpPr>
              <a:spLocks noChangeArrowheads="1"/>
            </p:cNvSpPr>
            <p:nvPr userDrawn="1"/>
          </p:nvSpPr>
          <p:spPr bwMode="hidden">
            <a:xfrm>
              <a:off x="3552" y="6"/>
              <a:ext cx="48" cy="4320"/>
            </a:xfrm>
            <a:prstGeom prst="rect">
              <a:avLst/>
            </a:prstGeom>
            <a:solidFill>
              <a:schemeClr val="accent2"/>
            </a:solidFill>
            <a:ln w="9525">
              <a:noFill/>
              <a:miter lim="800000"/>
              <a:headEnd/>
              <a:tailEnd/>
            </a:ln>
          </p:spPr>
          <p:txBody>
            <a:bodyPr wrap="none" anchor="ctr"/>
            <a:lstStyle/>
            <a:p>
              <a:endParaRPr lang="en-US"/>
            </a:p>
          </p:txBody>
        </p:sp>
        <p:sp>
          <p:nvSpPr>
            <p:cNvPr id="1070" name="Rectangle 41"/>
            <p:cNvSpPr>
              <a:spLocks noChangeArrowheads="1"/>
            </p:cNvSpPr>
            <p:nvPr userDrawn="1"/>
          </p:nvSpPr>
          <p:spPr bwMode="hidden">
            <a:xfrm>
              <a:off x="3648" y="6"/>
              <a:ext cx="48" cy="4320"/>
            </a:xfrm>
            <a:prstGeom prst="rect">
              <a:avLst/>
            </a:prstGeom>
            <a:solidFill>
              <a:schemeClr val="accent2"/>
            </a:solidFill>
            <a:ln w="9525">
              <a:noFill/>
              <a:miter lim="800000"/>
              <a:headEnd/>
              <a:tailEnd/>
            </a:ln>
          </p:spPr>
          <p:txBody>
            <a:bodyPr wrap="none" anchor="ctr"/>
            <a:lstStyle/>
            <a:p>
              <a:endParaRPr lang="en-US"/>
            </a:p>
          </p:txBody>
        </p:sp>
        <p:sp>
          <p:nvSpPr>
            <p:cNvPr id="1071" name="Rectangle 42"/>
            <p:cNvSpPr>
              <a:spLocks noChangeArrowheads="1"/>
            </p:cNvSpPr>
            <p:nvPr userDrawn="1"/>
          </p:nvSpPr>
          <p:spPr bwMode="hidden">
            <a:xfrm>
              <a:off x="3744" y="6"/>
              <a:ext cx="48" cy="4320"/>
            </a:xfrm>
            <a:prstGeom prst="rect">
              <a:avLst/>
            </a:prstGeom>
            <a:solidFill>
              <a:schemeClr val="accent2"/>
            </a:solidFill>
            <a:ln w="9525">
              <a:noFill/>
              <a:miter lim="800000"/>
              <a:headEnd/>
              <a:tailEnd/>
            </a:ln>
          </p:spPr>
          <p:txBody>
            <a:bodyPr wrap="none" anchor="ctr"/>
            <a:lstStyle/>
            <a:p>
              <a:endParaRPr lang="en-US"/>
            </a:p>
          </p:txBody>
        </p:sp>
        <p:sp>
          <p:nvSpPr>
            <p:cNvPr id="1072" name="Rectangle 43"/>
            <p:cNvSpPr>
              <a:spLocks noChangeArrowheads="1"/>
            </p:cNvSpPr>
            <p:nvPr userDrawn="1"/>
          </p:nvSpPr>
          <p:spPr bwMode="hidden">
            <a:xfrm>
              <a:off x="3840" y="6"/>
              <a:ext cx="48" cy="4320"/>
            </a:xfrm>
            <a:prstGeom prst="rect">
              <a:avLst/>
            </a:prstGeom>
            <a:solidFill>
              <a:schemeClr val="accent2"/>
            </a:solidFill>
            <a:ln w="9525">
              <a:noFill/>
              <a:miter lim="800000"/>
              <a:headEnd/>
              <a:tailEnd/>
            </a:ln>
          </p:spPr>
          <p:txBody>
            <a:bodyPr wrap="none" anchor="ctr"/>
            <a:lstStyle/>
            <a:p>
              <a:endParaRPr lang="en-US"/>
            </a:p>
          </p:txBody>
        </p:sp>
        <p:sp>
          <p:nvSpPr>
            <p:cNvPr id="1073" name="Rectangle 44"/>
            <p:cNvSpPr>
              <a:spLocks noChangeArrowheads="1"/>
            </p:cNvSpPr>
            <p:nvPr userDrawn="1"/>
          </p:nvSpPr>
          <p:spPr bwMode="hidden">
            <a:xfrm>
              <a:off x="3936" y="6"/>
              <a:ext cx="48" cy="4320"/>
            </a:xfrm>
            <a:prstGeom prst="rect">
              <a:avLst/>
            </a:prstGeom>
            <a:solidFill>
              <a:schemeClr val="accent2"/>
            </a:solidFill>
            <a:ln w="9525">
              <a:noFill/>
              <a:miter lim="800000"/>
              <a:headEnd/>
              <a:tailEnd/>
            </a:ln>
          </p:spPr>
          <p:txBody>
            <a:bodyPr wrap="none" anchor="ctr"/>
            <a:lstStyle/>
            <a:p>
              <a:endParaRPr lang="en-US"/>
            </a:p>
          </p:txBody>
        </p:sp>
        <p:sp>
          <p:nvSpPr>
            <p:cNvPr id="1074" name="Rectangle 45"/>
            <p:cNvSpPr>
              <a:spLocks noChangeArrowheads="1"/>
            </p:cNvSpPr>
            <p:nvPr userDrawn="1"/>
          </p:nvSpPr>
          <p:spPr bwMode="hidden">
            <a:xfrm>
              <a:off x="4032" y="6"/>
              <a:ext cx="48" cy="4320"/>
            </a:xfrm>
            <a:prstGeom prst="rect">
              <a:avLst/>
            </a:prstGeom>
            <a:solidFill>
              <a:schemeClr val="accent2"/>
            </a:solidFill>
            <a:ln w="9525">
              <a:noFill/>
              <a:miter lim="800000"/>
              <a:headEnd/>
              <a:tailEnd/>
            </a:ln>
          </p:spPr>
          <p:txBody>
            <a:bodyPr wrap="none" anchor="ctr"/>
            <a:lstStyle/>
            <a:p>
              <a:endParaRPr lang="en-US"/>
            </a:p>
          </p:txBody>
        </p:sp>
        <p:sp>
          <p:nvSpPr>
            <p:cNvPr id="1075" name="Rectangle 46"/>
            <p:cNvSpPr>
              <a:spLocks noChangeArrowheads="1"/>
            </p:cNvSpPr>
            <p:nvPr userDrawn="1"/>
          </p:nvSpPr>
          <p:spPr bwMode="hidden">
            <a:xfrm>
              <a:off x="4128" y="6"/>
              <a:ext cx="48" cy="4320"/>
            </a:xfrm>
            <a:prstGeom prst="rect">
              <a:avLst/>
            </a:prstGeom>
            <a:solidFill>
              <a:schemeClr val="accent2"/>
            </a:solidFill>
            <a:ln w="9525">
              <a:noFill/>
              <a:miter lim="800000"/>
              <a:headEnd/>
              <a:tailEnd/>
            </a:ln>
          </p:spPr>
          <p:txBody>
            <a:bodyPr wrap="none" anchor="ctr"/>
            <a:lstStyle/>
            <a:p>
              <a:endParaRPr lang="en-US"/>
            </a:p>
          </p:txBody>
        </p:sp>
        <p:sp>
          <p:nvSpPr>
            <p:cNvPr id="1076" name="Rectangle 47"/>
            <p:cNvSpPr>
              <a:spLocks noChangeArrowheads="1"/>
            </p:cNvSpPr>
            <p:nvPr userDrawn="1"/>
          </p:nvSpPr>
          <p:spPr bwMode="hidden">
            <a:xfrm>
              <a:off x="4224" y="6"/>
              <a:ext cx="48" cy="4320"/>
            </a:xfrm>
            <a:prstGeom prst="rect">
              <a:avLst/>
            </a:prstGeom>
            <a:solidFill>
              <a:schemeClr val="accent2"/>
            </a:solidFill>
            <a:ln w="9525">
              <a:noFill/>
              <a:miter lim="800000"/>
              <a:headEnd/>
              <a:tailEnd/>
            </a:ln>
          </p:spPr>
          <p:txBody>
            <a:bodyPr wrap="none" anchor="ctr"/>
            <a:lstStyle/>
            <a:p>
              <a:endParaRPr lang="en-US"/>
            </a:p>
          </p:txBody>
        </p:sp>
        <p:sp>
          <p:nvSpPr>
            <p:cNvPr id="1077" name="Rectangle 48"/>
            <p:cNvSpPr>
              <a:spLocks noChangeArrowheads="1"/>
            </p:cNvSpPr>
            <p:nvPr userDrawn="1"/>
          </p:nvSpPr>
          <p:spPr bwMode="hidden">
            <a:xfrm>
              <a:off x="4320" y="6"/>
              <a:ext cx="48" cy="4320"/>
            </a:xfrm>
            <a:prstGeom prst="rect">
              <a:avLst/>
            </a:prstGeom>
            <a:solidFill>
              <a:schemeClr val="accent2"/>
            </a:solidFill>
            <a:ln w="9525">
              <a:noFill/>
              <a:miter lim="800000"/>
              <a:headEnd/>
              <a:tailEnd/>
            </a:ln>
          </p:spPr>
          <p:txBody>
            <a:bodyPr wrap="none" anchor="ctr"/>
            <a:lstStyle/>
            <a:p>
              <a:endParaRPr lang="en-US"/>
            </a:p>
          </p:txBody>
        </p:sp>
        <p:sp>
          <p:nvSpPr>
            <p:cNvPr id="1078" name="Rectangle 49"/>
            <p:cNvSpPr>
              <a:spLocks noChangeArrowheads="1"/>
            </p:cNvSpPr>
            <p:nvPr userDrawn="1"/>
          </p:nvSpPr>
          <p:spPr bwMode="hidden">
            <a:xfrm>
              <a:off x="4416" y="6"/>
              <a:ext cx="48" cy="4320"/>
            </a:xfrm>
            <a:prstGeom prst="rect">
              <a:avLst/>
            </a:prstGeom>
            <a:solidFill>
              <a:schemeClr val="accent2"/>
            </a:solidFill>
            <a:ln w="9525">
              <a:noFill/>
              <a:miter lim="800000"/>
              <a:headEnd/>
              <a:tailEnd/>
            </a:ln>
          </p:spPr>
          <p:txBody>
            <a:bodyPr wrap="none" anchor="ctr"/>
            <a:lstStyle/>
            <a:p>
              <a:endParaRPr lang="en-US"/>
            </a:p>
          </p:txBody>
        </p:sp>
        <p:sp>
          <p:nvSpPr>
            <p:cNvPr id="1079" name="Rectangle 50"/>
            <p:cNvSpPr>
              <a:spLocks noChangeArrowheads="1"/>
            </p:cNvSpPr>
            <p:nvPr userDrawn="1"/>
          </p:nvSpPr>
          <p:spPr bwMode="hidden">
            <a:xfrm>
              <a:off x="4512" y="6"/>
              <a:ext cx="48" cy="4320"/>
            </a:xfrm>
            <a:prstGeom prst="rect">
              <a:avLst/>
            </a:prstGeom>
            <a:solidFill>
              <a:schemeClr val="accent2"/>
            </a:solidFill>
            <a:ln w="9525">
              <a:noFill/>
              <a:miter lim="800000"/>
              <a:headEnd/>
              <a:tailEnd/>
            </a:ln>
          </p:spPr>
          <p:txBody>
            <a:bodyPr wrap="none" anchor="ctr"/>
            <a:lstStyle/>
            <a:p>
              <a:endParaRPr lang="en-US"/>
            </a:p>
          </p:txBody>
        </p:sp>
        <p:sp>
          <p:nvSpPr>
            <p:cNvPr id="1080" name="Rectangle 51"/>
            <p:cNvSpPr>
              <a:spLocks noChangeArrowheads="1"/>
            </p:cNvSpPr>
            <p:nvPr userDrawn="1"/>
          </p:nvSpPr>
          <p:spPr bwMode="hidden">
            <a:xfrm>
              <a:off x="4608" y="6"/>
              <a:ext cx="48" cy="4320"/>
            </a:xfrm>
            <a:prstGeom prst="rect">
              <a:avLst/>
            </a:prstGeom>
            <a:solidFill>
              <a:schemeClr val="accent2"/>
            </a:solidFill>
            <a:ln w="9525">
              <a:noFill/>
              <a:miter lim="800000"/>
              <a:headEnd/>
              <a:tailEnd/>
            </a:ln>
          </p:spPr>
          <p:txBody>
            <a:bodyPr wrap="none" anchor="ctr"/>
            <a:lstStyle/>
            <a:p>
              <a:endParaRPr lang="en-US"/>
            </a:p>
          </p:txBody>
        </p:sp>
        <p:sp>
          <p:nvSpPr>
            <p:cNvPr id="1081" name="Rectangle 52"/>
            <p:cNvSpPr>
              <a:spLocks noChangeArrowheads="1"/>
            </p:cNvSpPr>
            <p:nvPr userDrawn="1"/>
          </p:nvSpPr>
          <p:spPr bwMode="hidden">
            <a:xfrm>
              <a:off x="4704" y="6"/>
              <a:ext cx="48" cy="4320"/>
            </a:xfrm>
            <a:prstGeom prst="rect">
              <a:avLst/>
            </a:prstGeom>
            <a:solidFill>
              <a:schemeClr val="accent2"/>
            </a:solidFill>
            <a:ln w="9525">
              <a:noFill/>
              <a:miter lim="800000"/>
              <a:headEnd/>
              <a:tailEnd/>
            </a:ln>
          </p:spPr>
          <p:txBody>
            <a:bodyPr wrap="none" anchor="ctr"/>
            <a:lstStyle/>
            <a:p>
              <a:endParaRPr lang="en-US"/>
            </a:p>
          </p:txBody>
        </p:sp>
        <p:sp>
          <p:nvSpPr>
            <p:cNvPr id="1082" name="Rectangle 53"/>
            <p:cNvSpPr>
              <a:spLocks noChangeArrowheads="1"/>
            </p:cNvSpPr>
            <p:nvPr userDrawn="1"/>
          </p:nvSpPr>
          <p:spPr bwMode="hidden">
            <a:xfrm>
              <a:off x="4800" y="6"/>
              <a:ext cx="48" cy="4320"/>
            </a:xfrm>
            <a:prstGeom prst="rect">
              <a:avLst/>
            </a:prstGeom>
            <a:solidFill>
              <a:schemeClr val="accent2"/>
            </a:solidFill>
            <a:ln w="9525">
              <a:noFill/>
              <a:miter lim="800000"/>
              <a:headEnd/>
              <a:tailEnd/>
            </a:ln>
          </p:spPr>
          <p:txBody>
            <a:bodyPr wrap="none" anchor="ctr"/>
            <a:lstStyle/>
            <a:p>
              <a:endParaRPr lang="en-US"/>
            </a:p>
          </p:txBody>
        </p:sp>
        <p:sp>
          <p:nvSpPr>
            <p:cNvPr id="1083" name="Rectangle 54"/>
            <p:cNvSpPr>
              <a:spLocks noChangeArrowheads="1"/>
            </p:cNvSpPr>
            <p:nvPr userDrawn="1"/>
          </p:nvSpPr>
          <p:spPr bwMode="hidden">
            <a:xfrm>
              <a:off x="4896" y="6"/>
              <a:ext cx="48" cy="4320"/>
            </a:xfrm>
            <a:prstGeom prst="rect">
              <a:avLst/>
            </a:prstGeom>
            <a:solidFill>
              <a:schemeClr val="accent2"/>
            </a:solidFill>
            <a:ln w="9525">
              <a:noFill/>
              <a:miter lim="800000"/>
              <a:headEnd/>
              <a:tailEnd/>
            </a:ln>
          </p:spPr>
          <p:txBody>
            <a:bodyPr wrap="none" anchor="ctr"/>
            <a:lstStyle/>
            <a:p>
              <a:endParaRPr lang="en-US"/>
            </a:p>
          </p:txBody>
        </p:sp>
        <p:sp>
          <p:nvSpPr>
            <p:cNvPr id="1084" name="Rectangle 55"/>
            <p:cNvSpPr>
              <a:spLocks noChangeArrowheads="1"/>
            </p:cNvSpPr>
            <p:nvPr userDrawn="1"/>
          </p:nvSpPr>
          <p:spPr bwMode="hidden">
            <a:xfrm>
              <a:off x="4992" y="6"/>
              <a:ext cx="48" cy="4320"/>
            </a:xfrm>
            <a:prstGeom prst="rect">
              <a:avLst/>
            </a:prstGeom>
            <a:solidFill>
              <a:schemeClr val="accent2"/>
            </a:solidFill>
            <a:ln w="9525">
              <a:noFill/>
              <a:miter lim="800000"/>
              <a:headEnd/>
              <a:tailEnd/>
            </a:ln>
          </p:spPr>
          <p:txBody>
            <a:bodyPr wrap="none" anchor="ctr"/>
            <a:lstStyle/>
            <a:p>
              <a:endParaRPr lang="en-US"/>
            </a:p>
          </p:txBody>
        </p:sp>
        <p:sp>
          <p:nvSpPr>
            <p:cNvPr id="1085" name="Rectangle 56"/>
            <p:cNvSpPr>
              <a:spLocks noChangeArrowheads="1"/>
            </p:cNvSpPr>
            <p:nvPr userDrawn="1"/>
          </p:nvSpPr>
          <p:spPr bwMode="hidden">
            <a:xfrm>
              <a:off x="5088" y="6"/>
              <a:ext cx="48" cy="4320"/>
            </a:xfrm>
            <a:prstGeom prst="rect">
              <a:avLst/>
            </a:prstGeom>
            <a:solidFill>
              <a:schemeClr val="accent2"/>
            </a:solidFill>
            <a:ln w="9525">
              <a:noFill/>
              <a:miter lim="800000"/>
              <a:headEnd/>
              <a:tailEnd/>
            </a:ln>
          </p:spPr>
          <p:txBody>
            <a:bodyPr wrap="none" anchor="ctr"/>
            <a:lstStyle/>
            <a:p>
              <a:endParaRPr lang="en-US"/>
            </a:p>
          </p:txBody>
        </p:sp>
        <p:sp>
          <p:nvSpPr>
            <p:cNvPr id="1086" name="Rectangle 57"/>
            <p:cNvSpPr>
              <a:spLocks noChangeArrowheads="1"/>
            </p:cNvSpPr>
            <p:nvPr userDrawn="1"/>
          </p:nvSpPr>
          <p:spPr bwMode="hidden">
            <a:xfrm>
              <a:off x="5184" y="6"/>
              <a:ext cx="48" cy="4320"/>
            </a:xfrm>
            <a:prstGeom prst="rect">
              <a:avLst/>
            </a:prstGeom>
            <a:solidFill>
              <a:schemeClr val="accent2"/>
            </a:solidFill>
            <a:ln w="9525">
              <a:noFill/>
              <a:miter lim="800000"/>
              <a:headEnd/>
              <a:tailEnd/>
            </a:ln>
          </p:spPr>
          <p:txBody>
            <a:bodyPr wrap="none" anchor="ctr"/>
            <a:lstStyle/>
            <a:p>
              <a:endParaRPr lang="en-US"/>
            </a:p>
          </p:txBody>
        </p:sp>
        <p:sp>
          <p:nvSpPr>
            <p:cNvPr id="1087" name="Rectangle 58"/>
            <p:cNvSpPr>
              <a:spLocks noChangeArrowheads="1"/>
            </p:cNvSpPr>
            <p:nvPr userDrawn="1"/>
          </p:nvSpPr>
          <p:spPr bwMode="hidden">
            <a:xfrm>
              <a:off x="5280" y="6"/>
              <a:ext cx="48" cy="4320"/>
            </a:xfrm>
            <a:prstGeom prst="rect">
              <a:avLst/>
            </a:prstGeom>
            <a:solidFill>
              <a:schemeClr val="accent2"/>
            </a:solidFill>
            <a:ln w="9525">
              <a:noFill/>
              <a:miter lim="800000"/>
              <a:headEnd/>
              <a:tailEnd/>
            </a:ln>
          </p:spPr>
          <p:txBody>
            <a:bodyPr wrap="none" anchor="ctr"/>
            <a:lstStyle/>
            <a:p>
              <a:endParaRPr lang="en-US"/>
            </a:p>
          </p:txBody>
        </p:sp>
        <p:sp>
          <p:nvSpPr>
            <p:cNvPr id="1088" name="Rectangle 59"/>
            <p:cNvSpPr>
              <a:spLocks noChangeArrowheads="1"/>
            </p:cNvSpPr>
            <p:nvPr userDrawn="1"/>
          </p:nvSpPr>
          <p:spPr bwMode="hidden">
            <a:xfrm>
              <a:off x="5376" y="6"/>
              <a:ext cx="48" cy="4320"/>
            </a:xfrm>
            <a:prstGeom prst="rect">
              <a:avLst/>
            </a:prstGeom>
            <a:solidFill>
              <a:schemeClr val="accent2"/>
            </a:solidFill>
            <a:ln w="9525">
              <a:noFill/>
              <a:miter lim="800000"/>
              <a:headEnd/>
              <a:tailEnd/>
            </a:ln>
          </p:spPr>
          <p:txBody>
            <a:bodyPr wrap="none" anchor="ctr"/>
            <a:lstStyle/>
            <a:p>
              <a:endParaRPr lang="en-US"/>
            </a:p>
          </p:txBody>
        </p:sp>
        <p:sp>
          <p:nvSpPr>
            <p:cNvPr id="1089" name="Rectangle 60"/>
            <p:cNvSpPr>
              <a:spLocks noChangeArrowheads="1"/>
            </p:cNvSpPr>
            <p:nvPr userDrawn="1"/>
          </p:nvSpPr>
          <p:spPr bwMode="hidden">
            <a:xfrm>
              <a:off x="5472" y="6"/>
              <a:ext cx="48" cy="4320"/>
            </a:xfrm>
            <a:prstGeom prst="rect">
              <a:avLst/>
            </a:prstGeom>
            <a:solidFill>
              <a:schemeClr val="accent2"/>
            </a:solidFill>
            <a:ln w="9525">
              <a:noFill/>
              <a:miter lim="800000"/>
              <a:headEnd/>
              <a:tailEnd/>
            </a:ln>
          </p:spPr>
          <p:txBody>
            <a:bodyPr wrap="none" anchor="ctr"/>
            <a:lstStyle/>
            <a:p>
              <a:endParaRPr lang="en-US"/>
            </a:p>
          </p:txBody>
        </p:sp>
        <p:sp>
          <p:nvSpPr>
            <p:cNvPr id="1090" name="Rectangle 61"/>
            <p:cNvSpPr>
              <a:spLocks noChangeArrowheads="1"/>
            </p:cNvSpPr>
            <p:nvPr userDrawn="1"/>
          </p:nvSpPr>
          <p:spPr bwMode="hidden">
            <a:xfrm>
              <a:off x="5568" y="6"/>
              <a:ext cx="48" cy="4320"/>
            </a:xfrm>
            <a:prstGeom prst="rect">
              <a:avLst/>
            </a:prstGeom>
            <a:solidFill>
              <a:schemeClr val="accent2"/>
            </a:solidFill>
            <a:ln w="9525">
              <a:noFill/>
              <a:miter lim="800000"/>
              <a:headEnd/>
              <a:tailEnd/>
            </a:ln>
          </p:spPr>
          <p:txBody>
            <a:bodyPr wrap="none" anchor="ctr"/>
            <a:lstStyle/>
            <a:p>
              <a:endParaRPr lang="en-US"/>
            </a:p>
          </p:txBody>
        </p:sp>
        <p:sp>
          <p:nvSpPr>
            <p:cNvPr id="1091" name="Rectangle 62"/>
            <p:cNvSpPr>
              <a:spLocks noChangeArrowheads="1"/>
            </p:cNvSpPr>
            <p:nvPr userDrawn="1"/>
          </p:nvSpPr>
          <p:spPr bwMode="hidden">
            <a:xfrm>
              <a:off x="5664" y="6"/>
              <a:ext cx="48" cy="4320"/>
            </a:xfrm>
            <a:prstGeom prst="rect">
              <a:avLst/>
            </a:prstGeom>
            <a:solidFill>
              <a:schemeClr val="accent2"/>
            </a:solidFill>
            <a:ln w="9525">
              <a:noFill/>
              <a:miter lim="800000"/>
              <a:headEnd/>
              <a:tailEnd/>
            </a:ln>
          </p:spPr>
          <p:txBody>
            <a:bodyPr wrap="none" anchor="ctr"/>
            <a:lstStyle/>
            <a:p>
              <a:endParaRPr lang="en-US"/>
            </a:p>
          </p:txBody>
        </p:sp>
        <p:sp>
          <p:nvSpPr>
            <p:cNvPr id="1092" name="Rectangle 63"/>
            <p:cNvSpPr>
              <a:spLocks noChangeArrowheads="1"/>
            </p:cNvSpPr>
            <p:nvPr userDrawn="1"/>
          </p:nvSpPr>
          <p:spPr bwMode="hidden">
            <a:xfrm>
              <a:off x="431" y="0"/>
              <a:ext cx="5331" cy="4320"/>
            </a:xfrm>
            <a:prstGeom prst="rect">
              <a:avLst/>
            </a:prstGeom>
            <a:solidFill>
              <a:schemeClr val="accent1">
                <a:alpha val="50195"/>
              </a:schemeClr>
            </a:solidFill>
            <a:ln w="9525">
              <a:noFill/>
              <a:miter lim="800000"/>
              <a:headEnd/>
              <a:tailEnd/>
            </a:ln>
          </p:spPr>
          <p:txBody>
            <a:bodyPr wrap="none" anchor="ctr"/>
            <a:lstStyle/>
            <a:p>
              <a:endParaRPr lang="en-US"/>
            </a:p>
          </p:txBody>
        </p:sp>
        <p:sp>
          <p:nvSpPr>
            <p:cNvPr id="1093" name="Rectangle 64"/>
            <p:cNvSpPr>
              <a:spLocks noChangeArrowheads="1"/>
            </p:cNvSpPr>
            <p:nvPr userDrawn="1"/>
          </p:nvSpPr>
          <p:spPr bwMode="blackGray">
            <a:xfrm>
              <a:off x="0" y="1081"/>
              <a:ext cx="4378" cy="47"/>
            </a:xfrm>
            <a:prstGeom prst="rect">
              <a:avLst/>
            </a:prstGeom>
            <a:solidFill>
              <a:schemeClr val="hlink">
                <a:alpha val="50195"/>
              </a:schemeClr>
            </a:solidFill>
            <a:ln w="9525">
              <a:noFill/>
              <a:miter lim="800000"/>
              <a:headEnd/>
              <a:tailEnd/>
            </a:ln>
          </p:spPr>
          <p:txBody>
            <a:bodyPr wrap="none" anchor="ctr"/>
            <a:lstStyle/>
            <a:p>
              <a:endParaRPr lang="en-US"/>
            </a:p>
          </p:txBody>
        </p:sp>
      </p:grpSp>
      <p:sp>
        <p:nvSpPr>
          <p:cNvPr id="1027" name="Rectangle 65"/>
          <p:cNvSpPr>
            <a:spLocks noGrp="1" noChangeArrowheads="1"/>
          </p:cNvSpPr>
          <p:nvPr>
            <p:ph type="title"/>
          </p:nvPr>
        </p:nvSpPr>
        <p:spPr bwMode="auto">
          <a:xfrm>
            <a:off x="871538" y="192088"/>
            <a:ext cx="8162925" cy="14319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spAutoFit/>
          </a:bodyPr>
          <a:lstStyle/>
          <a:p>
            <a:pPr lvl="0"/>
            <a:r>
              <a:rPr lang="en-US" smtClean="0"/>
              <a:t>Click to edit Master title style</a:t>
            </a:r>
          </a:p>
        </p:txBody>
      </p:sp>
      <p:sp>
        <p:nvSpPr>
          <p:cNvPr id="1028" name="Rectangle 66"/>
          <p:cNvSpPr>
            <a:spLocks noGrp="1" noChangeArrowheads="1"/>
          </p:cNvSpPr>
          <p:nvPr>
            <p:ph type="body" idx="1"/>
          </p:nvPr>
        </p:nvSpPr>
        <p:spPr bwMode="auto">
          <a:xfrm>
            <a:off x="912813" y="1905000"/>
            <a:ext cx="8110537"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3667" name="Rectangle 67"/>
          <p:cNvSpPr>
            <a:spLocks noGrp="1" noChangeArrowheads="1"/>
          </p:cNvSpPr>
          <p:nvPr>
            <p:ph type="dt" sz="half" idx="2"/>
          </p:nvPr>
        </p:nvSpPr>
        <p:spPr bwMode="auto">
          <a:xfrm>
            <a:off x="11525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atin typeface="Verdana" pitchFamily="-105" charset="0"/>
                <a:ea typeface="+mn-ea"/>
                <a:cs typeface="+mn-cs"/>
              </a:defRPr>
            </a:lvl1pPr>
          </a:lstStyle>
          <a:p>
            <a:pPr>
              <a:defRPr/>
            </a:pPr>
            <a:endParaRPr lang="en-US"/>
          </a:p>
        </p:txBody>
      </p:sp>
      <p:sp>
        <p:nvSpPr>
          <p:cNvPr id="153668" name="Rectangle 68"/>
          <p:cNvSpPr>
            <a:spLocks noGrp="1" noChangeArrowheads="1"/>
          </p:cNvSpPr>
          <p:nvPr>
            <p:ph type="ftr" sz="quarter" idx="3"/>
          </p:nvPr>
        </p:nvSpPr>
        <p:spPr bwMode="auto">
          <a:xfrm>
            <a:off x="3590925" y="6286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Verdana" pitchFamily="-105" charset="0"/>
                <a:ea typeface="+mn-ea"/>
                <a:cs typeface="+mn-cs"/>
              </a:defRPr>
            </a:lvl1pPr>
          </a:lstStyle>
          <a:p>
            <a:pPr>
              <a:defRPr/>
            </a:pPr>
            <a:endParaRPr lang="en-US"/>
          </a:p>
        </p:txBody>
      </p:sp>
      <p:sp>
        <p:nvSpPr>
          <p:cNvPr id="153669" name="Rectangle 69"/>
          <p:cNvSpPr>
            <a:spLocks noGrp="1" noChangeArrowheads="1"/>
          </p:cNvSpPr>
          <p:nvPr>
            <p:ph type="sldNum" sz="quarter" idx="4"/>
          </p:nvPr>
        </p:nvSpPr>
        <p:spPr bwMode="auto">
          <a:xfrm>
            <a:off x="70199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E5437ECF-69DF-4019-A04C-0D627F36400E}" type="slidenum">
              <a:rPr lang="en-US"/>
              <a:pPr/>
              <a:t>‹Nº›</a:t>
            </a:fld>
            <a:endParaRPr lang="en-US"/>
          </a:p>
        </p:txBody>
      </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0" fontAlgn="base" hangingPunct="0">
        <a:spcBef>
          <a:spcPct val="0"/>
        </a:spcBef>
        <a:spcAft>
          <a:spcPct val="0"/>
        </a:spcAft>
        <a:defRPr sz="4400">
          <a:solidFill>
            <a:schemeClr val="tx2"/>
          </a:solidFill>
          <a:latin typeface="+mj-lt"/>
          <a:ea typeface="MS PGothic" pitchFamily="34" charset="-128"/>
          <a:cs typeface="ＭＳ Ｐゴシック" pitchFamily="-105" charset="-128"/>
        </a:defRPr>
      </a:lvl1pPr>
      <a:lvl2pPr algn="l" rtl="0" eaLnBrk="0" fontAlgn="base" hangingPunct="0">
        <a:spcBef>
          <a:spcPct val="0"/>
        </a:spcBef>
        <a:spcAft>
          <a:spcPct val="0"/>
        </a:spcAft>
        <a:defRPr sz="4400">
          <a:solidFill>
            <a:schemeClr val="tx2"/>
          </a:solidFill>
          <a:latin typeface="Verdana" pitchFamily="-105" charset="0"/>
          <a:ea typeface="MS PGothic" pitchFamily="34" charset="-128"/>
          <a:cs typeface="ＭＳ Ｐゴシック" pitchFamily="-105" charset="-128"/>
        </a:defRPr>
      </a:lvl2pPr>
      <a:lvl3pPr algn="l" rtl="0" eaLnBrk="0" fontAlgn="base" hangingPunct="0">
        <a:spcBef>
          <a:spcPct val="0"/>
        </a:spcBef>
        <a:spcAft>
          <a:spcPct val="0"/>
        </a:spcAft>
        <a:defRPr sz="4400">
          <a:solidFill>
            <a:schemeClr val="tx2"/>
          </a:solidFill>
          <a:latin typeface="Verdana" pitchFamily="-105" charset="0"/>
          <a:ea typeface="MS PGothic" pitchFamily="34" charset="-128"/>
          <a:cs typeface="ＭＳ Ｐゴシック" pitchFamily="-105" charset="-128"/>
        </a:defRPr>
      </a:lvl3pPr>
      <a:lvl4pPr algn="l" rtl="0" eaLnBrk="0" fontAlgn="base" hangingPunct="0">
        <a:spcBef>
          <a:spcPct val="0"/>
        </a:spcBef>
        <a:spcAft>
          <a:spcPct val="0"/>
        </a:spcAft>
        <a:defRPr sz="4400">
          <a:solidFill>
            <a:schemeClr val="tx2"/>
          </a:solidFill>
          <a:latin typeface="Verdana" pitchFamily="-105" charset="0"/>
          <a:ea typeface="MS PGothic" pitchFamily="34" charset="-128"/>
          <a:cs typeface="ＭＳ Ｐゴシック" pitchFamily="-105" charset="-128"/>
        </a:defRPr>
      </a:lvl4pPr>
      <a:lvl5pPr algn="l" rtl="0" eaLnBrk="0" fontAlgn="base" hangingPunct="0">
        <a:spcBef>
          <a:spcPct val="0"/>
        </a:spcBef>
        <a:spcAft>
          <a:spcPct val="0"/>
        </a:spcAft>
        <a:defRPr sz="4400">
          <a:solidFill>
            <a:schemeClr val="tx2"/>
          </a:solidFill>
          <a:latin typeface="Verdana" pitchFamily="-105" charset="0"/>
          <a:ea typeface="MS PGothic" pitchFamily="34" charset="-128"/>
          <a:cs typeface="ＭＳ Ｐゴシック" pitchFamily="-105" charset="-128"/>
        </a:defRPr>
      </a:lvl5pPr>
      <a:lvl6pPr marL="457200" algn="l" rtl="0" fontAlgn="base">
        <a:spcBef>
          <a:spcPct val="0"/>
        </a:spcBef>
        <a:spcAft>
          <a:spcPct val="0"/>
        </a:spcAft>
        <a:defRPr sz="4400">
          <a:solidFill>
            <a:schemeClr val="tx2"/>
          </a:solidFill>
          <a:latin typeface="Verdana" pitchFamily="-105" charset="0"/>
        </a:defRPr>
      </a:lvl6pPr>
      <a:lvl7pPr marL="914400" algn="l" rtl="0" fontAlgn="base">
        <a:spcBef>
          <a:spcPct val="0"/>
        </a:spcBef>
        <a:spcAft>
          <a:spcPct val="0"/>
        </a:spcAft>
        <a:defRPr sz="4400">
          <a:solidFill>
            <a:schemeClr val="tx2"/>
          </a:solidFill>
          <a:latin typeface="Verdana" pitchFamily="-105" charset="0"/>
        </a:defRPr>
      </a:lvl7pPr>
      <a:lvl8pPr marL="1371600" algn="l" rtl="0" fontAlgn="base">
        <a:spcBef>
          <a:spcPct val="0"/>
        </a:spcBef>
        <a:spcAft>
          <a:spcPct val="0"/>
        </a:spcAft>
        <a:defRPr sz="4400">
          <a:solidFill>
            <a:schemeClr val="tx2"/>
          </a:solidFill>
          <a:latin typeface="Verdana" pitchFamily="-105" charset="0"/>
        </a:defRPr>
      </a:lvl8pPr>
      <a:lvl9pPr marL="1828800" algn="l" rtl="0" fontAlgn="base">
        <a:spcBef>
          <a:spcPct val="0"/>
        </a:spcBef>
        <a:spcAft>
          <a:spcPct val="0"/>
        </a:spcAft>
        <a:defRPr sz="4400">
          <a:solidFill>
            <a:schemeClr val="tx2"/>
          </a:solidFill>
          <a:latin typeface="Verdana" pitchFamily="-105" charset="0"/>
        </a:defRPr>
      </a:lvl9pPr>
    </p:titleStyle>
    <p:bodyStyle>
      <a:lvl1pPr marL="342900" indent="-342900" algn="l" rtl="0" eaLnBrk="0" fontAlgn="base" hangingPunct="0">
        <a:spcBef>
          <a:spcPct val="20000"/>
        </a:spcBef>
        <a:spcAft>
          <a:spcPct val="0"/>
        </a:spcAft>
        <a:buClr>
          <a:schemeClr val="folHlink"/>
        </a:buClr>
        <a:buSzPct val="75000"/>
        <a:buFont typeface="Wingdings" pitchFamily="2" charset="2"/>
        <a:buChar char="n"/>
        <a:defRPr sz="3200">
          <a:solidFill>
            <a:schemeClr val="tx1"/>
          </a:solidFill>
          <a:latin typeface="+mn-lt"/>
          <a:ea typeface="MS PGothic" pitchFamily="34" charset="-128"/>
          <a:cs typeface="ＭＳ Ｐゴシック" pitchFamily="-105" charset="-128"/>
        </a:defRPr>
      </a:lvl1pPr>
      <a:lvl2pPr marL="742950" indent="-285750" algn="l" rtl="0" eaLnBrk="0" fontAlgn="base" hangingPunct="0">
        <a:spcBef>
          <a:spcPct val="20000"/>
        </a:spcBef>
        <a:spcAft>
          <a:spcPct val="0"/>
        </a:spcAft>
        <a:buClr>
          <a:schemeClr val="folHlink"/>
        </a:buClr>
        <a:buSzPct val="70000"/>
        <a:buFont typeface="Wingdings" pitchFamily="2" charset="2"/>
        <a:buChar char="n"/>
        <a:defRPr sz="2800">
          <a:solidFill>
            <a:schemeClr val="tx1"/>
          </a:solidFill>
          <a:latin typeface="+mn-lt"/>
          <a:ea typeface="MS PGothic" pitchFamily="34" charset="-128"/>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ea typeface="MS PGothic" pitchFamily="34" charset="-128"/>
        </a:defRPr>
      </a:lvl3pPr>
      <a:lvl4pPr marL="1600200" indent="-228600" algn="l" rtl="0" eaLnBrk="0" fontAlgn="base" hangingPunct="0">
        <a:spcBef>
          <a:spcPct val="20000"/>
        </a:spcBef>
        <a:spcAft>
          <a:spcPct val="0"/>
        </a:spcAft>
        <a:buClr>
          <a:schemeClr val="hlink"/>
        </a:buClr>
        <a:buChar char="•"/>
        <a:defRPr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lr>
          <a:schemeClr val="tx1"/>
        </a:buClr>
        <a:buSzPct val="85000"/>
        <a:buChar char="•"/>
        <a:defRPr sz="2000">
          <a:solidFill>
            <a:schemeClr val="tx1"/>
          </a:solidFill>
          <a:latin typeface="+mn-lt"/>
          <a:ea typeface="MS PGothic" pitchFamily="34" charset="-128"/>
        </a:defRPr>
      </a:lvl5pPr>
      <a:lvl6pPr marL="2514600" indent="-228600" algn="l" rtl="0" fontAlgn="base">
        <a:spcBef>
          <a:spcPct val="20000"/>
        </a:spcBef>
        <a:spcAft>
          <a:spcPct val="0"/>
        </a:spcAft>
        <a:buClr>
          <a:schemeClr val="tx1"/>
        </a:buClr>
        <a:buSzPct val="85000"/>
        <a:buChar char="•"/>
        <a:defRPr sz="2000">
          <a:solidFill>
            <a:schemeClr val="tx1"/>
          </a:solidFill>
          <a:latin typeface="+mn-lt"/>
          <a:ea typeface="ＭＳ Ｐゴシック" pitchFamily="-105" charset="-128"/>
        </a:defRPr>
      </a:lvl6pPr>
      <a:lvl7pPr marL="2971800" indent="-228600" algn="l" rtl="0" fontAlgn="base">
        <a:spcBef>
          <a:spcPct val="20000"/>
        </a:spcBef>
        <a:spcAft>
          <a:spcPct val="0"/>
        </a:spcAft>
        <a:buClr>
          <a:schemeClr val="tx1"/>
        </a:buClr>
        <a:buSzPct val="85000"/>
        <a:buChar char="•"/>
        <a:defRPr sz="2000">
          <a:solidFill>
            <a:schemeClr val="tx1"/>
          </a:solidFill>
          <a:latin typeface="+mn-lt"/>
          <a:ea typeface="ＭＳ Ｐゴシック" pitchFamily="-105" charset="-128"/>
        </a:defRPr>
      </a:lvl7pPr>
      <a:lvl8pPr marL="3429000" indent="-228600" algn="l" rtl="0" fontAlgn="base">
        <a:spcBef>
          <a:spcPct val="20000"/>
        </a:spcBef>
        <a:spcAft>
          <a:spcPct val="0"/>
        </a:spcAft>
        <a:buClr>
          <a:schemeClr val="tx1"/>
        </a:buClr>
        <a:buSzPct val="85000"/>
        <a:buChar char="•"/>
        <a:defRPr sz="2000">
          <a:solidFill>
            <a:schemeClr val="tx1"/>
          </a:solidFill>
          <a:latin typeface="+mn-lt"/>
          <a:ea typeface="ＭＳ Ｐゴシック" pitchFamily="-105" charset="-128"/>
        </a:defRPr>
      </a:lvl8pPr>
      <a:lvl9pPr marL="3886200" indent="-228600" algn="l" rtl="0" fontAlgn="base">
        <a:spcBef>
          <a:spcPct val="20000"/>
        </a:spcBef>
        <a:spcAft>
          <a:spcPct val="0"/>
        </a:spcAft>
        <a:buClr>
          <a:schemeClr val="tx1"/>
        </a:buClr>
        <a:buSzPct val="85000"/>
        <a:buChar char="•"/>
        <a:defRPr sz="2000">
          <a:solidFill>
            <a:schemeClr val="tx1"/>
          </a:solidFill>
          <a:latin typeface="+mn-lt"/>
          <a:ea typeface="ＭＳ Ｐゴシック" pitchFamily="-10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1" name="Rectangle 2"/>
          <p:cNvSpPr>
            <a:spLocks noGrp="1" noChangeArrowheads="1"/>
          </p:cNvSpPr>
          <p:nvPr>
            <p:ph type="title" idx="4294967295"/>
          </p:nvPr>
        </p:nvSpPr>
        <p:spPr>
          <a:xfrm>
            <a:off x="457200" y="304800"/>
            <a:ext cx="8229600" cy="701675"/>
          </a:xfrm>
        </p:spPr>
        <p:txBody>
          <a:bodyPr/>
          <a:lstStyle/>
          <a:p>
            <a:pPr algn="ctr" eaLnBrk="1" hangingPunct="1"/>
            <a:r>
              <a:rPr lang="en-US" sz="4000" b="1" smtClean="0">
                <a:solidFill>
                  <a:srgbClr val="3366FF"/>
                </a:solidFill>
                <a:latin typeface="Times New Roman" pitchFamily="18" charset="0"/>
              </a:rPr>
              <a:t>COP 3402 System Software</a:t>
            </a:r>
          </a:p>
        </p:txBody>
      </p:sp>
      <p:sp>
        <p:nvSpPr>
          <p:cNvPr id="15362" name="Text Box 3"/>
          <p:cNvSpPr txBox="1">
            <a:spLocks noChangeArrowheads="1"/>
          </p:cNvSpPr>
          <p:nvPr/>
        </p:nvSpPr>
        <p:spPr bwMode="auto">
          <a:xfrm>
            <a:off x="457200" y="1614488"/>
            <a:ext cx="7848600" cy="5243512"/>
          </a:xfrm>
          <a:prstGeom prst="rect">
            <a:avLst/>
          </a:prstGeom>
          <a:noFill/>
          <a:ln w="9525">
            <a:noFill/>
            <a:miter lim="800000"/>
            <a:headEnd/>
            <a:tailEnd/>
          </a:ln>
        </p:spPr>
        <p:txBody>
          <a:bodyPr>
            <a:spAutoFit/>
          </a:bodyPr>
          <a:lstStyle/>
          <a:p>
            <a:pPr marL="457200" indent="-457200" algn="ctr"/>
            <a:endParaRPr lang="en-US" sz="4000" b="1">
              <a:solidFill>
                <a:srgbClr val="3366FF"/>
              </a:solidFill>
              <a:latin typeface="Arial" pitchFamily="34" charset="0"/>
            </a:endParaRPr>
          </a:p>
          <a:p>
            <a:pPr marL="457200" indent="-457200" algn="ctr"/>
            <a:endParaRPr lang="en-US" sz="4000" b="1">
              <a:solidFill>
                <a:srgbClr val="3366FF"/>
              </a:solidFill>
              <a:latin typeface="Arial" pitchFamily="34" charset="0"/>
            </a:endParaRPr>
          </a:p>
          <a:p>
            <a:pPr marL="457200" indent="-457200" algn="ctr"/>
            <a:r>
              <a:rPr lang="en-US" sz="4000" b="1">
                <a:solidFill>
                  <a:srgbClr val="3366FF"/>
                </a:solidFill>
                <a:latin typeface="Arial" pitchFamily="34" charset="0"/>
              </a:rPr>
              <a:t>Euripides Montagne</a:t>
            </a:r>
          </a:p>
          <a:p>
            <a:pPr marL="457200" indent="-457200" algn="ctr"/>
            <a:r>
              <a:rPr lang="en-US" sz="4000" b="1">
                <a:solidFill>
                  <a:srgbClr val="3366FF"/>
                </a:solidFill>
                <a:latin typeface="Arial" pitchFamily="34" charset="0"/>
              </a:rPr>
              <a:t>University of Central Florida</a:t>
            </a:r>
          </a:p>
          <a:p>
            <a:pPr marL="457200" indent="-457200" algn="ctr"/>
            <a:r>
              <a:rPr lang="en-US" sz="4000" b="1">
                <a:solidFill>
                  <a:srgbClr val="3366FF"/>
                </a:solidFill>
                <a:latin typeface="Arial" pitchFamily="34" charset="0"/>
              </a:rPr>
              <a:t> </a:t>
            </a:r>
          </a:p>
          <a:p>
            <a:pPr marL="457200" indent="-457200">
              <a:spcBef>
                <a:spcPct val="50000"/>
              </a:spcBef>
            </a:pPr>
            <a:endParaRPr lang="en-US" sz="4000">
              <a:latin typeface="Times New Roman" pitchFamily="18" charset="0"/>
            </a:endParaRPr>
          </a:p>
          <a:p>
            <a:pPr marL="457200" indent="-457200">
              <a:spcBef>
                <a:spcPct val="50000"/>
              </a:spcBef>
            </a:pPr>
            <a:endParaRPr lang="en-US" sz="2800">
              <a:latin typeface="Times New Roman" pitchFamily="18" charset="0"/>
            </a:endParaRPr>
          </a:p>
          <a:p>
            <a:pPr marL="457200" indent="-457200">
              <a:spcBef>
                <a:spcPct val="50000"/>
              </a:spcBef>
            </a:pPr>
            <a:endParaRPr lang="en-US">
              <a:latin typeface="Times New Roman" pitchFamily="18" charset="0"/>
            </a:endParaRPr>
          </a:p>
        </p:txBody>
      </p:sp>
      <p:sp>
        <p:nvSpPr>
          <p:cNvPr id="15363"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1220788" y="563563"/>
            <a:ext cx="7770812" cy="579437"/>
          </a:xfrm>
        </p:spPr>
        <p:txBody>
          <a:bodyPr/>
          <a:lstStyle/>
          <a:p>
            <a:pPr eaLnBrk="1" hangingPunct="1"/>
            <a:r>
              <a:rPr lang="en-US" sz="3200" smtClean="0">
                <a:solidFill>
                  <a:srgbClr val="0000FF"/>
                </a:solidFill>
                <a:latin typeface="Times New Roman" pitchFamily="18" charset="0"/>
              </a:rPr>
              <a:t>Bootstrapping continued…</a:t>
            </a:r>
          </a:p>
        </p:txBody>
      </p:sp>
      <p:sp>
        <p:nvSpPr>
          <p:cNvPr id="28674" name="Rectangle 5"/>
          <p:cNvSpPr>
            <a:spLocks noChangeArrowheads="1"/>
          </p:cNvSpPr>
          <p:nvPr/>
        </p:nvSpPr>
        <p:spPr bwMode="auto">
          <a:xfrm>
            <a:off x="990600" y="1371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8675" name="Line 6"/>
          <p:cNvSpPr>
            <a:spLocks noChangeShapeType="1"/>
          </p:cNvSpPr>
          <p:nvPr/>
        </p:nvSpPr>
        <p:spPr bwMode="auto">
          <a:xfrm>
            <a:off x="1752600" y="2514600"/>
            <a:ext cx="0" cy="762000"/>
          </a:xfrm>
          <a:prstGeom prst="line">
            <a:avLst/>
          </a:prstGeom>
          <a:noFill/>
          <a:ln w="9525">
            <a:solidFill>
              <a:schemeClr val="tx1"/>
            </a:solidFill>
            <a:miter lim="800000"/>
            <a:headEnd/>
            <a:tailEnd/>
          </a:ln>
        </p:spPr>
        <p:txBody>
          <a:bodyPr wrap="none"/>
          <a:lstStyle/>
          <a:p>
            <a:endParaRPr lang="en-US"/>
          </a:p>
        </p:txBody>
      </p:sp>
      <p:sp>
        <p:nvSpPr>
          <p:cNvPr id="28676" name="Line 7"/>
          <p:cNvSpPr>
            <a:spLocks noChangeShapeType="1"/>
          </p:cNvSpPr>
          <p:nvPr/>
        </p:nvSpPr>
        <p:spPr bwMode="auto">
          <a:xfrm>
            <a:off x="1752600" y="3276600"/>
            <a:ext cx="6400800" cy="0"/>
          </a:xfrm>
          <a:prstGeom prst="line">
            <a:avLst/>
          </a:prstGeom>
          <a:noFill/>
          <a:ln w="9525">
            <a:solidFill>
              <a:schemeClr val="tx1"/>
            </a:solidFill>
            <a:miter lim="800000"/>
            <a:headEnd/>
            <a:tailEnd/>
          </a:ln>
        </p:spPr>
        <p:txBody>
          <a:bodyPr wrap="none"/>
          <a:lstStyle/>
          <a:p>
            <a:endParaRPr lang="en-US"/>
          </a:p>
        </p:txBody>
      </p:sp>
      <p:sp>
        <p:nvSpPr>
          <p:cNvPr id="28677" name="Line 11"/>
          <p:cNvSpPr>
            <a:spLocks noChangeShapeType="1"/>
          </p:cNvSpPr>
          <p:nvPr/>
        </p:nvSpPr>
        <p:spPr bwMode="auto">
          <a:xfrm>
            <a:off x="3124200" y="3276600"/>
            <a:ext cx="0" cy="762000"/>
          </a:xfrm>
          <a:prstGeom prst="line">
            <a:avLst/>
          </a:prstGeom>
          <a:noFill/>
          <a:ln w="9525">
            <a:solidFill>
              <a:schemeClr val="tx1"/>
            </a:solidFill>
            <a:miter lim="800000"/>
            <a:headEnd/>
            <a:tailEnd/>
          </a:ln>
        </p:spPr>
        <p:txBody>
          <a:bodyPr wrap="none"/>
          <a:lstStyle/>
          <a:p>
            <a:endParaRPr lang="en-US"/>
          </a:p>
        </p:txBody>
      </p:sp>
      <p:sp>
        <p:nvSpPr>
          <p:cNvPr id="28678" name="Rectangle 12"/>
          <p:cNvSpPr>
            <a:spLocks noChangeArrowheads="1"/>
          </p:cNvSpPr>
          <p:nvPr/>
        </p:nvSpPr>
        <p:spPr bwMode="auto">
          <a:xfrm>
            <a:off x="3733800" y="1371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8679" name="Line 13"/>
          <p:cNvSpPr>
            <a:spLocks noChangeShapeType="1"/>
          </p:cNvSpPr>
          <p:nvPr/>
        </p:nvSpPr>
        <p:spPr bwMode="auto">
          <a:xfrm>
            <a:off x="4495800" y="2514600"/>
            <a:ext cx="0" cy="762000"/>
          </a:xfrm>
          <a:prstGeom prst="line">
            <a:avLst/>
          </a:prstGeom>
          <a:noFill/>
          <a:ln w="9525">
            <a:solidFill>
              <a:schemeClr val="tx1"/>
            </a:solidFill>
            <a:miter lim="800000"/>
            <a:headEnd/>
            <a:tailEnd/>
          </a:ln>
        </p:spPr>
        <p:txBody>
          <a:bodyPr wrap="none"/>
          <a:lstStyle/>
          <a:p>
            <a:endParaRPr lang="en-US"/>
          </a:p>
        </p:txBody>
      </p:sp>
      <p:sp>
        <p:nvSpPr>
          <p:cNvPr id="28680" name="Rectangle 15"/>
          <p:cNvSpPr>
            <a:spLocks noChangeArrowheads="1"/>
          </p:cNvSpPr>
          <p:nvPr/>
        </p:nvSpPr>
        <p:spPr bwMode="auto">
          <a:xfrm>
            <a:off x="2362200" y="4038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8681" name="Rectangle 16"/>
          <p:cNvSpPr>
            <a:spLocks noChangeArrowheads="1"/>
          </p:cNvSpPr>
          <p:nvPr/>
        </p:nvSpPr>
        <p:spPr bwMode="auto">
          <a:xfrm>
            <a:off x="5562600" y="4038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8682" name="Line 17"/>
          <p:cNvSpPr>
            <a:spLocks noChangeShapeType="1"/>
          </p:cNvSpPr>
          <p:nvPr/>
        </p:nvSpPr>
        <p:spPr bwMode="auto">
          <a:xfrm>
            <a:off x="6324600" y="3276600"/>
            <a:ext cx="0" cy="762000"/>
          </a:xfrm>
          <a:prstGeom prst="line">
            <a:avLst/>
          </a:prstGeom>
          <a:noFill/>
          <a:ln w="9525">
            <a:solidFill>
              <a:schemeClr val="tx1"/>
            </a:solidFill>
            <a:miter lim="800000"/>
            <a:headEnd/>
            <a:tailEnd/>
          </a:ln>
        </p:spPr>
        <p:txBody>
          <a:bodyPr wrap="none"/>
          <a:lstStyle/>
          <a:p>
            <a:endParaRPr lang="en-US"/>
          </a:p>
        </p:txBody>
      </p:sp>
      <p:sp>
        <p:nvSpPr>
          <p:cNvPr id="28683" name="Oval 18"/>
          <p:cNvSpPr>
            <a:spLocks noChangeArrowheads="1"/>
          </p:cNvSpPr>
          <p:nvPr/>
        </p:nvSpPr>
        <p:spPr bwMode="auto">
          <a:xfrm>
            <a:off x="4724400" y="5638800"/>
            <a:ext cx="3276600" cy="304800"/>
          </a:xfrm>
          <a:prstGeom prst="ellipse">
            <a:avLst/>
          </a:prstGeom>
          <a:solidFill>
            <a:schemeClr val="bg1"/>
          </a:solidFill>
          <a:ln w="9525">
            <a:solidFill>
              <a:schemeClr val="tx1"/>
            </a:solidFill>
            <a:miter lim="800000"/>
            <a:headEnd/>
            <a:tailEnd/>
          </a:ln>
        </p:spPr>
        <p:txBody>
          <a:bodyPr wrap="none" anchor="ctr"/>
          <a:lstStyle/>
          <a:p>
            <a:endParaRPr lang="en-US"/>
          </a:p>
        </p:txBody>
      </p:sp>
      <p:sp>
        <p:nvSpPr>
          <p:cNvPr id="28684" name="Line 19"/>
          <p:cNvSpPr>
            <a:spLocks noChangeShapeType="1"/>
          </p:cNvSpPr>
          <p:nvPr/>
        </p:nvSpPr>
        <p:spPr bwMode="auto">
          <a:xfrm>
            <a:off x="4724400" y="5791200"/>
            <a:ext cx="0" cy="609600"/>
          </a:xfrm>
          <a:prstGeom prst="line">
            <a:avLst/>
          </a:prstGeom>
          <a:noFill/>
          <a:ln w="9525">
            <a:solidFill>
              <a:schemeClr val="tx1"/>
            </a:solidFill>
            <a:miter lim="800000"/>
            <a:headEnd/>
            <a:tailEnd/>
          </a:ln>
        </p:spPr>
        <p:txBody>
          <a:bodyPr wrap="none"/>
          <a:lstStyle/>
          <a:p>
            <a:endParaRPr lang="en-US"/>
          </a:p>
        </p:txBody>
      </p:sp>
      <p:sp>
        <p:nvSpPr>
          <p:cNvPr id="28685" name="Line 20"/>
          <p:cNvSpPr>
            <a:spLocks noChangeShapeType="1"/>
          </p:cNvSpPr>
          <p:nvPr/>
        </p:nvSpPr>
        <p:spPr bwMode="auto">
          <a:xfrm>
            <a:off x="8001000" y="5791200"/>
            <a:ext cx="0" cy="609600"/>
          </a:xfrm>
          <a:prstGeom prst="line">
            <a:avLst/>
          </a:prstGeom>
          <a:noFill/>
          <a:ln w="9525">
            <a:solidFill>
              <a:schemeClr val="tx1"/>
            </a:solidFill>
            <a:miter lim="800000"/>
            <a:headEnd/>
            <a:tailEnd/>
          </a:ln>
        </p:spPr>
        <p:txBody>
          <a:bodyPr wrap="none"/>
          <a:lstStyle/>
          <a:p>
            <a:endParaRPr lang="en-US"/>
          </a:p>
        </p:txBody>
      </p:sp>
      <p:cxnSp>
        <p:nvCxnSpPr>
          <p:cNvPr id="28686" name="AutoShape 25"/>
          <p:cNvCxnSpPr>
            <a:cxnSpLocks noChangeShapeType="1"/>
            <a:stCxn id="28684" idx="1"/>
            <a:endCxn id="28685" idx="1"/>
          </p:cNvCxnSpPr>
          <p:nvPr/>
        </p:nvCxnSpPr>
        <p:spPr bwMode="auto">
          <a:xfrm rot="16200000" flipH="1">
            <a:off x="6361906" y="4763294"/>
            <a:ext cx="1588" cy="3276600"/>
          </a:xfrm>
          <a:prstGeom prst="curvedConnector3">
            <a:avLst>
              <a:gd name="adj1" fmla="val 12700000"/>
            </a:avLst>
          </a:prstGeom>
          <a:noFill/>
          <a:ln w="9525">
            <a:solidFill>
              <a:schemeClr val="tx1"/>
            </a:solidFill>
            <a:miter lim="800000"/>
            <a:headEnd/>
            <a:tailEnd/>
          </a:ln>
        </p:spPr>
      </p:cxnSp>
      <p:sp>
        <p:nvSpPr>
          <p:cNvPr id="28687" name="Rectangle 26"/>
          <p:cNvSpPr>
            <a:spLocks noChangeArrowheads="1"/>
          </p:cNvSpPr>
          <p:nvPr/>
        </p:nvSpPr>
        <p:spPr bwMode="auto">
          <a:xfrm>
            <a:off x="5029200" y="6096000"/>
            <a:ext cx="609600" cy="304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8688" name="Rectangle 27"/>
          <p:cNvSpPr>
            <a:spLocks noChangeArrowheads="1"/>
          </p:cNvSpPr>
          <p:nvPr/>
        </p:nvSpPr>
        <p:spPr bwMode="auto">
          <a:xfrm>
            <a:off x="6781800" y="6096000"/>
            <a:ext cx="762000" cy="304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8689" name="Line 28"/>
          <p:cNvSpPr>
            <a:spLocks noChangeShapeType="1"/>
          </p:cNvSpPr>
          <p:nvPr/>
        </p:nvSpPr>
        <p:spPr bwMode="auto">
          <a:xfrm>
            <a:off x="6629400" y="5181600"/>
            <a:ext cx="0" cy="457200"/>
          </a:xfrm>
          <a:prstGeom prst="line">
            <a:avLst/>
          </a:prstGeom>
          <a:noFill/>
          <a:ln w="9525">
            <a:solidFill>
              <a:schemeClr val="tx1"/>
            </a:solidFill>
            <a:miter lim="800000"/>
            <a:headEnd/>
            <a:tailEnd/>
          </a:ln>
        </p:spPr>
        <p:txBody>
          <a:bodyPr wrap="none"/>
          <a:lstStyle/>
          <a:p>
            <a:endParaRPr lang="en-US"/>
          </a:p>
        </p:txBody>
      </p:sp>
      <p:cxnSp>
        <p:nvCxnSpPr>
          <p:cNvPr id="55325" name="AutoShape 29"/>
          <p:cNvCxnSpPr>
            <a:cxnSpLocks noChangeShapeType="1"/>
            <a:endCxn id="28687" idx="0"/>
          </p:cNvCxnSpPr>
          <p:nvPr/>
        </p:nvCxnSpPr>
        <p:spPr bwMode="auto">
          <a:xfrm rot="16200000" flipH="1">
            <a:off x="3276600" y="4038600"/>
            <a:ext cx="2057400" cy="2057400"/>
          </a:xfrm>
          <a:prstGeom prst="curvedConnector3">
            <a:avLst>
              <a:gd name="adj1" fmla="val -11190"/>
            </a:avLst>
          </a:prstGeom>
          <a:noFill/>
          <a:ln w="9525">
            <a:solidFill>
              <a:srgbClr val="0000FF"/>
            </a:solidFill>
            <a:miter lim="800000"/>
            <a:headEnd/>
            <a:tailEnd type="triangle" w="med" len="med"/>
          </a:ln>
        </p:spPr>
      </p:cxnSp>
      <p:sp>
        <p:nvSpPr>
          <p:cNvPr id="28691" name="Text Box 30"/>
          <p:cNvSpPr txBox="1">
            <a:spLocks noChangeArrowheads="1"/>
          </p:cNvSpPr>
          <p:nvPr/>
        </p:nvSpPr>
        <p:spPr bwMode="auto">
          <a:xfrm>
            <a:off x="2209800" y="43434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BOOT PROG</a:t>
            </a:r>
          </a:p>
        </p:txBody>
      </p:sp>
      <p:sp>
        <p:nvSpPr>
          <p:cNvPr id="28692" name="Text Box 31"/>
          <p:cNvSpPr txBox="1">
            <a:spLocks noChangeArrowheads="1"/>
          </p:cNvSpPr>
          <p:nvPr/>
        </p:nvSpPr>
        <p:spPr bwMode="auto">
          <a:xfrm>
            <a:off x="2514600" y="5257800"/>
            <a:ext cx="1219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ROM</a:t>
            </a:r>
          </a:p>
        </p:txBody>
      </p:sp>
      <p:sp>
        <p:nvSpPr>
          <p:cNvPr id="28693" name="Text Box 32"/>
          <p:cNvSpPr txBox="1">
            <a:spLocks noChangeArrowheads="1"/>
          </p:cNvSpPr>
          <p:nvPr/>
        </p:nvSpPr>
        <p:spPr bwMode="auto">
          <a:xfrm>
            <a:off x="5486400" y="43434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I/O</a:t>
            </a:r>
          </a:p>
        </p:txBody>
      </p:sp>
      <p:sp>
        <p:nvSpPr>
          <p:cNvPr id="28694" name="Line 33"/>
          <p:cNvSpPr>
            <a:spLocks noChangeShapeType="1"/>
          </p:cNvSpPr>
          <p:nvPr/>
        </p:nvSpPr>
        <p:spPr bwMode="auto">
          <a:xfrm flipH="1">
            <a:off x="3657600" y="6248400"/>
            <a:ext cx="1447800" cy="152400"/>
          </a:xfrm>
          <a:prstGeom prst="line">
            <a:avLst/>
          </a:prstGeom>
          <a:noFill/>
          <a:ln w="28575">
            <a:solidFill>
              <a:srgbClr val="FF0000"/>
            </a:solidFill>
            <a:miter lim="800000"/>
            <a:headEnd type="triangle" w="med" len="med"/>
            <a:tailEnd/>
          </a:ln>
        </p:spPr>
        <p:txBody>
          <a:bodyPr wrap="none"/>
          <a:lstStyle/>
          <a:p>
            <a:endParaRPr lang="en-US"/>
          </a:p>
        </p:txBody>
      </p:sp>
      <p:sp>
        <p:nvSpPr>
          <p:cNvPr id="28695" name="Text Box 34"/>
          <p:cNvSpPr txBox="1">
            <a:spLocks noChangeArrowheads="1"/>
          </p:cNvSpPr>
          <p:nvPr/>
        </p:nvSpPr>
        <p:spPr bwMode="auto">
          <a:xfrm>
            <a:off x="2209800" y="6248400"/>
            <a:ext cx="1600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LOADER 2</a:t>
            </a:r>
          </a:p>
        </p:txBody>
      </p:sp>
      <p:sp>
        <p:nvSpPr>
          <p:cNvPr id="28696" name="Text Box 35"/>
          <p:cNvSpPr txBox="1">
            <a:spLocks noChangeArrowheads="1"/>
          </p:cNvSpPr>
          <p:nvPr/>
        </p:nvSpPr>
        <p:spPr bwMode="auto">
          <a:xfrm>
            <a:off x="6781800" y="60198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OS</a:t>
            </a:r>
          </a:p>
        </p:txBody>
      </p:sp>
      <p:sp>
        <p:nvSpPr>
          <p:cNvPr id="55332" name="Text Box 36"/>
          <p:cNvSpPr txBox="1">
            <a:spLocks noChangeArrowheads="1"/>
          </p:cNvSpPr>
          <p:nvPr/>
        </p:nvSpPr>
        <p:spPr bwMode="auto">
          <a:xfrm>
            <a:off x="3657600" y="3429000"/>
            <a:ext cx="2819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I/O OPERATIONS</a:t>
            </a:r>
          </a:p>
        </p:txBody>
      </p:sp>
      <p:sp>
        <p:nvSpPr>
          <p:cNvPr id="28698" name="Text Box 37"/>
          <p:cNvSpPr txBox="1">
            <a:spLocks noChangeArrowheads="1"/>
          </p:cNvSpPr>
          <p:nvPr/>
        </p:nvSpPr>
        <p:spPr bwMode="auto">
          <a:xfrm>
            <a:off x="1066800" y="1676400"/>
            <a:ext cx="1295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CPU</a:t>
            </a:r>
          </a:p>
        </p:txBody>
      </p:sp>
      <p:sp>
        <p:nvSpPr>
          <p:cNvPr id="28699" name="Text Box 41"/>
          <p:cNvSpPr txBox="1">
            <a:spLocks noChangeArrowheads="1"/>
          </p:cNvSpPr>
          <p:nvPr/>
        </p:nvSpPr>
        <p:spPr bwMode="auto">
          <a:xfrm>
            <a:off x="3657600" y="17526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MEMORY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55325"/>
                                        </p:tgtEl>
                                        <p:attrNameLst>
                                          <p:attrName>style.visibility</p:attrName>
                                        </p:attrNameLst>
                                      </p:cBhvr>
                                      <p:to>
                                        <p:strVal val="visible"/>
                                      </p:to>
                                    </p:set>
                                    <p:animEffect transition="in" filter="checkerboard(across)">
                                      <p:cBhvr>
                                        <p:cTn id="7" dur="500"/>
                                        <p:tgtEl>
                                          <p:spTgt spid="55325"/>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5332"/>
                                        </p:tgtEl>
                                        <p:attrNameLst>
                                          <p:attrName>style.visibility</p:attrName>
                                        </p:attrNameLst>
                                      </p:cBhvr>
                                      <p:to>
                                        <p:strVal val="visible"/>
                                      </p:to>
                                    </p:set>
                                    <p:animEffect transition="in" filter="checkerboard(across)">
                                      <p:cBhvr>
                                        <p:cTn id="10" dur="500"/>
                                        <p:tgtEl>
                                          <p:spTgt spid="553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3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7" name="Rectangle 4"/>
          <p:cNvSpPr>
            <a:spLocks noChangeArrowheads="1"/>
          </p:cNvSpPr>
          <p:nvPr/>
        </p:nvSpPr>
        <p:spPr bwMode="auto">
          <a:xfrm>
            <a:off x="990600" y="1371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698" name="Line 5"/>
          <p:cNvSpPr>
            <a:spLocks noChangeShapeType="1"/>
          </p:cNvSpPr>
          <p:nvPr/>
        </p:nvSpPr>
        <p:spPr bwMode="auto">
          <a:xfrm>
            <a:off x="1752600" y="2514600"/>
            <a:ext cx="0" cy="762000"/>
          </a:xfrm>
          <a:prstGeom prst="line">
            <a:avLst/>
          </a:prstGeom>
          <a:noFill/>
          <a:ln w="9525">
            <a:solidFill>
              <a:schemeClr val="tx1"/>
            </a:solidFill>
            <a:miter lim="800000"/>
            <a:headEnd/>
            <a:tailEnd/>
          </a:ln>
        </p:spPr>
        <p:txBody>
          <a:bodyPr wrap="none"/>
          <a:lstStyle/>
          <a:p>
            <a:endParaRPr lang="en-US"/>
          </a:p>
        </p:txBody>
      </p:sp>
      <p:sp>
        <p:nvSpPr>
          <p:cNvPr id="29699" name="Line 6"/>
          <p:cNvSpPr>
            <a:spLocks noChangeShapeType="1"/>
          </p:cNvSpPr>
          <p:nvPr/>
        </p:nvSpPr>
        <p:spPr bwMode="auto">
          <a:xfrm>
            <a:off x="1752600" y="3276600"/>
            <a:ext cx="6400800" cy="0"/>
          </a:xfrm>
          <a:prstGeom prst="line">
            <a:avLst/>
          </a:prstGeom>
          <a:noFill/>
          <a:ln w="9525">
            <a:solidFill>
              <a:schemeClr val="tx1"/>
            </a:solidFill>
            <a:miter lim="800000"/>
            <a:headEnd/>
            <a:tailEnd/>
          </a:ln>
        </p:spPr>
        <p:txBody>
          <a:bodyPr wrap="none"/>
          <a:lstStyle/>
          <a:p>
            <a:endParaRPr lang="en-US"/>
          </a:p>
        </p:txBody>
      </p:sp>
      <p:sp>
        <p:nvSpPr>
          <p:cNvPr id="29700" name="Line 7"/>
          <p:cNvSpPr>
            <a:spLocks noChangeShapeType="1"/>
          </p:cNvSpPr>
          <p:nvPr/>
        </p:nvSpPr>
        <p:spPr bwMode="auto">
          <a:xfrm>
            <a:off x="3124200" y="3276600"/>
            <a:ext cx="0" cy="762000"/>
          </a:xfrm>
          <a:prstGeom prst="line">
            <a:avLst/>
          </a:prstGeom>
          <a:noFill/>
          <a:ln w="9525">
            <a:solidFill>
              <a:schemeClr val="tx1"/>
            </a:solidFill>
            <a:miter lim="800000"/>
            <a:headEnd/>
            <a:tailEnd/>
          </a:ln>
        </p:spPr>
        <p:txBody>
          <a:bodyPr wrap="none"/>
          <a:lstStyle/>
          <a:p>
            <a:endParaRPr lang="en-US"/>
          </a:p>
        </p:txBody>
      </p:sp>
      <p:sp>
        <p:nvSpPr>
          <p:cNvPr id="29701" name="Rectangle 8"/>
          <p:cNvSpPr>
            <a:spLocks noChangeArrowheads="1"/>
          </p:cNvSpPr>
          <p:nvPr/>
        </p:nvSpPr>
        <p:spPr bwMode="auto">
          <a:xfrm>
            <a:off x="3733800" y="1371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02" name="Line 9"/>
          <p:cNvSpPr>
            <a:spLocks noChangeShapeType="1"/>
          </p:cNvSpPr>
          <p:nvPr/>
        </p:nvSpPr>
        <p:spPr bwMode="auto">
          <a:xfrm>
            <a:off x="4495800" y="2514600"/>
            <a:ext cx="0" cy="762000"/>
          </a:xfrm>
          <a:prstGeom prst="line">
            <a:avLst/>
          </a:prstGeom>
          <a:noFill/>
          <a:ln w="9525">
            <a:solidFill>
              <a:schemeClr val="tx1"/>
            </a:solidFill>
            <a:miter lim="800000"/>
            <a:headEnd/>
            <a:tailEnd/>
          </a:ln>
        </p:spPr>
        <p:txBody>
          <a:bodyPr wrap="none"/>
          <a:lstStyle/>
          <a:p>
            <a:endParaRPr lang="en-US"/>
          </a:p>
        </p:txBody>
      </p:sp>
      <p:sp>
        <p:nvSpPr>
          <p:cNvPr id="29703" name="Rectangle 10"/>
          <p:cNvSpPr>
            <a:spLocks noChangeArrowheads="1"/>
          </p:cNvSpPr>
          <p:nvPr/>
        </p:nvSpPr>
        <p:spPr bwMode="auto">
          <a:xfrm>
            <a:off x="2362200" y="4038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04" name="Rectangle 11"/>
          <p:cNvSpPr>
            <a:spLocks noChangeArrowheads="1"/>
          </p:cNvSpPr>
          <p:nvPr/>
        </p:nvSpPr>
        <p:spPr bwMode="auto">
          <a:xfrm>
            <a:off x="5562600" y="4038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05" name="Line 12"/>
          <p:cNvSpPr>
            <a:spLocks noChangeShapeType="1"/>
          </p:cNvSpPr>
          <p:nvPr/>
        </p:nvSpPr>
        <p:spPr bwMode="auto">
          <a:xfrm>
            <a:off x="6324600" y="3276600"/>
            <a:ext cx="0" cy="762000"/>
          </a:xfrm>
          <a:prstGeom prst="line">
            <a:avLst/>
          </a:prstGeom>
          <a:noFill/>
          <a:ln w="9525">
            <a:solidFill>
              <a:schemeClr val="tx1"/>
            </a:solidFill>
            <a:miter lim="800000"/>
            <a:headEnd/>
            <a:tailEnd/>
          </a:ln>
        </p:spPr>
        <p:txBody>
          <a:bodyPr wrap="none"/>
          <a:lstStyle/>
          <a:p>
            <a:endParaRPr lang="en-US"/>
          </a:p>
        </p:txBody>
      </p:sp>
      <p:sp>
        <p:nvSpPr>
          <p:cNvPr id="29706" name="Oval 13"/>
          <p:cNvSpPr>
            <a:spLocks noChangeArrowheads="1"/>
          </p:cNvSpPr>
          <p:nvPr/>
        </p:nvSpPr>
        <p:spPr bwMode="auto">
          <a:xfrm>
            <a:off x="4724400" y="5638800"/>
            <a:ext cx="3276600" cy="304800"/>
          </a:xfrm>
          <a:prstGeom prst="ellipse">
            <a:avLst/>
          </a:prstGeom>
          <a:solidFill>
            <a:schemeClr val="bg1"/>
          </a:solidFill>
          <a:ln w="9525">
            <a:solidFill>
              <a:schemeClr val="tx1"/>
            </a:solidFill>
            <a:miter lim="800000"/>
            <a:headEnd/>
            <a:tailEnd/>
          </a:ln>
        </p:spPr>
        <p:txBody>
          <a:bodyPr wrap="none" anchor="ctr"/>
          <a:lstStyle/>
          <a:p>
            <a:endParaRPr lang="en-US"/>
          </a:p>
        </p:txBody>
      </p:sp>
      <p:sp>
        <p:nvSpPr>
          <p:cNvPr id="29707" name="Line 14"/>
          <p:cNvSpPr>
            <a:spLocks noChangeShapeType="1"/>
          </p:cNvSpPr>
          <p:nvPr/>
        </p:nvSpPr>
        <p:spPr bwMode="auto">
          <a:xfrm>
            <a:off x="4724400" y="5791200"/>
            <a:ext cx="0" cy="609600"/>
          </a:xfrm>
          <a:prstGeom prst="line">
            <a:avLst/>
          </a:prstGeom>
          <a:noFill/>
          <a:ln w="9525">
            <a:solidFill>
              <a:schemeClr val="tx1"/>
            </a:solidFill>
            <a:miter lim="800000"/>
            <a:headEnd/>
            <a:tailEnd/>
          </a:ln>
        </p:spPr>
        <p:txBody>
          <a:bodyPr wrap="none"/>
          <a:lstStyle/>
          <a:p>
            <a:endParaRPr lang="en-US"/>
          </a:p>
        </p:txBody>
      </p:sp>
      <p:sp>
        <p:nvSpPr>
          <p:cNvPr id="29708" name="Line 15"/>
          <p:cNvSpPr>
            <a:spLocks noChangeShapeType="1"/>
          </p:cNvSpPr>
          <p:nvPr/>
        </p:nvSpPr>
        <p:spPr bwMode="auto">
          <a:xfrm>
            <a:off x="8001000" y="5791200"/>
            <a:ext cx="0" cy="609600"/>
          </a:xfrm>
          <a:prstGeom prst="line">
            <a:avLst/>
          </a:prstGeom>
          <a:noFill/>
          <a:ln w="9525">
            <a:solidFill>
              <a:schemeClr val="tx1"/>
            </a:solidFill>
            <a:miter lim="800000"/>
            <a:headEnd/>
            <a:tailEnd/>
          </a:ln>
        </p:spPr>
        <p:txBody>
          <a:bodyPr wrap="none"/>
          <a:lstStyle/>
          <a:p>
            <a:endParaRPr lang="en-US"/>
          </a:p>
        </p:txBody>
      </p:sp>
      <p:cxnSp>
        <p:nvCxnSpPr>
          <p:cNvPr id="29709" name="AutoShape 16"/>
          <p:cNvCxnSpPr>
            <a:cxnSpLocks noChangeShapeType="1"/>
            <a:stCxn id="29707" idx="1"/>
            <a:endCxn id="29708" idx="1"/>
          </p:cNvCxnSpPr>
          <p:nvPr/>
        </p:nvCxnSpPr>
        <p:spPr bwMode="auto">
          <a:xfrm rot="16200000" flipH="1">
            <a:off x="6361906" y="4763294"/>
            <a:ext cx="1588" cy="3276600"/>
          </a:xfrm>
          <a:prstGeom prst="curvedConnector3">
            <a:avLst>
              <a:gd name="adj1" fmla="val 12700000"/>
            </a:avLst>
          </a:prstGeom>
          <a:noFill/>
          <a:ln w="9525">
            <a:solidFill>
              <a:schemeClr val="tx1"/>
            </a:solidFill>
            <a:miter lim="800000"/>
            <a:headEnd/>
            <a:tailEnd/>
          </a:ln>
        </p:spPr>
      </p:cxnSp>
      <p:sp>
        <p:nvSpPr>
          <p:cNvPr id="29710" name="Rectangle 17"/>
          <p:cNvSpPr>
            <a:spLocks noChangeArrowheads="1"/>
          </p:cNvSpPr>
          <p:nvPr/>
        </p:nvSpPr>
        <p:spPr bwMode="auto">
          <a:xfrm>
            <a:off x="5029200" y="6096000"/>
            <a:ext cx="609600" cy="304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11" name="Rectangle 18"/>
          <p:cNvSpPr>
            <a:spLocks noChangeArrowheads="1"/>
          </p:cNvSpPr>
          <p:nvPr/>
        </p:nvSpPr>
        <p:spPr bwMode="auto">
          <a:xfrm>
            <a:off x="6781800" y="6096000"/>
            <a:ext cx="762000" cy="304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12" name="Line 19"/>
          <p:cNvSpPr>
            <a:spLocks noChangeShapeType="1"/>
          </p:cNvSpPr>
          <p:nvPr/>
        </p:nvSpPr>
        <p:spPr bwMode="auto">
          <a:xfrm>
            <a:off x="6629400" y="5181600"/>
            <a:ext cx="0" cy="457200"/>
          </a:xfrm>
          <a:prstGeom prst="line">
            <a:avLst/>
          </a:prstGeom>
          <a:noFill/>
          <a:ln w="9525">
            <a:solidFill>
              <a:schemeClr val="tx1"/>
            </a:solidFill>
            <a:miter lim="800000"/>
            <a:headEnd/>
            <a:tailEnd/>
          </a:ln>
        </p:spPr>
        <p:txBody>
          <a:bodyPr wrap="none"/>
          <a:lstStyle/>
          <a:p>
            <a:endParaRPr lang="en-US"/>
          </a:p>
        </p:txBody>
      </p:sp>
      <p:sp>
        <p:nvSpPr>
          <p:cNvPr id="29713" name="Text Box 21"/>
          <p:cNvSpPr txBox="1">
            <a:spLocks noChangeArrowheads="1"/>
          </p:cNvSpPr>
          <p:nvPr/>
        </p:nvSpPr>
        <p:spPr bwMode="auto">
          <a:xfrm>
            <a:off x="2209800" y="43434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BOOT PROG</a:t>
            </a:r>
          </a:p>
        </p:txBody>
      </p:sp>
      <p:sp>
        <p:nvSpPr>
          <p:cNvPr id="29714" name="Text Box 22"/>
          <p:cNvSpPr txBox="1">
            <a:spLocks noChangeArrowheads="1"/>
          </p:cNvSpPr>
          <p:nvPr/>
        </p:nvSpPr>
        <p:spPr bwMode="auto">
          <a:xfrm>
            <a:off x="2514600" y="5257800"/>
            <a:ext cx="1219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ROM</a:t>
            </a:r>
          </a:p>
        </p:txBody>
      </p:sp>
      <p:sp>
        <p:nvSpPr>
          <p:cNvPr id="29715" name="Text Box 23"/>
          <p:cNvSpPr txBox="1">
            <a:spLocks noChangeArrowheads="1"/>
          </p:cNvSpPr>
          <p:nvPr/>
        </p:nvSpPr>
        <p:spPr bwMode="auto">
          <a:xfrm>
            <a:off x="5486400" y="43434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I/O</a:t>
            </a:r>
          </a:p>
        </p:txBody>
      </p:sp>
      <p:sp>
        <p:nvSpPr>
          <p:cNvPr id="29716" name="Line 24"/>
          <p:cNvSpPr>
            <a:spLocks noChangeShapeType="1"/>
          </p:cNvSpPr>
          <p:nvPr/>
        </p:nvSpPr>
        <p:spPr bwMode="auto">
          <a:xfrm flipH="1">
            <a:off x="3657600" y="6248400"/>
            <a:ext cx="1447800" cy="152400"/>
          </a:xfrm>
          <a:prstGeom prst="line">
            <a:avLst/>
          </a:prstGeom>
          <a:noFill/>
          <a:ln w="19050">
            <a:solidFill>
              <a:srgbClr val="FF0000"/>
            </a:solidFill>
            <a:miter lim="800000"/>
            <a:headEnd type="triangle" w="med" len="med"/>
            <a:tailEnd/>
          </a:ln>
        </p:spPr>
        <p:txBody>
          <a:bodyPr wrap="none"/>
          <a:lstStyle/>
          <a:p>
            <a:endParaRPr lang="en-US"/>
          </a:p>
        </p:txBody>
      </p:sp>
      <p:sp>
        <p:nvSpPr>
          <p:cNvPr id="29717" name="Text Box 25"/>
          <p:cNvSpPr txBox="1">
            <a:spLocks noChangeArrowheads="1"/>
          </p:cNvSpPr>
          <p:nvPr/>
        </p:nvSpPr>
        <p:spPr bwMode="auto">
          <a:xfrm>
            <a:off x="2209800" y="6248400"/>
            <a:ext cx="1600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LOADER 2</a:t>
            </a:r>
          </a:p>
        </p:txBody>
      </p:sp>
      <p:sp>
        <p:nvSpPr>
          <p:cNvPr id="29718" name="Text Box 26"/>
          <p:cNvSpPr txBox="1">
            <a:spLocks noChangeArrowheads="1"/>
          </p:cNvSpPr>
          <p:nvPr/>
        </p:nvSpPr>
        <p:spPr bwMode="auto">
          <a:xfrm>
            <a:off x="6781800" y="60198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OS</a:t>
            </a:r>
          </a:p>
        </p:txBody>
      </p:sp>
      <p:sp>
        <p:nvSpPr>
          <p:cNvPr id="60443" name="Text Box 27"/>
          <p:cNvSpPr txBox="1">
            <a:spLocks noChangeArrowheads="1"/>
          </p:cNvSpPr>
          <p:nvPr/>
        </p:nvSpPr>
        <p:spPr bwMode="auto">
          <a:xfrm>
            <a:off x="3657600" y="3429000"/>
            <a:ext cx="2819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I/O OPERATIONS</a:t>
            </a:r>
          </a:p>
        </p:txBody>
      </p:sp>
      <p:sp>
        <p:nvSpPr>
          <p:cNvPr id="29720" name="Text Box 28"/>
          <p:cNvSpPr txBox="1">
            <a:spLocks noChangeArrowheads="1"/>
          </p:cNvSpPr>
          <p:nvPr/>
        </p:nvSpPr>
        <p:spPr bwMode="auto">
          <a:xfrm>
            <a:off x="1066800" y="1676400"/>
            <a:ext cx="1295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CPU</a:t>
            </a:r>
          </a:p>
        </p:txBody>
      </p:sp>
      <p:sp>
        <p:nvSpPr>
          <p:cNvPr id="29721" name="Text Box 29"/>
          <p:cNvSpPr txBox="1">
            <a:spLocks noChangeArrowheads="1"/>
          </p:cNvSpPr>
          <p:nvPr/>
        </p:nvSpPr>
        <p:spPr bwMode="auto">
          <a:xfrm>
            <a:off x="3657600" y="17526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MEMORY</a:t>
            </a:r>
          </a:p>
        </p:txBody>
      </p:sp>
      <p:sp>
        <p:nvSpPr>
          <p:cNvPr id="60449" name="Line 33"/>
          <p:cNvSpPr>
            <a:spLocks noChangeShapeType="1"/>
          </p:cNvSpPr>
          <p:nvPr/>
        </p:nvSpPr>
        <p:spPr bwMode="auto">
          <a:xfrm>
            <a:off x="3733800" y="2209800"/>
            <a:ext cx="1524000" cy="0"/>
          </a:xfrm>
          <a:prstGeom prst="line">
            <a:avLst/>
          </a:prstGeom>
          <a:noFill/>
          <a:ln w="9525">
            <a:solidFill>
              <a:schemeClr val="tx1"/>
            </a:solidFill>
            <a:miter lim="800000"/>
            <a:headEnd/>
            <a:tailEnd/>
          </a:ln>
        </p:spPr>
        <p:txBody>
          <a:bodyPr wrap="none"/>
          <a:lstStyle/>
          <a:p>
            <a:endParaRPr lang="en-US"/>
          </a:p>
        </p:txBody>
      </p:sp>
      <p:sp>
        <p:nvSpPr>
          <p:cNvPr id="60451" name="Text Box 35"/>
          <p:cNvSpPr txBox="1">
            <a:spLocks noChangeArrowheads="1"/>
          </p:cNvSpPr>
          <p:nvPr/>
        </p:nvSpPr>
        <p:spPr bwMode="auto">
          <a:xfrm>
            <a:off x="3733800" y="2209800"/>
            <a:ext cx="1600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LOADER2</a:t>
            </a:r>
          </a:p>
        </p:txBody>
      </p:sp>
      <p:cxnSp>
        <p:nvCxnSpPr>
          <p:cNvPr id="60458" name="AutoShape 42"/>
          <p:cNvCxnSpPr>
            <a:cxnSpLocks noChangeShapeType="1"/>
            <a:stCxn id="29710" idx="0"/>
            <a:endCxn id="29704" idx="2"/>
          </p:cNvCxnSpPr>
          <p:nvPr/>
        </p:nvCxnSpPr>
        <p:spPr bwMode="auto">
          <a:xfrm rot="-5400000">
            <a:off x="5372100" y="5143500"/>
            <a:ext cx="914400" cy="990600"/>
          </a:xfrm>
          <a:prstGeom prst="curvedConnector3">
            <a:avLst>
              <a:gd name="adj1" fmla="val 50000"/>
            </a:avLst>
          </a:prstGeom>
          <a:noFill/>
          <a:ln w="9525">
            <a:solidFill>
              <a:srgbClr val="0000FF"/>
            </a:solidFill>
            <a:miter lim="800000"/>
            <a:headEnd/>
            <a:tailEnd/>
          </a:ln>
        </p:spPr>
      </p:cxnSp>
      <p:cxnSp>
        <p:nvCxnSpPr>
          <p:cNvPr id="60459" name="AutoShape 43"/>
          <p:cNvCxnSpPr>
            <a:cxnSpLocks noChangeShapeType="1"/>
            <a:stCxn id="29704" idx="2"/>
            <a:endCxn id="60451" idx="0"/>
          </p:cNvCxnSpPr>
          <p:nvPr/>
        </p:nvCxnSpPr>
        <p:spPr bwMode="auto">
          <a:xfrm rot="16200000" flipV="1">
            <a:off x="3943350" y="2800350"/>
            <a:ext cx="2971800" cy="1790700"/>
          </a:xfrm>
          <a:prstGeom prst="curvedConnector5">
            <a:avLst>
              <a:gd name="adj1" fmla="val 21634"/>
              <a:gd name="adj2" fmla="val 21009"/>
              <a:gd name="adj3" fmla="val 107694"/>
            </a:avLst>
          </a:prstGeom>
          <a:noFill/>
          <a:ln w="9525">
            <a:solidFill>
              <a:srgbClr val="0000FF"/>
            </a:solidFill>
            <a:miter lim="800000"/>
            <a:headEnd/>
            <a:tailEnd type="triangle" w="med" len="med"/>
          </a:ln>
        </p:spPr>
      </p:cxnSp>
      <p:sp>
        <p:nvSpPr>
          <p:cNvPr id="29726" name="Text Box 44"/>
          <p:cNvSpPr txBox="1">
            <a:spLocks noChangeArrowheads="1"/>
          </p:cNvSpPr>
          <p:nvPr/>
        </p:nvSpPr>
        <p:spPr bwMode="auto">
          <a:xfrm>
            <a:off x="762000" y="457200"/>
            <a:ext cx="5181600" cy="579438"/>
          </a:xfrm>
          <a:prstGeom prst="rect">
            <a:avLst/>
          </a:prstGeom>
          <a:noFill/>
          <a:ln w="9525">
            <a:noFill/>
            <a:miter lim="800000"/>
            <a:headEnd/>
            <a:tailEnd/>
          </a:ln>
        </p:spPr>
        <p:txBody>
          <a:bodyPr>
            <a:spAutoFit/>
          </a:bodyPr>
          <a:lstStyle/>
          <a:p>
            <a:pPr algn="ctr">
              <a:spcBef>
                <a:spcPct val="50000"/>
              </a:spcBef>
            </a:pPr>
            <a:r>
              <a:rPr lang="en-US" sz="3200">
                <a:solidFill>
                  <a:srgbClr val="0000FF"/>
                </a:solidFill>
                <a:latin typeface="Times New Roman" pitchFamily="18" charset="0"/>
              </a:rPr>
              <a:t>Bootstrapping continued…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60458"/>
                                        </p:tgtEl>
                                        <p:attrNameLst>
                                          <p:attrName>style.visibility</p:attrName>
                                        </p:attrNameLst>
                                      </p:cBhvr>
                                      <p:to>
                                        <p:strVal val="visible"/>
                                      </p:to>
                                    </p:set>
                                    <p:animEffect transition="in" filter="checkerboard(across)">
                                      <p:cBhvr>
                                        <p:cTn id="7" dur="500"/>
                                        <p:tgtEl>
                                          <p:spTgt spid="60458"/>
                                        </p:tgtEl>
                                      </p:cBhvr>
                                    </p:animEffect>
                                  </p:childTnLst>
                                </p:cTn>
                              </p:par>
                              <p:par>
                                <p:cTn id="8" presetID="5" presetClass="entr" presetSubtype="10" fill="hold" nodeType="withEffect">
                                  <p:stCondLst>
                                    <p:cond delay="0"/>
                                  </p:stCondLst>
                                  <p:childTnLst>
                                    <p:set>
                                      <p:cBhvr>
                                        <p:cTn id="9" dur="1" fill="hold">
                                          <p:stCondLst>
                                            <p:cond delay="0"/>
                                          </p:stCondLst>
                                        </p:cTn>
                                        <p:tgtEl>
                                          <p:spTgt spid="60459"/>
                                        </p:tgtEl>
                                        <p:attrNameLst>
                                          <p:attrName>style.visibility</p:attrName>
                                        </p:attrNameLst>
                                      </p:cBhvr>
                                      <p:to>
                                        <p:strVal val="visible"/>
                                      </p:to>
                                    </p:set>
                                    <p:animEffect transition="in" filter="checkerboard(across)">
                                      <p:cBhvr>
                                        <p:cTn id="10" dur="500"/>
                                        <p:tgtEl>
                                          <p:spTgt spid="60459"/>
                                        </p:tgtEl>
                                      </p:cBhvr>
                                    </p:animEffect>
                                  </p:childTnLst>
                                </p:cTn>
                              </p:par>
                            </p:childTnLst>
                          </p:cTn>
                        </p:par>
                        <p:par>
                          <p:cTn id="11" fill="hold" nodeType="afterGroup">
                            <p:stCondLst>
                              <p:cond delay="500"/>
                            </p:stCondLst>
                            <p:childTnLst>
                              <p:par>
                                <p:cTn id="12" presetID="5" presetClass="entr" presetSubtype="10" fill="hold" grpId="0" nodeType="afterEffect">
                                  <p:stCondLst>
                                    <p:cond delay="0"/>
                                  </p:stCondLst>
                                  <p:childTnLst>
                                    <p:set>
                                      <p:cBhvr>
                                        <p:cTn id="13" dur="1" fill="hold">
                                          <p:stCondLst>
                                            <p:cond delay="0"/>
                                          </p:stCondLst>
                                        </p:cTn>
                                        <p:tgtEl>
                                          <p:spTgt spid="60449"/>
                                        </p:tgtEl>
                                        <p:attrNameLst>
                                          <p:attrName>style.visibility</p:attrName>
                                        </p:attrNameLst>
                                      </p:cBhvr>
                                      <p:to>
                                        <p:strVal val="visible"/>
                                      </p:to>
                                    </p:set>
                                    <p:animEffect transition="in" filter="checkerboard(across)">
                                      <p:cBhvr>
                                        <p:cTn id="14" dur="500"/>
                                        <p:tgtEl>
                                          <p:spTgt spid="60449"/>
                                        </p:tgtEl>
                                      </p:cBhvr>
                                    </p:animEffect>
                                  </p:childTnLst>
                                </p:cTn>
                              </p:par>
                            </p:childTnLst>
                          </p:cTn>
                        </p:par>
                        <p:par>
                          <p:cTn id="15" fill="hold" nodeType="afterGroup">
                            <p:stCondLst>
                              <p:cond delay="1000"/>
                            </p:stCondLst>
                            <p:childTnLst>
                              <p:par>
                                <p:cTn id="16" presetID="5" presetClass="entr" presetSubtype="10" fill="hold" grpId="0" nodeType="afterEffect">
                                  <p:stCondLst>
                                    <p:cond delay="0"/>
                                  </p:stCondLst>
                                  <p:childTnLst>
                                    <p:set>
                                      <p:cBhvr>
                                        <p:cTn id="17" dur="1" fill="hold">
                                          <p:stCondLst>
                                            <p:cond delay="0"/>
                                          </p:stCondLst>
                                        </p:cTn>
                                        <p:tgtEl>
                                          <p:spTgt spid="60451"/>
                                        </p:tgtEl>
                                        <p:attrNameLst>
                                          <p:attrName>style.visibility</p:attrName>
                                        </p:attrNameLst>
                                      </p:cBhvr>
                                      <p:to>
                                        <p:strVal val="visible"/>
                                      </p:to>
                                    </p:set>
                                    <p:animEffect transition="in" filter="checkerboard(across)">
                                      <p:cBhvr>
                                        <p:cTn id="18" dur="500"/>
                                        <p:tgtEl>
                                          <p:spTgt spid="60451"/>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60443"/>
                                        </p:tgtEl>
                                        <p:attrNameLst>
                                          <p:attrName>style.visibility</p:attrName>
                                        </p:attrNameLst>
                                      </p:cBhvr>
                                      <p:to>
                                        <p:strVal val="visible"/>
                                      </p:to>
                                    </p:set>
                                    <p:animEffect transition="in" filter="checkerboard(across)">
                                      <p:cBhvr>
                                        <p:cTn id="21" dur="500"/>
                                        <p:tgtEl>
                                          <p:spTgt spid="604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43" grpId="0"/>
      <p:bldP spid="60449" grpId="0" animBg="1"/>
      <p:bldP spid="60451"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1" name="Rectangle 3"/>
          <p:cNvSpPr>
            <a:spLocks noGrp="1" noChangeArrowheads="1"/>
          </p:cNvSpPr>
          <p:nvPr>
            <p:ph type="body" idx="1"/>
          </p:nvPr>
        </p:nvSpPr>
        <p:spPr>
          <a:xfrm>
            <a:off x="609600" y="1295400"/>
            <a:ext cx="7848600" cy="5181600"/>
          </a:xfrm>
        </p:spPr>
        <p:txBody>
          <a:bodyPr/>
          <a:lstStyle/>
          <a:p>
            <a:pPr eaLnBrk="1" hangingPunct="1">
              <a:buFont typeface="Wingdings" pitchFamily="2" charset="2"/>
              <a:buNone/>
            </a:pPr>
            <a:endParaRPr lang="en-US" sz="2400" smtClean="0"/>
          </a:p>
          <a:p>
            <a:pPr eaLnBrk="1" hangingPunct="1"/>
            <a:r>
              <a:rPr lang="en-US" sz="2400" smtClean="0">
                <a:latin typeface="Times New Roman" pitchFamily="18" charset="0"/>
              </a:rPr>
              <a:t>In earlier computers data had to be hand loaded as specified before, but nowadays a small piece of software called loader helps us to avoid the manual loading.</a:t>
            </a:r>
          </a:p>
          <a:p>
            <a:pPr eaLnBrk="1" hangingPunct="1"/>
            <a:endParaRPr lang="en-US" sz="2400" smtClean="0">
              <a:latin typeface="Times New Roman" pitchFamily="18" charset="0"/>
            </a:endParaRPr>
          </a:p>
          <a:p>
            <a:pPr eaLnBrk="1" hangingPunct="1">
              <a:buFont typeface="Wingdings" pitchFamily="2" charset="2"/>
              <a:buNone/>
            </a:pPr>
            <a:r>
              <a:rPr lang="en-US" sz="2400" smtClean="0"/>
              <a:t>     </a:t>
            </a:r>
          </a:p>
        </p:txBody>
      </p:sp>
      <p:sp>
        <p:nvSpPr>
          <p:cNvPr id="30722" name="Rectangle 18"/>
          <p:cNvSpPr>
            <a:spLocks noChangeArrowheads="1"/>
          </p:cNvSpPr>
          <p:nvPr/>
        </p:nvSpPr>
        <p:spPr bwMode="auto">
          <a:xfrm>
            <a:off x="1143000" y="685800"/>
            <a:ext cx="4598988" cy="579438"/>
          </a:xfrm>
          <a:prstGeom prst="rect">
            <a:avLst/>
          </a:prstGeom>
          <a:noFill/>
          <a:ln w="9525">
            <a:noFill/>
            <a:miter lim="800000"/>
            <a:headEnd/>
            <a:tailEnd/>
          </a:ln>
        </p:spPr>
        <p:txBody>
          <a:bodyPr wrap="none">
            <a:spAutoFit/>
          </a:bodyPr>
          <a:lstStyle/>
          <a:p>
            <a:pPr algn="ctr">
              <a:spcBef>
                <a:spcPct val="50000"/>
              </a:spcBef>
            </a:pPr>
            <a:r>
              <a:rPr lang="en-US" sz="3200">
                <a:solidFill>
                  <a:srgbClr val="0000FF"/>
                </a:solidFill>
                <a:latin typeface="Times New Roman" pitchFamily="18" charset="0"/>
              </a:rPr>
              <a:t>Bootstrapping continued…</a:t>
            </a:r>
          </a:p>
        </p:txBody>
      </p:sp>
      <p:sp>
        <p:nvSpPr>
          <p:cNvPr id="30723" name="Text Box 20"/>
          <p:cNvSpPr txBox="1">
            <a:spLocks noChangeArrowheads="1"/>
          </p:cNvSpPr>
          <p:nvPr/>
        </p:nvSpPr>
        <p:spPr bwMode="auto">
          <a:xfrm>
            <a:off x="533400" y="1752600"/>
            <a:ext cx="7620000" cy="457200"/>
          </a:xfrm>
          <a:prstGeom prst="rect">
            <a:avLst/>
          </a:prstGeom>
          <a:noFill/>
          <a:ln w="9525">
            <a:noFill/>
            <a:miter lim="800000"/>
            <a:headEnd/>
            <a:tailEnd/>
          </a:ln>
        </p:spPr>
        <p:txBody>
          <a:bodyPr>
            <a:spAutoFit/>
          </a:bodyPr>
          <a:lstStyle/>
          <a:p>
            <a:pPr algn="ctr">
              <a:spcBef>
                <a:spcPct val="50000"/>
              </a:spcBef>
            </a:pPr>
            <a:endParaRPr lang="en-US">
              <a:latin typeface="Times New Roman" pitchFamily="18" charset="0"/>
            </a:endParaRPr>
          </a:p>
        </p:txBody>
      </p:sp>
      <p:sp>
        <p:nvSpPr>
          <p:cNvPr id="30724" name="Rectangle 21"/>
          <p:cNvSpPr>
            <a:spLocks noChangeArrowheads="1"/>
          </p:cNvSpPr>
          <p:nvPr/>
        </p:nvSpPr>
        <p:spPr bwMode="auto">
          <a:xfrm>
            <a:off x="2971800" y="3505200"/>
            <a:ext cx="2994025" cy="3124200"/>
          </a:xfrm>
          <a:prstGeom prst="rect">
            <a:avLst/>
          </a:prstGeom>
          <a:solidFill>
            <a:schemeClr val="bg1"/>
          </a:solidFill>
          <a:ln w="9525">
            <a:solidFill>
              <a:schemeClr val="tx1"/>
            </a:solidFill>
            <a:miter lim="800000"/>
            <a:headEnd/>
            <a:tailEnd/>
          </a:ln>
        </p:spPr>
        <p:txBody>
          <a:bodyPr wrap="none" anchor="ctr"/>
          <a:lstStyle/>
          <a:p>
            <a:pPr algn="ctr"/>
            <a:r>
              <a:rPr lang="en-US" sz="2000">
                <a:latin typeface="Times New Roman" pitchFamily="18" charset="0"/>
              </a:rPr>
              <a:t>STORE </a:t>
            </a:r>
            <a:r>
              <a:rPr lang="en-US">
                <a:solidFill>
                  <a:srgbClr val="0000FF"/>
                </a:solidFill>
                <a:latin typeface="Times New Roman" pitchFamily="18" charset="0"/>
              </a:rPr>
              <a:t>LC</a:t>
            </a:r>
          </a:p>
        </p:txBody>
      </p:sp>
      <p:sp>
        <p:nvSpPr>
          <p:cNvPr id="30725" name="Line 22"/>
          <p:cNvSpPr>
            <a:spLocks noChangeShapeType="1"/>
          </p:cNvSpPr>
          <p:nvPr/>
        </p:nvSpPr>
        <p:spPr bwMode="auto">
          <a:xfrm>
            <a:off x="2971800" y="5334000"/>
            <a:ext cx="2971800" cy="1588"/>
          </a:xfrm>
          <a:prstGeom prst="line">
            <a:avLst/>
          </a:prstGeom>
          <a:noFill/>
          <a:ln w="9525">
            <a:solidFill>
              <a:schemeClr val="tx1"/>
            </a:solidFill>
            <a:miter lim="800000"/>
            <a:headEnd/>
            <a:tailEnd/>
          </a:ln>
        </p:spPr>
        <p:txBody>
          <a:bodyPr wrap="none"/>
          <a:lstStyle/>
          <a:p>
            <a:endParaRPr lang="en-US"/>
          </a:p>
        </p:txBody>
      </p:sp>
      <p:sp>
        <p:nvSpPr>
          <p:cNvPr id="30726" name="Text Box 23"/>
          <p:cNvSpPr txBox="1">
            <a:spLocks noChangeArrowheads="1"/>
          </p:cNvSpPr>
          <p:nvPr/>
        </p:nvSpPr>
        <p:spPr bwMode="auto">
          <a:xfrm>
            <a:off x="3200400" y="4419600"/>
            <a:ext cx="2390775" cy="396875"/>
          </a:xfrm>
          <a:prstGeom prst="rect">
            <a:avLst/>
          </a:prstGeom>
          <a:noFill/>
          <a:ln w="9525">
            <a:noFill/>
            <a:miter lim="800000"/>
            <a:headEnd/>
            <a:tailEnd/>
          </a:ln>
        </p:spPr>
        <p:txBody>
          <a:bodyPr>
            <a:spAutoFit/>
          </a:bodyPr>
          <a:lstStyle/>
          <a:p>
            <a:pPr algn="ctr">
              <a:spcBef>
                <a:spcPct val="50000"/>
              </a:spcBef>
            </a:pPr>
            <a:r>
              <a:rPr lang="en-US" sz="2000">
                <a:latin typeface="Times New Roman" pitchFamily="18" charset="0"/>
              </a:rPr>
              <a:t>READ</a:t>
            </a:r>
          </a:p>
        </p:txBody>
      </p:sp>
      <p:sp>
        <p:nvSpPr>
          <p:cNvPr id="30727" name="Text Box 25"/>
          <p:cNvSpPr txBox="1">
            <a:spLocks noChangeArrowheads="1"/>
          </p:cNvSpPr>
          <p:nvPr/>
        </p:nvSpPr>
        <p:spPr bwMode="auto">
          <a:xfrm>
            <a:off x="3200400" y="5334000"/>
            <a:ext cx="2390775" cy="457200"/>
          </a:xfrm>
          <a:prstGeom prst="rect">
            <a:avLst/>
          </a:prstGeom>
          <a:noFill/>
          <a:ln w="9525">
            <a:noFill/>
            <a:miter lim="800000"/>
            <a:headEnd/>
            <a:tailEnd/>
          </a:ln>
        </p:spPr>
        <p:txBody>
          <a:bodyPr>
            <a:spAutoFit/>
          </a:bodyPr>
          <a:lstStyle/>
          <a:p>
            <a:pPr algn="ctr">
              <a:spcBef>
                <a:spcPct val="50000"/>
              </a:spcBef>
            </a:pPr>
            <a:r>
              <a:rPr lang="en-US">
                <a:solidFill>
                  <a:srgbClr val="0000FF"/>
                </a:solidFill>
                <a:latin typeface="Times New Roman" pitchFamily="18" charset="0"/>
              </a:rPr>
              <a:t>LC</a:t>
            </a:r>
            <a:r>
              <a:rPr lang="en-US">
                <a:latin typeface="Times New Roman" pitchFamily="18" charset="0"/>
              </a:rPr>
              <a:t> </a:t>
            </a:r>
            <a:r>
              <a:rPr lang="en-US" sz="2000">
                <a:latin typeface="Times New Roman" pitchFamily="18" charset="0"/>
              </a:rPr>
              <a:t>      </a:t>
            </a:r>
            <a:r>
              <a:rPr lang="en-US">
                <a:solidFill>
                  <a:srgbClr val="0000FF"/>
                </a:solidFill>
                <a:latin typeface="Times New Roman" pitchFamily="18" charset="0"/>
              </a:rPr>
              <a:t>LC</a:t>
            </a:r>
            <a:r>
              <a:rPr lang="en-US">
                <a:latin typeface="Times New Roman" pitchFamily="18" charset="0"/>
              </a:rPr>
              <a:t> + 1 </a:t>
            </a:r>
          </a:p>
        </p:txBody>
      </p:sp>
      <p:sp>
        <p:nvSpPr>
          <p:cNvPr id="30728" name="Text Box 27"/>
          <p:cNvSpPr txBox="1">
            <a:spLocks noChangeArrowheads="1"/>
          </p:cNvSpPr>
          <p:nvPr/>
        </p:nvSpPr>
        <p:spPr bwMode="auto">
          <a:xfrm>
            <a:off x="3352800" y="5638800"/>
            <a:ext cx="2390775" cy="914400"/>
          </a:xfrm>
          <a:prstGeom prst="rect">
            <a:avLst/>
          </a:prstGeom>
          <a:noFill/>
          <a:ln w="9525">
            <a:noFill/>
            <a:miter lim="800000"/>
            <a:headEnd/>
            <a:tailEnd/>
          </a:ln>
        </p:spPr>
        <p:txBody>
          <a:bodyPr>
            <a:spAutoFit/>
          </a:bodyPr>
          <a:lstStyle/>
          <a:p>
            <a:pPr algn="ctr">
              <a:spcBef>
                <a:spcPct val="50000"/>
              </a:spcBef>
            </a:pPr>
            <a:r>
              <a:rPr lang="en-US" sz="2000">
                <a:latin typeface="Times New Roman" pitchFamily="18" charset="0"/>
              </a:rPr>
              <a:t>IF (EOF)  </a:t>
            </a:r>
            <a:r>
              <a:rPr lang="en-US" sz="2000">
                <a:solidFill>
                  <a:srgbClr val="0000FF"/>
                </a:solidFill>
                <a:latin typeface="Times New Roman" pitchFamily="18" charset="0"/>
              </a:rPr>
              <a:t>PC</a:t>
            </a:r>
            <a:r>
              <a:rPr lang="en-US" sz="2000">
                <a:latin typeface="Times New Roman" pitchFamily="18" charset="0"/>
              </a:rPr>
              <a:t>        </a:t>
            </a:r>
            <a:r>
              <a:rPr lang="en-US">
                <a:latin typeface="Times New Roman" pitchFamily="18" charset="0"/>
              </a:rPr>
              <a:t>0</a:t>
            </a:r>
            <a:endParaRPr lang="ru-RU">
              <a:latin typeface="Times New Roman" pitchFamily="18" charset="0"/>
            </a:endParaRPr>
          </a:p>
          <a:p>
            <a:pPr algn="ctr">
              <a:spcBef>
                <a:spcPct val="50000"/>
              </a:spcBef>
            </a:pPr>
            <a:endParaRPr lang="en-US" sz="2000">
              <a:latin typeface="Times New Roman" pitchFamily="18" charset="0"/>
            </a:endParaRPr>
          </a:p>
        </p:txBody>
      </p:sp>
      <p:sp>
        <p:nvSpPr>
          <p:cNvPr id="30729" name="Line 28"/>
          <p:cNvSpPr>
            <a:spLocks noChangeShapeType="1"/>
          </p:cNvSpPr>
          <p:nvPr/>
        </p:nvSpPr>
        <p:spPr bwMode="auto">
          <a:xfrm>
            <a:off x="2971800" y="6172200"/>
            <a:ext cx="2971800" cy="1588"/>
          </a:xfrm>
          <a:prstGeom prst="line">
            <a:avLst/>
          </a:prstGeom>
          <a:noFill/>
          <a:ln w="9525">
            <a:solidFill>
              <a:schemeClr val="tx1"/>
            </a:solidFill>
            <a:miter lim="800000"/>
            <a:headEnd/>
            <a:tailEnd/>
          </a:ln>
        </p:spPr>
        <p:txBody>
          <a:bodyPr wrap="none"/>
          <a:lstStyle/>
          <a:p>
            <a:endParaRPr lang="en-US"/>
          </a:p>
        </p:txBody>
      </p:sp>
      <p:sp>
        <p:nvSpPr>
          <p:cNvPr id="30730" name="Text Box 29"/>
          <p:cNvSpPr txBox="1">
            <a:spLocks noChangeArrowheads="1"/>
          </p:cNvSpPr>
          <p:nvPr/>
        </p:nvSpPr>
        <p:spPr bwMode="auto">
          <a:xfrm>
            <a:off x="2971800" y="6172200"/>
            <a:ext cx="3048000" cy="457200"/>
          </a:xfrm>
          <a:prstGeom prst="rect">
            <a:avLst/>
          </a:prstGeom>
          <a:noFill/>
          <a:ln w="9525">
            <a:noFill/>
            <a:miter lim="800000"/>
            <a:headEnd/>
            <a:tailEnd/>
          </a:ln>
        </p:spPr>
        <p:txBody>
          <a:bodyPr>
            <a:spAutoFit/>
          </a:bodyPr>
          <a:lstStyle/>
          <a:p>
            <a:pPr algn="ctr">
              <a:spcBef>
                <a:spcPct val="50000"/>
              </a:spcBef>
            </a:pPr>
            <a:r>
              <a:rPr lang="en-US" sz="2000">
                <a:latin typeface="Times New Roman" pitchFamily="18" charset="0"/>
              </a:rPr>
              <a:t>ELSE </a:t>
            </a:r>
            <a:r>
              <a:rPr lang="en-US" sz="2000">
                <a:solidFill>
                  <a:srgbClr val="0000FF"/>
                </a:solidFill>
                <a:latin typeface="Times New Roman" pitchFamily="18" charset="0"/>
              </a:rPr>
              <a:t> JMP</a:t>
            </a:r>
            <a:r>
              <a:rPr lang="en-US" sz="2000">
                <a:latin typeface="Times New Roman" pitchFamily="18" charset="0"/>
              </a:rPr>
              <a:t> 1</a:t>
            </a:r>
            <a:r>
              <a:rPr lang="en-US">
                <a:latin typeface="Times New Roman" pitchFamily="18" charset="0"/>
              </a:rPr>
              <a:t>00000</a:t>
            </a:r>
            <a:endParaRPr lang="ru-RU">
              <a:latin typeface="Times New Roman" pitchFamily="18" charset="0"/>
            </a:endParaRPr>
          </a:p>
        </p:txBody>
      </p:sp>
      <p:sp>
        <p:nvSpPr>
          <p:cNvPr id="30731" name="Text Box 30"/>
          <p:cNvSpPr txBox="1">
            <a:spLocks noChangeArrowheads="1"/>
          </p:cNvSpPr>
          <p:nvPr/>
        </p:nvSpPr>
        <p:spPr bwMode="auto">
          <a:xfrm>
            <a:off x="2895600" y="3505200"/>
            <a:ext cx="3200400" cy="396875"/>
          </a:xfrm>
          <a:prstGeom prst="rect">
            <a:avLst/>
          </a:prstGeom>
          <a:noFill/>
          <a:ln w="9525">
            <a:noFill/>
            <a:miter lim="800000"/>
            <a:headEnd/>
            <a:tailEnd/>
          </a:ln>
        </p:spPr>
        <p:txBody>
          <a:bodyPr>
            <a:spAutoFit/>
          </a:bodyPr>
          <a:lstStyle/>
          <a:p>
            <a:pPr algn="ctr">
              <a:spcBef>
                <a:spcPct val="50000"/>
              </a:spcBef>
            </a:pPr>
            <a:r>
              <a:rPr lang="en-US" sz="2000">
                <a:solidFill>
                  <a:srgbClr val="FF0000"/>
                </a:solidFill>
                <a:latin typeface="Times New Roman" pitchFamily="18" charset="0"/>
              </a:rPr>
              <a:t>OS will be loaded here</a:t>
            </a:r>
          </a:p>
        </p:txBody>
      </p:sp>
      <p:sp>
        <p:nvSpPr>
          <p:cNvPr id="30732" name="Text Box 31"/>
          <p:cNvSpPr txBox="1">
            <a:spLocks noChangeArrowheads="1"/>
          </p:cNvSpPr>
          <p:nvPr/>
        </p:nvSpPr>
        <p:spPr bwMode="auto">
          <a:xfrm>
            <a:off x="2232025" y="5791200"/>
            <a:ext cx="517525" cy="457200"/>
          </a:xfrm>
          <a:prstGeom prst="rect">
            <a:avLst/>
          </a:prstGeom>
          <a:noFill/>
          <a:ln w="9525">
            <a:noFill/>
            <a:miter lim="800000"/>
            <a:headEnd/>
            <a:tailEnd/>
          </a:ln>
        </p:spPr>
        <p:txBody>
          <a:bodyPr>
            <a:spAutoFit/>
          </a:bodyPr>
          <a:lstStyle/>
          <a:p>
            <a:pPr>
              <a:spcBef>
                <a:spcPct val="50000"/>
              </a:spcBef>
            </a:pPr>
            <a:endParaRPr lang="en-US">
              <a:latin typeface="Times New Roman" pitchFamily="18" charset="0"/>
            </a:endParaRPr>
          </a:p>
        </p:txBody>
      </p:sp>
      <p:sp>
        <p:nvSpPr>
          <p:cNvPr id="30733" name="Rectangle 32"/>
          <p:cNvSpPr>
            <a:spLocks noChangeArrowheads="1"/>
          </p:cNvSpPr>
          <p:nvPr/>
        </p:nvSpPr>
        <p:spPr bwMode="auto">
          <a:xfrm>
            <a:off x="1752600" y="4343400"/>
            <a:ext cx="125095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100000</a:t>
            </a:r>
            <a:endParaRPr lang="ru-RU">
              <a:latin typeface="Times New Roman" pitchFamily="18" charset="0"/>
            </a:endParaRPr>
          </a:p>
        </p:txBody>
      </p:sp>
      <p:sp>
        <p:nvSpPr>
          <p:cNvPr id="30734" name="Rectangle 33"/>
          <p:cNvSpPr>
            <a:spLocks noChangeArrowheads="1"/>
          </p:cNvSpPr>
          <p:nvPr/>
        </p:nvSpPr>
        <p:spPr bwMode="auto">
          <a:xfrm>
            <a:off x="2536825" y="3352800"/>
            <a:ext cx="336550" cy="457200"/>
          </a:xfrm>
          <a:prstGeom prst="rect">
            <a:avLst/>
          </a:prstGeom>
          <a:noFill/>
          <a:ln w="9525">
            <a:noFill/>
            <a:miter lim="800000"/>
            <a:headEnd/>
            <a:tailEnd/>
          </a:ln>
        </p:spPr>
        <p:txBody>
          <a:bodyPr wrap="none">
            <a:spAutoFit/>
          </a:bodyPr>
          <a:lstStyle/>
          <a:p>
            <a:pPr>
              <a:spcBef>
                <a:spcPct val="50000"/>
              </a:spcBef>
            </a:pPr>
            <a:r>
              <a:rPr lang="en-US">
                <a:latin typeface="Times New Roman" pitchFamily="18" charset="0"/>
              </a:rPr>
              <a:t>0</a:t>
            </a:r>
            <a:endParaRPr lang="ru-RU">
              <a:latin typeface="Times New Roman" pitchFamily="18" charset="0"/>
            </a:endParaRPr>
          </a:p>
        </p:txBody>
      </p:sp>
      <p:sp>
        <p:nvSpPr>
          <p:cNvPr id="30735" name="Line 34"/>
          <p:cNvSpPr>
            <a:spLocks noChangeShapeType="1"/>
          </p:cNvSpPr>
          <p:nvPr/>
        </p:nvSpPr>
        <p:spPr bwMode="auto">
          <a:xfrm>
            <a:off x="2971800" y="5715000"/>
            <a:ext cx="2971800" cy="0"/>
          </a:xfrm>
          <a:prstGeom prst="line">
            <a:avLst/>
          </a:prstGeom>
          <a:noFill/>
          <a:ln w="9525">
            <a:solidFill>
              <a:schemeClr val="tx1"/>
            </a:solidFill>
            <a:miter lim="800000"/>
            <a:headEnd/>
            <a:tailEnd/>
          </a:ln>
        </p:spPr>
        <p:txBody>
          <a:bodyPr wrap="none"/>
          <a:lstStyle/>
          <a:p>
            <a:endParaRPr lang="en-US"/>
          </a:p>
        </p:txBody>
      </p:sp>
      <p:sp>
        <p:nvSpPr>
          <p:cNvPr id="30736" name="Line 35"/>
          <p:cNvSpPr>
            <a:spLocks noChangeShapeType="1"/>
          </p:cNvSpPr>
          <p:nvPr/>
        </p:nvSpPr>
        <p:spPr bwMode="auto">
          <a:xfrm>
            <a:off x="2971800" y="4876800"/>
            <a:ext cx="2971800" cy="0"/>
          </a:xfrm>
          <a:prstGeom prst="line">
            <a:avLst/>
          </a:prstGeom>
          <a:noFill/>
          <a:ln w="9525">
            <a:solidFill>
              <a:schemeClr val="tx1"/>
            </a:solidFill>
            <a:miter lim="800000"/>
            <a:headEnd/>
            <a:tailEnd/>
          </a:ln>
        </p:spPr>
        <p:txBody>
          <a:bodyPr wrap="none"/>
          <a:lstStyle/>
          <a:p>
            <a:endParaRPr lang="en-US"/>
          </a:p>
        </p:txBody>
      </p:sp>
      <p:sp>
        <p:nvSpPr>
          <p:cNvPr id="30737" name="Text Box 36"/>
          <p:cNvSpPr txBox="1">
            <a:spLocks noChangeArrowheads="1"/>
          </p:cNvSpPr>
          <p:nvPr/>
        </p:nvSpPr>
        <p:spPr bwMode="auto">
          <a:xfrm>
            <a:off x="5105400" y="5257800"/>
            <a:ext cx="36576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LOADER 2</a:t>
            </a:r>
          </a:p>
        </p:txBody>
      </p:sp>
      <p:sp>
        <p:nvSpPr>
          <p:cNvPr id="30738" name="Line 40"/>
          <p:cNvSpPr>
            <a:spLocks noChangeShapeType="1"/>
          </p:cNvSpPr>
          <p:nvPr/>
        </p:nvSpPr>
        <p:spPr bwMode="auto">
          <a:xfrm flipH="1">
            <a:off x="5029200" y="5867400"/>
            <a:ext cx="228600" cy="0"/>
          </a:xfrm>
          <a:prstGeom prst="line">
            <a:avLst/>
          </a:prstGeom>
          <a:noFill/>
          <a:ln w="9525">
            <a:solidFill>
              <a:schemeClr val="tx1"/>
            </a:solidFill>
            <a:miter lim="800000"/>
            <a:headEnd/>
            <a:tailEnd type="triangle" w="med" len="med"/>
          </a:ln>
        </p:spPr>
        <p:txBody>
          <a:bodyPr wrap="none"/>
          <a:lstStyle/>
          <a:p>
            <a:endParaRPr lang="en-US"/>
          </a:p>
        </p:txBody>
      </p:sp>
      <p:sp>
        <p:nvSpPr>
          <p:cNvPr id="30739" name="Line 41"/>
          <p:cNvSpPr>
            <a:spLocks noChangeShapeType="1"/>
          </p:cNvSpPr>
          <p:nvPr/>
        </p:nvSpPr>
        <p:spPr bwMode="auto">
          <a:xfrm>
            <a:off x="2971800" y="4419600"/>
            <a:ext cx="2971800" cy="0"/>
          </a:xfrm>
          <a:prstGeom prst="line">
            <a:avLst/>
          </a:prstGeom>
          <a:noFill/>
          <a:ln w="9525">
            <a:solidFill>
              <a:schemeClr val="tx1"/>
            </a:solidFill>
            <a:miter lim="800000"/>
            <a:headEnd/>
            <a:tailEnd/>
          </a:ln>
        </p:spPr>
        <p:txBody>
          <a:bodyPr wrap="none"/>
          <a:lstStyle/>
          <a:p>
            <a:endParaRPr lang="en-US"/>
          </a:p>
        </p:txBody>
      </p:sp>
      <p:sp>
        <p:nvSpPr>
          <p:cNvPr id="30740" name="Line 42"/>
          <p:cNvSpPr>
            <a:spLocks noChangeShapeType="1"/>
          </p:cNvSpPr>
          <p:nvPr/>
        </p:nvSpPr>
        <p:spPr bwMode="auto">
          <a:xfrm flipH="1">
            <a:off x="4038600" y="5562600"/>
            <a:ext cx="228600" cy="0"/>
          </a:xfrm>
          <a:prstGeom prst="line">
            <a:avLst/>
          </a:prstGeom>
          <a:noFill/>
          <a:ln w="9525">
            <a:solidFill>
              <a:schemeClr val="tx1"/>
            </a:solidFill>
            <a:miter lim="800000"/>
            <a:headEnd/>
            <a:tailEnd type="triangle" w="med" len="med"/>
          </a:ln>
        </p:spPr>
        <p:txBody>
          <a:bodyPr wrap="none"/>
          <a:lstStyle/>
          <a:p>
            <a:endParaRPr lang="en-US"/>
          </a:p>
        </p:txBody>
      </p:sp>
      <p:sp>
        <p:nvSpPr>
          <p:cNvPr id="30741" name="Line 43"/>
          <p:cNvSpPr>
            <a:spLocks noChangeShapeType="1"/>
          </p:cNvSpPr>
          <p:nvPr/>
        </p:nvSpPr>
        <p:spPr bwMode="auto">
          <a:xfrm>
            <a:off x="2971800" y="3962400"/>
            <a:ext cx="2971800" cy="0"/>
          </a:xfrm>
          <a:prstGeom prst="line">
            <a:avLst/>
          </a:prstGeom>
          <a:noFill/>
          <a:ln w="9525">
            <a:solidFill>
              <a:schemeClr val="tx1"/>
            </a:solidFill>
            <a:miter lim="800000"/>
            <a:headEnd/>
            <a:tailEnd/>
          </a:ln>
        </p:spPr>
        <p:txBody>
          <a:bodyPr wrap="none"/>
          <a:lstStyle/>
          <a:p>
            <a:endParaRPr lang="en-US"/>
          </a:p>
        </p:txBody>
      </p:sp>
      <p:sp>
        <p:nvSpPr>
          <p:cNvPr id="30742" name="Text Box 44"/>
          <p:cNvSpPr txBox="1">
            <a:spLocks noChangeArrowheads="1"/>
          </p:cNvSpPr>
          <p:nvPr/>
        </p:nvSpPr>
        <p:spPr bwMode="auto">
          <a:xfrm>
            <a:off x="3276600" y="3962400"/>
            <a:ext cx="2390775" cy="457200"/>
          </a:xfrm>
          <a:prstGeom prst="rect">
            <a:avLst/>
          </a:prstGeom>
          <a:noFill/>
          <a:ln w="9525">
            <a:noFill/>
            <a:miter lim="800000"/>
            <a:headEnd/>
            <a:tailEnd/>
          </a:ln>
        </p:spPr>
        <p:txBody>
          <a:bodyPr>
            <a:spAutoFit/>
          </a:bodyPr>
          <a:lstStyle/>
          <a:p>
            <a:pPr algn="ctr">
              <a:spcBef>
                <a:spcPct val="50000"/>
              </a:spcBef>
            </a:pPr>
            <a:r>
              <a:rPr lang="en-US">
                <a:solidFill>
                  <a:srgbClr val="0000FF"/>
                </a:solidFill>
                <a:latin typeface="Times New Roman" pitchFamily="18" charset="0"/>
              </a:rPr>
              <a:t>LC</a:t>
            </a:r>
            <a:r>
              <a:rPr lang="en-US">
                <a:latin typeface="Times New Roman" pitchFamily="18" charset="0"/>
              </a:rPr>
              <a:t> = 0</a:t>
            </a:r>
          </a:p>
        </p:txBody>
      </p:sp>
      <p:sp>
        <p:nvSpPr>
          <p:cNvPr id="30743" name="Rectangle 45"/>
          <p:cNvSpPr>
            <a:spLocks noChangeArrowheads="1"/>
          </p:cNvSpPr>
          <p:nvPr/>
        </p:nvSpPr>
        <p:spPr bwMode="auto">
          <a:xfrm>
            <a:off x="1981200" y="3733800"/>
            <a:ext cx="102235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99998</a:t>
            </a:r>
            <a:endParaRPr lang="ru-RU">
              <a:latin typeface="Times New Roman" pitchFamily="18" charset="0"/>
            </a:endParaRPr>
          </a:p>
        </p:txBody>
      </p:sp>
      <p:sp>
        <p:nvSpPr>
          <p:cNvPr id="30744" name="Text Box 47"/>
          <p:cNvSpPr txBox="1">
            <a:spLocks noChangeArrowheads="1"/>
          </p:cNvSpPr>
          <p:nvPr/>
        </p:nvSpPr>
        <p:spPr bwMode="auto">
          <a:xfrm>
            <a:off x="6400800" y="3606800"/>
            <a:ext cx="2481263" cy="336550"/>
          </a:xfrm>
          <a:prstGeom prst="rect">
            <a:avLst/>
          </a:prstGeom>
          <a:noFill/>
          <a:ln w="9525">
            <a:noFill/>
            <a:miter lim="800000"/>
            <a:headEnd/>
            <a:tailEnd/>
          </a:ln>
        </p:spPr>
        <p:txBody>
          <a:bodyPr wrap="none">
            <a:spAutoFit/>
          </a:bodyPr>
          <a:lstStyle/>
          <a:p>
            <a:r>
              <a:rPr lang="en-US" sz="1600">
                <a:solidFill>
                  <a:srgbClr val="0000FF"/>
                </a:solidFill>
              </a:rPr>
              <a:t>LC = Location Counter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5" name="Rectangle 4"/>
          <p:cNvSpPr>
            <a:spLocks noChangeArrowheads="1"/>
          </p:cNvSpPr>
          <p:nvPr/>
        </p:nvSpPr>
        <p:spPr bwMode="auto">
          <a:xfrm>
            <a:off x="990600" y="1371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1746" name="Line 5"/>
          <p:cNvSpPr>
            <a:spLocks noChangeShapeType="1"/>
          </p:cNvSpPr>
          <p:nvPr/>
        </p:nvSpPr>
        <p:spPr bwMode="auto">
          <a:xfrm>
            <a:off x="1752600" y="2514600"/>
            <a:ext cx="0" cy="762000"/>
          </a:xfrm>
          <a:prstGeom prst="line">
            <a:avLst/>
          </a:prstGeom>
          <a:noFill/>
          <a:ln w="9525">
            <a:solidFill>
              <a:schemeClr val="tx1"/>
            </a:solidFill>
            <a:miter lim="800000"/>
            <a:headEnd/>
            <a:tailEnd/>
          </a:ln>
        </p:spPr>
        <p:txBody>
          <a:bodyPr wrap="none"/>
          <a:lstStyle/>
          <a:p>
            <a:endParaRPr lang="en-US"/>
          </a:p>
        </p:txBody>
      </p:sp>
      <p:sp>
        <p:nvSpPr>
          <p:cNvPr id="31747" name="Line 6"/>
          <p:cNvSpPr>
            <a:spLocks noChangeShapeType="1"/>
          </p:cNvSpPr>
          <p:nvPr/>
        </p:nvSpPr>
        <p:spPr bwMode="auto">
          <a:xfrm>
            <a:off x="1752600" y="3276600"/>
            <a:ext cx="6400800" cy="0"/>
          </a:xfrm>
          <a:prstGeom prst="line">
            <a:avLst/>
          </a:prstGeom>
          <a:noFill/>
          <a:ln w="9525">
            <a:solidFill>
              <a:schemeClr val="tx1"/>
            </a:solidFill>
            <a:miter lim="800000"/>
            <a:headEnd/>
            <a:tailEnd/>
          </a:ln>
        </p:spPr>
        <p:txBody>
          <a:bodyPr wrap="none"/>
          <a:lstStyle/>
          <a:p>
            <a:endParaRPr lang="en-US"/>
          </a:p>
        </p:txBody>
      </p:sp>
      <p:sp>
        <p:nvSpPr>
          <p:cNvPr id="31748" name="Line 7"/>
          <p:cNvSpPr>
            <a:spLocks noChangeShapeType="1"/>
          </p:cNvSpPr>
          <p:nvPr/>
        </p:nvSpPr>
        <p:spPr bwMode="auto">
          <a:xfrm>
            <a:off x="3124200" y="3276600"/>
            <a:ext cx="0" cy="762000"/>
          </a:xfrm>
          <a:prstGeom prst="line">
            <a:avLst/>
          </a:prstGeom>
          <a:noFill/>
          <a:ln w="9525">
            <a:solidFill>
              <a:schemeClr val="tx1"/>
            </a:solidFill>
            <a:miter lim="800000"/>
            <a:headEnd/>
            <a:tailEnd/>
          </a:ln>
        </p:spPr>
        <p:txBody>
          <a:bodyPr wrap="none"/>
          <a:lstStyle/>
          <a:p>
            <a:endParaRPr lang="en-US"/>
          </a:p>
        </p:txBody>
      </p:sp>
      <p:sp>
        <p:nvSpPr>
          <p:cNvPr id="31749" name="Rectangle 8"/>
          <p:cNvSpPr>
            <a:spLocks noChangeArrowheads="1"/>
          </p:cNvSpPr>
          <p:nvPr/>
        </p:nvSpPr>
        <p:spPr bwMode="auto">
          <a:xfrm>
            <a:off x="3733800" y="1371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1750" name="Line 9"/>
          <p:cNvSpPr>
            <a:spLocks noChangeShapeType="1"/>
          </p:cNvSpPr>
          <p:nvPr/>
        </p:nvSpPr>
        <p:spPr bwMode="auto">
          <a:xfrm>
            <a:off x="4495800" y="2514600"/>
            <a:ext cx="0" cy="762000"/>
          </a:xfrm>
          <a:prstGeom prst="line">
            <a:avLst/>
          </a:prstGeom>
          <a:noFill/>
          <a:ln w="9525">
            <a:solidFill>
              <a:schemeClr val="tx1"/>
            </a:solidFill>
            <a:miter lim="800000"/>
            <a:headEnd/>
            <a:tailEnd/>
          </a:ln>
        </p:spPr>
        <p:txBody>
          <a:bodyPr wrap="none"/>
          <a:lstStyle/>
          <a:p>
            <a:endParaRPr lang="en-US"/>
          </a:p>
        </p:txBody>
      </p:sp>
      <p:sp>
        <p:nvSpPr>
          <p:cNvPr id="31751" name="Rectangle 10"/>
          <p:cNvSpPr>
            <a:spLocks noChangeArrowheads="1"/>
          </p:cNvSpPr>
          <p:nvPr/>
        </p:nvSpPr>
        <p:spPr bwMode="auto">
          <a:xfrm>
            <a:off x="2362200" y="4038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1752" name="Rectangle 11"/>
          <p:cNvSpPr>
            <a:spLocks noChangeArrowheads="1"/>
          </p:cNvSpPr>
          <p:nvPr/>
        </p:nvSpPr>
        <p:spPr bwMode="auto">
          <a:xfrm>
            <a:off x="5562600" y="4038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1753" name="Line 12"/>
          <p:cNvSpPr>
            <a:spLocks noChangeShapeType="1"/>
          </p:cNvSpPr>
          <p:nvPr/>
        </p:nvSpPr>
        <p:spPr bwMode="auto">
          <a:xfrm>
            <a:off x="6324600" y="3276600"/>
            <a:ext cx="0" cy="762000"/>
          </a:xfrm>
          <a:prstGeom prst="line">
            <a:avLst/>
          </a:prstGeom>
          <a:noFill/>
          <a:ln w="9525">
            <a:solidFill>
              <a:srgbClr val="0000FF"/>
            </a:solidFill>
            <a:miter lim="800000"/>
            <a:headEnd/>
            <a:tailEnd/>
          </a:ln>
        </p:spPr>
        <p:txBody>
          <a:bodyPr wrap="none"/>
          <a:lstStyle/>
          <a:p>
            <a:endParaRPr lang="en-US"/>
          </a:p>
        </p:txBody>
      </p:sp>
      <p:sp>
        <p:nvSpPr>
          <p:cNvPr id="31754" name="Oval 13"/>
          <p:cNvSpPr>
            <a:spLocks noChangeArrowheads="1"/>
          </p:cNvSpPr>
          <p:nvPr/>
        </p:nvSpPr>
        <p:spPr bwMode="auto">
          <a:xfrm>
            <a:off x="4724400" y="5638800"/>
            <a:ext cx="3276600" cy="304800"/>
          </a:xfrm>
          <a:prstGeom prst="ellipse">
            <a:avLst/>
          </a:prstGeom>
          <a:solidFill>
            <a:schemeClr val="bg1"/>
          </a:solidFill>
          <a:ln w="9525">
            <a:solidFill>
              <a:schemeClr val="tx1"/>
            </a:solidFill>
            <a:miter lim="800000"/>
            <a:headEnd/>
            <a:tailEnd/>
          </a:ln>
        </p:spPr>
        <p:txBody>
          <a:bodyPr wrap="none" anchor="ctr"/>
          <a:lstStyle/>
          <a:p>
            <a:endParaRPr lang="en-US"/>
          </a:p>
        </p:txBody>
      </p:sp>
      <p:sp>
        <p:nvSpPr>
          <p:cNvPr id="31755" name="Line 14"/>
          <p:cNvSpPr>
            <a:spLocks noChangeShapeType="1"/>
          </p:cNvSpPr>
          <p:nvPr/>
        </p:nvSpPr>
        <p:spPr bwMode="auto">
          <a:xfrm>
            <a:off x="4724400" y="5791200"/>
            <a:ext cx="0" cy="609600"/>
          </a:xfrm>
          <a:prstGeom prst="line">
            <a:avLst/>
          </a:prstGeom>
          <a:noFill/>
          <a:ln w="9525">
            <a:solidFill>
              <a:schemeClr val="tx1"/>
            </a:solidFill>
            <a:miter lim="800000"/>
            <a:headEnd/>
            <a:tailEnd/>
          </a:ln>
        </p:spPr>
        <p:txBody>
          <a:bodyPr wrap="none"/>
          <a:lstStyle/>
          <a:p>
            <a:endParaRPr lang="en-US"/>
          </a:p>
        </p:txBody>
      </p:sp>
      <p:sp>
        <p:nvSpPr>
          <p:cNvPr id="31756" name="Line 15"/>
          <p:cNvSpPr>
            <a:spLocks noChangeShapeType="1"/>
          </p:cNvSpPr>
          <p:nvPr/>
        </p:nvSpPr>
        <p:spPr bwMode="auto">
          <a:xfrm>
            <a:off x="8001000" y="5791200"/>
            <a:ext cx="0" cy="609600"/>
          </a:xfrm>
          <a:prstGeom prst="line">
            <a:avLst/>
          </a:prstGeom>
          <a:noFill/>
          <a:ln w="9525">
            <a:solidFill>
              <a:schemeClr val="tx1"/>
            </a:solidFill>
            <a:miter lim="800000"/>
            <a:headEnd/>
            <a:tailEnd/>
          </a:ln>
        </p:spPr>
        <p:txBody>
          <a:bodyPr wrap="none"/>
          <a:lstStyle/>
          <a:p>
            <a:endParaRPr lang="en-US"/>
          </a:p>
        </p:txBody>
      </p:sp>
      <p:cxnSp>
        <p:nvCxnSpPr>
          <p:cNvPr id="31757" name="AutoShape 16"/>
          <p:cNvCxnSpPr>
            <a:cxnSpLocks noChangeShapeType="1"/>
            <a:stCxn id="31755" idx="1"/>
            <a:endCxn id="31756" idx="1"/>
          </p:cNvCxnSpPr>
          <p:nvPr/>
        </p:nvCxnSpPr>
        <p:spPr bwMode="auto">
          <a:xfrm rot="16200000" flipH="1">
            <a:off x="6361906" y="4763294"/>
            <a:ext cx="1588" cy="3276600"/>
          </a:xfrm>
          <a:prstGeom prst="curvedConnector3">
            <a:avLst>
              <a:gd name="adj1" fmla="val 12700000"/>
            </a:avLst>
          </a:prstGeom>
          <a:noFill/>
          <a:ln w="9525">
            <a:solidFill>
              <a:schemeClr val="tx1"/>
            </a:solidFill>
            <a:miter lim="800000"/>
            <a:headEnd/>
            <a:tailEnd/>
          </a:ln>
        </p:spPr>
      </p:cxnSp>
      <p:sp>
        <p:nvSpPr>
          <p:cNvPr id="31758" name="Rectangle 17"/>
          <p:cNvSpPr>
            <a:spLocks noChangeArrowheads="1"/>
          </p:cNvSpPr>
          <p:nvPr/>
        </p:nvSpPr>
        <p:spPr bwMode="auto">
          <a:xfrm>
            <a:off x="5029200" y="6096000"/>
            <a:ext cx="609600" cy="304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1759" name="Rectangle 18"/>
          <p:cNvSpPr>
            <a:spLocks noChangeArrowheads="1"/>
          </p:cNvSpPr>
          <p:nvPr/>
        </p:nvSpPr>
        <p:spPr bwMode="auto">
          <a:xfrm>
            <a:off x="6781800" y="6096000"/>
            <a:ext cx="762000" cy="304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1760" name="Line 19"/>
          <p:cNvSpPr>
            <a:spLocks noChangeShapeType="1"/>
          </p:cNvSpPr>
          <p:nvPr/>
        </p:nvSpPr>
        <p:spPr bwMode="auto">
          <a:xfrm>
            <a:off x="6629400" y="5181600"/>
            <a:ext cx="0" cy="457200"/>
          </a:xfrm>
          <a:prstGeom prst="line">
            <a:avLst/>
          </a:prstGeom>
          <a:noFill/>
          <a:ln w="9525">
            <a:solidFill>
              <a:schemeClr val="tx1"/>
            </a:solidFill>
            <a:miter lim="800000"/>
            <a:headEnd/>
            <a:tailEnd/>
          </a:ln>
        </p:spPr>
        <p:txBody>
          <a:bodyPr wrap="none"/>
          <a:lstStyle/>
          <a:p>
            <a:endParaRPr lang="en-US"/>
          </a:p>
        </p:txBody>
      </p:sp>
      <p:sp>
        <p:nvSpPr>
          <p:cNvPr id="31761" name="Text Box 21"/>
          <p:cNvSpPr txBox="1">
            <a:spLocks noChangeArrowheads="1"/>
          </p:cNvSpPr>
          <p:nvPr/>
        </p:nvSpPr>
        <p:spPr bwMode="auto">
          <a:xfrm>
            <a:off x="2209800" y="43434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BOOT PROG</a:t>
            </a:r>
          </a:p>
        </p:txBody>
      </p:sp>
      <p:sp>
        <p:nvSpPr>
          <p:cNvPr id="31762" name="Text Box 22"/>
          <p:cNvSpPr txBox="1">
            <a:spLocks noChangeArrowheads="1"/>
          </p:cNvSpPr>
          <p:nvPr/>
        </p:nvSpPr>
        <p:spPr bwMode="auto">
          <a:xfrm>
            <a:off x="2514600" y="5257800"/>
            <a:ext cx="1219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ROM</a:t>
            </a:r>
          </a:p>
        </p:txBody>
      </p:sp>
      <p:sp>
        <p:nvSpPr>
          <p:cNvPr id="31763" name="Text Box 23"/>
          <p:cNvSpPr txBox="1">
            <a:spLocks noChangeArrowheads="1"/>
          </p:cNvSpPr>
          <p:nvPr/>
        </p:nvSpPr>
        <p:spPr bwMode="auto">
          <a:xfrm>
            <a:off x="5486400" y="43434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I/O</a:t>
            </a:r>
          </a:p>
        </p:txBody>
      </p:sp>
      <p:sp>
        <p:nvSpPr>
          <p:cNvPr id="31764" name="Line 24"/>
          <p:cNvSpPr>
            <a:spLocks noChangeShapeType="1"/>
          </p:cNvSpPr>
          <p:nvPr/>
        </p:nvSpPr>
        <p:spPr bwMode="auto">
          <a:xfrm flipH="1">
            <a:off x="3657600" y="6248400"/>
            <a:ext cx="1447800" cy="152400"/>
          </a:xfrm>
          <a:prstGeom prst="line">
            <a:avLst/>
          </a:prstGeom>
          <a:noFill/>
          <a:ln w="19050">
            <a:solidFill>
              <a:srgbClr val="FF0000"/>
            </a:solidFill>
            <a:miter lim="800000"/>
            <a:headEnd type="triangle" w="med" len="med"/>
            <a:tailEnd/>
          </a:ln>
        </p:spPr>
        <p:txBody>
          <a:bodyPr wrap="none"/>
          <a:lstStyle/>
          <a:p>
            <a:endParaRPr lang="en-US"/>
          </a:p>
        </p:txBody>
      </p:sp>
      <p:sp>
        <p:nvSpPr>
          <p:cNvPr id="31765" name="Text Box 25"/>
          <p:cNvSpPr txBox="1">
            <a:spLocks noChangeArrowheads="1"/>
          </p:cNvSpPr>
          <p:nvPr/>
        </p:nvSpPr>
        <p:spPr bwMode="auto">
          <a:xfrm>
            <a:off x="2209800" y="6248400"/>
            <a:ext cx="1600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LOADER 2</a:t>
            </a:r>
          </a:p>
        </p:txBody>
      </p:sp>
      <p:sp>
        <p:nvSpPr>
          <p:cNvPr id="31766" name="Text Box 26"/>
          <p:cNvSpPr txBox="1">
            <a:spLocks noChangeArrowheads="1"/>
          </p:cNvSpPr>
          <p:nvPr/>
        </p:nvSpPr>
        <p:spPr bwMode="auto">
          <a:xfrm>
            <a:off x="6781800" y="60198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OS</a:t>
            </a:r>
          </a:p>
        </p:txBody>
      </p:sp>
      <p:sp>
        <p:nvSpPr>
          <p:cNvPr id="61467" name="Text Box 27"/>
          <p:cNvSpPr txBox="1">
            <a:spLocks noChangeArrowheads="1"/>
          </p:cNvSpPr>
          <p:nvPr/>
        </p:nvSpPr>
        <p:spPr bwMode="auto">
          <a:xfrm>
            <a:off x="3657600" y="3429000"/>
            <a:ext cx="2819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I/O OPERATIONS</a:t>
            </a:r>
          </a:p>
        </p:txBody>
      </p:sp>
      <p:sp>
        <p:nvSpPr>
          <p:cNvPr id="31768" name="Text Box 28"/>
          <p:cNvSpPr txBox="1">
            <a:spLocks noChangeArrowheads="1"/>
          </p:cNvSpPr>
          <p:nvPr/>
        </p:nvSpPr>
        <p:spPr bwMode="auto">
          <a:xfrm>
            <a:off x="1066800" y="1676400"/>
            <a:ext cx="1295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CPU</a:t>
            </a:r>
          </a:p>
        </p:txBody>
      </p:sp>
      <p:sp>
        <p:nvSpPr>
          <p:cNvPr id="61469" name="Text Box 29"/>
          <p:cNvSpPr txBox="1">
            <a:spLocks noChangeArrowheads="1"/>
          </p:cNvSpPr>
          <p:nvPr/>
        </p:nvSpPr>
        <p:spPr bwMode="auto">
          <a:xfrm>
            <a:off x="3657600" y="16002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OS</a:t>
            </a:r>
          </a:p>
        </p:txBody>
      </p:sp>
      <p:sp>
        <p:nvSpPr>
          <p:cNvPr id="31770" name="Line 30"/>
          <p:cNvSpPr>
            <a:spLocks noChangeShapeType="1"/>
          </p:cNvSpPr>
          <p:nvPr/>
        </p:nvSpPr>
        <p:spPr bwMode="auto">
          <a:xfrm>
            <a:off x="3733800" y="2057400"/>
            <a:ext cx="1524000" cy="0"/>
          </a:xfrm>
          <a:prstGeom prst="line">
            <a:avLst/>
          </a:prstGeom>
          <a:noFill/>
          <a:ln w="9525">
            <a:solidFill>
              <a:schemeClr val="tx1"/>
            </a:solidFill>
            <a:miter lim="800000"/>
            <a:headEnd/>
            <a:tailEnd/>
          </a:ln>
        </p:spPr>
        <p:txBody>
          <a:bodyPr wrap="none"/>
          <a:lstStyle/>
          <a:p>
            <a:endParaRPr lang="en-US"/>
          </a:p>
        </p:txBody>
      </p:sp>
      <p:sp>
        <p:nvSpPr>
          <p:cNvPr id="31771" name="Text Box 31"/>
          <p:cNvSpPr txBox="1">
            <a:spLocks noChangeArrowheads="1"/>
          </p:cNvSpPr>
          <p:nvPr/>
        </p:nvSpPr>
        <p:spPr bwMode="auto">
          <a:xfrm>
            <a:off x="3810000" y="2057400"/>
            <a:ext cx="15240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LOADER2</a:t>
            </a:r>
          </a:p>
        </p:txBody>
      </p:sp>
      <p:cxnSp>
        <p:nvCxnSpPr>
          <p:cNvPr id="61473" name="AutoShape 33"/>
          <p:cNvCxnSpPr>
            <a:cxnSpLocks noChangeShapeType="1"/>
            <a:stCxn id="31766" idx="0"/>
            <a:endCxn id="31753" idx="1"/>
          </p:cNvCxnSpPr>
          <p:nvPr/>
        </p:nvCxnSpPr>
        <p:spPr bwMode="auto">
          <a:xfrm rot="5400000" flipH="1">
            <a:off x="5772150" y="4591050"/>
            <a:ext cx="1981200" cy="876300"/>
          </a:xfrm>
          <a:prstGeom prst="curvedConnector3">
            <a:avLst>
              <a:gd name="adj1" fmla="val 50000"/>
            </a:avLst>
          </a:prstGeom>
          <a:noFill/>
          <a:ln w="9525">
            <a:solidFill>
              <a:srgbClr val="0000FF"/>
            </a:solidFill>
            <a:miter lim="800000"/>
            <a:headEnd/>
            <a:tailEnd/>
          </a:ln>
        </p:spPr>
      </p:cxnSp>
      <p:sp>
        <p:nvSpPr>
          <p:cNvPr id="61475" name="Line 35"/>
          <p:cNvSpPr>
            <a:spLocks noChangeShapeType="1"/>
          </p:cNvSpPr>
          <p:nvPr/>
        </p:nvSpPr>
        <p:spPr bwMode="auto">
          <a:xfrm flipH="1">
            <a:off x="3810000" y="2209800"/>
            <a:ext cx="1524000" cy="0"/>
          </a:xfrm>
          <a:prstGeom prst="line">
            <a:avLst/>
          </a:prstGeom>
          <a:noFill/>
          <a:ln w="9525">
            <a:solidFill>
              <a:srgbClr val="0000FF"/>
            </a:solidFill>
            <a:miter lim="800000"/>
            <a:headEnd/>
            <a:tailEnd/>
          </a:ln>
        </p:spPr>
        <p:txBody>
          <a:bodyPr wrap="none"/>
          <a:lstStyle/>
          <a:p>
            <a:endParaRPr lang="en-US"/>
          </a:p>
        </p:txBody>
      </p:sp>
      <p:cxnSp>
        <p:nvCxnSpPr>
          <p:cNvPr id="61477" name="AutoShape 37"/>
          <p:cNvCxnSpPr>
            <a:cxnSpLocks noChangeShapeType="1"/>
          </p:cNvCxnSpPr>
          <p:nvPr/>
        </p:nvCxnSpPr>
        <p:spPr bwMode="auto">
          <a:xfrm rot="10800000">
            <a:off x="3657600" y="1752600"/>
            <a:ext cx="152400" cy="457200"/>
          </a:xfrm>
          <a:prstGeom prst="curvedConnector3">
            <a:avLst>
              <a:gd name="adj1" fmla="val 250000"/>
            </a:avLst>
          </a:prstGeom>
          <a:noFill/>
          <a:ln w="9525">
            <a:solidFill>
              <a:srgbClr val="0000FF"/>
            </a:solidFill>
            <a:miter lim="800000"/>
            <a:headEnd/>
            <a:tailEnd type="triangle" w="med" len="med"/>
          </a:ln>
        </p:spPr>
      </p:cxnSp>
      <p:cxnSp>
        <p:nvCxnSpPr>
          <p:cNvPr id="61479" name="AutoShape 39"/>
          <p:cNvCxnSpPr>
            <a:cxnSpLocks noChangeShapeType="1"/>
          </p:cNvCxnSpPr>
          <p:nvPr/>
        </p:nvCxnSpPr>
        <p:spPr bwMode="auto">
          <a:xfrm>
            <a:off x="5334000" y="2209800"/>
            <a:ext cx="990600" cy="1035050"/>
          </a:xfrm>
          <a:prstGeom prst="curvedConnector2">
            <a:avLst/>
          </a:prstGeom>
          <a:noFill/>
          <a:ln w="9525">
            <a:solidFill>
              <a:srgbClr val="0000FF"/>
            </a:solidFill>
            <a:miter lim="800000"/>
            <a:headEnd/>
            <a:tailEnd/>
          </a:ln>
        </p:spPr>
      </p:cxnSp>
      <p:sp>
        <p:nvSpPr>
          <p:cNvPr id="31776" name="Text Box 40"/>
          <p:cNvSpPr txBox="1">
            <a:spLocks noChangeArrowheads="1"/>
          </p:cNvSpPr>
          <p:nvPr/>
        </p:nvSpPr>
        <p:spPr bwMode="auto">
          <a:xfrm>
            <a:off x="762000" y="609600"/>
            <a:ext cx="5105400" cy="579438"/>
          </a:xfrm>
          <a:prstGeom prst="rect">
            <a:avLst/>
          </a:prstGeom>
          <a:noFill/>
          <a:ln w="9525">
            <a:noFill/>
            <a:miter lim="800000"/>
            <a:headEnd/>
            <a:tailEnd/>
          </a:ln>
        </p:spPr>
        <p:txBody>
          <a:bodyPr>
            <a:spAutoFit/>
          </a:bodyPr>
          <a:lstStyle/>
          <a:p>
            <a:pPr algn="ctr">
              <a:spcBef>
                <a:spcPct val="50000"/>
              </a:spcBef>
            </a:pPr>
            <a:r>
              <a:rPr lang="en-US" sz="3200">
                <a:solidFill>
                  <a:srgbClr val="0000FF"/>
                </a:solidFill>
                <a:latin typeface="Times New Roman" pitchFamily="18" charset="0"/>
              </a:rPr>
              <a:t>Bootstrapping continued…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61473"/>
                                        </p:tgtEl>
                                        <p:attrNameLst>
                                          <p:attrName>style.visibility</p:attrName>
                                        </p:attrNameLst>
                                      </p:cBhvr>
                                      <p:to>
                                        <p:strVal val="visible"/>
                                      </p:to>
                                    </p:set>
                                    <p:animEffect transition="in" filter="checkerboard(across)">
                                      <p:cBhvr>
                                        <p:cTn id="7" dur="500"/>
                                        <p:tgtEl>
                                          <p:spTgt spid="61473"/>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61467"/>
                                        </p:tgtEl>
                                        <p:attrNameLst>
                                          <p:attrName>style.visibility</p:attrName>
                                        </p:attrNameLst>
                                      </p:cBhvr>
                                      <p:to>
                                        <p:strVal val="visible"/>
                                      </p:to>
                                    </p:set>
                                    <p:animEffect transition="in" filter="checkerboard(across)">
                                      <p:cBhvr>
                                        <p:cTn id="10" dur="500"/>
                                        <p:tgtEl>
                                          <p:spTgt spid="61467"/>
                                        </p:tgtEl>
                                      </p:cBhvr>
                                    </p:animEffect>
                                  </p:childTnLst>
                                </p:cTn>
                              </p:par>
                              <p:par>
                                <p:cTn id="11" presetID="5" presetClass="entr" presetSubtype="10" fill="hold" nodeType="withEffect">
                                  <p:stCondLst>
                                    <p:cond delay="0"/>
                                  </p:stCondLst>
                                  <p:childTnLst>
                                    <p:set>
                                      <p:cBhvr>
                                        <p:cTn id="12" dur="1" fill="hold">
                                          <p:stCondLst>
                                            <p:cond delay="0"/>
                                          </p:stCondLst>
                                        </p:cTn>
                                        <p:tgtEl>
                                          <p:spTgt spid="61479"/>
                                        </p:tgtEl>
                                        <p:attrNameLst>
                                          <p:attrName>style.visibility</p:attrName>
                                        </p:attrNameLst>
                                      </p:cBhvr>
                                      <p:to>
                                        <p:strVal val="visible"/>
                                      </p:to>
                                    </p:set>
                                    <p:animEffect transition="in" filter="checkerboard(across)">
                                      <p:cBhvr>
                                        <p:cTn id="13" dur="500"/>
                                        <p:tgtEl>
                                          <p:spTgt spid="61479"/>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61475"/>
                                        </p:tgtEl>
                                        <p:attrNameLst>
                                          <p:attrName>style.visibility</p:attrName>
                                        </p:attrNameLst>
                                      </p:cBhvr>
                                      <p:to>
                                        <p:strVal val="visible"/>
                                      </p:to>
                                    </p:set>
                                    <p:animEffect transition="in" filter="checkerboard(across)">
                                      <p:cBhvr>
                                        <p:cTn id="16" dur="500"/>
                                        <p:tgtEl>
                                          <p:spTgt spid="61475"/>
                                        </p:tgtEl>
                                      </p:cBhvr>
                                    </p:animEffect>
                                  </p:childTnLst>
                                </p:cTn>
                              </p:par>
                              <p:par>
                                <p:cTn id="17" presetID="5" presetClass="entr" presetSubtype="10" fill="hold" nodeType="withEffect">
                                  <p:stCondLst>
                                    <p:cond delay="0"/>
                                  </p:stCondLst>
                                  <p:childTnLst>
                                    <p:set>
                                      <p:cBhvr>
                                        <p:cTn id="18" dur="1" fill="hold">
                                          <p:stCondLst>
                                            <p:cond delay="0"/>
                                          </p:stCondLst>
                                        </p:cTn>
                                        <p:tgtEl>
                                          <p:spTgt spid="61477"/>
                                        </p:tgtEl>
                                        <p:attrNameLst>
                                          <p:attrName>style.visibility</p:attrName>
                                        </p:attrNameLst>
                                      </p:cBhvr>
                                      <p:to>
                                        <p:strVal val="visible"/>
                                      </p:to>
                                    </p:set>
                                    <p:animEffect transition="in" filter="checkerboard(across)">
                                      <p:cBhvr>
                                        <p:cTn id="19" dur="500"/>
                                        <p:tgtEl>
                                          <p:spTgt spid="61477"/>
                                        </p:tgtEl>
                                      </p:cBhvr>
                                    </p:animEffect>
                                  </p:childTnLst>
                                </p:cTn>
                              </p:par>
                            </p:childTnLst>
                          </p:cTn>
                        </p:par>
                        <p:par>
                          <p:cTn id="20" fill="hold" nodeType="afterGroup">
                            <p:stCondLst>
                              <p:cond delay="500"/>
                            </p:stCondLst>
                            <p:childTnLst>
                              <p:par>
                                <p:cTn id="21" presetID="5" presetClass="entr" presetSubtype="10" fill="hold" grpId="0" nodeType="afterEffect">
                                  <p:stCondLst>
                                    <p:cond delay="0"/>
                                  </p:stCondLst>
                                  <p:childTnLst>
                                    <p:set>
                                      <p:cBhvr>
                                        <p:cTn id="22" dur="1" fill="hold">
                                          <p:stCondLst>
                                            <p:cond delay="0"/>
                                          </p:stCondLst>
                                        </p:cTn>
                                        <p:tgtEl>
                                          <p:spTgt spid="61469"/>
                                        </p:tgtEl>
                                        <p:attrNameLst>
                                          <p:attrName>style.visibility</p:attrName>
                                        </p:attrNameLst>
                                      </p:cBhvr>
                                      <p:to>
                                        <p:strVal val="visible"/>
                                      </p:to>
                                    </p:set>
                                    <p:animEffect transition="in" filter="checkerboard(across)">
                                      <p:cBhvr>
                                        <p:cTn id="23" dur="500"/>
                                        <p:tgtEl>
                                          <p:spTgt spid="614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7" grpId="0"/>
      <p:bldP spid="61469" grpId="0"/>
      <p:bldP spid="61475"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69" name="Rectangle 3"/>
          <p:cNvSpPr>
            <a:spLocks noGrp="1" noChangeArrowheads="1"/>
          </p:cNvSpPr>
          <p:nvPr>
            <p:ph type="body" idx="1"/>
          </p:nvPr>
        </p:nvSpPr>
        <p:spPr/>
        <p:txBody>
          <a:bodyPr/>
          <a:lstStyle/>
          <a:p>
            <a:pPr eaLnBrk="1" hangingPunct="1"/>
            <a:r>
              <a:rPr lang="en-US" sz="2400" smtClean="0">
                <a:latin typeface="Times New Roman" pitchFamily="18" charset="0"/>
              </a:rPr>
              <a:t>The above diagram can be explained in the following steps.</a:t>
            </a:r>
          </a:p>
          <a:p>
            <a:pPr eaLnBrk="1" hangingPunct="1">
              <a:buFont typeface="Wingdings" pitchFamily="2" charset="2"/>
              <a:buNone/>
            </a:pPr>
            <a:endParaRPr lang="en-US" sz="2400" smtClean="0">
              <a:latin typeface="Times New Roman" pitchFamily="18" charset="0"/>
            </a:endParaRPr>
          </a:p>
          <a:p>
            <a:pPr eaLnBrk="1" hangingPunct="1">
              <a:buFont typeface="Wingdings" pitchFamily="2" charset="2"/>
              <a:buNone/>
            </a:pPr>
            <a:r>
              <a:rPr lang="en-US" sz="2400" smtClean="0">
                <a:latin typeface="Times New Roman" pitchFamily="18" charset="0"/>
              </a:rPr>
              <a:t>      1. Check hardware</a:t>
            </a:r>
          </a:p>
          <a:p>
            <a:pPr eaLnBrk="1" hangingPunct="1">
              <a:buFont typeface="Wingdings" pitchFamily="2" charset="2"/>
              <a:buNone/>
            </a:pPr>
            <a:endParaRPr lang="en-US" sz="2400" smtClean="0">
              <a:latin typeface="Times New Roman" pitchFamily="18" charset="0"/>
            </a:endParaRPr>
          </a:p>
          <a:p>
            <a:pPr eaLnBrk="1" hangingPunct="1">
              <a:buFont typeface="Wingdings" pitchFamily="2" charset="2"/>
              <a:buNone/>
            </a:pPr>
            <a:r>
              <a:rPr lang="en-US" sz="2400" smtClean="0">
                <a:latin typeface="Times New Roman" pitchFamily="18" charset="0"/>
              </a:rPr>
              <a:t>      2. Initiate I/O to load the loader 2 program into memory</a:t>
            </a:r>
          </a:p>
          <a:p>
            <a:pPr eaLnBrk="1" hangingPunct="1">
              <a:buFont typeface="Wingdings" pitchFamily="2" charset="2"/>
              <a:buNone/>
            </a:pPr>
            <a:endParaRPr lang="en-US" sz="2400" smtClean="0">
              <a:latin typeface="Times New Roman" pitchFamily="18" charset="0"/>
            </a:endParaRPr>
          </a:p>
          <a:p>
            <a:pPr eaLnBrk="1" hangingPunct="1">
              <a:buFont typeface="Wingdings" pitchFamily="2" charset="2"/>
              <a:buNone/>
            </a:pPr>
            <a:r>
              <a:rPr lang="en-US" sz="2400" smtClean="0">
                <a:latin typeface="Times New Roman" pitchFamily="18" charset="0"/>
              </a:rPr>
              <a:t>      3. Loader 2 loads the OS and passes control to it</a:t>
            </a:r>
          </a:p>
        </p:txBody>
      </p:sp>
      <p:sp>
        <p:nvSpPr>
          <p:cNvPr id="32770" name="Rectangle 4"/>
          <p:cNvSpPr>
            <a:spLocks noGrp="1" noChangeArrowheads="1"/>
          </p:cNvSpPr>
          <p:nvPr>
            <p:ph type="title"/>
          </p:nvPr>
        </p:nvSpPr>
        <p:spPr>
          <a:xfrm>
            <a:off x="1143000" y="228600"/>
            <a:ext cx="7772400" cy="1143000"/>
          </a:xfrm>
          <a:noFill/>
        </p:spPr>
        <p:txBody>
          <a:bodyPr/>
          <a:lstStyle/>
          <a:p>
            <a:pPr eaLnBrk="1" hangingPunct="1"/>
            <a:r>
              <a:rPr lang="en-US" sz="3200" smtClean="0">
                <a:solidFill>
                  <a:srgbClr val="0000FF"/>
                </a:solidFill>
                <a:latin typeface="Times New Roman" pitchFamily="18" charset="0"/>
              </a:rPr>
              <a:t>Bootstrapping continued…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3" name="Rectangle 3"/>
          <p:cNvSpPr>
            <a:spLocks noGrp="1" noChangeArrowheads="1"/>
          </p:cNvSpPr>
          <p:nvPr>
            <p:ph type="body" idx="1"/>
          </p:nvPr>
        </p:nvSpPr>
        <p:spPr/>
        <p:txBody>
          <a:bodyPr/>
          <a:lstStyle/>
          <a:p>
            <a:pPr eaLnBrk="1" hangingPunct="1"/>
            <a:r>
              <a:rPr lang="en-US" sz="2800" smtClean="0">
                <a:latin typeface="Times New Roman" pitchFamily="18" charset="0"/>
              </a:rPr>
              <a:t>We have seen that once the OS has control over  the system , it can create an environment for  programs to run. </a:t>
            </a:r>
          </a:p>
          <a:p>
            <a:pPr eaLnBrk="1" hangingPunct="1">
              <a:buFont typeface="Wingdings" pitchFamily="2" charset="2"/>
              <a:buNone/>
            </a:pPr>
            <a:endParaRPr lang="en-US" sz="2800" smtClean="0">
              <a:latin typeface="Times New Roman" pitchFamily="18" charset="0"/>
            </a:endParaRPr>
          </a:p>
          <a:p>
            <a:pPr eaLnBrk="1" hangingPunct="1"/>
            <a:r>
              <a:rPr lang="en-US" sz="2800" smtClean="0">
                <a:latin typeface="Times New Roman" pitchFamily="18" charset="0"/>
              </a:rPr>
              <a:t>The operating system will load device drivers and other programs that are needed for the normal operation of the computer system.</a:t>
            </a:r>
            <a:r>
              <a:rPr lang="en-US" sz="2400" smtClean="0"/>
              <a:t> </a:t>
            </a:r>
          </a:p>
          <a:p>
            <a:pPr eaLnBrk="1" hangingPunct="1">
              <a:buFont typeface="Wingdings" pitchFamily="2" charset="2"/>
              <a:buNone/>
            </a:pPr>
            <a:endParaRPr lang="en-US" sz="2400" smtClean="0"/>
          </a:p>
        </p:txBody>
      </p:sp>
      <p:sp>
        <p:nvSpPr>
          <p:cNvPr id="33794" name="Rectangle 9"/>
          <p:cNvSpPr>
            <a:spLocks noChangeArrowheads="1"/>
          </p:cNvSpPr>
          <p:nvPr/>
        </p:nvSpPr>
        <p:spPr bwMode="auto">
          <a:xfrm>
            <a:off x="1143000" y="838200"/>
            <a:ext cx="2052638" cy="579438"/>
          </a:xfrm>
          <a:prstGeom prst="rect">
            <a:avLst/>
          </a:prstGeom>
          <a:noFill/>
          <a:ln w="9525">
            <a:noFill/>
            <a:miter lim="800000"/>
            <a:headEnd/>
            <a:tailEnd/>
          </a:ln>
        </p:spPr>
        <p:txBody>
          <a:bodyPr>
            <a:spAutoFit/>
          </a:bodyPr>
          <a:lstStyle/>
          <a:p>
            <a:pPr algn="ctr">
              <a:spcBef>
                <a:spcPct val="50000"/>
              </a:spcBef>
            </a:pPr>
            <a:r>
              <a:rPr lang="en-US" sz="3200">
                <a:solidFill>
                  <a:srgbClr val="0000FF"/>
                </a:solidFill>
                <a:latin typeface="Times New Roman" pitchFamily="18" charset="0"/>
              </a:rPr>
              <a:t>Conclusion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1220788" y="730250"/>
            <a:ext cx="7770812" cy="641350"/>
          </a:xfrm>
        </p:spPr>
        <p:txBody>
          <a:bodyPr/>
          <a:lstStyle/>
          <a:p>
            <a:pPr eaLnBrk="1" hangingPunct="1"/>
            <a:r>
              <a:rPr lang="en-US" sz="3600" smtClean="0">
                <a:solidFill>
                  <a:srgbClr val="0000FF"/>
                </a:solidFill>
                <a:latin typeface="Times New Roman" pitchFamily="18" charset="0"/>
              </a:rPr>
              <a:t>Operating system</a:t>
            </a:r>
          </a:p>
        </p:txBody>
      </p:sp>
      <p:graphicFrame>
        <p:nvGraphicFramePr>
          <p:cNvPr id="34818" name="Object 2"/>
          <p:cNvGraphicFramePr>
            <a:graphicFrameLocks noChangeAspect="1"/>
          </p:cNvGraphicFramePr>
          <p:nvPr/>
        </p:nvGraphicFramePr>
        <p:xfrm>
          <a:off x="1143000" y="1600200"/>
          <a:ext cx="6096000" cy="4964113"/>
        </p:xfrm>
        <a:graphic>
          <a:graphicData uri="http://schemas.openxmlformats.org/presentationml/2006/ole">
            <p:oleObj spid="_x0000_s34818" name="Bitmap Image" r:id="rId3" imgW="3505689" imgH="3172268" progId="Paint.Picture">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1"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8" charset="0"/>
              </a:rPr>
              <a:t>COP 3402 Systems Software</a:t>
            </a:r>
          </a:p>
        </p:txBody>
      </p:sp>
      <p:sp>
        <p:nvSpPr>
          <p:cNvPr id="35842" name="Text Box 3"/>
          <p:cNvSpPr txBox="1">
            <a:spLocks noChangeArrowheads="1"/>
          </p:cNvSpPr>
          <p:nvPr/>
        </p:nvSpPr>
        <p:spPr bwMode="auto">
          <a:xfrm>
            <a:off x="762000" y="1828800"/>
            <a:ext cx="7848600" cy="3173413"/>
          </a:xfrm>
          <a:prstGeom prst="rect">
            <a:avLst/>
          </a:prstGeom>
          <a:noFill/>
          <a:ln w="9525">
            <a:noFill/>
            <a:miter lim="800000"/>
            <a:headEnd/>
            <a:tailEnd/>
          </a:ln>
        </p:spPr>
        <p:txBody>
          <a:bodyPr>
            <a:spAutoFit/>
          </a:bodyPr>
          <a:lstStyle/>
          <a:p>
            <a:pPr marL="457200" indent="-457200" algn="ctr"/>
            <a:endParaRPr lang="en-US" sz="4400" b="1">
              <a:solidFill>
                <a:srgbClr val="3366FF"/>
              </a:solidFill>
              <a:latin typeface="Arial" pitchFamily="34" charset="0"/>
            </a:endParaRPr>
          </a:p>
          <a:p>
            <a:pPr marL="457200" indent="-457200" algn="ctr"/>
            <a:endParaRPr lang="en-US" sz="4400" b="1">
              <a:solidFill>
                <a:srgbClr val="3366FF"/>
              </a:solidFill>
              <a:latin typeface="Arial" pitchFamily="34" charset="0"/>
            </a:endParaRPr>
          </a:p>
          <a:p>
            <a:pPr marL="457200" indent="-457200" algn="ctr"/>
            <a:r>
              <a:rPr lang="en-US" sz="4400" b="1">
                <a:solidFill>
                  <a:srgbClr val="3366FF"/>
                </a:solidFill>
                <a:latin typeface="Arial" pitchFamily="34" charset="0"/>
              </a:rPr>
              <a:t>The  Process Concept </a:t>
            </a:r>
          </a:p>
          <a:p>
            <a:pPr marL="457200" indent="-457200" algn="ctr"/>
            <a:r>
              <a:rPr lang="en-US" sz="4400" b="1">
                <a:solidFill>
                  <a:srgbClr val="3366FF"/>
                </a:solidFill>
                <a:latin typeface="Arial" pitchFamily="34" charset="0"/>
              </a:rPr>
              <a:t> </a:t>
            </a:r>
          </a:p>
          <a:p>
            <a:pPr marL="457200" indent="-457200" algn="ctr">
              <a:lnSpc>
                <a:spcPct val="90000"/>
              </a:lnSpc>
              <a:spcBef>
                <a:spcPct val="20000"/>
              </a:spcBef>
            </a:pPr>
            <a:endParaRPr lang="en-US">
              <a:latin typeface="Times New Roman" pitchFamily="18" charset="0"/>
            </a:endParaRPr>
          </a:p>
        </p:txBody>
      </p:sp>
      <p:sp>
        <p:nvSpPr>
          <p:cNvPr id="35843"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89"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8" charset="0"/>
              </a:rPr>
              <a:t>COP 3402 Systems Software</a:t>
            </a:r>
          </a:p>
        </p:txBody>
      </p:sp>
      <p:sp>
        <p:nvSpPr>
          <p:cNvPr id="37890" name="Text Box 3"/>
          <p:cNvSpPr txBox="1">
            <a:spLocks noChangeArrowheads="1"/>
          </p:cNvSpPr>
          <p:nvPr/>
        </p:nvSpPr>
        <p:spPr bwMode="auto">
          <a:xfrm>
            <a:off x="762000" y="2209800"/>
            <a:ext cx="7848600" cy="4679950"/>
          </a:xfrm>
          <a:prstGeom prst="rect">
            <a:avLst/>
          </a:prstGeom>
          <a:noFill/>
          <a:ln w="9525">
            <a:noFill/>
            <a:miter lim="800000"/>
            <a:headEnd/>
            <a:tailEnd/>
          </a:ln>
        </p:spPr>
        <p:txBody>
          <a:bodyPr>
            <a:spAutoFit/>
          </a:bodyPr>
          <a:lstStyle/>
          <a:p>
            <a:pPr marL="457200" indent="-457200"/>
            <a:r>
              <a:rPr lang="en-US" sz="1800" b="1">
                <a:solidFill>
                  <a:srgbClr val="3366FF"/>
                </a:solidFill>
                <a:latin typeface="Times New Roman" pitchFamily="18" charset="0"/>
              </a:rPr>
              <a:t>	</a:t>
            </a:r>
            <a:r>
              <a:rPr lang="en-US" b="1">
                <a:latin typeface="Times New Roman" pitchFamily="18" charset="0"/>
              </a:rPr>
              <a:t>Once  the operating system takes control of the computer system, an applications program (object module or ELF) can be loaded into memory to be executed. </a:t>
            </a:r>
          </a:p>
          <a:p>
            <a:pPr marL="457200" indent="-457200"/>
            <a:endParaRPr lang="en-US" b="1">
              <a:latin typeface="Times New Roman" pitchFamily="18" charset="0"/>
            </a:endParaRPr>
          </a:p>
          <a:p>
            <a:pPr marL="457200" indent="-457200"/>
            <a:r>
              <a:rPr lang="en-US" b="1">
                <a:latin typeface="Times New Roman" pitchFamily="18" charset="0"/>
              </a:rPr>
              <a:t>	When the program is loaded into memory a process is created.</a:t>
            </a:r>
          </a:p>
          <a:p>
            <a:pPr marL="457200" indent="-457200"/>
            <a:endParaRPr lang="en-US" b="1">
              <a:latin typeface="Times New Roman" pitchFamily="18" charset="0"/>
            </a:endParaRPr>
          </a:p>
          <a:p>
            <a:pPr marL="457200" indent="-457200" algn="ctr"/>
            <a:r>
              <a:rPr lang="en-US" b="1">
                <a:latin typeface="Times New Roman" pitchFamily="18" charset="0"/>
              </a:rPr>
              <a:t>	What is a process?</a:t>
            </a:r>
            <a:r>
              <a:rPr lang="en-US" sz="1800" b="1">
                <a:latin typeface="Times New Roman" pitchFamily="18" charset="0"/>
              </a:rPr>
              <a:t>   </a:t>
            </a:r>
            <a:r>
              <a:rPr lang="en-US" sz="1800" b="1">
                <a:solidFill>
                  <a:srgbClr val="3366FF"/>
                </a:solidFill>
                <a:latin typeface="Times New Roman" pitchFamily="18" charset="0"/>
              </a:rPr>
              <a:t>  </a:t>
            </a:r>
          </a:p>
          <a:p>
            <a:pPr marL="457200" indent="-457200"/>
            <a:r>
              <a:rPr lang="en-US" sz="1800" b="1">
                <a:solidFill>
                  <a:srgbClr val="3366FF"/>
                </a:solidFill>
                <a:latin typeface="Times New Roman" pitchFamily="18" charset="0"/>
              </a:rPr>
              <a:t>	</a:t>
            </a:r>
            <a:r>
              <a:rPr lang="en-US" sz="4400" b="1">
                <a:solidFill>
                  <a:srgbClr val="3366FF"/>
                </a:solidFill>
                <a:latin typeface="Arial" pitchFamily="34" charset="0"/>
              </a:rPr>
              <a:t> </a:t>
            </a:r>
            <a:endParaRPr lang="en-US" sz="1800" b="1">
              <a:solidFill>
                <a:srgbClr val="3366FF"/>
              </a:solidFill>
              <a:latin typeface="Times New Roman" pitchFamily="18" charset="0"/>
            </a:endParaRPr>
          </a:p>
          <a:p>
            <a:pPr marL="457200" indent="-457200" algn="ctr"/>
            <a:r>
              <a:rPr lang="en-US" sz="1800" b="1">
                <a:solidFill>
                  <a:srgbClr val="3366FF"/>
                </a:solidFill>
                <a:latin typeface="Times New Roman" pitchFamily="18" charset="0"/>
              </a:rPr>
              <a:t> </a:t>
            </a:r>
          </a:p>
          <a:p>
            <a:pPr marL="457200" indent="-457200" algn="ctr">
              <a:lnSpc>
                <a:spcPct val="90000"/>
              </a:lnSpc>
              <a:spcBef>
                <a:spcPct val="20000"/>
              </a:spcBef>
            </a:pPr>
            <a:endParaRPr lang="en-US" sz="1800">
              <a:latin typeface="Times New Roman" pitchFamily="18" charset="0"/>
            </a:endParaRPr>
          </a:p>
        </p:txBody>
      </p:sp>
      <p:sp>
        <p:nvSpPr>
          <p:cNvPr id="37891"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37892" name="Text Box 5"/>
          <p:cNvSpPr txBox="1">
            <a:spLocks noChangeArrowheads="1"/>
          </p:cNvSpPr>
          <p:nvPr/>
        </p:nvSpPr>
        <p:spPr bwMode="auto">
          <a:xfrm>
            <a:off x="1295400" y="1219200"/>
            <a:ext cx="3856038" cy="519113"/>
          </a:xfrm>
          <a:prstGeom prst="rect">
            <a:avLst/>
          </a:prstGeom>
          <a:noFill/>
          <a:ln w="9525">
            <a:noFill/>
            <a:miter lim="800000"/>
            <a:headEnd/>
            <a:tailEnd/>
          </a:ln>
        </p:spPr>
        <p:txBody>
          <a:bodyPr wrap="none">
            <a:spAutoFit/>
          </a:bodyPr>
          <a:lstStyle/>
          <a:p>
            <a:r>
              <a:rPr lang="en-US" sz="2800" b="1" u="sng">
                <a:solidFill>
                  <a:srgbClr val="0000FF"/>
                </a:solidFill>
                <a:latin typeface="Times New Roman" pitchFamily="18" charset="0"/>
              </a:rPr>
              <a:t>Programs and processes</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a:xfrm>
            <a:off x="762000" y="1219200"/>
            <a:ext cx="8162925" cy="579438"/>
          </a:xfrm>
        </p:spPr>
        <p:txBody>
          <a:bodyPr/>
          <a:lstStyle/>
          <a:p>
            <a:pPr algn="ctr" eaLnBrk="1" hangingPunct="1"/>
            <a:r>
              <a:rPr lang="en-US" sz="3200" b="1" u="sng" smtClean="0">
                <a:solidFill>
                  <a:srgbClr val="0000FF"/>
                </a:solidFill>
              </a:rPr>
              <a:t>Process</a:t>
            </a:r>
          </a:p>
        </p:txBody>
      </p:sp>
      <p:sp>
        <p:nvSpPr>
          <p:cNvPr id="39938" name="Rectangle 3"/>
          <p:cNvSpPr>
            <a:spLocks noGrp="1" noChangeArrowheads="1"/>
          </p:cNvSpPr>
          <p:nvPr>
            <p:ph type="body" idx="1"/>
          </p:nvPr>
        </p:nvSpPr>
        <p:spPr>
          <a:xfrm>
            <a:off x="685800" y="1905000"/>
            <a:ext cx="7772400" cy="4495800"/>
          </a:xfrm>
        </p:spPr>
        <p:txBody>
          <a:bodyPr/>
          <a:lstStyle/>
          <a:p>
            <a:pPr eaLnBrk="1" hangingPunct="1"/>
            <a:r>
              <a:rPr lang="en-US" sz="2800" smtClean="0"/>
              <a:t>Definition:</a:t>
            </a:r>
          </a:p>
          <a:p>
            <a:pPr lvl="1" eaLnBrk="1" hangingPunct="1">
              <a:buFont typeface="Wingdings" pitchFamily="2" charset="2"/>
              <a:buChar char="Ø"/>
            </a:pPr>
            <a:r>
              <a:rPr lang="en-US" sz="2400" smtClean="0"/>
              <a:t>A program in execution</a:t>
            </a:r>
          </a:p>
          <a:p>
            <a:pPr lvl="1" eaLnBrk="1" hangingPunct="1">
              <a:buFont typeface="Wingdings" pitchFamily="2" charset="2"/>
              <a:buChar char="Ø"/>
            </a:pPr>
            <a:r>
              <a:rPr lang="en-US" sz="2400" smtClean="0"/>
              <a:t>An asynchronous activity</a:t>
            </a:r>
          </a:p>
          <a:p>
            <a:pPr lvl="1" eaLnBrk="1" hangingPunct="1">
              <a:buFont typeface="Wingdings" pitchFamily="2" charset="2"/>
              <a:buChar char="Ø"/>
            </a:pPr>
            <a:r>
              <a:rPr lang="en-US" sz="2400" smtClean="0"/>
              <a:t>The </a:t>
            </a:r>
            <a:r>
              <a:rPr lang="ja-JP" altLang="en-US" sz="2400" smtClean="0"/>
              <a:t>“</a:t>
            </a:r>
            <a:r>
              <a:rPr lang="en-US" altLang="ja-JP" sz="2400" smtClean="0"/>
              <a:t>locus of control</a:t>
            </a:r>
            <a:r>
              <a:rPr lang="ja-JP" altLang="en-US" sz="2400" smtClean="0"/>
              <a:t>”</a:t>
            </a:r>
            <a:r>
              <a:rPr lang="en-US" altLang="ja-JP" sz="2400" smtClean="0"/>
              <a:t> of a procedure in execution</a:t>
            </a:r>
          </a:p>
          <a:p>
            <a:pPr lvl="1" eaLnBrk="1" hangingPunct="1">
              <a:buFont typeface="Wingdings" pitchFamily="2" charset="2"/>
              <a:buChar char="Ø"/>
            </a:pPr>
            <a:r>
              <a:rPr lang="en-US" sz="2400" smtClean="0"/>
              <a:t>It is manifested by the existence of a process control block (PCB) in the operating system</a:t>
            </a:r>
            <a:r>
              <a:rPr lang="en-US" smtClean="0"/>
              <a:t>.</a:t>
            </a:r>
          </a:p>
          <a:p>
            <a:pPr lvl="1" eaLnBrk="1" hangingPunct="1">
              <a:buFont typeface="Wingdings" pitchFamily="2" charset="2"/>
              <a:buNone/>
            </a:pPr>
            <a:endParaRPr lang="en-US" smtClean="0"/>
          </a:p>
        </p:txBody>
      </p:sp>
      <p:sp>
        <p:nvSpPr>
          <p:cNvPr id="39939"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39940" name="Rectangle 5"/>
          <p:cNvSpPr>
            <a:spLocks noChangeArrowheads="1"/>
          </p:cNvSpPr>
          <p:nvPr/>
        </p:nvSpPr>
        <p:spPr bwMode="auto">
          <a:xfrm>
            <a:off x="1295400" y="304800"/>
            <a:ext cx="6154738" cy="701675"/>
          </a:xfrm>
          <a:prstGeom prst="rect">
            <a:avLst/>
          </a:prstGeom>
          <a:noFill/>
          <a:ln w="9525">
            <a:noFill/>
            <a:miter lim="800000"/>
            <a:headEnd/>
            <a:tailEnd/>
          </a:ln>
        </p:spPr>
        <p:txBody>
          <a:bodyPr wrap="none">
            <a:spAutoFit/>
          </a:bodyPr>
          <a:lstStyle/>
          <a:p>
            <a:pPr algn="ctr"/>
            <a:r>
              <a:rPr lang="en-US" sz="4000" b="1">
                <a:solidFill>
                  <a:srgbClr val="3366FF"/>
                </a:solidFill>
                <a:latin typeface="Times New Roman" pitchFamily="18" charset="0"/>
              </a:rPr>
              <a:t>COP 3402 System Software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09"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8" charset="0"/>
              </a:rPr>
              <a:t>COP 3402 Systems Software</a:t>
            </a:r>
          </a:p>
        </p:txBody>
      </p:sp>
      <p:sp>
        <p:nvSpPr>
          <p:cNvPr id="17410" name="Text Box 3"/>
          <p:cNvSpPr txBox="1">
            <a:spLocks noChangeArrowheads="1"/>
          </p:cNvSpPr>
          <p:nvPr/>
        </p:nvSpPr>
        <p:spPr bwMode="auto">
          <a:xfrm>
            <a:off x="762000" y="1828800"/>
            <a:ext cx="7848600" cy="3173413"/>
          </a:xfrm>
          <a:prstGeom prst="rect">
            <a:avLst/>
          </a:prstGeom>
          <a:noFill/>
          <a:ln w="9525">
            <a:noFill/>
            <a:miter lim="800000"/>
            <a:headEnd/>
            <a:tailEnd/>
          </a:ln>
        </p:spPr>
        <p:txBody>
          <a:bodyPr>
            <a:spAutoFit/>
          </a:bodyPr>
          <a:lstStyle/>
          <a:p>
            <a:pPr marL="457200" indent="-457200" algn="ctr"/>
            <a:endParaRPr lang="en-US" sz="4400" b="1">
              <a:solidFill>
                <a:srgbClr val="3366FF"/>
              </a:solidFill>
              <a:latin typeface="Arial" pitchFamily="34" charset="0"/>
            </a:endParaRPr>
          </a:p>
          <a:p>
            <a:pPr marL="457200" indent="-457200" algn="ctr"/>
            <a:endParaRPr lang="en-US" sz="4400" b="1">
              <a:solidFill>
                <a:srgbClr val="3366FF"/>
              </a:solidFill>
              <a:latin typeface="Arial" pitchFamily="34" charset="0"/>
            </a:endParaRPr>
          </a:p>
          <a:p>
            <a:pPr marL="457200" indent="-457200" algn="ctr"/>
            <a:r>
              <a:rPr lang="en-US" sz="4400" b="1">
                <a:solidFill>
                  <a:srgbClr val="3366FF"/>
                </a:solidFill>
                <a:latin typeface="Arial" pitchFamily="34" charset="0"/>
              </a:rPr>
              <a:t>Loaders  </a:t>
            </a:r>
          </a:p>
          <a:p>
            <a:pPr marL="457200" indent="-457200" algn="ctr"/>
            <a:r>
              <a:rPr lang="en-US" sz="4400" b="1">
                <a:solidFill>
                  <a:srgbClr val="3366FF"/>
                </a:solidFill>
                <a:latin typeface="Arial" pitchFamily="34" charset="0"/>
              </a:rPr>
              <a:t> </a:t>
            </a:r>
          </a:p>
          <a:p>
            <a:pPr marL="457200" indent="-457200" algn="ctr">
              <a:lnSpc>
                <a:spcPct val="90000"/>
              </a:lnSpc>
              <a:spcBef>
                <a:spcPct val="20000"/>
              </a:spcBef>
            </a:pPr>
            <a:endParaRPr lang="en-US">
              <a:latin typeface="Times New Roman" pitchFamily="18" charset="0"/>
            </a:endParaRPr>
          </a:p>
        </p:txBody>
      </p:sp>
      <p:sp>
        <p:nvSpPr>
          <p:cNvPr id="17411"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1"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8" charset="0"/>
              </a:rPr>
              <a:t>COP 3402 Systems Software</a:t>
            </a:r>
          </a:p>
        </p:txBody>
      </p:sp>
      <p:sp>
        <p:nvSpPr>
          <p:cNvPr id="40962"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40963" name="Text Box 5"/>
          <p:cNvSpPr txBox="1">
            <a:spLocks noChangeArrowheads="1"/>
          </p:cNvSpPr>
          <p:nvPr/>
        </p:nvSpPr>
        <p:spPr bwMode="auto">
          <a:xfrm>
            <a:off x="838200" y="1371600"/>
            <a:ext cx="3886200" cy="579438"/>
          </a:xfrm>
          <a:prstGeom prst="rect">
            <a:avLst/>
          </a:prstGeom>
          <a:noFill/>
          <a:ln w="9525">
            <a:noFill/>
            <a:miter lim="800000"/>
            <a:headEnd/>
            <a:tailEnd/>
          </a:ln>
        </p:spPr>
        <p:txBody>
          <a:bodyPr>
            <a:spAutoFit/>
          </a:bodyPr>
          <a:lstStyle/>
          <a:p>
            <a:pPr algn="ctr">
              <a:spcBef>
                <a:spcPct val="50000"/>
              </a:spcBef>
            </a:pPr>
            <a:r>
              <a:rPr lang="en-US" sz="3200">
                <a:solidFill>
                  <a:srgbClr val="0000FF"/>
                </a:solidFill>
                <a:latin typeface="Times New Roman" pitchFamily="18" charset="0"/>
              </a:rPr>
              <a:t>Process Continued…</a:t>
            </a:r>
          </a:p>
        </p:txBody>
      </p:sp>
      <p:sp>
        <p:nvSpPr>
          <p:cNvPr id="40964" name="Rectangle 6"/>
          <p:cNvSpPr>
            <a:spLocks noChangeArrowheads="1"/>
          </p:cNvSpPr>
          <p:nvPr/>
        </p:nvSpPr>
        <p:spPr bwMode="auto">
          <a:xfrm>
            <a:off x="838200" y="2057400"/>
            <a:ext cx="7958138" cy="3881438"/>
          </a:xfrm>
          <a:prstGeom prst="rect">
            <a:avLst/>
          </a:prstGeom>
          <a:noFill/>
          <a:ln w="9525">
            <a:noFill/>
            <a:miter lim="800000"/>
            <a:headEnd/>
            <a:tailEnd/>
          </a:ln>
        </p:spPr>
        <p:txBody>
          <a:bodyPr/>
          <a:lstStyle/>
          <a:p>
            <a:pPr marL="342900" indent="-342900">
              <a:spcBef>
                <a:spcPct val="20000"/>
              </a:spcBef>
              <a:buClr>
                <a:schemeClr val="folHlink"/>
              </a:buClr>
              <a:buSzPct val="75000"/>
              <a:buFont typeface="Wingdings" pitchFamily="2" charset="2"/>
              <a:buChar char="n"/>
            </a:pPr>
            <a:r>
              <a:rPr lang="en-US"/>
              <a:t>The activity of a process is controlled by a data structure called </a:t>
            </a:r>
            <a:r>
              <a:rPr lang="en-US" b="1">
                <a:solidFill>
                  <a:srgbClr val="0000FF"/>
                </a:solidFill>
              </a:rPr>
              <a:t>P</a:t>
            </a:r>
            <a:r>
              <a:rPr lang="en-US"/>
              <a:t>rocess </a:t>
            </a:r>
            <a:r>
              <a:rPr lang="en-US" b="1">
                <a:solidFill>
                  <a:srgbClr val="0000FF"/>
                </a:solidFill>
              </a:rPr>
              <a:t>C</a:t>
            </a:r>
            <a:r>
              <a:rPr lang="en-US"/>
              <a:t>ontrol </a:t>
            </a:r>
            <a:r>
              <a:rPr lang="en-US" b="1">
                <a:solidFill>
                  <a:srgbClr val="0000FF"/>
                </a:solidFill>
              </a:rPr>
              <a:t>B</a:t>
            </a:r>
            <a:r>
              <a:rPr lang="en-US"/>
              <a:t>lock(</a:t>
            </a:r>
            <a:r>
              <a:rPr lang="en-US" b="1">
                <a:solidFill>
                  <a:srgbClr val="0000FF"/>
                </a:solidFill>
              </a:rPr>
              <a:t>PCB</a:t>
            </a:r>
            <a:r>
              <a:rPr lang="en-US"/>
              <a:t>). </a:t>
            </a:r>
          </a:p>
          <a:p>
            <a:pPr marL="342900" indent="-342900">
              <a:spcBef>
                <a:spcPct val="20000"/>
              </a:spcBef>
              <a:buClr>
                <a:schemeClr val="folHlink"/>
              </a:buClr>
              <a:buSzPct val="75000"/>
              <a:buFont typeface="Wingdings" pitchFamily="2" charset="2"/>
              <a:buChar char="n"/>
            </a:pPr>
            <a:endParaRPr lang="en-US"/>
          </a:p>
          <a:p>
            <a:pPr marL="342900" indent="-342900">
              <a:spcBef>
                <a:spcPct val="20000"/>
              </a:spcBef>
              <a:buClr>
                <a:schemeClr val="folHlink"/>
              </a:buClr>
              <a:buSzPct val="75000"/>
              <a:buFont typeface="Wingdings" pitchFamily="2" charset="2"/>
              <a:buChar char="n"/>
            </a:pPr>
            <a:r>
              <a:rPr lang="en-US"/>
              <a:t>A PCB is created every time a program is loaded to be executed. </a:t>
            </a:r>
          </a:p>
          <a:p>
            <a:pPr marL="342900" indent="-342900">
              <a:spcBef>
                <a:spcPct val="20000"/>
              </a:spcBef>
              <a:buClr>
                <a:schemeClr val="folHlink"/>
              </a:buClr>
              <a:buSzPct val="75000"/>
              <a:buFont typeface="Wingdings" pitchFamily="2" charset="2"/>
              <a:buChar char="n"/>
            </a:pPr>
            <a:endParaRPr lang="en-US"/>
          </a:p>
          <a:p>
            <a:pPr marL="342900" indent="-342900">
              <a:spcBef>
                <a:spcPct val="20000"/>
              </a:spcBef>
              <a:buClr>
                <a:schemeClr val="folHlink"/>
              </a:buClr>
              <a:buSzPct val="75000"/>
              <a:buFont typeface="Wingdings" pitchFamily="2" charset="2"/>
              <a:buChar char="n"/>
            </a:pPr>
            <a:r>
              <a:rPr lang="en-US"/>
              <a:t>So, a process is defined by a PCB-Program couple</a:t>
            </a:r>
            <a:r>
              <a:rPr lang="en-US" sz="2800"/>
              <a:t>.</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09" name="Rectangle 2"/>
          <p:cNvSpPr>
            <a:spLocks noChangeArrowheads="1"/>
          </p:cNvSpPr>
          <p:nvPr/>
        </p:nvSpPr>
        <p:spPr bwMode="auto">
          <a:xfrm>
            <a:off x="533400" y="2514600"/>
            <a:ext cx="1143000" cy="1371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3010" name="Rectangle 3"/>
          <p:cNvSpPr>
            <a:spLocks noChangeArrowheads="1"/>
          </p:cNvSpPr>
          <p:nvPr/>
        </p:nvSpPr>
        <p:spPr bwMode="auto">
          <a:xfrm>
            <a:off x="533400" y="4495800"/>
            <a:ext cx="762000" cy="1524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3011" name="Text Box 4"/>
          <p:cNvSpPr txBox="1">
            <a:spLocks noChangeArrowheads="1"/>
          </p:cNvSpPr>
          <p:nvPr/>
        </p:nvSpPr>
        <p:spPr bwMode="auto">
          <a:xfrm>
            <a:off x="533400" y="2971800"/>
            <a:ext cx="12192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PROGRAM</a:t>
            </a:r>
          </a:p>
        </p:txBody>
      </p:sp>
      <p:sp>
        <p:nvSpPr>
          <p:cNvPr id="43012" name="Text Box 5"/>
          <p:cNvSpPr txBox="1">
            <a:spLocks noChangeArrowheads="1"/>
          </p:cNvSpPr>
          <p:nvPr/>
        </p:nvSpPr>
        <p:spPr bwMode="auto">
          <a:xfrm>
            <a:off x="762000" y="4495800"/>
            <a:ext cx="304800" cy="1862138"/>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STACK</a:t>
            </a:r>
          </a:p>
          <a:p>
            <a:pPr>
              <a:spcBef>
                <a:spcPct val="50000"/>
              </a:spcBef>
            </a:pPr>
            <a:endParaRPr lang="en-US">
              <a:latin typeface="Times New Roman" pitchFamily="18" charset="0"/>
            </a:endParaRPr>
          </a:p>
        </p:txBody>
      </p:sp>
      <p:sp>
        <p:nvSpPr>
          <p:cNvPr id="43013" name="Line 6"/>
          <p:cNvSpPr>
            <a:spLocks noChangeShapeType="1"/>
          </p:cNvSpPr>
          <p:nvPr/>
        </p:nvSpPr>
        <p:spPr bwMode="auto">
          <a:xfrm>
            <a:off x="2057400" y="1752600"/>
            <a:ext cx="4648200" cy="0"/>
          </a:xfrm>
          <a:prstGeom prst="line">
            <a:avLst/>
          </a:prstGeom>
          <a:noFill/>
          <a:ln w="9525">
            <a:solidFill>
              <a:schemeClr val="tx1"/>
            </a:solidFill>
            <a:miter lim="800000"/>
            <a:headEnd/>
            <a:tailEnd/>
          </a:ln>
        </p:spPr>
        <p:txBody>
          <a:bodyPr wrap="none"/>
          <a:lstStyle/>
          <a:p>
            <a:endParaRPr lang="en-US"/>
          </a:p>
        </p:txBody>
      </p:sp>
      <p:sp>
        <p:nvSpPr>
          <p:cNvPr id="43014" name="Line 7"/>
          <p:cNvSpPr>
            <a:spLocks noChangeShapeType="1"/>
          </p:cNvSpPr>
          <p:nvPr/>
        </p:nvSpPr>
        <p:spPr bwMode="auto">
          <a:xfrm>
            <a:off x="2057400" y="1752600"/>
            <a:ext cx="0" cy="4953000"/>
          </a:xfrm>
          <a:prstGeom prst="line">
            <a:avLst/>
          </a:prstGeom>
          <a:noFill/>
          <a:ln w="9525">
            <a:solidFill>
              <a:schemeClr val="tx1"/>
            </a:solidFill>
            <a:miter lim="800000"/>
            <a:headEnd/>
            <a:tailEnd/>
          </a:ln>
        </p:spPr>
        <p:txBody>
          <a:bodyPr wrap="none"/>
          <a:lstStyle/>
          <a:p>
            <a:endParaRPr lang="en-US"/>
          </a:p>
        </p:txBody>
      </p:sp>
      <p:sp>
        <p:nvSpPr>
          <p:cNvPr id="43015" name="Line 8"/>
          <p:cNvSpPr>
            <a:spLocks noChangeShapeType="1"/>
          </p:cNvSpPr>
          <p:nvPr/>
        </p:nvSpPr>
        <p:spPr bwMode="auto">
          <a:xfrm>
            <a:off x="6705600" y="1752600"/>
            <a:ext cx="0" cy="4953000"/>
          </a:xfrm>
          <a:prstGeom prst="line">
            <a:avLst/>
          </a:prstGeom>
          <a:noFill/>
          <a:ln w="9525">
            <a:solidFill>
              <a:schemeClr val="tx1"/>
            </a:solidFill>
            <a:miter lim="800000"/>
            <a:headEnd/>
            <a:tailEnd/>
          </a:ln>
        </p:spPr>
        <p:txBody>
          <a:bodyPr wrap="none"/>
          <a:lstStyle/>
          <a:p>
            <a:endParaRPr lang="en-US"/>
          </a:p>
        </p:txBody>
      </p:sp>
      <p:sp>
        <p:nvSpPr>
          <p:cNvPr id="43016" name="Line 9"/>
          <p:cNvSpPr>
            <a:spLocks noChangeShapeType="1"/>
          </p:cNvSpPr>
          <p:nvPr/>
        </p:nvSpPr>
        <p:spPr bwMode="auto">
          <a:xfrm>
            <a:off x="2057400" y="6248400"/>
            <a:ext cx="4648200" cy="0"/>
          </a:xfrm>
          <a:prstGeom prst="line">
            <a:avLst/>
          </a:prstGeom>
          <a:noFill/>
          <a:ln w="9525">
            <a:solidFill>
              <a:schemeClr val="tx1"/>
            </a:solidFill>
            <a:miter lim="800000"/>
            <a:headEnd/>
            <a:tailEnd/>
          </a:ln>
        </p:spPr>
        <p:txBody>
          <a:bodyPr wrap="none"/>
          <a:lstStyle/>
          <a:p>
            <a:endParaRPr lang="en-US"/>
          </a:p>
        </p:txBody>
      </p:sp>
      <p:sp>
        <p:nvSpPr>
          <p:cNvPr id="43017" name="Line 10"/>
          <p:cNvSpPr>
            <a:spLocks noChangeShapeType="1"/>
          </p:cNvSpPr>
          <p:nvPr/>
        </p:nvSpPr>
        <p:spPr bwMode="auto">
          <a:xfrm>
            <a:off x="2057400" y="2209800"/>
            <a:ext cx="4648200" cy="0"/>
          </a:xfrm>
          <a:prstGeom prst="line">
            <a:avLst/>
          </a:prstGeom>
          <a:noFill/>
          <a:ln w="9525">
            <a:solidFill>
              <a:schemeClr val="tx1"/>
            </a:solidFill>
            <a:miter lim="800000"/>
            <a:headEnd/>
            <a:tailEnd/>
          </a:ln>
        </p:spPr>
        <p:txBody>
          <a:bodyPr wrap="none"/>
          <a:lstStyle/>
          <a:p>
            <a:endParaRPr lang="en-US"/>
          </a:p>
        </p:txBody>
      </p:sp>
      <p:sp>
        <p:nvSpPr>
          <p:cNvPr id="43018" name="Line 11"/>
          <p:cNvSpPr>
            <a:spLocks noChangeShapeType="1"/>
          </p:cNvSpPr>
          <p:nvPr/>
        </p:nvSpPr>
        <p:spPr bwMode="auto">
          <a:xfrm>
            <a:off x="2057400" y="2667000"/>
            <a:ext cx="4648200" cy="0"/>
          </a:xfrm>
          <a:prstGeom prst="line">
            <a:avLst/>
          </a:prstGeom>
          <a:noFill/>
          <a:ln w="9525">
            <a:solidFill>
              <a:schemeClr val="tx1"/>
            </a:solidFill>
            <a:miter lim="800000"/>
            <a:headEnd/>
            <a:tailEnd/>
          </a:ln>
        </p:spPr>
        <p:txBody>
          <a:bodyPr wrap="none"/>
          <a:lstStyle/>
          <a:p>
            <a:endParaRPr lang="en-US"/>
          </a:p>
        </p:txBody>
      </p:sp>
      <p:sp>
        <p:nvSpPr>
          <p:cNvPr id="43019" name="Line 12"/>
          <p:cNvSpPr>
            <a:spLocks noChangeShapeType="1"/>
          </p:cNvSpPr>
          <p:nvPr/>
        </p:nvSpPr>
        <p:spPr bwMode="auto">
          <a:xfrm>
            <a:off x="2057400" y="3124200"/>
            <a:ext cx="4648200" cy="0"/>
          </a:xfrm>
          <a:prstGeom prst="line">
            <a:avLst/>
          </a:prstGeom>
          <a:noFill/>
          <a:ln w="9525">
            <a:solidFill>
              <a:schemeClr val="tx1"/>
            </a:solidFill>
            <a:miter lim="800000"/>
            <a:headEnd/>
            <a:tailEnd/>
          </a:ln>
        </p:spPr>
        <p:txBody>
          <a:bodyPr wrap="none"/>
          <a:lstStyle/>
          <a:p>
            <a:endParaRPr lang="en-US"/>
          </a:p>
        </p:txBody>
      </p:sp>
      <p:sp>
        <p:nvSpPr>
          <p:cNvPr id="43020" name="Line 13"/>
          <p:cNvSpPr>
            <a:spLocks noChangeShapeType="1"/>
          </p:cNvSpPr>
          <p:nvPr/>
        </p:nvSpPr>
        <p:spPr bwMode="auto">
          <a:xfrm>
            <a:off x="2057400" y="3581400"/>
            <a:ext cx="4648200" cy="0"/>
          </a:xfrm>
          <a:prstGeom prst="line">
            <a:avLst/>
          </a:prstGeom>
          <a:noFill/>
          <a:ln w="9525">
            <a:solidFill>
              <a:schemeClr val="tx1"/>
            </a:solidFill>
            <a:miter lim="800000"/>
            <a:headEnd/>
            <a:tailEnd/>
          </a:ln>
        </p:spPr>
        <p:txBody>
          <a:bodyPr wrap="none"/>
          <a:lstStyle/>
          <a:p>
            <a:endParaRPr lang="en-US"/>
          </a:p>
        </p:txBody>
      </p:sp>
      <p:sp>
        <p:nvSpPr>
          <p:cNvPr id="43021" name="Line 14"/>
          <p:cNvSpPr>
            <a:spLocks noChangeShapeType="1"/>
          </p:cNvSpPr>
          <p:nvPr/>
        </p:nvSpPr>
        <p:spPr bwMode="auto">
          <a:xfrm>
            <a:off x="2057400" y="4038600"/>
            <a:ext cx="4648200" cy="0"/>
          </a:xfrm>
          <a:prstGeom prst="line">
            <a:avLst/>
          </a:prstGeom>
          <a:noFill/>
          <a:ln w="9525">
            <a:solidFill>
              <a:schemeClr val="tx1"/>
            </a:solidFill>
            <a:miter lim="800000"/>
            <a:headEnd/>
            <a:tailEnd/>
          </a:ln>
        </p:spPr>
        <p:txBody>
          <a:bodyPr wrap="none"/>
          <a:lstStyle/>
          <a:p>
            <a:endParaRPr lang="en-US"/>
          </a:p>
        </p:txBody>
      </p:sp>
      <p:sp>
        <p:nvSpPr>
          <p:cNvPr id="43022" name="Line 15"/>
          <p:cNvSpPr>
            <a:spLocks noChangeShapeType="1"/>
          </p:cNvSpPr>
          <p:nvPr/>
        </p:nvSpPr>
        <p:spPr bwMode="auto">
          <a:xfrm>
            <a:off x="2057400" y="4495800"/>
            <a:ext cx="4648200" cy="0"/>
          </a:xfrm>
          <a:prstGeom prst="line">
            <a:avLst/>
          </a:prstGeom>
          <a:noFill/>
          <a:ln w="9525">
            <a:solidFill>
              <a:schemeClr val="tx1"/>
            </a:solidFill>
            <a:miter lim="800000"/>
            <a:headEnd/>
            <a:tailEnd/>
          </a:ln>
        </p:spPr>
        <p:txBody>
          <a:bodyPr wrap="none"/>
          <a:lstStyle/>
          <a:p>
            <a:endParaRPr lang="en-US"/>
          </a:p>
        </p:txBody>
      </p:sp>
      <p:sp>
        <p:nvSpPr>
          <p:cNvPr id="43023" name="Line 16"/>
          <p:cNvSpPr>
            <a:spLocks noChangeShapeType="1"/>
          </p:cNvSpPr>
          <p:nvPr/>
        </p:nvSpPr>
        <p:spPr bwMode="auto">
          <a:xfrm>
            <a:off x="2057400" y="4953000"/>
            <a:ext cx="4648200" cy="0"/>
          </a:xfrm>
          <a:prstGeom prst="line">
            <a:avLst/>
          </a:prstGeom>
          <a:noFill/>
          <a:ln w="9525">
            <a:solidFill>
              <a:schemeClr val="tx1"/>
            </a:solidFill>
            <a:miter lim="800000"/>
            <a:headEnd/>
            <a:tailEnd/>
          </a:ln>
        </p:spPr>
        <p:txBody>
          <a:bodyPr wrap="none"/>
          <a:lstStyle/>
          <a:p>
            <a:endParaRPr lang="en-US"/>
          </a:p>
        </p:txBody>
      </p:sp>
      <p:sp>
        <p:nvSpPr>
          <p:cNvPr id="43024" name="Line 17"/>
          <p:cNvSpPr>
            <a:spLocks noChangeShapeType="1"/>
          </p:cNvSpPr>
          <p:nvPr/>
        </p:nvSpPr>
        <p:spPr bwMode="auto">
          <a:xfrm>
            <a:off x="2057400" y="5410200"/>
            <a:ext cx="4648200" cy="0"/>
          </a:xfrm>
          <a:prstGeom prst="line">
            <a:avLst/>
          </a:prstGeom>
          <a:noFill/>
          <a:ln w="9525">
            <a:solidFill>
              <a:schemeClr val="tx1"/>
            </a:solidFill>
            <a:miter lim="800000"/>
            <a:headEnd/>
            <a:tailEnd/>
          </a:ln>
        </p:spPr>
        <p:txBody>
          <a:bodyPr wrap="none"/>
          <a:lstStyle/>
          <a:p>
            <a:endParaRPr lang="en-US"/>
          </a:p>
        </p:txBody>
      </p:sp>
      <p:sp>
        <p:nvSpPr>
          <p:cNvPr id="43025" name="Line 18"/>
          <p:cNvSpPr>
            <a:spLocks noChangeShapeType="1"/>
          </p:cNvSpPr>
          <p:nvPr/>
        </p:nvSpPr>
        <p:spPr bwMode="auto">
          <a:xfrm>
            <a:off x="2057400" y="5867400"/>
            <a:ext cx="4648200" cy="0"/>
          </a:xfrm>
          <a:prstGeom prst="line">
            <a:avLst/>
          </a:prstGeom>
          <a:noFill/>
          <a:ln w="9525">
            <a:solidFill>
              <a:schemeClr val="tx1"/>
            </a:solidFill>
            <a:miter lim="800000"/>
            <a:headEnd/>
            <a:tailEnd/>
          </a:ln>
        </p:spPr>
        <p:txBody>
          <a:bodyPr wrap="none"/>
          <a:lstStyle/>
          <a:p>
            <a:endParaRPr lang="en-US"/>
          </a:p>
        </p:txBody>
      </p:sp>
      <p:sp>
        <p:nvSpPr>
          <p:cNvPr id="43026" name="Line 19"/>
          <p:cNvSpPr>
            <a:spLocks noChangeShapeType="1"/>
          </p:cNvSpPr>
          <p:nvPr/>
        </p:nvSpPr>
        <p:spPr bwMode="auto">
          <a:xfrm>
            <a:off x="2057400" y="6705600"/>
            <a:ext cx="4648200" cy="0"/>
          </a:xfrm>
          <a:prstGeom prst="line">
            <a:avLst/>
          </a:prstGeom>
          <a:noFill/>
          <a:ln w="9525">
            <a:solidFill>
              <a:schemeClr val="tx1"/>
            </a:solidFill>
            <a:miter lim="800000"/>
            <a:headEnd/>
            <a:tailEnd/>
          </a:ln>
        </p:spPr>
        <p:txBody>
          <a:bodyPr wrap="none"/>
          <a:lstStyle/>
          <a:p>
            <a:endParaRPr lang="en-US"/>
          </a:p>
        </p:txBody>
      </p:sp>
      <p:sp>
        <p:nvSpPr>
          <p:cNvPr id="43027" name="Text Box 20"/>
          <p:cNvSpPr txBox="1">
            <a:spLocks noChangeArrowheads="1"/>
          </p:cNvSpPr>
          <p:nvPr/>
        </p:nvSpPr>
        <p:spPr bwMode="auto">
          <a:xfrm>
            <a:off x="2057400" y="1752600"/>
            <a:ext cx="4648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 </a:t>
            </a:r>
          </a:p>
        </p:txBody>
      </p:sp>
      <p:sp>
        <p:nvSpPr>
          <p:cNvPr id="43028" name="Text Box 21"/>
          <p:cNvSpPr txBox="1">
            <a:spLocks noChangeArrowheads="1"/>
          </p:cNvSpPr>
          <p:nvPr/>
        </p:nvSpPr>
        <p:spPr bwMode="auto">
          <a:xfrm>
            <a:off x="2209800" y="26670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Base code</a:t>
            </a:r>
          </a:p>
        </p:txBody>
      </p:sp>
      <p:sp>
        <p:nvSpPr>
          <p:cNvPr id="43029" name="Text Box 22"/>
          <p:cNvSpPr txBox="1">
            <a:spLocks noChangeArrowheads="1"/>
          </p:cNvSpPr>
          <p:nvPr/>
        </p:nvSpPr>
        <p:spPr bwMode="auto">
          <a:xfrm>
            <a:off x="2057400" y="31242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      Limit Code</a:t>
            </a:r>
          </a:p>
        </p:txBody>
      </p:sp>
      <p:sp>
        <p:nvSpPr>
          <p:cNvPr id="43030" name="Text Box 23"/>
          <p:cNvSpPr txBox="1">
            <a:spLocks noChangeArrowheads="1"/>
          </p:cNvSpPr>
          <p:nvPr/>
        </p:nvSpPr>
        <p:spPr bwMode="auto">
          <a:xfrm>
            <a:off x="2133600" y="35814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 IP or PC</a:t>
            </a:r>
          </a:p>
        </p:txBody>
      </p:sp>
      <p:sp>
        <p:nvSpPr>
          <p:cNvPr id="43031" name="Text Box 24"/>
          <p:cNvSpPr txBox="1">
            <a:spLocks noChangeArrowheads="1"/>
          </p:cNvSpPr>
          <p:nvPr/>
        </p:nvSpPr>
        <p:spPr bwMode="auto">
          <a:xfrm>
            <a:off x="2057400" y="40386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     Stack Pointer</a:t>
            </a:r>
          </a:p>
        </p:txBody>
      </p:sp>
      <p:sp>
        <p:nvSpPr>
          <p:cNvPr id="43032" name="Text Box 25"/>
          <p:cNvSpPr txBox="1">
            <a:spLocks noChangeArrowheads="1"/>
          </p:cNvSpPr>
          <p:nvPr/>
        </p:nvSpPr>
        <p:spPr bwMode="auto">
          <a:xfrm>
            <a:off x="2057400" y="44958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 Registers</a:t>
            </a:r>
          </a:p>
        </p:txBody>
      </p:sp>
      <p:sp>
        <p:nvSpPr>
          <p:cNvPr id="43033" name="Text Box 26"/>
          <p:cNvSpPr txBox="1">
            <a:spLocks noChangeArrowheads="1"/>
          </p:cNvSpPr>
          <p:nvPr/>
        </p:nvSpPr>
        <p:spPr bwMode="auto">
          <a:xfrm>
            <a:off x="2209800" y="57912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 Interrupt Flags</a:t>
            </a:r>
          </a:p>
        </p:txBody>
      </p:sp>
      <p:sp>
        <p:nvSpPr>
          <p:cNvPr id="43034" name="Text Box 27"/>
          <p:cNvSpPr txBox="1">
            <a:spLocks noChangeArrowheads="1"/>
          </p:cNvSpPr>
          <p:nvPr/>
        </p:nvSpPr>
        <p:spPr bwMode="auto">
          <a:xfrm>
            <a:off x="2133600" y="54102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MODE</a:t>
            </a:r>
          </a:p>
        </p:txBody>
      </p:sp>
      <p:sp>
        <p:nvSpPr>
          <p:cNvPr id="43035" name="Text Box 28"/>
          <p:cNvSpPr txBox="1">
            <a:spLocks noChangeArrowheads="1"/>
          </p:cNvSpPr>
          <p:nvPr/>
        </p:nvSpPr>
        <p:spPr bwMode="auto">
          <a:xfrm>
            <a:off x="2057400" y="62484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a:t>
            </a:r>
          </a:p>
        </p:txBody>
      </p:sp>
      <p:sp>
        <p:nvSpPr>
          <p:cNvPr id="43036" name="Text Box 29"/>
          <p:cNvSpPr txBox="1">
            <a:spLocks noChangeArrowheads="1"/>
          </p:cNvSpPr>
          <p:nvPr/>
        </p:nvSpPr>
        <p:spPr bwMode="auto">
          <a:xfrm>
            <a:off x="2133600" y="49530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State</a:t>
            </a:r>
          </a:p>
        </p:txBody>
      </p:sp>
      <p:sp>
        <p:nvSpPr>
          <p:cNvPr id="43037" name="Line 30"/>
          <p:cNvSpPr>
            <a:spLocks noChangeShapeType="1"/>
          </p:cNvSpPr>
          <p:nvPr/>
        </p:nvSpPr>
        <p:spPr bwMode="auto">
          <a:xfrm flipH="1">
            <a:off x="1295400" y="4267200"/>
            <a:ext cx="762000" cy="228600"/>
          </a:xfrm>
          <a:prstGeom prst="line">
            <a:avLst/>
          </a:prstGeom>
          <a:noFill/>
          <a:ln w="9525">
            <a:solidFill>
              <a:schemeClr val="tx1"/>
            </a:solidFill>
            <a:miter lim="800000"/>
            <a:headEnd/>
            <a:tailEnd type="triangle" w="med" len="med"/>
          </a:ln>
        </p:spPr>
        <p:txBody>
          <a:bodyPr wrap="none"/>
          <a:lstStyle/>
          <a:p>
            <a:endParaRPr lang="en-US"/>
          </a:p>
        </p:txBody>
      </p:sp>
      <p:sp>
        <p:nvSpPr>
          <p:cNvPr id="43038" name="Line 31"/>
          <p:cNvSpPr>
            <a:spLocks noChangeShapeType="1"/>
          </p:cNvSpPr>
          <p:nvPr/>
        </p:nvSpPr>
        <p:spPr bwMode="auto">
          <a:xfrm flipH="1" flipV="1">
            <a:off x="1676400" y="2514600"/>
            <a:ext cx="381000" cy="457200"/>
          </a:xfrm>
          <a:prstGeom prst="line">
            <a:avLst/>
          </a:prstGeom>
          <a:noFill/>
          <a:ln w="9525">
            <a:solidFill>
              <a:schemeClr val="tx1"/>
            </a:solidFill>
            <a:miter lim="800000"/>
            <a:headEnd/>
            <a:tailEnd type="triangle" w="med" len="med"/>
          </a:ln>
        </p:spPr>
        <p:txBody>
          <a:bodyPr wrap="none"/>
          <a:lstStyle/>
          <a:p>
            <a:endParaRPr lang="en-US"/>
          </a:p>
        </p:txBody>
      </p:sp>
      <p:sp>
        <p:nvSpPr>
          <p:cNvPr id="43039" name="Line 32"/>
          <p:cNvSpPr>
            <a:spLocks noChangeShapeType="1"/>
          </p:cNvSpPr>
          <p:nvPr/>
        </p:nvSpPr>
        <p:spPr bwMode="auto">
          <a:xfrm flipH="1">
            <a:off x="1676400" y="3352800"/>
            <a:ext cx="381000" cy="533400"/>
          </a:xfrm>
          <a:prstGeom prst="line">
            <a:avLst/>
          </a:prstGeom>
          <a:noFill/>
          <a:ln w="9525">
            <a:solidFill>
              <a:schemeClr val="tx1"/>
            </a:solidFill>
            <a:miter lim="800000"/>
            <a:headEnd/>
            <a:tailEnd type="triangle" w="med" len="med"/>
          </a:ln>
        </p:spPr>
        <p:txBody>
          <a:bodyPr wrap="none"/>
          <a:lstStyle/>
          <a:p>
            <a:endParaRPr lang="en-US"/>
          </a:p>
        </p:txBody>
      </p:sp>
      <p:sp>
        <p:nvSpPr>
          <p:cNvPr id="43040" name="Text Box 33"/>
          <p:cNvSpPr txBox="1">
            <a:spLocks noChangeArrowheads="1"/>
          </p:cNvSpPr>
          <p:nvPr/>
        </p:nvSpPr>
        <p:spPr bwMode="auto">
          <a:xfrm>
            <a:off x="2057400" y="1295400"/>
            <a:ext cx="5105400" cy="396875"/>
          </a:xfrm>
          <a:prstGeom prst="rect">
            <a:avLst/>
          </a:prstGeom>
          <a:noFill/>
          <a:ln w="9525">
            <a:noFill/>
            <a:miter lim="800000"/>
            <a:headEnd/>
            <a:tailEnd/>
          </a:ln>
        </p:spPr>
        <p:txBody>
          <a:bodyPr>
            <a:spAutoFit/>
          </a:bodyPr>
          <a:lstStyle/>
          <a:p>
            <a:pPr>
              <a:spcBef>
                <a:spcPct val="50000"/>
              </a:spcBef>
            </a:pPr>
            <a:r>
              <a:rPr lang="en-US" sz="2000" b="1">
                <a:solidFill>
                  <a:srgbClr val="0000FF"/>
                </a:solidFill>
                <a:latin typeface="Times New Roman" pitchFamily="18" charset="0"/>
              </a:rPr>
              <a:t>Structure of the PCB</a:t>
            </a:r>
            <a:r>
              <a:rPr lang="en-US" sz="2000">
                <a:solidFill>
                  <a:schemeClr val="tx2"/>
                </a:solidFill>
                <a:latin typeface="Times New Roman" pitchFamily="18" charset="0"/>
              </a:rPr>
              <a:t>   </a:t>
            </a:r>
          </a:p>
        </p:txBody>
      </p:sp>
      <p:sp>
        <p:nvSpPr>
          <p:cNvPr id="43041" name="Rectangle 34"/>
          <p:cNvSpPr>
            <a:spLocks noChangeArrowheads="1"/>
          </p:cNvSpPr>
          <p:nvPr/>
        </p:nvSpPr>
        <p:spPr bwMode="auto">
          <a:xfrm>
            <a:off x="3048000" y="2209800"/>
            <a:ext cx="2579688" cy="457200"/>
          </a:xfrm>
          <a:prstGeom prst="rect">
            <a:avLst/>
          </a:prstGeom>
          <a:noFill/>
          <a:ln w="9525">
            <a:noFill/>
            <a:miter lim="800000"/>
            <a:headEnd/>
            <a:tailEnd/>
          </a:ln>
        </p:spPr>
        <p:txBody>
          <a:bodyPr wrap="none">
            <a:spAutoFit/>
          </a:bodyPr>
          <a:lstStyle/>
          <a:p>
            <a:r>
              <a:rPr lang="en-US">
                <a:latin typeface="Times New Roman" pitchFamily="18" charset="0"/>
              </a:rPr>
              <a:t>Process name or ID</a:t>
            </a:r>
          </a:p>
        </p:txBody>
      </p:sp>
      <p:sp>
        <p:nvSpPr>
          <p:cNvPr id="43042" name="Rectangle 35"/>
          <p:cNvSpPr>
            <a:spLocks noChangeArrowheads="1"/>
          </p:cNvSpPr>
          <p:nvPr/>
        </p:nvSpPr>
        <p:spPr bwMode="auto">
          <a:xfrm>
            <a:off x="3124200" y="1752600"/>
            <a:ext cx="2628900" cy="457200"/>
          </a:xfrm>
          <a:prstGeom prst="rect">
            <a:avLst/>
          </a:prstGeom>
          <a:noFill/>
          <a:ln w="9525">
            <a:noFill/>
            <a:miter lim="800000"/>
            <a:headEnd/>
            <a:tailEnd/>
          </a:ln>
        </p:spPr>
        <p:txBody>
          <a:bodyPr wrap="none">
            <a:spAutoFit/>
          </a:bodyPr>
          <a:lstStyle/>
          <a:p>
            <a:r>
              <a:rPr lang="en-US">
                <a:latin typeface="Times New Roman" pitchFamily="18" charset="0"/>
              </a:rPr>
              <a:t>Pointer to next PCB</a:t>
            </a:r>
          </a:p>
        </p:txBody>
      </p:sp>
      <p:sp>
        <p:nvSpPr>
          <p:cNvPr id="43043" name="Line 36"/>
          <p:cNvSpPr>
            <a:spLocks noChangeShapeType="1"/>
          </p:cNvSpPr>
          <p:nvPr/>
        </p:nvSpPr>
        <p:spPr bwMode="auto">
          <a:xfrm>
            <a:off x="6172200" y="1981200"/>
            <a:ext cx="1295400" cy="0"/>
          </a:xfrm>
          <a:prstGeom prst="line">
            <a:avLst/>
          </a:prstGeom>
          <a:noFill/>
          <a:ln w="9525">
            <a:solidFill>
              <a:schemeClr val="tx1"/>
            </a:solidFill>
            <a:miter lim="800000"/>
            <a:headEnd/>
            <a:tailEnd type="triangle" w="med" len="med"/>
          </a:ln>
        </p:spPr>
        <p:txBody>
          <a:bodyPr wrap="none"/>
          <a:lstStyle/>
          <a:p>
            <a:endParaRPr lang="en-US"/>
          </a:p>
        </p:txBody>
      </p:sp>
      <p:sp>
        <p:nvSpPr>
          <p:cNvPr id="43044" name="Rectangle 37"/>
          <p:cNvSpPr>
            <a:spLocks noChangeArrowheads="1"/>
          </p:cNvSpPr>
          <p:nvPr/>
        </p:nvSpPr>
        <p:spPr bwMode="auto">
          <a:xfrm>
            <a:off x="4289425" y="3200400"/>
            <a:ext cx="565150" cy="457200"/>
          </a:xfrm>
          <a:prstGeom prst="rect">
            <a:avLst/>
          </a:prstGeom>
          <a:noFill/>
          <a:ln w="9525">
            <a:noFill/>
            <a:miter lim="800000"/>
            <a:headEnd/>
            <a:tailEnd/>
          </a:ln>
        </p:spPr>
        <p:txBody>
          <a:bodyPr wrap="none">
            <a:spAutoFit/>
          </a:bodyPr>
          <a:lstStyle/>
          <a:p>
            <a:r>
              <a:rPr lang="en-US">
                <a:latin typeface="Times New Roman" pitchFamily="18" charset="0"/>
              </a:rPr>
              <a:t>….</a:t>
            </a:r>
          </a:p>
        </p:txBody>
      </p:sp>
      <p:sp>
        <p:nvSpPr>
          <p:cNvPr id="43045" name="Rectangle 38"/>
          <p:cNvSpPr>
            <a:spLocks noChangeArrowheads="1"/>
          </p:cNvSpPr>
          <p:nvPr/>
        </p:nvSpPr>
        <p:spPr bwMode="auto">
          <a:xfrm>
            <a:off x="7696200" y="1676400"/>
            <a:ext cx="641350" cy="457200"/>
          </a:xfrm>
          <a:prstGeom prst="rect">
            <a:avLst/>
          </a:prstGeom>
          <a:noFill/>
          <a:ln w="9525">
            <a:noFill/>
            <a:miter lim="800000"/>
            <a:headEnd/>
            <a:tailEnd/>
          </a:ln>
        </p:spPr>
        <p:txBody>
          <a:bodyPr wrap="none">
            <a:spAutoFit/>
          </a:bodyPr>
          <a:lstStyle/>
          <a:p>
            <a:pPr>
              <a:spcBef>
                <a:spcPct val="50000"/>
              </a:spcBef>
            </a:pPr>
            <a:r>
              <a:rPr lang="en-US">
                <a:latin typeface="Times New Roman" pitchFamily="18" charset="0"/>
              </a:rPr>
              <a:t>…..</a:t>
            </a:r>
          </a:p>
        </p:txBody>
      </p:sp>
      <p:sp>
        <p:nvSpPr>
          <p:cNvPr id="43046" name="Line 4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43047" name="Rectangle 44"/>
          <p:cNvSpPr>
            <a:spLocks noChangeArrowheads="1"/>
          </p:cNvSpPr>
          <p:nvPr/>
        </p:nvSpPr>
        <p:spPr bwMode="auto">
          <a:xfrm>
            <a:off x="1371600" y="228600"/>
            <a:ext cx="6353175" cy="701675"/>
          </a:xfrm>
          <a:prstGeom prst="rect">
            <a:avLst/>
          </a:prstGeom>
          <a:noFill/>
          <a:ln w="9525">
            <a:noFill/>
            <a:miter lim="800000"/>
            <a:headEnd/>
            <a:tailEnd/>
          </a:ln>
        </p:spPr>
        <p:txBody>
          <a:bodyPr wrap="none">
            <a:spAutoFit/>
          </a:bodyPr>
          <a:lstStyle/>
          <a:p>
            <a:pPr algn="ctr"/>
            <a:r>
              <a:rPr lang="en-US" sz="4000" b="1">
                <a:solidFill>
                  <a:srgbClr val="3366FF"/>
                </a:solidFill>
                <a:latin typeface="Times New Roman" pitchFamily="18" charset="0"/>
              </a:rPr>
              <a:t>COP 3402 Systems Software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3" name="Rectangle 2"/>
          <p:cNvSpPr>
            <a:spLocks noChangeArrowheads="1"/>
          </p:cNvSpPr>
          <p:nvPr/>
        </p:nvSpPr>
        <p:spPr bwMode="auto">
          <a:xfrm>
            <a:off x="1219200" y="1676400"/>
            <a:ext cx="1447800" cy="1447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91491" name="Oval 3"/>
          <p:cNvSpPr>
            <a:spLocks noChangeArrowheads="1"/>
          </p:cNvSpPr>
          <p:nvPr/>
        </p:nvSpPr>
        <p:spPr bwMode="auto">
          <a:xfrm>
            <a:off x="3200400" y="3352800"/>
            <a:ext cx="1371600" cy="609600"/>
          </a:xfrm>
          <a:prstGeom prst="ellipse">
            <a:avLst/>
          </a:prstGeom>
          <a:solidFill>
            <a:schemeClr val="bg1"/>
          </a:solidFill>
          <a:ln w="9525">
            <a:solidFill>
              <a:schemeClr val="tx1"/>
            </a:solidFill>
            <a:miter lim="800000"/>
            <a:headEnd/>
            <a:tailEnd/>
          </a:ln>
        </p:spPr>
        <p:txBody>
          <a:bodyPr wrap="none" anchor="ctr"/>
          <a:lstStyle/>
          <a:p>
            <a:endParaRPr lang="en-US"/>
          </a:p>
        </p:txBody>
      </p:sp>
      <p:sp>
        <p:nvSpPr>
          <p:cNvPr id="191492" name="Oval 4"/>
          <p:cNvSpPr>
            <a:spLocks noChangeArrowheads="1"/>
          </p:cNvSpPr>
          <p:nvPr/>
        </p:nvSpPr>
        <p:spPr bwMode="auto">
          <a:xfrm>
            <a:off x="5867400" y="2057400"/>
            <a:ext cx="2971800" cy="2438400"/>
          </a:xfrm>
          <a:prstGeom prst="ellipse">
            <a:avLst/>
          </a:prstGeom>
          <a:solidFill>
            <a:schemeClr val="accent2"/>
          </a:solidFill>
          <a:ln w="9525">
            <a:solidFill>
              <a:schemeClr val="tx1"/>
            </a:solidFill>
            <a:miter lim="800000"/>
            <a:headEnd/>
            <a:tailEnd/>
          </a:ln>
        </p:spPr>
        <p:txBody>
          <a:bodyPr wrap="none" anchor="ctr"/>
          <a:lstStyle/>
          <a:p>
            <a:endParaRPr lang="en-US"/>
          </a:p>
        </p:txBody>
      </p:sp>
      <p:sp>
        <p:nvSpPr>
          <p:cNvPr id="191493" name="Oval 5"/>
          <p:cNvSpPr>
            <a:spLocks noChangeArrowheads="1"/>
          </p:cNvSpPr>
          <p:nvPr/>
        </p:nvSpPr>
        <p:spPr bwMode="auto">
          <a:xfrm>
            <a:off x="6629400" y="2438400"/>
            <a:ext cx="1143000" cy="609600"/>
          </a:xfrm>
          <a:prstGeom prst="ellipse">
            <a:avLst/>
          </a:prstGeom>
          <a:solidFill>
            <a:schemeClr val="bg1"/>
          </a:solidFill>
          <a:ln w="9525">
            <a:solidFill>
              <a:schemeClr val="tx1"/>
            </a:solidFill>
            <a:miter lim="800000"/>
            <a:headEnd/>
            <a:tailEnd/>
          </a:ln>
        </p:spPr>
        <p:txBody>
          <a:bodyPr wrap="none" anchor="ctr"/>
          <a:lstStyle/>
          <a:p>
            <a:pPr algn="ctr"/>
            <a:r>
              <a:rPr lang="en-US">
                <a:latin typeface="Times New Roman" pitchFamily="18" charset="0"/>
              </a:rPr>
              <a:t>PCB</a:t>
            </a:r>
          </a:p>
        </p:txBody>
      </p:sp>
      <p:sp>
        <p:nvSpPr>
          <p:cNvPr id="191494" name="Rectangle 6"/>
          <p:cNvSpPr>
            <a:spLocks noChangeArrowheads="1"/>
          </p:cNvSpPr>
          <p:nvPr/>
        </p:nvSpPr>
        <p:spPr bwMode="auto">
          <a:xfrm>
            <a:off x="6400800" y="3276600"/>
            <a:ext cx="914400" cy="7620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8" charset="0"/>
            </a:endParaRPr>
          </a:p>
        </p:txBody>
      </p:sp>
      <p:sp>
        <p:nvSpPr>
          <p:cNvPr id="191495" name="Rectangle 7"/>
          <p:cNvSpPr>
            <a:spLocks noChangeArrowheads="1"/>
          </p:cNvSpPr>
          <p:nvPr/>
        </p:nvSpPr>
        <p:spPr bwMode="auto">
          <a:xfrm>
            <a:off x="7543800" y="3429000"/>
            <a:ext cx="762000" cy="457200"/>
          </a:xfrm>
          <a:prstGeom prst="rect">
            <a:avLst/>
          </a:prstGeom>
          <a:solidFill>
            <a:schemeClr val="bg1"/>
          </a:solidFill>
          <a:ln w="9525">
            <a:solidFill>
              <a:schemeClr val="tx1"/>
            </a:solidFill>
            <a:miter lim="800000"/>
            <a:headEnd/>
            <a:tailEnd/>
          </a:ln>
        </p:spPr>
        <p:txBody>
          <a:bodyPr wrap="none" anchor="ctr"/>
          <a:lstStyle/>
          <a:p>
            <a:pPr algn="ctr"/>
            <a:r>
              <a:rPr lang="en-US">
                <a:latin typeface="Times New Roman" pitchFamily="18" charset="0"/>
              </a:rPr>
              <a:t>stack</a:t>
            </a:r>
          </a:p>
        </p:txBody>
      </p:sp>
      <p:sp>
        <p:nvSpPr>
          <p:cNvPr id="191496" name="Line 8"/>
          <p:cNvSpPr>
            <a:spLocks noChangeShapeType="1"/>
          </p:cNvSpPr>
          <p:nvPr/>
        </p:nvSpPr>
        <p:spPr bwMode="auto">
          <a:xfrm flipH="1">
            <a:off x="6553200" y="2971800"/>
            <a:ext cx="228600" cy="304800"/>
          </a:xfrm>
          <a:prstGeom prst="line">
            <a:avLst/>
          </a:prstGeom>
          <a:noFill/>
          <a:ln w="9525">
            <a:solidFill>
              <a:schemeClr val="tx1"/>
            </a:solidFill>
            <a:miter lim="800000"/>
            <a:headEnd/>
            <a:tailEnd type="triangle" w="med" len="med"/>
          </a:ln>
        </p:spPr>
        <p:txBody>
          <a:bodyPr wrap="none"/>
          <a:lstStyle/>
          <a:p>
            <a:endParaRPr lang="en-US"/>
          </a:p>
        </p:txBody>
      </p:sp>
      <p:sp>
        <p:nvSpPr>
          <p:cNvPr id="191497" name="Line 9"/>
          <p:cNvSpPr>
            <a:spLocks noChangeShapeType="1"/>
          </p:cNvSpPr>
          <p:nvPr/>
        </p:nvSpPr>
        <p:spPr bwMode="auto">
          <a:xfrm>
            <a:off x="7696200" y="2895600"/>
            <a:ext cx="457200" cy="533400"/>
          </a:xfrm>
          <a:prstGeom prst="line">
            <a:avLst/>
          </a:prstGeom>
          <a:noFill/>
          <a:ln w="9525">
            <a:solidFill>
              <a:schemeClr val="tx1"/>
            </a:solidFill>
            <a:miter lim="800000"/>
            <a:headEnd/>
            <a:tailEnd type="triangle" w="med" len="med"/>
          </a:ln>
        </p:spPr>
        <p:txBody>
          <a:bodyPr wrap="none"/>
          <a:lstStyle/>
          <a:p>
            <a:endParaRPr lang="en-US"/>
          </a:p>
        </p:txBody>
      </p:sp>
      <p:sp>
        <p:nvSpPr>
          <p:cNvPr id="44041" name="Text Box 10"/>
          <p:cNvSpPr txBox="1">
            <a:spLocks noChangeArrowheads="1"/>
          </p:cNvSpPr>
          <p:nvPr/>
        </p:nvSpPr>
        <p:spPr bwMode="auto">
          <a:xfrm>
            <a:off x="1295400" y="2133600"/>
            <a:ext cx="12954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Program </a:t>
            </a:r>
          </a:p>
        </p:txBody>
      </p:sp>
      <p:sp>
        <p:nvSpPr>
          <p:cNvPr id="191499" name="Text Box 11"/>
          <p:cNvSpPr txBox="1">
            <a:spLocks noChangeArrowheads="1"/>
          </p:cNvSpPr>
          <p:nvPr/>
        </p:nvSpPr>
        <p:spPr bwMode="auto">
          <a:xfrm>
            <a:off x="3581400" y="3429000"/>
            <a:ext cx="6858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OS</a:t>
            </a:r>
          </a:p>
        </p:txBody>
      </p:sp>
      <p:sp>
        <p:nvSpPr>
          <p:cNvPr id="191500" name="Text Box 12"/>
          <p:cNvSpPr txBox="1">
            <a:spLocks noChangeArrowheads="1"/>
          </p:cNvSpPr>
          <p:nvPr/>
        </p:nvSpPr>
        <p:spPr bwMode="auto">
          <a:xfrm>
            <a:off x="6477000" y="3429000"/>
            <a:ext cx="838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code</a:t>
            </a:r>
          </a:p>
        </p:txBody>
      </p:sp>
      <p:sp>
        <p:nvSpPr>
          <p:cNvPr id="191501" name="Text Box 13"/>
          <p:cNvSpPr txBox="1">
            <a:spLocks noChangeArrowheads="1"/>
          </p:cNvSpPr>
          <p:nvPr/>
        </p:nvSpPr>
        <p:spPr bwMode="auto">
          <a:xfrm>
            <a:off x="3276600" y="2209800"/>
            <a:ext cx="9906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Load</a:t>
            </a:r>
          </a:p>
        </p:txBody>
      </p:sp>
      <p:cxnSp>
        <p:nvCxnSpPr>
          <p:cNvPr id="191502" name="AutoShape 14"/>
          <p:cNvCxnSpPr>
            <a:cxnSpLocks noChangeShapeType="1"/>
            <a:stCxn id="44033" idx="3"/>
            <a:endCxn id="191491" idx="0"/>
          </p:cNvCxnSpPr>
          <p:nvPr/>
        </p:nvCxnSpPr>
        <p:spPr bwMode="auto">
          <a:xfrm>
            <a:off x="2667000" y="2400300"/>
            <a:ext cx="1219200" cy="952500"/>
          </a:xfrm>
          <a:prstGeom prst="curvedConnector2">
            <a:avLst/>
          </a:prstGeom>
          <a:noFill/>
          <a:ln w="9525">
            <a:solidFill>
              <a:schemeClr val="tx1"/>
            </a:solidFill>
            <a:miter lim="800000"/>
            <a:headEnd/>
            <a:tailEnd type="triangle" w="med" len="med"/>
          </a:ln>
        </p:spPr>
      </p:cxnSp>
      <p:cxnSp>
        <p:nvCxnSpPr>
          <p:cNvPr id="191503" name="AutoShape 15"/>
          <p:cNvCxnSpPr>
            <a:cxnSpLocks noChangeShapeType="1"/>
            <a:stCxn id="191491" idx="4"/>
            <a:endCxn id="191492" idx="3"/>
          </p:cNvCxnSpPr>
          <p:nvPr/>
        </p:nvCxnSpPr>
        <p:spPr bwMode="auto">
          <a:xfrm rot="16200000" flipH="1">
            <a:off x="5006181" y="2842419"/>
            <a:ext cx="176213" cy="2416175"/>
          </a:xfrm>
          <a:prstGeom prst="curvedConnector3">
            <a:avLst>
              <a:gd name="adj1" fmla="val 432431"/>
            </a:avLst>
          </a:prstGeom>
          <a:noFill/>
          <a:ln w="9525">
            <a:solidFill>
              <a:schemeClr val="tx1"/>
            </a:solidFill>
            <a:miter lim="800000"/>
            <a:headEnd/>
            <a:tailEnd type="triangle" w="med" len="med"/>
          </a:ln>
        </p:spPr>
      </p:cxnSp>
      <p:sp>
        <p:nvSpPr>
          <p:cNvPr id="191504" name="Text Box 16"/>
          <p:cNvSpPr txBox="1">
            <a:spLocks noChangeArrowheads="1"/>
          </p:cNvSpPr>
          <p:nvPr/>
        </p:nvSpPr>
        <p:spPr bwMode="auto">
          <a:xfrm>
            <a:off x="4572000" y="4724400"/>
            <a:ext cx="16764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Create </a:t>
            </a:r>
          </a:p>
        </p:txBody>
      </p:sp>
      <p:sp>
        <p:nvSpPr>
          <p:cNvPr id="44048" name="Text Box 17"/>
          <p:cNvSpPr txBox="1">
            <a:spLocks noChangeArrowheads="1"/>
          </p:cNvSpPr>
          <p:nvPr/>
        </p:nvSpPr>
        <p:spPr bwMode="auto">
          <a:xfrm>
            <a:off x="457200" y="4343400"/>
            <a:ext cx="3352800" cy="579438"/>
          </a:xfrm>
          <a:prstGeom prst="rect">
            <a:avLst/>
          </a:prstGeom>
          <a:noFill/>
          <a:ln w="9525">
            <a:noFill/>
            <a:miter lim="800000"/>
            <a:headEnd/>
            <a:tailEnd/>
          </a:ln>
        </p:spPr>
        <p:txBody>
          <a:bodyPr>
            <a:spAutoFit/>
          </a:bodyPr>
          <a:lstStyle/>
          <a:p>
            <a:pPr>
              <a:spcBef>
                <a:spcPct val="50000"/>
              </a:spcBef>
            </a:pPr>
            <a:r>
              <a:rPr lang="en-US" sz="3200">
                <a:solidFill>
                  <a:srgbClr val="0000FF"/>
                </a:solidFill>
                <a:latin typeface="Times New Roman" pitchFamily="18" charset="0"/>
              </a:rPr>
              <a:t>Process Creation</a:t>
            </a:r>
            <a:r>
              <a:rPr lang="en-US" sz="3200">
                <a:solidFill>
                  <a:schemeClr val="tx2"/>
                </a:solidFill>
                <a:latin typeface="Times New Roman" pitchFamily="18" charset="0"/>
              </a:rPr>
              <a:t>  </a:t>
            </a:r>
          </a:p>
        </p:txBody>
      </p:sp>
      <p:sp>
        <p:nvSpPr>
          <p:cNvPr id="44049" name="Line 18"/>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44050" name="Rectangle 19"/>
          <p:cNvSpPr>
            <a:spLocks noChangeArrowheads="1"/>
          </p:cNvSpPr>
          <p:nvPr/>
        </p:nvSpPr>
        <p:spPr bwMode="auto">
          <a:xfrm>
            <a:off x="1371600" y="228600"/>
            <a:ext cx="6353175" cy="701675"/>
          </a:xfrm>
          <a:prstGeom prst="rect">
            <a:avLst/>
          </a:prstGeom>
          <a:noFill/>
          <a:ln w="9525">
            <a:noFill/>
            <a:miter lim="800000"/>
            <a:headEnd/>
            <a:tailEnd/>
          </a:ln>
        </p:spPr>
        <p:txBody>
          <a:bodyPr wrap="none">
            <a:spAutoFit/>
          </a:bodyPr>
          <a:lstStyle/>
          <a:p>
            <a:pPr algn="ctr"/>
            <a:r>
              <a:rPr lang="en-US" sz="4000" b="1">
                <a:solidFill>
                  <a:srgbClr val="3366FF"/>
                </a:solidFill>
                <a:latin typeface="Times New Roman" pitchFamily="18" charset="0"/>
              </a:rPr>
              <a:t>COP 3402 Systems Software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91501"/>
                                        </p:tgtEl>
                                        <p:attrNameLst>
                                          <p:attrName>style.visibility</p:attrName>
                                        </p:attrNameLst>
                                      </p:cBhvr>
                                      <p:to>
                                        <p:strVal val="visible"/>
                                      </p:to>
                                    </p:set>
                                    <p:animEffect transition="in" filter="checkerboard(across)">
                                      <p:cBhvr>
                                        <p:cTn id="7" dur="500"/>
                                        <p:tgtEl>
                                          <p:spTgt spid="191501"/>
                                        </p:tgtEl>
                                      </p:cBhvr>
                                    </p:animEffect>
                                  </p:childTnLst>
                                </p:cTn>
                              </p:par>
                              <p:par>
                                <p:cTn id="8" presetID="5" presetClass="entr" presetSubtype="10" fill="hold" nodeType="withEffect">
                                  <p:stCondLst>
                                    <p:cond delay="0"/>
                                  </p:stCondLst>
                                  <p:childTnLst>
                                    <p:set>
                                      <p:cBhvr>
                                        <p:cTn id="9" dur="1" fill="hold">
                                          <p:stCondLst>
                                            <p:cond delay="0"/>
                                          </p:stCondLst>
                                        </p:cTn>
                                        <p:tgtEl>
                                          <p:spTgt spid="191502"/>
                                        </p:tgtEl>
                                        <p:attrNameLst>
                                          <p:attrName>style.visibility</p:attrName>
                                        </p:attrNameLst>
                                      </p:cBhvr>
                                      <p:to>
                                        <p:strVal val="visible"/>
                                      </p:to>
                                    </p:set>
                                    <p:animEffect transition="in" filter="checkerboard(across)">
                                      <p:cBhvr>
                                        <p:cTn id="10" dur="500"/>
                                        <p:tgtEl>
                                          <p:spTgt spid="19150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91491"/>
                                        </p:tgtEl>
                                        <p:attrNameLst>
                                          <p:attrName>style.visibility</p:attrName>
                                        </p:attrNameLst>
                                      </p:cBhvr>
                                      <p:to>
                                        <p:strVal val="visible"/>
                                      </p:to>
                                    </p:set>
                                    <p:animEffect transition="in" filter="slide(fromBottom)">
                                      <p:cBhvr>
                                        <p:cTn id="15" dur="500"/>
                                        <p:tgtEl>
                                          <p:spTgt spid="191491"/>
                                        </p:tgtEl>
                                      </p:cBhvr>
                                    </p:animEffect>
                                  </p:childTnLst>
                                </p:cTn>
                              </p:par>
                              <p:par>
                                <p:cTn id="16" presetID="12" presetClass="entr" presetSubtype="4" fill="hold" nodeType="withEffect">
                                  <p:stCondLst>
                                    <p:cond delay="0"/>
                                  </p:stCondLst>
                                  <p:childTnLst>
                                    <p:set>
                                      <p:cBhvr>
                                        <p:cTn id="17" dur="1" fill="hold">
                                          <p:stCondLst>
                                            <p:cond delay="0"/>
                                          </p:stCondLst>
                                        </p:cTn>
                                        <p:tgtEl>
                                          <p:spTgt spid="191499"/>
                                        </p:tgtEl>
                                        <p:attrNameLst>
                                          <p:attrName>style.visibility</p:attrName>
                                        </p:attrNameLst>
                                      </p:cBhvr>
                                      <p:to>
                                        <p:strVal val="visible"/>
                                      </p:to>
                                    </p:set>
                                    <p:animEffect transition="in" filter="slide(fromBottom)">
                                      <p:cBhvr>
                                        <p:cTn id="18" dur="500"/>
                                        <p:tgtEl>
                                          <p:spTgt spid="191499"/>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91504"/>
                                        </p:tgtEl>
                                        <p:attrNameLst>
                                          <p:attrName>style.visibility</p:attrName>
                                        </p:attrNameLst>
                                      </p:cBhvr>
                                      <p:to>
                                        <p:strVal val="visible"/>
                                      </p:to>
                                    </p:set>
                                    <p:animEffect transition="in" filter="checkerboard(across)">
                                      <p:cBhvr>
                                        <p:cTn id="23" dur="500"/>
                                        <p:tgtEl>
                                          <p:spTgt spid="191504"/>
                                        </p:tgtEl>
                                      </p:cBhvr>
                                    </p:animEffect>
                                  </p:childTnLst>
                                </p:cTn>
                              </p:par>
                              <p:par>
                                <p:cTn id="24" presetID="5" presetClass="entr" presetSubtype="10" fill="hold" nodeType="withEffect">
                                  <p:stCondLst>
                                    <p:cond delay="0"/>
                                  </p:stCondLst>
                                  <p:childTnLst>
                                    <p:set>
                                      <p:cBhvr>
                                        <p:cTn id="25" dur="1" fill="hold">
                                          <p:stCondLst>
                                            <p:cond delay="0"/>
                                          </p:stCondLst>
                                        </p:cTn>
                                        <p:tgtEl>
                                          <p:spTgt spid="191503"/>
                                        </p:tgtEl>
                                        <p:attrNameLst>
                                          <p:attrName>style.visibility</p:attrName>
                                        </p:attrNameLst>
                                      </p:cBhvr>
                                      <p:to>
                                        <p:strVal val="visible"/>
                                      </p:to>
                                    </p:set>
                                    <p:animEffect transition="in" filter="checkerboard(across)">
                                      <p:cBhvr>
                                        <p:cTn id="26" dur="500"/>
                                        <p:tgtEl>
                                          <p:spTgt spid="19150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191496"/>
                                        </p:tgtEl>
                                        <p:attrNameLst>
                                          <p:attrName>style.visibility</p:attrName>
                                        </p:attrNameLst>
                                      </p:cBhvr>
                                      <p:to>
                                        <p:strVal val="visible"/>
                                      </p:to>
                                    </p:set>
                                    <p:animEffect transition="in" filter="slide(fromBottom)">
                                      <p:cBhvr>
                                        <p:cTn id="31" dur="500"/>
                                        <p:tgtEl>
                                          <p:spTgt spid="191496"/>
                                        </p:tgtEl>
                                      </p:cBhvr>
                                    </p:animEffect>
                                  </p:childTnLst>
                                </p:cTn>
                              </p:par>
                              <p:par>
                                <p:cTn id="32" presetID="12" presetClass="entr" presetSubtype="4" fill="hold" grpId="0" nodeType="withEffect">
                                  <p:stCondLst>
                                    <p:cond delay="0"/>
                                  </p:stCondLst>
                                  <p:childTnLst>
                                    <p:set>
                                      <p:cBhvr>
                                        <p:cTn id="33" dur="1" fill="hold">
                                          <p:stCondLst>
                                            <p:cond delay="0"/>
                                          </p:stCondLst>
                                        </p:cTn>
                                        <p:tgtEl>
                                          <p:spTgt spid="191492"/>
                                        </p:tgtEl>
                                        <p:attrNameLst>
                                          <p:attrName>style.visibility</p:attrName>
                                        </p:attrNameLst>
                                      </p:cBhvr>
                                      <p:to>
                                        <p:strVal val="visible"/>
                                      </p:to>
                                    </p:set>
                                    <p:animEffect transition="in" filter="slide(fromBottom)">
                                      <p:cBhvr>
                                        <p:cTn id="34" dur="500"/>
                                        <p:tgtEl>
                                          <p:spTgt spid="191492"/>
                                        </p:tgtEl>
                                      </p:cBhvr>
                                    </p:animEffect>
                                  </p:childTnLst>
                                </p:cTn>
                              </p:par>
                              <p:par>
                                <p:cTn id="35" presetID="12" presetClass="entr" presetSubtype="4" fill="hold" grpId="0" nodeType="withEffect">
                                  <p:stCondLst>
                                    <p:cond delay="0"/>
                                  </p:stCondLst>
                                  <p:childTnLst>
                                    <p:set>
                                      <p:cBhvr>
                                        <p:cTn id="36" dur="1" fill="hold">
                                          <p:stCondLst>
                                            <p:cond delay="0"/>
                                          </p:stCondLst>
                                        </p:cTn>
                                        <p:tgtEl>
                                          <p:spTgt spid="191497"/>
                                        </p:tgtEl>
                                        <p:attrNameLst>
                                          <p:attrName>style.visibility</p:attrName>
                                        </p:attrNameLst>
                                      </p:cBhvr>
                                      <p:to>
                                        <p:strVal val="visible"/>
                                      </p:to>
                                    </p:set>
                                    <p:animEffect transition="in" filter="slide(fromBottom)">
                                      <p:cBhvr>
                                        <p:cTn id="37" dur="500"/>
                                        <p:tgtEl>
                                          <p:spTgt spid="191497"/>
                                        </p:tgtEl>
                                      </p:cBhvr>
                                    </p:animEffect>
                                  </p:childTnLst>
                                </p:cTn>
                              </p:par>
                              <p:par>
                                <p:cTn id="38" presetID="12" presetClass="entr" presetSubtype="4" fill="hold" grpId="0" nodeType="withEffect">
                                  <p:stCondLst>
                                    <p:cond delay="0"/>
                                  </p:stCondLst>
                                  <p:childTnLst>
                                    <p:set>
                                      <p:cBhvr>
                                        <p:cTn id="39" dur="1" fill="hold">
                                          <p:stCondLst>
                                            <p:cond delay="0"/>
                                          </p:stCondLst>
                                        </p:cTn>
                                        <p:tgtEl>
                                          <p:spTgt spid="191493"/>
                                        </p:tgtEl>
                                        <p:attrNameLst>
                                          <p:attrName>style.visibility</p:attrName>
                                        </p:attrNameLst>
                                      </p:cBhvr>
                                      <p:to>
                                        <p:strVal val="visible"/>
                                      </p:to>
                                    </p:set>
                                    <p:animEffect transition="in" filter="slide(fromBottom)">
                                      <p:cBhvr>
                                        <p:cTn id="40" dur="500"/>
                                        <p:tgtEl>
                                          <p:spTgt spid="191493"/>
                                        </p:tgtEl>
                                      </p:cBhvr>
                                    </p:animEffect>
                                  </p:childTnLst>
                                </p:cTn>
                              </p:par>
                              <p:par>
                                <p:cTn id="41" presetID="12" presetClass="entr" presetSubtype="4" fill="hold" grpId="0" nodeType="withEffect">
                                  <p:stCondLst>
                                    <p:cond delay="0"/>
                                  </p:stCondLst>
                                  <p:childTnLst>
                                    <p:set>
                                      <p:cBhvr>
                                        <p:cTn id="42" dur="1" fill="hold">
                                          <p:stCondLst>
                                            <p:cond delay="0"/>
                                          </p:stCondLst>
                                        </p:cTn>
                                        <p:tgtEl>
                                          <p:spTgt spid="191494"/>
                                        </p:tgtEl>
                                        <p:attrNameLst>
                                          <p:attrName>style.visibility</p:attrName>
                                        </p:attrNameLst>
                                      </p:cBhvr>
                                      <p:to>
                                        <p:strVal val="visible"/>
                                      </p:to>
                                    </p:set>
                                    <p:animEffect transition="in" filter="slide(fromBottom)">
                                      <p:cBhvr>
                                        <p:cTn id="43" dur="500"/>
                                        <p:tgtEl>
                                          <p:spTgt spid="191494"/>
                                        </p:tgtEl>
                                      </p:cBhvr>
                                    </p:animEffect>
                                  </p:childTnLst>
                                </p:cTn>
                              </p:par>
                              <p:par>
                                <p:cTn id="44" presetID="12" presetClass="entr" presetSubtype="4" fill="hold" grpId="0" nodeType="withEffect">
                                  <p:stCondLst>
                                    <p:cond delay="0"/>
                                  </p:stCondLst>
                                  <p:childTnLst>
                                    <p:set>
                                      <p:cBhvr>
                                        <p:cTn id="45" dur="1" fill="hold">
                                          <p:stCondLst>
                                            <p:cond delay="0"/>
                                          </p:stCondLst>
                                        </p:cTn>
                                        <p:tgtEl>
                                          <p:spTgt spid="191495"/>
                                        </p:tgtEl>
                                        <p:attrNameLst>
                                          <p:attrName>style.visibility</p:attrName>
                                        </p:attrNameLst>
                                      </p:cBhvr>
                                      <p:to>
                                        <p:strVal val="visible"/>
                                      </p:to>
                                    </p:set>
                                    <p:animEffect transition="in" filter="slide(fromBottom)">
                                      <p:cBhvr>
                                        <p:cTn id="46" dur="500"/>
                                        <p:tgtEl>
                                          <p:spTgt spid="191495"/>
                                        </p:tgtEl>
                                      </p:cBhvr>
                                    </p:animEffect>
                                  </p:childTnLst>
                                </p:cTn>
                              </p:par>
                              <p:par>
                                <p:cTn id="47" presetID="12" presetClass="entr" presetSubtype="4" fill="hold" grpId="0" nodeType="withEffect">
                                  <p:stCondLst>
                                    <p:cond delay="0"/>
                                  </p:stCondLst>
                                  <p:childTnLst>
                                    <p:set>
                                      <p:cBhvr>
                                        <p:cTn id="48" dur="1" fill="hold">
                                          <p:stCondLst>
                                            <p:cond delay="0"/>
                                          </p:stCondLst>
                                        </p:cTn>
                                        <p:tgtEl>
                                          <p:spTgt spid="191500"/>
                                        </p:tgtEl>
                                        <p:attrNameLst>
                                          <p:attrName>style.visibility</p:attrName>
                                        </p:attrNameLst>
                                      </p:cBhvr>
                                      <p:to>
                                        <p:strVal val="visible"/>
                                      </p:to>
                                    </p:set>
                                    <p:animEffect transition="in" filter="slide(fromBottom)">
                                      <p:cBhvr>
                                        <p:cTn id="49" dur="500"/>
                                        <p:tgtEl>
                                          <p:spTgt spid="1915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1" grpId="0" animBg="1"/>
      <p:bldP spid="191492" grpId="0" animBg="1"/>
      <p:bldP spid="191493" grpId="0" animBg="1"/>
      <p:bldP spid="191494" grpId="0" animBg="1"/>
      <p:bldP spid="191495" grpId="0" animBg="1"/>
      <p:bldP spid="191496" grpId="0" animBg="1"/>
      <p:bldP spid="191497" grpId="0" animBg="1"/>
      <p:bldP spid="191500" grpId="0"/>
      <p:bldP spid="191501" grpId="0"/>
      <p:bldP spid="191504" grpId="0"/>
    </p:bldLst>
  </p:timing>
</p:sld>
</file>

<file path=ppt/slides/slide2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5057" name="Rectangle 2"/>
          <p:cNvSpPr>
            <a:spLocks noChangeArrowheads="1"/>
          </p:cNvSpPr>
          <p:nvPr/>
        </p:nvSpPr>
        <p:spPr bwMode="auto">
          <a:xfrm>
            <a:off x="457200" y="1676400"/>
            <a:ext cx="3581400" cy="4191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92515" name="Oval 3"/>
          <p:cNvSpPr>
            <a:spLocks noChangeArrowheads="1"/>
          </p:cNvSpPr>
          <p:nvPr/>
        </p:nvSpPr>
        <p:spPr bwMode="auto">
          <a:xfrm>
            <a:off x="4495800" y="1371600"/>
            <a:ext cx="1371600" cy="609600"/>
          </a:xfrm>
          <a:prstGeom prst="ellipse">
            <a:avLst/>
          </a:prstGeom>
          <a:solidFill>
            <a:schemeClr val="bg1"/>
          </a:solidFill>
          <a:ln w="9525">
            <a:solidFill>
              <a:schemeClr val="tx1"/>
            </a:solidFill>
            <a:miter lim="800000"/>
            <a:headEnd/>
            <a:tailEnd/>
          </a:ln>
        </p:spPr>
        <p:txBody>
          <a:bodyPr wrap="none" anchor="ctr"/>
          <a:lstStyle/>
          <a:p>
            <a:endParaRPr lang="en-US"/>
          </a:p>
        </p:txBody>
      </p:sp>
      <p:sp>
        <p:nvSpPr>
          <p:cNvPr id="45059" name="Oval 4"/>
          <p:cNvSpPr>
            <a:spLocks noChangeArrowheads="1"/>
          </p:cNvSpPr>
          <p:nvPr/>
        </p:nvSpPr>
        <p:spPr bwMode="auto">
          <a:xfrm>
            <a:off x="5715000" y="3124200"/>
            <a:ext cx="3124200" cy="2971800"/>
          </a:xfrm>
          <a:prstGeom prst="ellipse">
            <a:avLst/>
          </a:prstGeom>
          <a:solidFill>
            <a:schemeClr val="bg2"/>
          </a:solidFill>
          <a:ln w="9525">
            <a:solidFill>
              <a:schemeClr val="tx1"/>
            </a:solidFill>
            <a:miter lim="800000"/>
            <a:headEnd/>
            <a:tailEnd/>
          </a:ln>
        </p:spPr>
        <p:txBody>
          <a:bodyPr wrap="none" anchor="ctr"/>
          <a:lstStyle/>
          <a:p>
            <a:endParaRPr lang="en-US"/>
          </a:p>
        </p:txBody>
      </p:sp>
      <p:sp>
        <p:nvSpPr>
          <p:cNvPr id="192517" name="Oval 5"/>
          <p:cNvSpPr>
            <a:spLocks noChangeArrowheads="1"/>
          </p:cNvSpPr>
          <p:nvPr/>
        </p:nvSpPr>
        <p:spPr bwMode="auto">
          <a:xfrm>
            <a:off x="533400" y="2057400"/>
            <a:ext cx="1143000" cy="609600"/>
          </a:xfrm>
          <a:prstGeom prst="ellipse">
            <a:avLst/>
          </a:prstGeom>
          <a:solidFill>
            <a:schemeClr val="bg1"/>
          </a:solidFill>
          <a:ln w="9525">
            <a:solidFill>
              <a:schemeClr val="tx1"/>
            </a:solidFill>
            <a:miter lim="800000"/>
            <a:headEnd/>
            <a:tailEnd/>
          </a:ln>
        </p:spPr>
        <p:txBody>
          <a:bodyPr wrap="none" anchor="ctr"/>
          <a:lstStyle/>
          <a:p>
            <a:pPr algn="ctr"/>
            <a:r>
              <a:rPr lang="en-US" b="1">
                <a:latin typeface="Times New Roman" pitchFamily="18" charset="0"/>
              </a:rPr>
              <a:t>PCB</a:t>
            </a:r>
          </a:p>
        </p:txBody>
      </p:sp>
      <p:sp>
        <p:nvSpPr>
          <p:cNvPr id="45061" name="Rectangle 6"/>
          <p:cNvSpPr>
            <a:spLocks noChangeArrowheads="1"/>
          </p:cNvSpPr>
          <p:nvPr/>
        </p:nvSpPr>
        <p:spPr bwMode="auto">
          <a:xfrm>
            <a:off x="6705600" y="3429000"/>
            <a:ext cx="1219200" cy="21336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8" charset="0"/>
            </a:endParaRPr>
          </a:p>
        </p:txBody>
      </p:sp>
      <p:sp>
        <p:nvSpPr>
          <p:cNvPr id="45062" name="Text Box 7"/>
          <p:cNvSpPr txBox="1">
            <a:spLocks noChangeArrowheads="1"/>
          </p:cNvSpPr>
          <p:nvPr/>
        </p:nvSpPr>
        <p:spPr bwMode="auto">
          <a:xfrm>
            <a:off x="1371600" y="6096000"/>
            <a:ext cx="12954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Memory </a:t>
            </a:r>
          </a:p>
        </p:txBody>
      </p:sp>
      <p:sp>
        <p:nvSpPr>
          <p:cNvPr id="192520" name="Text Box 8"/>
          <p:cNvSpPr txBox="1">
            <a:spLocks noChangeArrowheads="1"/>
          </p:cNvSpPr>
          <p:nvPr/>
        </p:nvSpPr>
        <p:spPr bwMode="auto">
          <a:xfrm>
            <a:off x="4876800" y="1447800"/>
            <a:ext cx="6858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OS</a:t>
            </a:r>
          </a:p>
        </p:txBody>
      </p:sp>
      <p:sp>
        <p:nvSpPr>
          <p:cNvPr id="192521" name="Text Box 9"/>
          <p:cNvSpPr txBox="1">
            <a:spLocks noChangeArrowheads="1"/>
          </p:cNvSpPr>
          <p:nvPr/>
        </p:nvSpPr>
        <p:spPr bwMode="auto">
          <a:xfrm>
            <a:off x="5943600" y="1981200"/>
            <a:ext cx="9906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Load</a:t>
            </a:r>
          </a:p>
        </p:txBody>
      </p:sp>
      <p:cxnSp>
        <p:nvCxnSpPr>
          <p:cNvPr id="192522" name="AutoShape 10"/>
          <p:cNvCxnSpPr>
            <a:cxnSpLocks noChangeShapeType="1"/>
            <a:stCxn id="45059" idx="0"/>
            <a:endCxn id="192515" idx="6"/>
          </p:cNvCxnSpPr>
          <p:nvPr/>
        </p:nvCxnSpPr>
        <p:spPr bwMode="auto">
          <a:xfrm rot="5400000" flipH="1">
            <a:off x="5848350" y="1695450"/>
            <a:ext cx="1447800" cy="1409700"/>
          </a:xfrm>
          <a:prstGeom prst="curvedConnector2">
            <a:avLst/>
          </a:prstGeom>
          <a:noFill/>
          <a:ln w="9525">
            <a:solidFill>
              <a:schemeClr val="tx1"/>
            </a:solidFill>
            <a:miter lim="800000"/>
            <a:headEnd/>
            <a:tailEnd type="triangle" w="med" len="med"/>
          </a:ln>
        </p:spPr>
      </p:cxnSp>
      <p:cxnSp>
        <p:nvCxnSpPr>
          <p:cNvPr id="192523" name="AutoShape 11"/>
          <p:cNvCxnSpPr>
            <a:cxnSpLocks noChangeShapeType="1"/>
            <a:stCxn id="192515" idx="1"/>
            <a:endCxn id="192517" idx="0"/>
          </p:cNvCxnSpPr>
          <p:nvPr/>
        </p:nvCxnSpPr>
        <p:spPr bwMode="auto">
          <a:xfrm rot="-5400000" flipH="1" flipV="1">
            <a:off x="2602707" y="-37307"/>
            <a:ext cx="596900" cy="3592513"/>
          </a:xfrm>
          <a:prstGeom prst="curvedConnector3">
            <a:avLst>
              <a:gd name="adj1" fmla="val -53190"/>
            </a:avLst>
          </a:prstGeom>
          <a:noFill/>
          <a:ln w="9525">
            <a:solidFill>
              <a:schemeClr val="tx1"/>
            </a:solidFill>
            <a:miter lim="800000"/>
            <a:headEnd/>
            <a:tailEnd type="triangle" w="med" len="med"/>
          </a:ln>
        </p:spPr>
      </p:cxnSp>
      <p:sp>
        <p:nvSpPr>
          <p:cNvPr id="192524" name="Text Box 12"/>
          <p:cNvSpPr txBox="1">
            <a:spLocks noChangeArrowheads="1"/>
          </p:cNvSpPr>
          <p:nvPr/>
        </p:nvSpPr>
        <p:spPr bwMode="auto">
          <a:xfrm>
            <a:off x="1981200" y="1143000"/>
            <a:ext cx="16764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Create </a:t>
            </a:r>
          </a:p>
        </p:txBody>
      </p:sp>
      <p:sp>
        <p:nvSpPr>
          <p:cNvPr id="45068" name="Text Box 13"/>
          <p:cNvSpPr txBox="1">
            <a:spLocks noChangeArrowheads="1"/>
          </p:cNvSpPr>
          <p:nvPr/>
        </p:nvSpPr>
        <p:spPr bwMode="auto">
          <a:xfrm>
            <a:off x="5867400" y="914400"/>
            <a:ext cx="3276600" cy="579438"/>
          </a:xfrm>
          <a:prstGeom prst="rect">
            <a:avLst/>
          </a:prstGeom>
          <a:noFill/>
          <a:ln w="9525">
            <a:noFill/>
            <a:miter lim="800000"/>
            <a:headEnd/>
            <a:tailEnd/>
          </a:ln>
        </p:spPr>
        <p:txBody>
          <a:bodyPr>
            <a:spAutoFit/>
          </a:bodyPr>
          <a:lstStyle/>
          <a:p>
            <a:pPr algn="ctr">
              <a:spcBef>
                <a:spcPct val="50000"/>
              </a:spcBef>
            </a:pPr>
            <a:r>
              <a:rPr lang="en-US">
                <a:solidFill>
                  <a:srgbClr val="0000FF"/>
                </a:solidFill>
                <a:latin typeface="Times New Roman" pitchFamily="18" charset="0"/>
              </a:rPr>
              <a:t>Process Creation</a:t>
            </a:r>
            <a:r>
              <a:rPr lang="en-US" sz="3200">
                <a:solidFill>
                  <a:schemeClr val="tx2"/>
                </a:solidFill>
                <a:latin typeface="Times New Roman" pitchFamily="18" charset="0"/>
              </a:rPr>
              <a:t>  </a:t>
            </a:r>
          </a:p>
        </p:txBody>
      </p:sp>
      <p:sp>
        <p:nvSpPr>
          <p:cNvPr id="45069" name="Line 14"/>
          <p:cNvSpPr>
            <a:spLocks noChangeShapeType="1"/>
          </p:cNvSpPr>
          <p:nvPr/>
        </p:nvSpPr>
        <p:spPr bwMode="auto">
          <a:xfrm>
            <a:off x="6705600" y="4495800"/>
            <a:ext cx="1219200" cy="0"/>
          </a:xfrm>
          <a:prstGeom prst="line">
            <a:avLst/>
          </a:prstGeom>
          <a:noFill/>
          <a:ln w="9525">
            <a:solidFill>
              <a:schemeClr val="tx1"/>
            </a:solidFill>
            <a:miter lim="800000"/>
            <a:headEnd/>
            <a:tailEnd/>
          </a:ln>
        </p:spPr>
        <p:txBody>
          <a:bodyPr wrap="none"/>
          <a:lstStyle/>
          <a:p>
            <a:endParaRPr lang="en-US"/>
          </a:p>
        </p:txBody>
      </p:sp>
      <p:sp>
        <p:nvSpPr>
          <p:cNvPr id="45070" name="Line 15"/>
          <p:cNvSpPr>
            <a:spLocks noChangeShapeType="1"/>
          </p:cNvSpPr>
          <p:nvPr/>
        </p:nvSpPr>
        <p:spPr bwMode="auto">
          <a:xfrm>
            <a:off x="6705600" y="4876800"/>
            <a:ext cx="1219200" cy="0"/>
          </a:xfrm>
          <a:prstGeom prst="line">
            <a:avLst/>
          </a:prstGeom>
          <a:noFill/>
          <a:ln w="9525">
            <a:solidFill>
              <a:schemeClr val="tx1"/>
            </a:solidFill>
            <a:miter lim="800000"/>
            <a:headEnd/>
            <a:tailEnd/>
          </a:ln>
        </p:spPr>
        <p:txBody>
          <a:bodyPr wrap="none"/>
          <a:lstStyle/>
          <a:p>
            <a:endParaRPr lang="en-US"/>
          </a:p>
        </p:txBody>
      </p:sp>
      <p:sp>
        <p:nvSpPr>
          <p:cNvPr id="45071" name="Text Box 16"/>
          <p:cNvSpPr txBox="1">
            <a:spLocks noChangeArrowheads="1"/>
          </p:cNvSpPr>
          <p:nvPr/>
        </p:nvSpPr>
        <p:spPr bwMode="auto">
          <a:xfrm>
            <a:off x="6934200" y="4495800"/>
            <a:ext cx="788988" cy="366713"/>
          </a:xfrm>
          <a:prstGeom prst="rect">
            <a:avLst/>
          </a:prstGeom>
          <a:noFill/>
          <a:ln w="9525">
            <a:noFill/>
            <a:miter lim="800000"/>
            <a:headEnd/>
            <a:tailEnd/>
          </a:ln>
        </p:spPr>
        <p:txBody>
          <a:bodyPr wrap="none">
            <a:spAutoFit/>
          </a:bodyPr>
          <a:lstStyle/>
          <a:p>
            <a:r>
              <a:rPr lang="en-US" sz="1800" b="1"/>
              <a:t>code</a:t>
            </a:r>
          </a:p>
        </p:txBody>
      </p:sp>
      <p:sp>
        <p:nvSpPr>
          <p:cNvPr id="45072" name="Text Box 17"/>
          <p:cNvSpPr txBox="1">
            <a:spLocks noChangeArrowheads="1"/>
          </p:cNvSpPr>
          <p:nvPr/>
        </p:nvSpPr>
        <p:spPr bwMode="auto">
          <a:xfrm>
            <a:off x="6934200" y="4114800"/>
            <a:ext cx="754063" cy="366713"/>
          </a:xfrm>
          <a:prstGeom prst="rect">
            <a:avLst/>
          </a:prstGeom>
          <a:noFill/>
          <a:ln w="9525">
            <a:noFill/>
            <a:miter lim="800000"/>
            <a:headEnd/>
            <a:tailEnd/>
          </a:ln>
        </p:spPr>
        <p:txBody>
          <a:bodyPr wrap="none">
            <a:spAutoFit/>
          </a:bodyPr>
          <a:lstStyle/>
          <a:p>
            <a:r>
              <a:rPr lang="en-US" sz="1800" b="1"/>
              <a:t>data</a:t>
            </a:r>
          </a:p>
        </p:txBody>
      </p:sp>
      <p:sp>
        <p:nvSpPr>
          <p:cNvPr id="45073" name="Text Box 18"/>
          <p:cNvSpPr txBox="1">
            <a:spLocks noChangeArrowheads="1"/>
          </p:cNvSpPr>
          <p:nvPr/>
        </p:nvSpPr>
        <p:spPr bwMode="auto">
          <a:xfrm>
            <a:off x="6781800" y="3505200"/>
            <a:ext cx="1079500" cy="366713"/>
          </a:xfrm>
          <a:prstGeom prst="rect">
            <a:avLst/>
          </a:prstGeom>
          <a:noFill/>
          <a:ln w="9525">
            <a:noFill/>
            <a:miter lim="800000"/>
            <a:headEnd/>
            <a:tailEnd/>
          </a:ln>
        </p:spPr>
        <p:txBody>
          <a:bodyPr wrap="none">
            <a:spAutoFit/>
          </a:bodyPr>
          <a:lstStyle/>
          <a:p>
            <a:r>
              <a:rPr lang="en-US" sz="1800" b="1"/>
              <a:t>header</a:t>
            </a:r>
          </a:p>
        </p:txBody>
      </p:sp>
      <p:sp>
        <p:nvSpPr>
          <p:cNvPr id="45074" name="Line 19"/>
          <p:cNvSpPr>
            <a:spLocks noChangeShapeType="1"/>
          </p:cNvSpPr>
          <p:nvPr/>
        </p:nvSpPr>
        <p:spPr bwMode="auto">
          <a:xfrm>
            <a:off x="6705600" y="4114800"/>
            <a:ext cx="1219200" cy="0"/>
          </a:xfrm>
          <a:prstGeom prst="line">
            <a:avLst/>
          </a:prstGeom>
          <a:noFill/>
          <a:ln w="9525">
            <a:solidFill>
              <a:schemeClr val="tx1"/>
            </a:solidFill>
            <a:miter lim="800000"/>
            <a:headEnd/>
            <a:tailEnd/>
          </a:ln>
        </p:spPr>
        <p:txBody>
          <a:bodyPr wrap="none"/>
          <a:lstStyle/>
          <a:p>
            <a:endParaRPr lang="en-US"/>
          </a:p>
        </p:txBody>
      </p:sp>
      <p:sp>
        <p:nvSpPr>
          <p:cNvPr id="45075" name="Text Box 20"/>
          <p:cNvSpPr txBox="1">
            <a:spLocks noChangeArrowheads="1"/>
          </p:cNvSpPr>
          <p:nvPr/>
        </p:nvSpPr>
        <p:spPr bwMode="auto">
          <a:xfrm>
            <a:off x="6705600" y="4876800"/>
            <a:ext cx="1362075" cy="641350"/>
          </a:xfrm>
          <a:prstGeom prst="rect">
            <a:avLst/>
          </a:prstGeom>
          <a:noFill/>
          <a:ln w="9525">
            <a:noFill/>
            <a:miter lim="800000"/>
            <a:headEnd/>
            <a:tailEnd/>
          </a:ln>
        </p:spPr>
        <p:txBody>
          <a:bodyPr>
            <a:spAutoFit/>
          </a:bodyPr>
          <a:lstStyle/>
          <a:p>
            <a:r>
              <a:rPr lang="en-US" sz="1800" b="1"/>
              <a:t> symbol </a:t>
            </a:r>
          </a:p>
          <a:p>
            <a:r>
              <a:rPr lang="en-US" sz="1800" b="1"/>
              <a:t>  table</a:t>
            </a:r>
          </a:p>
        </p:txBody>
      </p:sp>
      <p:sp>
        <p:nvSpPr>
          <p:cNvPr id="45076" name="Text Box 21"/>
          <p:cNvSpPr txBox="1">
            <a:spLocks noChangeArrowheads="1"/>
          </p:cNvSpPr>
          <p:nvPr/>
        </p:nvSpPr>
        <p:spPr bwMode="auto">
          <a:xfrm>
            <a:off x="6842125" y="6051550"/>
            <a:ext cx="842963" cy="457200"/>
          </a:xfrm>
          <a:prstGeom prst="rect">
            <a:avLst/>
          </a:prstGeom>
          <a:noFill/>
          <a:ln w="9525">
            <a:noFill/>
            <a:miter lim="800000"/>
            <a:headEnd/>
            <a:tailEnd/>
          </a:ln>
        </p:spPr>
        <p:txBody>
          <a:bodyPr wrap="none">
            <a:spAutoFit/>
          </a:bodyPr>
          <a:lstStyle/>
          <a:p>
            <a:r>
              <a:rPr lang="en-US"/>
              <a:t>Disk</a:t>
            </a:r>
          </a:p>
        </p:txBody>
      </p:sp>
      <p:sp>
        <p:nvSpPr>
          <p:cNvPr id="192534" name="Rectangle 22"/>
          <p:cNvSpPr>
            <a:spLocks noChangeArrowheads="1"/>
          </p:cNvSpPr>
          <p:nvPr/>
        </p:nvSpPr>
        <p:spPr bwMode="auto">
          <a:xfrm>
            <a:off x="1981200" y="1981200"/>
            <a:ext cx="1524000" cy="29718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8" charset="0"/>
            </a:endParaRPr>
          </a:p>
        </p:txBody>
      </p:sp>
      <p:sp>
        <p:nvSpPr>
          <p:cNvPr id="192535" name="Text Box 23"/>
          <p:cNvSpPr txBox="1">
            <a:spLocks noChangeArrowheads="1"/>
          </p:cNvSpPr>
          <p:nvPr/>
        </p:nvSpPr>
        <p:spPr bwMode="auto">
          <a:xfrm>
            <a:off x="1981200" y="4572000"/>
            <a:ext cx="1169988" cy="366713"/>
          </a:xfrm>
          <a:prstGeom prst="rect">
            <a:avLst/>
          </a:prstGeom>
          <a:noFill/>
          <a:ln w="9525">
            <a:noFill/>
            <a:miter lim="800000"/>
            <a:headEnd/>
            <a:tailEnd/>
          </a:ln>
        </p:spPr>
        <p:txBody>
          <a:bodyPr>
            <a:spAutoFit/>
          </a:bodyPr>
          <a:lstStyle/>
          <a:p>
            <a:r>
              <a:rPr lang="en-US" sz="1800" b="1"/>
              <a:t>    code</a:t>
            </a:r>
          </a:p>
        </p:txBody>
      </p:sp>
      <p:sp>
        <p:nvSpPr>
          <p:cNvPr id="192536" name="Text Box 24"/>
          <p:cNvSpPr txBox="1">
            <a:spLocks noChangeArrowheads="1"/>
          </p:cNvSpPr>
          <p:nvPr/>
        </p:nvSpPr>
        <p:spPr bwMode="auto">
          <a:xfrm>
            <a:off x="2362200" y="4114800"/>
            <a:ext cx="754063" cy="366713"/>
          </a:xfrm>
          <a:prstGeom prst="rect">
            <a:avLst/>
          </a:prstGeom>
          <a:noFill/>
          <a:ln w="9525">
            <a:noFill/>
            <a:miter lim="800000"/>
            <a:headEnd/>
            <a:tailEnd/>
          </a:ln>
        </p:spPr>
        <p:txBody>
          <a:bodyPr wrap="none">
            <a:spAutoFit/>
          </a:bodyPr>
          <a:lstStyle/>
          <a:p>
            <a:r>
              <a:rPr lang="en-US" sz="1800" b="1"/>
              <a:t>data</a:t>
            </a:r>
          </a:p>
        </p:txBody>
      </p:sp>
      <p:sp>
        <p:nvSpPr>
          <p:cNvPr id="192537" name="Line 25"/>
          <p:cNvSpPr>
            <a:spLocks noChangeShapeType="1"/>
          </p:cNvSpPr>
          <p:nvPr/>
        </p:nvSpPr>
        <p:spPr bwMode="auto">
          <a:xfrm>
            <a:off x="1981200" y="4495800"/>
            <a:ext cx="1524000" cy="0"/>
          </a:xfrm>
          <a:prstGeom prst="line">
            <a:avLst/>
          </a:prstGeom>
          <a:noFill/>
          <a:ln w="9525">
            <a:solidFill>
              <a:schemeClr val="tx1"/>
            </a:solidFill>
            <a:miter lim="800000"/>
            <a:headEnd/>
            <a:tailEnd/>
          </a:ln>
        </p:spPr>
        <p:txBody>
          <a:bodyPr wrap="none"/>
          <a:lstStyle/>
          <a:p>
            <a:endParaRPr lang="en-US"/>
          </a:p>
        </p:txBody>
      </p:sp>
      <p:sp>
        <p:nvSpPr>
          <p:cNvPr id="192538" name="Line 26"/>
          <p:cNvSpPr>
            <a:spLocks noChangeShapeType="1"/>
          </p:cNvSpPr>
          <p:nvPr/>
        </p:nvSpPr>
        <p:spPr bwMode="auto">
          <a:xfrm>
            <a:off x="1981200" y="3733800"/>
            <a:ext cx="1524000" cy="0"/>
          </a:xfrm>
          <a:prstGeom prst="line">
            <a:avLst/>
          </a:prstGeom>
          <a:noFill/>
          <a:ln w="9525">
            <a:solidFill>
              <a:schemeClr val="tx1"/>
            </a:solidFill>
            <a:miter lim="800000"/>
            <a:headEnd/>
            <a:tailEnd/>
          </a:ln>
        </p:spPr>
        <p:txBody>
          <a:bodyPr wrap="none"/>
          <a:lstStyle/>
          <a:p>
            <a:endParaRPr lang="en-US"/>
          </a:p>
        </p:txBody>
      </p:sp>
      <p:sp>
        <p:nvSpPr>
          <p:cNvPr id="192539" name="Line 27"/>
          <p:cNvSpPr>
            <a:spLocks noChangeShapeType="1"/>
          </p:cNvSpPr>
          <p:nvPr/>
        </p:nvSpPr>
        <p:spPr bwMode="auto">
          <a:xfrm flipH="1">
            <a:off x="3505200" y="4724400"/>
            <a:ext cx="3200400" cy="0"/>
          </a:xfrm>
          <a:prstGeom prst="line">
            <a:avLst/>
          </a:prstGeom>
          <a:noFill/>
          <a:ln w="9525">
            <a:solidFill>
              <a:schemeClr val="tx1"/>
            </a:solidFill>
            <a:miter lim="800000"/>
            <a:headEnd/>
            <a:tailEnd type="triangle" w="med" len="med"/>
          </a:ln>
        </p:spPr>
        <p:txBody>
          <a:bodyPr wrap="none"/>
          <a:lstStyle/>
          <a:p>
            <a:endParaRPr lang="en-US"/>
          </a:p>
        </p:txBody>
      </p:sp>
      <p:sp>
        <p:nvSpPr>
          <p:cNvPr id="192540" name="Line 28"/>
          <p:cNvSpPr>
            <a:spLocks noChangeShapeType="1"/>
          </p:cNvSpPr>
          <p:nvPr/>
        </p:nvSpPr>
        <p:spPr bwMode="auto">
          <a:xfrm flipH="1" flipV="1">
            <a:off x="3886200" y="4114800"/>
            <a:ext cx="2819400" cy="152400"/>
          </a:xfrm>
          <a:prstGeom prst="line">
            <a:avLst/>
          </a:prstGeom>
          <a:noFill/>
          <a:ln w="9525">
            <a:solidFill>
              <a:schemeClr val="tx1"/>
            </a:solidFill>
            <a:miter lim="800000"/>
            <a:headEnd/>
            <a:tailEnd type="triangle" w="med" len="med"/>
          </a:ln>
        </p:spPr>
        <p:txBody>
          <a:bodyPr wrap="none"/>
          <a:lstStyle/>
          <a:p>
            <a:endParaRPr lang="en-US"/>
          </a:p>
        </p:txBody>
      </p:sp>
      <p:sp>
        <p:nvSpPr>
          <p:cNvPr id="192541" name="Line 29"/>
          <p:cNvSpPr>
            <a:spLocks noChangeShapeType="1"/>
          </p:cNvSpPr>
          <p:nvPr/>
        </p:nvSpPr>
        <p:spPr bwMode="auto">
          <a:xfrm>
            <a:off x="1981200" y="2362200"/>
            <a:ext cx="1524000" cy="0"/>
          </a:xfrm>
          <a:prstGeom prst="line">
            <a:avLst/>
          </a:prstGeom>
          <a:noFill/>
          <a:ln w="9525">
            <a:solidFill>
              <a:schemeClr val="tx1"/>
            </a:solidFill>
            <a:miter lim="800000"/>
            <a:headEnd/>
            <a:tailEnd/>
          </a:ln>
        </p:spPr>
        <p:txBody>
          <a:bodyPr wrap="none"/>
          <a:lstStyle/>
          <a:p>
            <a:endParaRPr lang="en-US"/>
          </a:p>
        </p:txBody>
      </p:sp>
      <p:sp>
        <p:nvSpPr>
          <p:cNvPr id="192542" name="Text Box 30"/>
          <p:cNvSpPr txBox="1">
            <a:spLocks noChangeArrowheads="1"/>
          </p:cNvSpPr>
          <p:nvPr/>
        </p:nvSpPr>
        <p:spPr bwMode="auto">
          <a:xfrm>
            <a:off x="2286000" y="1905000"/>
            <a:ext cx="865188" cy="366713"/>
          </a:xfrm>
          <a:prstGeom prst="rect">
            <a:avLst/>
          </a:prstGeom>
          <a:noFill/>
          <a:ln w="9525">
            <a:noFill/>
            <a:miter lim="800000"/>
            <a:headEnd/>
            <a:tailEnd/>
          </a:ln>
        </p:spPr>
        <p:txBody>
          <a:bodyPr wrap="none">
            <a:spAutoFit/>
          </a:bodyPr>
          <a:lstStyle/>
          <a:p>
            <a:r>
              <a:rPr lang="en-US" sz="1800" b="1"/>
              <a:t>stack</a:t>
            </a:r>
          </a:p>
        </p:txBody>
      </p:sp>
      <p:sp>
        <p:nvSpPr>
          <p:cNvPr id="192543" name="Text Box 31"/>
          <p:cNvSpPr txBox="1">
            <a:spLocks noChangeArrowheads="1"/>
          </p:cNvSpPr>
          <p:nvPr/>
        </p:nvSpPr>
        <p:spPr bwMode="auto">
          <a:xfrm>
            <a:off x="2362200" y="3733800"/>
            <a:ext cx="614363" cy="366713"/>
          </a:xfrm>
          <a:prstGeom prst="rect">
            <a:avLst/>
          </a:prstGeom>
          <a:noFill/>
          <a:ln w="9525">
            <a:noFill/>
            <a:miter lim="800000"/>
            <a:headEnd/>
            <a:tailEnd/>
          </a:ln>
        </p:spPr>
        <p:txBody>
          <a:bodyPr wrap="none">
            <a:spAutoFit/>
          </a:bodyPr>
          <a:lstStyle/>
          <a:p>
            <a:r>
              <a:rPr lang="en-US" sz="1800" b="1"/>
              <a:t>bss</a:t>
            </a:r>
          </a:p>
        </p:txBody>
      </p:sp>
      <p:sp>
        <p:nvSpPr>
          <p:cNvPr id="192544" name="Line 32"/>
          <p:cNvSpPr>
            <a:spLocks noChangeShapeType="1"/>
          </p:cNvSpPr>
          <p:nvPr/>
        </p:nvSpPr>
        <p:spPr bwMode="auto">
          <a:xfrm>
            <a:off x="1981200" y="4114800"/>
            <a:ext cx="1524000" cy="0"/>
          </a:xfrm>
          <a:prstGeom prst="line">
            <a:avLst/>
          </a:prstGeom>
          <a:noFill/>
          <a:ln w="9525">
            <a:solidFill>
              <a:schemeClr val="tx1"/>
            </a:solidFill>
            <a:miter lim="800000"/>
            <a:headEnd/>
            <a:tailEnd/>
          </a:ln>
        </p:spPr>
        <p:txBody>
          <a:bodyPr wrap="none"/>
          <a:lstStyle/>
          <a:p>
            <a:endParaRPr lang="en-US"/>
          </a:p>
        </p:txBody>
      </p:sp>
      <p:sp>
        <p:nvSpPr>
          <p:cNvPr id="192545" name="AutoShape 33"/>
          <p:cNvSpPr>
            <a:spLocks/>
          </p:cNvSpPr>
          <p:nvPr/>
        </p:nvSpPr>
        <p:spPr bwMode="auto">
          <a:xfrm>
            <a:off x="3581400" y="3733800"/>
            <a:ext cx="228600" cy="762000"/>
          </a:xfrm>
          <a:prstGeom prst="rightBrace">
            <a:avLst>
              <a:gd name="adj1" fmla="val 27778"/>
              <a:gd name="adj2" fmla="val 50000"/>
            </a:avLst>
          </a:prstGeom>
          <a:noFill/>
          <a:ln w="9525">
            <a:solidFill>
              <a:schemeClr val="tx1"/>
            </a:solidFill>
            <a:miter lim="800000"/>
            <a:headEnd/>
            <a:tailEnd/>
          </a:ln>
        </p:spPr>
        <p:txBody>
          <a:bodyPr wrap="none" anchor="ctr"/>
          <a:lstStyle/>
          <a:p>
            <a:endParaRPr lang="en-US"/>
          </a:p>
        </p:txBody>
      </p:sp>
      <p:sp>
        <p:nvSpPr>
          <p:cNvPr id="192546" name="Text Box 34"/>
          <p:cNvSpPr txBox="1">
            <a:spLocks noChangeArrowheads="1"/>
          </p:cNvSpPr>
          <p:nvPr/>
        </p:nvSpPr>
        <p:spPr bwMode="auto">
          <a:xfrm>
            <a:off x="2286000" y="3352800"/>
            <a:ext cx="812800" cy="366713"/>
          </a:xfrm>
          <a:prstGeom prst="rect">
            <a:avLst/>
          </a:prstGeom>
          <a:noFill/>
          <a:ln w="9525">
            <a:noFill/>
            <a:miter lim="800000"/>
            <a:headEnd/>
            <a:tailEnd/>
          </a:ln>
        </p:spPr>
        <p:txBody>
          <a:bodyPr wrap="none">
            <a:spAutoFit/>
          </a:bodyPr>
          <a:lstStyle/>
          <a:p>
            <a:r>
              <a:rPr lang="en-US" sz="1800" b="1"/>
              <a:t>heap</a:t>
            </a:r>
          </a:p>
        </p:txBody>
      </p:sp>
      <p:sp>
        <p:nvSpPr>
          <p:cNvPr id="192547" name="Line 35"/>
          <p:cNvSpPr>
            <a:spLocks noChangeShapeType="1"/>
          </p:cNvSpPr>
          <p:nvPr/>
        </p:nvSpPr>
        <p:spPr bwMode="auto">
          <a:xfrm>
            <a:off x="1981200" y="3352800"/>
            <a:ext cx="1524000" cy="0"/>
          </a:xfrm>
          <a:prstGeom prst="line">
            <a:avLst/>
          </a:prstGeom>
          <a:noFill/>
          <a:ln w="9525">
            <a:solidFill>
              <a:schemeClr val="tx1"/>
            </a:solidFill>
            <a:miter lim="800000"/>
            <a:headEnd/>
            <a:tailEnd/>
          </a:ln>
        </p:spPr>
        <p:txBody>
          <a:bodyPr wrap="none"/>
          <a:lstStyle/>
          <a:p>
            <a:endParaRPr lang="en-US"/>
          </a:p>
        </p:txBody>
      </p:sp>
      <p:sp>
        <p:nvSpPr>
          <p:cNvPr id="192548" name="Line 36"/>
          <p:cNvSpPr>
            <a:spLocks noChangeShapeType="1"/>
          </p:cNvSpPr>
          <p:nvPr/>
        </p:nvSpPr>
        <p:spPr bwMode="auto">
          <a:xfrm>
            <a:off x="2743200" y="2362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192549" name="Line 37"/>
          <p:cNvSpPr>
            <a:spLocks noChangeShapeType="1"/>
          </p:cNvSpPr>
          <p:nvPr/>
        </p:nvSpPr>
        <p:spPr bwMode="auto">
          <a:xfrm flipV="1">
            <a:off x="2743200" y="30480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45093" name="Line 38"/>
          <p:cNvSpPr>
            <a:spLocks noChangeShapeType="1"/>
          </p:cNvSpPr>
          <p:nvPr/>
        </p:nvSpPr>
        <p:spPr bwMode="auto">
          <a:xfrm flipH="1">
            <a:off x="7620000" y="2667000"/>
            <a:ext cx="609600" cy="685800"/>
          </a:xfrm>
          <a:prstGeom prst="line">
            <a:avLst/>
          </a:prstGeom>
          <a:noFill/>
          <a:ln w="9525">
            <a:solidFill>
              <a:schemeClr val="tx1"/>
            </a:solidFill>
            <a:miter lim="800000"/>
            <a:headEnd/>
            <a:tailEnd type="triangle" w="med" len="med"/>
          </a:ln>
        </p:spPr>
        <p:txBody>
          <a:bodyPr wrap="none"/>
          <a:lstStyle/>
          <a:p>
            <a:endParaRPr lang="en-US"/>
          </a:p>
        </p:txBody>
      </p:sp>
      <p:cxnSp>
        <p:nvCxnSpPr>
          <p:cNvPr id="192551" name="AutoShape 39"/>
          <p:cNvCxnSpPr>
            <a:cxnSpLocks noChangeShapeType="1"/>
            <a:stCxn id="192517" idx="4"/>
            <a:endCxn id="192535" idx="1"/>
          </p:cNvCxnSpPr>
          <p:nvPr/>
        </p:nvCxnSpPr>
        <p:spPr bwMode="auto">
          <a:xfrm rot="16200000" flipH="1">
            <a:off x="498475" y="3273425"/>
            <a:ext cx="2089150" cy="876300"/>
          </a:xfrm>
          <a:prstGeom prst="curvedConnector2">
            <a:avLst/>
          </a:prstGeom>
          <a:noFill/>
          <a:ln w="9525">
            <a:solidFill>
              <a:schemeClr val="tx1"/>
            </a:solidFill>
            <a:miter lim="800000"/>
            <a:headEnd/>
            <a:tailEnd type="triangle" w="med" len="med"/>
          </a:ln>
        </p:spPr>
      </p:cxnSp>
      <p:sp>
        <p:nvSpPr>
          <p:cNvPr id="192552" name="Text Box 40"/>
          <p:cNvSpPr txBox="1">
            <a:spLocks noChangeArrowheads="1"/>
          </p:cNvSpPr>
          <p:nvPr/>
        </p:nvSpPr>
        <p:spPr bwMode="auto">
          <a:xfrm>
            <a:off x="609600" y="5257800"/>
            <a:ext cx="3122613" cy="366713"/>
          </a:xfrm>
          <a:prstGeom prst="rect">
            <a:avLst/>
          </a:prstGeom>
          <a:noFill/>
          <a:ln w="9525">
            <a:noFill/>
            <a:miter lim="800000"/>
            <a:headEnd/>
            <a:tailEnd/>
          </a:ln>
        </p:spPr>
        <p:txBody>
          <a:bodyPr wrap="none">
            <a:spAutoFit/>
          </a:bodyPr>
          <a:lstStyle/>
          <a:p>
            <a:r>
              <a:rPr lang="en-US" sz="1800" b="1"/>
              <a:t>Process working space</a:t>
            </a:r>
          </a:p>
        </p:txBody>
      </p:sp>
      <p:sp>
        <p:nvSpPr>
          <p:cNvPr id="45096" name="Text Box 41"/>
          <p:cNvSpPr txBox="1">
            <a:spLocks noChangeArrowheads="1"/>
          </p:cNvSpPr>
          <p:nvPr/>
        </p:nvSpPr>
        <p:spPr bwMode="auto">
          <a:xfrm>
            <a:off x="7162800" y="2286000"/>
            <a:ext cx="1546225" cy="366713"/>
          </a:xfrm>
          <a:prstGeom prst="rect">
            <a:avLst/>
          </a:prstGeom>
          <a:noFill/>
          <a:ln w="9525">
            <a:noFill/>
            <a:miter lim="800000"/>
            <a:headEnd/>
            <a:tailEnd/>
          </a:ln>
        </p:spPr>
        <p:txBody>
          <a:bodyPr wrap="none">
            <a:spAutoFit/>
          </a:bodyPr>
          <a:lstStyle/>
          <a:p>
            <a:r>
              <a:rPr lang="en-US" sz="1800" b="1"/>
              <a:t> object file</a:t>
            </a:r>
          </a:p>
        </p:txBody>
      </p:sp>
      <p:sp>
        <p:nvSpPr>
          <p:cNvPr id="45097" name="Line 42"/>
          <p:cNvSpPr>
            <a:spLocks noChangeShapeType="1"/>
          </p:cNvSpPr>
          <p:nvPr/>
        </p:nvSpPr>
        <p:spPr bwMode="auto">
          <a:xfrm>
            <a:off x="457200" y="914400"/>
            <a:ext cx="7696200" cy="0"/>
          </a:xfrm>
          <a:prstGeom prst="line">
            <a:avLst/>
          </a:prstGeom>
          <a:noFill/>
          <a:ln w="38100">
            <a:solidFill>
              <a:srgbClr val="FF0000"/>
            </a:solidFill>
            <a:round/>
            <a:headEnd/>
            <a:tailEnd/>
          </a:ln>
        </p:spPr>
        <p:txBody>
          <a:bodyPr wrap="none"/>
          <a:lstStyle/>
          <a:p>
            <a:endParaRPr lang="en-US"/>
          </a:p>
        </p:txBody>
      </p:sp>
      <p:sp>
        <p:nvSpPr>
          <p:cNvPr id="45098" name="Rectangle 43"/>
          <p:cNvSpPr>
            <a:spLocks noChangeArrowheads="1"/>
          </p:cNvSpPr>
          <p:nvPr/>
        </p:nvSpPr>
        <p:spPr bwMode="auto">
          <a:xfrm>
            <a:off x="1371600" y="0"/>
            <a:ext cx="6353175" cy="701675"/>
          </a:xfrm>
          <a:prstGeom prst="rect">
            <a:avLst/>
          </a:prstGeom>
          <a:noFill/>
          <a:ln w="9525">
            <a:noFill/>
            <a:miter lim="800000"/>
            <a:headEnd/>
            <a:tailEnd/>
          </a:ln>
        </p:spPr>
        <p:txBody>
          <a:bodyPr wrap="none">
            <a:spAutoFit/>
          </a:bodyPr>
          <a:lstStyle/>
          <a:p>
            <a:pPr algn="ctr"/>
            <a:r>
              <a:rPr lang="en-US" sz="4000" b="1">
                <a:solidFill>
                  <a:srgbClr val="3366FF"/>
                </a:solidFill>
                <a:latin typeface="Times New Roman" pitchFamily="18" charset="0"/>
              </a:rPr>
              <a:t>COP 3402 Systems Software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92521"/>
                                        </p:tgtEl>
                                        <p:attrNameLst>
                                          <p:attrName>style.visibility</p:attrName>
                                        </p:attrNameLst>
                                      </p:cBhvr>
                                      <p:to>
                                        <p:strVal val="visible"/>
                                      </p:to>
                                    </p:set>
                                    <p:animEffect transition="in" filter="checkerboard(across)">
                                      <p:cBhvr>
                                        <p:cTn id="7" dur="500"/>
                                        <p:tgtEl>
                                          <p:spTgt spid="192521"/>
                                        </p:tgtEl>
                                      </p:cBhvr>
                                    </p:animEffect>
                                  </p:childTnLst>
                                </p:cTn>
                              </p:par>
                              <p:par>
                                <p:cTn id="8" presetID="5" presetClass="entr" presetSubtype="10" fill="hold" nodeType="withEffect">
                                  <p:stCondLst>
                                    <p:cond delay="0"/>
                                  </p:stCondLst>
                                  <p:childTnLst>
                                    <p:set>
                                      <p:cBhvr>
                                        <p:cTn id="9" dur="1" fill="hold">
                                          <p:stCondLst>
                                            <p:cond delay="0"/>
                                          </p:stCondLst>
                                        </p:cTn>
                                        <p:tgtEl>
                                          <p:spTgt spid="192522"/>
                                        </p:tgtEl>
                                        <p:attrNameLst>
                                          <p:attrName>style.visibility</p:attrName>
                                        </p:attrNameLst>
                                      </p:cBhvr>
                                      <p:to>
                                        <p:strVal val="visible"/>
                                      </p:to>
                                    </p:set>
                                    <p:animEffect transition="in" filter="checkerboard(across)">
                                      <p:cBhvr>
                                        <p:cTn id="10" dur="500"/>
                                        <p:tgtEl>
                                          <p:spTgt spid="19252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92515"/>
                                        </p:tgtEl>
                                        <p:attrNameLst>
                                          <p:attrName>style.visibility</p:attrName>
                                        </p:attrNameLst>
                                      </p:cBhvr>
                                      <p:to>
                                        <p:strVal val="visible"/>
                                      </p:to>
                                    </p:set>
                                    <p:animEffect transition="in" filter="slide(fromBottom)">
                                      <p:cBhvr>
                                        <p:cTn id="15" dur="500"/>
                                        <p:tgtEl>
                                          <p:spTgt spid="192515"/>
                                        </p:tgtEl>
                                      </p:cBhvr>
                                    </p:animEffect>
                                  </p:childTnLst>
                                </p:cTn>
                              </p:par>
                              <p:par>
                                <p:cTn id="16" presetID="12" presetClass="entr" presetSubtype="4" fill="hold" nodeType="withEffect">
                                  <p:stCondLst>
                                    <p:cond delay="0"/>
                                  </p:stCondLst>
                                  <p:childTnLst>
                                    <p:set>
                                      <p:cBhvr>
                                        <p:cTn id="17" dur="1" fill="hold">
                                          <p:stCondLst>
                                            <p:cond delay="0"/>
                                          </p:stCondLst>
                                        </p:cTn>
                                        <p:tgtEl>
                                          <p:spTgt spid="192520"/>
                                        </p:tgtEl>
                                        <p:attrNameLst>
                                          <p:attrName>style.visibility</p:attrName>
                                        </p:attrNameLst>
                                      </p:cBhvr>
                                      <p:to>
                                        <p:strVal val="visible"/>
                                      </p:to>
                                    </p:set>
                                    <p:animEffect transition="in" filter="slide(fromBottom)">
                                      <p:cBhvr>
                                        <p:cTn id="18" dur="500"/>
                                        <p:tgtEl>
                                          <p:spTgt spid="192520"/>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92524"/>
                                        </p:tgtEl>
                                        <p:attrNameLst>
                                          <p:attrName>style.visibility</p:attrName>
                                        </p:attrNameLst>
                                      </p:cBhvr>
                                      <p:to>
                                        <p:strVal val="visible"/>
                                      </p:to>
                                    </p:set>
                                    <p:animEffect transition="in" filter="checkerboard(across)">
                                      <p:cBhvr>
                                        <p:cTn id="23" dur="500"/>
                                        <p:tgtEl>
                                          <p:spTgt spid="192524"/>
                                        </p:tgtEl>
                                      </p:cBhvr>
                                    </p:animEffect>
                                  </p:childTnLst>
                                </p:cTn>
                              </p:par>
                              <p:par>
                                <p:cTn id="24" presetID="5" presetClass="entr" presetSubtype="10" fill="hold" nodeType="withEffect">
                                  <p:stCondLst>
                                    <p:cond delay="0"/>
                                  </p:stCondLst>
                                  <p:childTnLst>
                                    <p:set>
                                      <p:cBhvr>
                                        <p:cTn id="25" dur="1" fill="hold">
                                          <p:stCondLst>
                                            <p:cond delay="0"/>
                                          </p:stCondLst>
                                        </p:cTn>
                                        <p:tgtEl>
                                          <p:spTgt spid="192523"/>
                                        </p:tgtEl>
                                        <p:attrNameLst>
                                          <p:attrName>style.visibility</p:attrName>
                                        </p:attrNameLst>
                                      </p:cBhvr>
                                      <p:to>
                                        <p:strVal val="visible"/>
                                      </p:to>
                                    </p:set>
                                    <p:animEffect transition="in" filter="checkerboard(across)">
                                      <p:cBhvr>
                                        <p:cTn id="26" dur="500"/>
                                        <p:tgtEl>
                                          <p:spTgt spid="192523"/>
                                        </p:tgtEl>
                                      </p:cBhvr>
                                    </p:animEffect>
                                  </p:childTnLst>
                                </p:cTn>
                              </p:par>
                              <p:par>
                                <p:cTn id="27" presetID="12" presetClass="entr" presetSubtype="4" fill="hold" grpId="0" nodeType="withEffect">
                                  <p:stCondLst>
                                    <p:cond delay="0"/>
                                  </p:stCondLst>
                                  <p:childTnLst>
                                    <p:set>
                                      <p:cBhvr>
                                        <p:cTn id="28" dur="1" fill="hold">
                                          <p:stCondLst>
                                            <p:cond delay="0"/>
                                          </p:stCondLst>
                                        </p:cTn>
                                        <p:tgtEl>
                                          <p:spTgt spid="192517"/>
                                        </p:tgtEl>
                                        <p:attrNameLst>
                                          <p:attrName>style.visibility</p:attrName>
                                        </p:attrNameLst>
                                      </p:cBhvr>
                                      <p:to>
                                        <p:strVal val="visible"/>
                                      </p:to>
                                    </p:set>
                                    <p:animEffect transition="in" filter="slide(fromBottom)">
                                      <p:cBhvr>
                                        <p:cTn id="29" dur="500"/>
                                        <p:tgtEl>
                                          <p:spTgt spid="192517"/>
                                        </p:tgtEl>
                                      </p:cBhvr>
                                    </p:animEffect>
                                  </p:childTnLst>
                                </p:cTn>
                              </p:par>
                              <p:par>
                                <p:cTn id="30" presetID="5" presetClass="entr" presetSubtype="10" fill="hold" nodeType="withEffect">
                                  <p:stCondLst>
                                    <p:cond delay="0"/>
                                  </p:stCondLst>
                                  <p:childTnLst>
                                    <p:set>
                                      <p:cBhvr>
                                        <p:cTn id="31" dur="1" fill="hold">
                                          <p:stCondLst>
                                            <p:cond delay="0"/>
                                          </p:stCondLst>
                                        </p:cTn>
                                        <p:tgtEl>
                                          <p:spTgt spid="192551"/>
                                        </p:tgtEl>
                                        <p:attrNameLst>
                                          <p:attrName>style.visibility</p:attrName>
                                        </p:attrNameLst>
                                      </p:cBhvr>
                                      <p:to>
                                        <p:strVal val="visible"/>
                                      </p:to>
                                    </p:set>
                                    <p:animEffect transition="in" filter="checkerboard(across)">
                                      <p:cBhvr>
                                        <p:cTn id="32" dur="500"/>
                                        <p:tgtEl>
                                          <p:spTgt spid="19255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92534"/>
                                        </p:tgtEl>
                                        <p:attrNameLst>
                                          <p:attrName>style.visibility</p:attrName>
                                        </p:attrNameLst>
                                      </p:cBhvr>
                                      <p:to>
                                        <p:strVal val="visible"/>
                                      </p:to>
                                    </p:set>
                                    <p:animEffect transition="in" filter="box(in)">
                                      <p:cBhvr>
                                        <p:cTn id="37" dur="500"/>
                                        <p:tgtEl>
                                          <p:spTgt spid="192534"/>
                                        </p:tgtEl>
                                      </p:cBhvr>
                                    </p:animEffect>
                                  </p:childTnLst>
                                </p:cTn>
                              </p:par>
                              <p:par>
                                <p:cTn id="38" presetID="8" presetClass="entr" presetSubtype="16" fill="hold" grpId="0" nodeType="withEffect">
                                  <p:stCondLst>
                                    <p:cond delay="0"/>
                                  </p:stCondLst>
                                  <p:childTnLst>
                                    <p:set>
                                      <p:cBhvr>
                                        <p:cTn id="39" dur="1" fill="hold">
                                          <p:stCondLst>
                                            <p:cond delay="0"/>
                                          </p:stCondLst>
                                        </p:cTn>
                                        <p:tgtEl>
                                          <p:spTgt spid="192552"/>
                                        </p:tgtEl>
                                        <p:attrNameLst>
                                          <p:attrName>style.visibility</p:attrName>
                                        </p:attrNameLst>
                                      </p:cBhvr>
                                      <p:to>
                                        <p:strVal val="visible"/>
                                      </p:to>
                                    </p:set>
                                    <p:animEffect transition="in" filter="diamond(in)">
                                      <p:cBhvr>
                                        <p:cTn id="40" dur="2000"/>
                                        <p:tgtEl>
                                          <p:spTgt spid="192552"/>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92539"/>
                                        </p:tgtEl>
                                        <p:attrNameLst>
                                          <p:attrName>style.visibility</p:attrName>
                                        </p:attrNameLst>
                                      </p:cBhvr>
                                      <p:to>
                                        <p:strVal val="visible"/>
                                      </p:to>
                                    </p:set>
                                    <p:anim calcmode="lin" valueType="num">
                                      <p:cBhvr additive="base">
                                        <p:cTn id="45" dur="500" fill="hold"/>
                                        <p:tgtEl>
                                          <p:spTgt spid="192539"/>
                                        </p:tgtEl>
                                        <p:attrNameLst>
                                          <p:attrName>ppt_x</p:attrName>
                                        </p:attrNameLst>
                                      </p:cBhvr>
                                      <p:tavLst>
                                        <p:tav tm="0">
                                          <p:val>
                                            <p:strVal val="#ppt_x"/>
                                          </p:val>
                                        </p:tav>
                                        <p:tav tm="100000">
                                          <p:val>
                                            <p:strVal val="#ppt_x"/>
                                          </p:val>
                                        </p:tav>
                                      </p:tavLst>
                                    </p:anim>
                                    <p:anim calcmode="lin" valueType="num">
                                      <p:cBhvr additive="base">
                                        <p:cTn id="46" dur="500" fill="hold"/>
                                        <p:tgtEl>
                                          <p:spTgt spid="192539"/>
                                        </p:tgtEl>
                                        <p:attrNameLst>
                                          <p:attrName>ppt_y</p:attrName>
                                        </p:attrNameLst>
                                      </p:cBhvr>
                                      <p:tavLst>
                                        <p:tav tm="0">
                                          <p:val>
                                            <p:strVal val="1+#ppt_h/2"/>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92535"/>
                                        </p:tgtEl>
                                        <p:attrNameLst>
                                          <p:attrName>style.visibility</p:attrName>
                                        </p:attrNameLst>
                                      </p:cBhvr>
                                      <p:to>
                                        <p:strVal val="visible"/>
                                      </p:to>
                                    </p:set>
                                    <p:anim calcmode="lin" valueType="num">
                                      <p:cBhvr additive="base">
                                        <p:cTn id="51" dur="500" fill="hold"/>
                                        <p:tgtEl>
                                          <p:spTgt spid="192535"/>
                                        </p:tgtEl>
                                        <p:attrNameLst>
                                          <p:attrName>ppt_x</p:attrName>
                                        </p:attrNameLst>
                                      </p:cBhvr>
                                      <p:tavLst>
                                        <p:tav tm="0">
                                          <p:val>
                                            <p:strVal val="#ppt_x"/>
                                          </p:val>
                                        </p:tav>
                                        <p:tav tm="100000">
                                          <p:val>
                                            <p:strVal val="#ppt_x"/>
                                          </p:val>
                                        </p:tav>
                                      </p:tavLst>
                                    </p:anim>
                                    <p:anim calcmode="lin" valueType="num">
                                      <p:cBhvr additive="base">
                                        <p:cTn id="52" dur="500" fill="hold"/>
                                        <p:tgtEl>
                                          <p:spTgt spid="192535"/>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92537"/>
                                        </p:tgtEl>
                                        <p:attrNameLst>
                                          <p:attrName>style.visibility</p:attrName>
                                        </p:attrNameLst>
                                      </p:cBhvr>
                                      <p:to>
                                        <p:strVal val="visible"/>
                                      </p:to>
                                    </p:set>
                                    <p:anim calcmode="lin" valueType="num">
                                      <p:cBhvr additive="base">
                                        <p:cTn id="55" dur="500" fill="hold"/>
                                        <p:tgtEl>
                                          <p:spTgt spid="192537"/>
                                        </p:tgtEl>
                                        <p:attrNameLst>
                                          <p:attrName>ppt_x</p:attrName>
                                        </p:attrNameLst>
                                      </p:cBhvr>
                                      <p:tavLst>
                                        <p:tav tm="0">
                                          <p:val>
                                            <p:strVal val="#ppt_x"/>
                                          </p:val>
                                        </p:tav>
                                        <p:tav tm="100000">
                                          <p:val>
                                            <p:strVal val="#ppt_x"/>
                                          </p:val>
                                        </p:tav>
                                      </p:tavLst>
                                    </p:anim>
                                    <p:anim calcmode="lin" valueType="num">
                                      <p:cBhvr additive="base">
                                        <p:cTn id="56" dur="500" fill="hold"/>
                                        <p:tgtEl>
                                          <p:spTgt spid="192537"/>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92540"/>
                                        </p:tgtEl>
                                        <p:attrNameLst>
                                          <p:attrName>style.visibility</p:attrName>
                                        </p:attrNameLst>
                                      </p:cBhvr>
                                      <p:to>
                                        <p:strVal val="visible"/>
                                      </p:to>
                                    </p:set>
                                    <p:anim calcmode="lin" valueType="num">
                                      <p:cBhvr additive="base">
                                        <p:cTn id="61" dur="500" fill="hold"/>
                                        <p:tgtEl>
                                          <p:spTgt spid="192540"/>
                                        </p:tgtEl>
                                        <p:attrNameLst>
                                          <p:attrName>ppt_x</p:attrName>
                                        </p:attrNameLst>
                                      </p:cBhvr>
                                      <p:tavLst>
                                        <p:tav tm="0">
                                          <p:val>
                                            <p:strVal val="#ppt_x"/>
                                          </p:val>
                                        </p:tav>
                                        <p:tav tm="100000">
                                          <p:val>
                                            <p:strVal val="#ppt_x"/>
                                          </p:val>
                                        </p:tav>
                                      </p:tavLst>
                                    </p:anim>
                                    <p:anim calcmode="lin" valueType="num">
                                      <p:cBhvr additive="base">
                                        <p:cTn id="62" dur="500" fill="hold"/>
                                        <p:tgtEl>
                                          <p:spTgt spid="192540"/>
                                        </p:tgtEl>
                                        <p:attrNameLst>
                                          <p:attrName>ppt_y</p:attrName>
                                        </p:attrNameLst>
                                      </p:cBhvr>
                                      <p:tavLst>
                                        <p:tav tm="0">
                                          <p:val>
                                            <p:strVal val="1+#ppt_h/2"/>
                                          </p:val>
                                        </p:tav>
                                        <p:tav tm="100000">
                                          <p:val>
                                            <p:strVal val="#ppt_y"/>
                                          </p:val>
                                        </p:tav>
                                      </p:tavLst>
                                    </p:anim>
                                  </p:childTnLst>
                                </p:cTn>
                              </p:par>
                              <p:par>
                                <p:cTn id="63" presetID="8" presetClass="entr" presetSubtype="16" fill="hold" grpId="0" nodeType="withEffect">
                                  <p:stCondLst>
                                    <p:cond delay="0"/>
                                  </p:stCondLst>
                                  <p:childTnLst>
                                    <p:set>
                                      <p:cBhvr>
                                        <p:cTn id="64" dur="1" fill="hold">
                                          <p:stCondLst>
                                            <p:cond delay="0"/>
                                          </p:stCondLst>
                                        </p:cTn>
                                        <p:tgtEl>
                                          <p:spTgt spid="192545"/>
                                        </p:tgtEl>
                                        <p:attrNameLst>
                                          <p:attrName>style.visibility</p:attrName>
                                        </p:attrNameLst>
                                      </p:cBhvr>
                                      <p:to>
                                        <p:strVal val="visible"/>
                                      </p:to>
                                    </p:set>
                                    <p:animEffect transition="in" filter="diamond(in)">
                                      <p:cBhvr>
                                        <p:cTn id="65" dur="2000"/>
                                        <p:tgtEl>
                                          <p:spTgt spid="192545"/>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2" presetClass="entr" presetSubtype="4" fill="hold" grpId="0" nodeType="clickEffect">
                                  <p:stCondLst>
                                    <p:cond delay="0"/>
                                  </p:stCondLst>
                                  <p:childTnLst>
                                    <p:set>
                                      <p:cBhvr>
                                        <p:cTn id="69" dur="1" fill="hold">
                                          <p:stCondLst>
                                            <p:cond delay="0"/>
                                          </p:stCondLst>
                                        </p:cTn>
                                        <p:tgtEl>
                                          <p:spTgt spid="192536"/>
                                        </p:tgtEl>
                                        <p:attrNameLst>
                                          <p:attrName>style.visibility</p:attrName>
                                        </p:attrNameLst>
                                      </p:cBhvr>
                                      <p:to>
                                        <p:strVal val="visible"/>
                                      </p:to>
                                    </p:set>
                                    <p:anim calcmode="lin" valueType="num">
                                      <p:cBhvr additive="base">
                                        <p:cTn id="70" dur="500" fill="hold"/>
                                        <p:tgtEl>
                                          <p:spTgt spid="192536"/>
                                        </p:tgtEl>
                                        <p:attrNameLst>
                                          <p:attrName>ppt_x</p:attrName>
                                        </p:attrNameLst>
                                      </p:cBhvr>
                                      <p:tavLst>
                                        <p:tav tm="0">
                                          <p:val>
                                            <p:strVal val="#ppt_x"/>
                                          </p:val>
                                        </p:tav>
                                        <p:tav tm="100000">
                                          <p:val>
                                            <p:strVal val="#ppt_x"/>
                                          </p:val>
                                        </p:tav>
                                      </p:tavLst>
                                    </p:anim>
                                    <p:anim calcmode="lin" valueType="num">
                                      <p:cBhvr additive="base">
                                        <p:cTn id="71" dur="500" fill="hold"/>
                                        <p:tgtEl>
                                          <p:spTgt spid="192536"/>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192544"/>
                                        </p:tgtEl>
                                        <p:attrNameLst>
                                          <p:attrName>style.visibility</p:attrName>
                                        </p:attrNameLst>
                                      </p:cBhvr>
                                      <p:to>
                                        <p:strVal val="visible"/>
                                      </p:to>
                                    </p:set>
                                    <p:anim calcmode="lin" valueType="num">
                                      <p:cBhvr additive="base">
                                        <p:cTn id="74" dur="500" fill="hold"/>
                                        <p:tgtEl>
                                          <p:spTgt spid="192544"/>
                                        </p:tgtEl>
                                        <p:attrNameLst>
                                          <p:attrName>ppt_x</p:attrName>
                                        </p:attrNameLst>
                                      </p:cBhvr>
                                      <p:tavLst>
                                        <p:tav tm="0">
                                          <p:val>
                                            <p:strVal val="#ppt_x"/>
                                          </p:val>
                                        </p:tav>
                                        <p:tav tm="100000">
                                          <p:val>
                                            <p:strVal val="#ppt_x"/>
                                          </p:val>
                                        </p:tav>
                                      </p:tavLst>
                                    </p:anim>
                                    <p:anim calcmode="lin" valueType="num">
                                      <p:cBhvr additive="base">
                                        <p:cTn id="75" dur="500" fill="hold"/>
                                        <p:tgtEl>
                                          <p:spTgt spid="192544"/>
                                        </p:tgtEl>
                                        <p:attrNameLst>
                                          <p:attrName>ppt_y</p:attrName>
                                        </p:attrNameLst>
                                      </p:cBhvr>
                                      <p:tavLst>
                                        <p:tav tm="0">
                                          <p:val>
                                            <p:strVal val="1+#ppt_h/2"/>
                                          </p:val>
                                        </p:tav>
                                        <p:tav tm="100000">
                                          <p:val>
                                            <p:strVal val="#ppt_y"/>
                                          </p:val>
                                        </p:tav>
                                      </p:tavLst>
                                    </p:anim>
                                  </p:childTnLst>
                                </p:cTn>
                              </p:par>
                            </p:childTnLst>
                          </p:cTn>
                        </p:par>
                      </p:childTnLst>
                    </p:cTn>
                  </p:par>
                  <p:par>
                    <p:cTn id="76" fill="hold" nodeType="clickPar">
                      <p:stCondLst>
                        <p:cond delay="indefinite"/>
                      </p:stCondLst>
                      <p:childTnLst>
                        <p:par>
                          <p:cTn id="77" fill="hold" nodeType="withGroup">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192543"/>
                                        </p:tgtEl>
                                        <p:attrNameLst>
                                          <p:attrName>style.visibility</p:attrName>
                                        </p:attrNameLst>
                                      </p:cBhvr>
                                      <p:to>
                                        <p:strVal val="visible"/>
                                      </p:to>
                                    </p:set>
                                    <p:anim calcmode="lin" valueType="num">
                                      <p:cBhvr additive="base">
                                        <p:cTn id="80" dur="500" fill="hold"/>
                                        <p:tgtEl>
                                          <p:spTgt spid="192543"/>
                                        </p:tgtEl>
                                        <p:attrNameLst>
                                          <p:attrName>ppt_x</p:attrName>
                                        </p:attrNameLst>
                                      </p:cBhvr>
                                      <p:tavLst>
                                        <p:tav tm="0">
                                          <p:val>
                                            <p:strVal val="#ppt_x"/>
                                          </p:val>
                                        </p:tav>
                                        <p:tav tm="100000">
                                          <p:val>
                                            <p:strVal val="#ppt_x"/>
                                          </p:val>
                                        </p:tav>
                                      </p:tavLst>
                                    </p:anim>
                                    <p:anim calcmode="lin" valueType="num">
                                      <p:cBhvr additive="base">
                                        <p:cTn id="81" dur="500" fill="hold"/>
                                        <p:tgtEl>
                                          <p:spTgt spid="192543"/>
                                        </p:tgtEl>
                                        <p:attrNameLst>
                                          <p:attrName>ppt_y</p:attrName>
                                        </p:attrNameLst>
                                      </p:cBhvr>
                                      <p:tavLst>
                                        <p:tav tm="0">
                                          <p:val>
                                            <p:strVal val="1+#ppt_h/2"/>
                                          </p:val>
                                        </p:tav>
                                        <p:tav tm="100000">
                                          <p:val>
                                            <p:strVal val="#ppt_y"/>
                                          </p:val>
                                        </p:tav>
                                      </p:tavLst>
                                    </p:anim>
                                  </p:childTnLst>
                                </p:cTn>
                              </p:par>
                              <p:par>
                                <p:cTn id="82" presetID="2" presetClass="entr" presetSubtype="4" fill="hold" grpId="0" nodeType="withEffect">
                                  <p:stCondLst>
                                    <p:cond delay="0"/>
                                  </p:stCondLst>
                                  <p:childTnLst>
                                    <p:set>
                                      <p:cBhvr>
                                        <p:cTn id="83" dur="1" fill="hold">
                                          <p:stCondLst>
                                            <p:cond delay="0"/>
                                          </p:stCondLst>
                                        </p:cTn>
                                        <p:tgtEl>
                                          <p:spTgt spid="192538"/>
                                        </p:tgtEl>
                                        <p:attrNameLst>
                                          <p:attrName>style.visibility</p:attrName>
                                        </p:attrNameLst>
                                      </p:cBhvr>
                                      <p:to>
                                        <p:strVal val="visible"/>
                                      </p:to>
                                    </p:set>
                                    <p:anim calcmode="lin" valueType="num">
                                      <p:cBhvr additive="base">
                                        <p:cTn id="84" dur="500" fill="hold"/>
                                        <p:tgtEl>
                                          <p:spTgt spid="192538"/>
                                        </p:tgtEl>
                                        <p:attrNameLst>
                                          <p:attrName>ppt_x</p:attrName>
                                        </p:attrNameLst>
                                      </p:cBhvr>
                                      <p:tavLst>
                                        <p:tav tm="0">
                                          <p:val>
                                            <p:strVal val="#ppt_x"/>
                                          </p:val>
                                        </p:tav>
                                        <p:tav tm="100000">
                                          <p:val>
                                            <p:strVal val="#ppt_x"/>
                                          </p:val>
                                        </p:tav>
                                      </p:tavLst>
                                    </p:anim>
                                    <p:anim calcmode="lin" valueType="num">
                                      <p:cBhvr additive="base">
                                        <p:cTn id="85" dur="500" fill="hold"/>
                                        <p:tgtEl>
                                          <p:spTgt spid="192538"/>
                                        </p:tgtEl>
                                        <p:attrNameLst>
                                          <p:attrName>ppt_y</p:attrName>
                                        </p:attrNameLst>
                                      </p:cBhvr>
                                      <p:tavLst>
                                        <p:tav tm="0">
                                          <p:val>
                                            <p:strVal val="1+#ppt_h/2"/>
                                          </p:val>
                                        </p:tav>
                                        <p:tav tm="100000">
                                          <p:val>
                                            <p:strVal val="#ppt_y"/>
                                          </p:val>
                                        </p:tav>
                                      </p:tavLst>
                                    </p:anim>
                                  </p:childTnLst>
                                </p:cTn>
                              </p:par>
                            </p:childTnLst>
                          </p:cTn>
                        </p:par>
                      </p:childTnLst>
                    </p:cTn>
                  </p:par>
                  <p:par>
                    <p:cTn id="86" fill="hold" nodeType="clickPar">
                      <p:stCondLst>
                        <p:cond delay="indefinite"/>
                      </p:stCondLst>
                      <p:childTnLst>
                        <p:par>
                          <p:cTn id="87" fill="hold" nodeType="withGroup">
                            <p:stCondLst>
                              <p:cond delay="0"/>
                            </p:stCondLst>
                            <p:childTnLst>
                              <p:par>
                                <p:cTn id="88" presetID="2" presetClass="entr" presetSubtype="4" fill="hold" grpId="0" nodeType="clickEffect">
                                  <p:stCondLst>
                                    <p:cond delay="0"/>
                                  </p:stCondLst>
                                  <p:childTnLst>
                                    <p:set>
                                      <p:cBhvr>
                                        <p:cTn id="89" dur="1" fill="hold">
                                          <p:stCondLst>
                                            <p:cond delay="0"/>
                                          </p:stCondLst>
                                        </p:cTn>
                                        <p:tgtEl>
                                          <p:spTgt spid="192546"/>
                                        </p:tgtEl>
                                        <p:attrNameLst>
                                          <p:attrName>style.visibility</p:attrName>
                                        </p:attrNameLst>
                                      </p:cBhvr>
                                      <p:to>
                                        <p:strVal val="visible"/>
                                      </p:to>
                                    </p:set>
                                    <p:anim calcmode="lin" valueType="num">
                                      <p:cBhvr additive="base">
                                        <p:cTn id="90" dur="500" fill="hold"/>
                                        <p:tgtEl>
                                          <p:spTgt spid="192546"/>
                                        </p:tgtEl>
                                        <p:attrNameLst>
                                          <p:attrName>ppt_x</p:attrName>
                                        </p:attrNameLst>
                                      </p:cBhvr>
                                      <p:tavLst>
                                        <p:tav tm="0">
                                          <p:val>
                                            <p:strVal val="#ppt_x"/>
                                          </p:val>
                                        </p:tav>
                                        <p:tav tm="100000">
                                          <p:val>
                                            <p:strVal val="#ppt_x"/>
                                          </p:val>
                                        </p:tav>
                                      </p:tavLst>
                                    </p:anim>
                                    <p:anim calcmode="lin" valueType="num">
                                      <p:cBhvr additive="base">
                                        <p:cTn id="91" dur="500" fill="hold"/>
                                        <p:tgtEl>
                                          <p:spTgt spid="192546"/>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0"/>
                                  </p:stCondLst>
                                  <p:childTnLst>
                                    <p:set>
                                      <p:cBhvr>
                                        <p:cTn id="93" dur="1" fill="hold">
                                          <p:stCondLst>
                                            <p:cond delay="0"/>
                                          </p:stCondLst>
                                        </p:cTn>
                                        <p:tgtEl>
                                          <p:spTgt spid="192547"/>
                                        </p:tgtEl>
                                        <p:attrNameLst>
                                          <p:attrName>style.visibility</p:attrName>
                                        </p:attrNameLst>
                                      </p:cBhvr>
                                      <p:to>
                                        <p:strVal val="visible"/>
                                      </p:to>
                                    </p:set>
                                    <p:anim calcmode="lin" valueType="num">
                                      <p:cBhvr additive="base">
                                        <p:cTn id="94" dur="500" fill="hold"/>
                                        <p:tgtEl>
                                          <p:spTgt spid="192547"/>
                                        </p:tgtEl>
                                        <p:attrNameLst>
                                          <p:attrName>ppt_x</p:attrName>
                                        </p:attrNameLst>
                                      </p:cBhvr>
                                      <p:tavLst>
                                        <p:tav tm="0">
                                          <p:val>
                                            <p:strVal val="#ppt_x"/>
                                          </p:val>
                                        </p:tav>
                                        <p:tav tm="100000">
                                          <p:val>
                                            <p:strVal val="#ppt_x"/>
                                          </p:val>
                                        </p:tav>
                                      </p:tavLst>
                                    </p:anim>
                                    <p:anim calcmode="lin" valueType="num">
                                      <p:cBhvr additive="base">
                                        <p:cTn id="95" dur="500" fill="hold"/>
                                        <p:tgtEl>
                                          <p:spTgt spid="192547"/>
                                        </p:tgtEl>
                                        <p:attrNameLst>
                                          <p:attrName>ppt_y</p:attrName>
                                        </p:attrNameLst>
                                      </p:cBhvr>
                                      <p:tavLst>
                                        <p:tav tm="0">
                                          <p:val>
                                            <p:strVal val="1+#ppt_h/2"/>
                                          </p:val>
                                        </p:tav>
                                        <p:tav tm="100000">
                                          <p:val>
                                            <p:strVal val="#ppt_y"/>
                                          </p:val>
                                        </p:tav>
                                      </p:tavLst>
                                    </p:anim>
                                  </p:childTnLst>
                                </p:cTn>
                              </p:par>
                            </p:childTnLst>
                          </p:cTn>
                        </p:par>
                        <p:par>
                          <p:cTn id="96" fill="hold" nodeType="afterGroup">
                            <p:stCondLst>
                              <p:cond delay="500"/>
                            </p:stCondLst>
                            <p:childTnLst>
                              <p:par>
                                <p:cTn id="97" presetID="8" presetClass="entr" presetSubtype="16" fill="hold" grpId="0" nodeType="afterEffect">
                                  <p:stCondLst>
                                    <p:cond delay="0"/>
                                  </p:stCondLst>
                                  <p:childTnLst>
                                    <p:set>
                                      <p:cBhvr>
                                        <p:cTn id="98" dur="1" fill="hold">
                                          <p:stCondLst>
                                            <p:cond delay="0"/>
                                          </p:stCondLst>
                                        </p:cTn>
                                        <p:tgtEl>
                                          <p:spTgt spid="192549"/>
                                        </p:tgtEl>
                                        <p:attrNameLst>
                                          <p:attrName>style.visibility</p:attrName>
                                        </p:attrNameLst>
                                      </p:cBhvr>
                                      <p:to>
                                        <p:strVal val="visible"/>
                                      </p:to>
                                    </p:set>
                                    <p:animEffect transition="in" filter="diamond(in)">
                                      <p:cBhvr>
                                        <p:cTn id="99" dur="2000"/>
                                        <p:tgtEl>
                                          <p:spTgt spid="192549"/>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2" presetClass="entr" presetSubtype="4" fill="hold" grpId="0" nodeType="clickEffect">
                                  <p:stCondLst>
                                    <p:cond delay="0"/>
                                  </p:stCondLst>
                                  <p:childTnLst>
                                    <p:set>
                                      <p:cBhvr>
                                        <p:cTn id="103" dur="1" fill="hold">
                                          <p:stCondLst>
                                            <p:cond delay="0"/>
                                          </p:stCondLst>
                                        </p:cTn>
                                        <p:tgtEl>
                                          <p:spTgt spid="192542"/>
                                        </p:tgtEl>
                                        <p:attrNameLst>
                                          <p:attrName>style.visibility</p:attrName>
                                        </p:attrNameLst>
                                      </p:cBhvr>
                                      <p:to>
                                        <p:strVal val="visible"/>
                                      </p:to>
                                    </p:set>
                                    <p:anim calcmode="lin" valueType="num">
                                      <p:cBhvr additive="base">
                                        <p:cTn id="104" dur="500" fill="hold"/>
                                        <p:tgtEl>
                                          <p:spTgt spid="192542"/>
                                        </p:tgtEl>
                                        <p:attrNameLst>
                                          <p:attrName>ppt_x</p:attrName>
                                        </p:attrNameLst>
                                      </p:cBhvr>
                                      <p:tavLst>
                                        <p:tav tm="0">
                                          <p:val>
                                            <p:strVal val="#ppt_x"/>
                                          </p:val>
                                        </p:tav>
                                        <p:tav tm="100000">
                                          <p:val>
                                            <p:strVal val="#ppt_x"/>
                                          </p:val>
                                        </p:tav>
                                      </p:tavLst>
                                    </p:anim>
                                    <p:anim calcmode="lin" valueType="num">
                                      <p:cBhvr additive="base">
                                        <p:cTn id="105" dur="500" fill="hold"/>
                                        <p:tgtEl>
                                          <p:spTgt spid="192542"/>
                                        </p:tgtEl>
                                        <p:attrNameLst>
                                          <p:attrName>ppt_y</p:attrName>
                                        </p:attrNameLst>
                                      </p:cBhvr>
                                      <p:tavLst>
                                        <p:tav tm="0">
                                          <p:val>
                                            <p:strVal val="1+#ppt_h/2"/>
                                          </p:val>
                                        </p:tav>
                                        <p:tav tm="100000">
                                          <p:val>
                                            <p:strVal val="#ppt_y"/>
                                          </p:val>
                                        </p:tav>
                                      </p:tavLst>
                                    </p:anim>
                                  </p:childTnLst>
                                </p:cTn>
                              </p:par>
                              <p:par>
                                <p:cTn id="106" presetID="8" presetClass="entr" presetSubtype="16" fill="hold" grpId="0" nodeType="withEffect">
                                  <p:stCondLst>
                                    <p:cond delay="0"/>
                                  </p:stCondLst>
                                  <p:childTnLst>
                                    <p:set>
                                      <p:cBhvr>
                                        <p:cTn id="107" dur="1" fill="hold">
                                          <p:stCondLst>
                                            <p:cond delay="0"/>
                                          </p:stCondLst>
                                        </p:cTn>
                                        <p:tgtEl>
                                          <p:spTgt spid="192541"/>
                                        </p:tgtEl>
                                        <p:attrNameLst>
                                          <p:attrName>style.visibility</p:attrName>
                                        </p:attrNameLst>
                                      </p:cBhvr>
                                      <p:to>
                                        <p:strVal val="visible"/>
                                      </p:to>
                                    </p:set>
                                    <p:animEffect transition="in" filter="diamond(in)">
                                      <p:cBhvr>
                                        <p:cTn id="108" dur="2000"/>
                                        <p:tgtEl>
                                          <p:spTgt spid="192541"/>
                                        </p:tgtEl>
                                      </p:cBhvr>
                                    </p:animEffect>
                                  </p:childTnLst>
                                </p:cTn>
                              </p:par>
                              <p:par>
                                <p:cTn id="109" presetID="8" presetClass="entr" presetSubtype="16" fill="hold" grpId="0" nodeType="withEffect">
                                  <p:stCondLst>
                                    <p:cond delay="0"/>
                                  </p:stCondLst>
                                  <p:childTnLst>
                                    <p:set>
                                      <p:cBhvr>
                                        <p:cTn id="110" dur="1" fill="hold">
                                          <p:stCondLst>
                                            <p:cond delay="0"/>
                                          </p:stCondLst>
                                        </p:cTn>
                                        <p:tgtEl>
                                          <p:spTgt spid="192548"/>
                                        </p:tgtEl>
                                        <p:attrNameLst>
                                          <p:attrName>style.visibility</p:attrName>
                                        </p:attrNameLst>
                                      </p:cBhvr>
                                      <p:to>
                                        <p:strVal val="visible"/>
                                      </p:to>
                                    </p:set>
                                    <p:animEffect transition="in" filter="diamond(in)">
                                      <p:cBhvr>
                                        <p:cTn id="111" dur="2000"/>
                                        <p:tgtEl>
                                          <p:spTgt spid="1925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515" grpId="0" animBg="1"/>
      <p:bldP spid="192517" grpId="0" animBg="1"/>
      <p:bldP spid="192521" grpId="0"/>
      <p:bldP spid="192524" grpId="0"/>
      <p:bldP spid="192534" grpId="0" animBg="1"/>
      <p:bldP spid="192535" grpId="0"/>
      <p:bldP spid="192536" grpId="0"/>
      <p:bldP spid="192537" grpId="0" animBg="1"/>
      <p:bldP spid="192538" grpId="0" animBg="1"/>
      <p:bldP spid="192539" grpId="0" animBg="1"/>
      <p:bldP spid="192540" grpId="0" animBg="1"/>
      <p:bldP spid="192541" grpId="0" animBg="1"/>
      <p:bldP spid="192542" grpId="0"/>
      <p:bldP spid="192543" grpId="0"/>
      <p:bldP spid="192544" grpId="0" animBg="1"/>
      <p:bldP spid="192545" grpId="0" animBg="1"/>
      <p:bldP spid="192546" grpId="0"/>
      <p:bldP spid="192547" grpId="0" animBg="1"/>
      <p:bldP spid="192548" grpId="0" animBg="1"/>
      <p:bldP spid="192549" grpId="0" animBg="1"/>
      <p:bldP spid="192552" grpId="0"/>
    </p:bldLst>
  </p:timing>
</p:sld>
</file>

<file path=ppt/slides/slide2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6081" name="Text Box 2"/>
          <p:cNvSpPr txBox="1">
            <a:spLocks noChangeArrowheads="1"/>
          </p:cNvSpPr>
          <p:nvPr/>
        </p:nvSpPr>
        <p:spPr bwMode="auto">
          <a:xfrm>
            <a:off x="304800" y="1143000"/>
            <a:ext cx="8534400" cy="579438"/>
          </a:xfrm>
          <a:prstGeom prst="rect">
            <a:avLst/>
          </a:prstGeom>
          <a:noFill/>
          <a:ln w="9525">
            <a:noFill/>
            <a:miter lim="800000"/>
            <a:headEnd/>
            <a:tailEnd/>
          </a:ln>
        </p:spPr>
        <p:txBody>
          <a:bodyPr>
            <a:spAutoFit/>
          </a:bodyPr>
          <a:lstStyle/>
          <a:p>
            <a:pPr algn="ctr">
              <a:spcBef>
                <a:spcPct val="50000"/>
              </a:spcBef>
            </a:pPr>
            <a:r>
              <a:rPr lang="en-US" sz="3200">
                <a:solidFill>
                  <a:schemeClr val="tx2"/>
                </a:solidFill>
                <a:latin typeface="Times New Roman" pitchFamily="18" charset="0"/>
              </a:rPr>
              <a:t>Process working space (run-time environment)</a:t>
            </a:r>
          </a:p>
        </p:txBody>
      </p:sp>
      <p:sp>
        <p:nvSpPr>
          <p:cNvPr id="46082" name="Rectangle 3"/>
          <p:cNvSpPr>
            <a:spLocks noChangeArrowheads="1"/>
          </p:cNvSpPr>
          <p:nvPr/>
        </p:nvSpPr>
        <p:spPr bwMode="auto">
          <a:xfrm>
            <a:off x="1981200" y="1981200"/>
            <a:ext cx="1524000" cy="29718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8" charset="0"/>
            </a:endParaRPr>
          </a:p>
        </p:txBody>
      </p:sp>
      <p:sp>
        <p:nvSpPr>
          <p:cNvPr id="46083" name="Text Box 4"/>
          <p:cNvSpPr txBox="1">
            <a:spLocks noChangeArrowheads="1"/>
          </p:cNvSpPr>
          <p:nvPr/>
        </p:nvSpPr>
        <p:spPr bwMode="auto">
          <a:xfrm>
            <a:off x="1981200" y="4572000"/>
            <a:ext cx="1169988" cy="366713"/>
          </a:xfrm>
          <a:prstGeom prst="rect">
            <a:avLst/>
          </a:prstGeom>
          <a:noFill/>
          <a:ln w="9525">
            <a:noFill/>
            <a:miter lim="800000"/>
            <a:headEnd/>
            <a:tailEnd/>
          </a:ln>
        </p:spPr>
        <p:txBody>
          <a:bodyPr>
            <a:spAutoFit/>
          </a:bodyPr>
          <a:lstStyle/>
          <a:p>
            <a:r>
              <a:rPr lang="en-US" sz="1800" b="1"/>
              <a:t>    </a:t>
            </a:r>
            <a:r>
              <a:rPr lang="en-US" sz="1800" b="1">
                <a:solidFill>
                  <a:srgbClr val="3333FF"/>
                </a:solidFill>
              </a:rPr>
              <a:t>code</a:t>
            </a:r>
          </a:p>
        </p:txBody>
      </p:sp>
      <p:sp>
        <p:nvSpPr>
          <p:cNvPr id="46084" name="Text Box 5"/>
          <p:cNvSpPr txBox="1">
            <a:spLocks noChangeArrowheads="1"/>
          </p:cNvSpPr>
          <p:nvPr/>
        </p:nvSpPr>
        <p:spPr bwMode="auto">
          <a:xfrm>
            <a:off x="2362200" y="4114800"/>
            <a:ext cx="754063" cy="366713"/>
          </a:xfrm>
          <a:prstGeom prst="rect">
            <a:avLst/>
          </a:prstGeom>
          <a:noFill/>
          <a:ln w="9525">
            <a:noFill/>
            <a:miter lim="800000"/>
            <a:headEnd/>
            <a:tailEnd/>
          </a:ln>
        </p:spPr>
        <p:txBody>
          <a:bodyPr wrap="none">
            <a:spAutoFit/>
          </a:bodyPr>
          <a:lstStyle/>
          <a:p>
            <a:r>
              <a:rPr lang="en-US" sz="1800" b="1">
                <a:solidFill>
                  <a:srgbClr val="FF9900"/>
                </a:solidFill>
              </a:rPr>
              <a:t>data</a:t>
            </a:r>
          </a:p>
        </p:txBody>
      </p:sp>
      <p:sp>
        <p:nvSpPr>
          <p:cNvPr id="46085" name="Line 6"/>
          <p:cNvSpPr>
            <a:spLocks noChangeShapeType="1"/>
          </p:cNvSpPr>
          <p:nvPr/>
        </p:nvSpPr>
        <p:spPr bwMode="auto">
          <a:xfrm>
            <a:off x="1981200" y="4495800"/>
            <a:ext cx="1524000" cy="0"/>
          </a:xfrm>
          <a:prstGeom prst="line">
            <a:avLst/>
          </a:prstGeom>
          <a:noFill/>
          <a:ln w="9525">
            <a:solidFill>
              <a:schemeClr val="tx1"/>
            </a:solidFill>
            <a:miter lim="800000"/>
            <a:headEnd/>
            <a:tailEnd/>
          </a:ln>
        </p:spPr>
        <p:txBody>
          <a:bodyPr wrap="none"/>
          <a:lstStyle/>
          <a:p>
            <a:endParaRPr lang="en-US"/>
          </a:p>
        </p:txBody>
      </p:sp>
      <p:sp>
        <p:nvSpPr>
          <p:cNvPr id="46086" name="Line 7"/>
          <p:cNvSpPr>
            <a:spLocks noChangeShapeType="1"/>
          </p:cNvSpPr>
          <p:nvPr/>
        </p:nvSpPr>
        <p:spPr bwMode="auto">
          <a:xfrm>
            <a:off x="1981200" y="3733800"/>
            <a:ext cx="1524000" cy="0"/>
          </a:xfrm>
          <a:prstGeom prst="line">
            <a:avLst/>
          </a:prstGeom>
          <a:noFill/>
          <a:ln w="9525">
            <a:solidFill>
              <a:schemeClr val="tx1"/>
            </a:solidFill>
            <a:miter lim="800000"/>
            <a:headEnd/>
            <a:tailEnd/>
          </a:ln>
        </p:spPr>
        <p:txBody>
          <a:bodyPr wrap="none"/>
          <a:lstStyle/>
          <a:p>
            <a:endParaRPr lang="en-US"/>
          </a:p>
        </p:txBody>
      </p:sp>
      <p:sp>
        <p:nvSpPr>
          <p:cNvPr id="46087" name="Line 8"/>
          <p:cNvSpPr>
            <a:spLocks noChangeShapeType="1"/>
          </p:cNvSpPr>
          <p:nvPr/>
        </p:nvSpPr>
        <p:spPr bwMode="auto">
          <a:xfrm flipH="1">
            <a:off x="3505200" y="47244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46088" name="Line 9"/>
          <p:cNvSpPr>
            <a:spLocks noChangeShapeType="1"/>
          </p:cNvSpPr>
          <p:nvPr/>
        </p:nvSpPr>
        <p:spPr bwMode="auto">
          <a:xfrm>
            <a:off x="1981200" y="2362200"/>
            <a:ext cx="1524000" cy="0"/>
          </a:xfrm>
          <a:prstGeom prst="line">
            <a:avLst/>
          </a:prstGeom>
          <a:noFill/>
          <a:ln w="9525">
            <a:solidFill>
              <a:schemeClr val="tx1"/>
            </a:solidFill>
            <a:miter lim="800000"/>
            <a:headEnd/>
            <a:tailEnd/>
          </a:ln>
        </p:spPr>
        <p:txBody>
          <a:bodyPr wrap="none"/>
          <a:lstStyle/>
          <a:p>
            <a:endParaRPr lang="en-US"/>
          </a:p>
        </p:txBody>
      </p:sp>
      <p:sp>
        <p:nvSpPr>
          <p:cNvPr id="46089" name="Text Box 10"/>
          <p:cNvSpPr txBox="1">
            <a:spLocks noChangeArrowheads="1"/>
          </p:cNvSpPr>
          <p:nvPr/>
        </p:nvSpPr>
        <p:spPr bwMode="auto">
          <a:xfrm>
            <a:off x="2286000" y="1905000"/>
            <a:ext cx="865188" cy="366713"/>
          </a:xfrm>
          <a:prstGeom prst="rect">
            <a:avLst/>
          </a:prstGeom>
          <a:noFill/>
          <a:ln w="9525">
            <a:noFill/>
            <a:miter lim="800000"/>
            <a:headEnd/>
            <a:tailEnd/>
          </a:ln>
        </p:spPr>
        <p:txBody>
          <a:bodyPr wrap="none">
            <a:spAutoFit/>
          </a:bodyPr>
          <a:lstStyle/>
          <a:p>
            <a:r>
              <a:rPr lang="en-US" sz="1800" b="1"/>
              <a:t>stack</a:t>
            </a:r>
          </a:p>
        </p:txBody>
      </p:sp>
      <p:sp>
        <p:nvSpPr>
          <p:cNvPr id="46090" name="Text Box 11"/>
          <p:cNvSpPr txBox="1">
            <a:spLocks noChangeArrowheads="1"/>
          </p:cNvSpPr>
          <p:nvPr/>
        </p:nvSpPr>
        <p:spPr bwMode="auto">
          <a:xfrm>
            <a:off x="2362200" y="3733800"/>
            <a:ext cx="614363" cy="366713"/>
          </a:xfrm>
          <a:prstGeom prst="rect">
            <a:avLst/>
          </a:prstGeom>
          <a:noFill/>
          <a:ln w="9525">
            <a:noFill/>
            <a:miter lim="800000"/>
            <a:headEnd/>
            <a:tailEnd/>
          </a:ln>
        </p:spPr>
        <p:txBody>
          <a:bodyPr wrap="none">
            <a:spAutoFit/>
          </a:bodyPr>
          <a:lstStyle/>
          <a:p>
            <a:r>
              <a:rPr lang="en-US" sz="1800" b="1">
                <a:solidFill>
                  <a:srgbClr val="008000"/>
                </a:solidFill>
              </a:rPr>
              <a:t>bss</a:t>
            </a:r>
          </a:p>
        </p:txBody>
      </p:sp>
      <p:sp>
        <p:nvSpPr>
          <p:cNvPr id="46091" name="Line 12"/>
          <p:cNvSpPr>
            <a:spLocks noChangeShapeType="1"/>
          </p:cNvSpPr>
          <p:nvPr/>
        </p:nvSpPr>
        <p:spPr bwMode="auto">
          <a:xfrm>
            <a:off x="1981200" y="4114800"/>
            <a:ext cx="1524000" cy="0"/>
          </a:xfrm>
          <a:prstGeom prst="line">
            <a:avLst/>
          </a:prstGeom>
          <a:noFill/>
          <a:ln w="9525">
            <a:solidFill>
              <a:schemeClr val="tx1"/>
            </a:solidFill>
            <a:miter lim="800000"/>
            <a:headEnd/>
            <a:tailEnd/>
          </a:ln>
        </p:spPr>
        <p:txBody>
          <a:bodyPr wrap="none"/>
          <a:lstStyle/>
          <a:p>
            <a:endParaRPr lang="en-US"/>
          </a:p>
        </p:txBody>
      </p:sp>
      <p:sp>
        <p:nvSpPr>
          <p:cNvPr id="46092" name="Text Box 13"/>
          <p:cNvSpPr txBox="1">
            <a:spLocks noChangeArrowheads="1"/>
          </p:cNvSpPr>
          <p:nvPr/>
        </p:nvSpPr>
        <p:spPr bwMode="auto">
          <a:xfrm>
            <a:off x="2286000" y="3352800"/>
            <a:ext cx="812800" cy="366713"/>
          </a:xfrm>
          <a:prstGeom prst="rect">
            <a:avLst/>
          </a:prstGeom>
          <a:noFill/>
          <a:ln w="9525">
            <a:noFill/>
            <a:miter lim="800000"/>
            <a:headEnd/>
            <a:tailEnd/>
          </a:ln>
        </p:spPr>
        <p:txBody>
          <a:bodyPr wrap="none">
            <a:spAutoFit/>
          </a:bodyPr>
          <a:lstStyle/>
          <a:p>
            <a:r>
              <a:rPr lang="en-US" sz="1800" b="1">
                <a:solidFill>
                  <a:srgbClr val="FF0000"/>
                </a:solidFill>
              </a:rPr>
              <a:t>heap</a:t>
            </a:r>
          </a:p>
        </p:txBody>
      </p:sp>
      <p:sp>
        <p:nvSpPr>
          <p:cNvPr id="46093" name="Line 14"/>
          <p:cNvSpPr>
            <a:spLocks noChangeShapeType="1"/>
          </p:cNvSpPr>
          <p:nvPr/>
        </p:nvSpPr>
        <p:spPr bwMode="auto">
          <a:xfrm>
            <a:off x="1981200" y="3352800"/>
            <a:ext cx="1524000" cy="0"/>
          </a:xfrm>
          <a:prstGeom prst="line">
            <a:avLst/>
          </a:prstGeom>
          <a:noFill/>
          <a:ln w="9525">
            <a:solidFill>
              <a:schemeClr val="tx1"/>
            </a:solidFill>
            <a:miter lim="800000"/>
            <a:headEnd/>
            <a:tailEnd/>
          </a:ln>
        </p:spPr>
        <p:txBody>
          <a:bodyPr wrap="none"/>
          <a:lstStyle/>
          <a:p>
            <a:endParaRPr lang="en-US"/>
          </a:p>
        </p:txBody>
      </p:sp>
      <p:sp>
        <p:nvSpPr>
          <p:cNvPr id="46094" name="Line 15"/>
          <p:cNvSpPr>
            <a:spLocks noChangeShapeType="1"/>
          </p:cNvSpPr>
          <p:nvPr/>
        </p:nvSpPr>
        <p:spPr bwMode="auto">
          <a:xfrm>
            <a:off x="2743200" y="2362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46095" name="Line 16"/>
          <p:cNvSpPr>
            <a:spLocks noChangeShapeType="1"/>
          </p:cNvSpPr>
          <p:nvPr/>
        </p:nvSpPr>
        <p:spPr bwMode="auto">
          <a:xfrm flipV="1">
            <a:off x="2743200" y="30480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46096" name="Text Box 17"/>
          <p:cNvSpPr txBox="1">
            <a:spLocks noChangeArrowheads="1"/>
          </p:cNvSpPr>
          <p:nvPr/>
        </p:nvSpPr>
        <p:spPr bwMode="auto">
          <a:xfrm>
            <a:off x="609600" y="5257800"/>
            <a:ext cx="3148013" cy="923925"/>
          </a:xfrm>
          <a:prstGeom prst="rect">
            <a:avLst/>
          </a:prstGeom>
          <a:noFill/>
          <a:ln w="9525">
            <a:noFill/>
            <a:miter lim="800000"/>
            <a:headEnd/>
            <a:tailEnd/>
          </a:ln>
        </p:spPr>
        <p:txBody>
          <a:bodyPr wrap="none">
            <a:spAutoFit/>
          </a:bodyPr>
          <a:lstStyle/>
          <a:p>
            <a:r>
              <a:rPr lang="en-US" sz="1800" b="1"/>
              <a:t>Process working space</a:t>
            </a:r>
          </a:p>
          <a:p>
            <a:r>
              <a:rPr lang="en-US" sz="1800" b="1"/>
              <a:t>	     or </a:t>
            </a:r>
          </a:p>
          <a:p>
            <a:r>
              <a:rPr lang="en-US" sz="1800" b="1"/>
              <a:t>Run-time environment</a:t>
            </a:r>
          </a:p>
        </p:txBody>
      </p:sp>
      <p:sp>
        <p:nvSpPr>
          <p:cNvPr id="46097" name="Text Box 18"/>
          <p:cNvSpPr txBox="1">
            <a:spLocks noChangeArrowheads="1"/>
          </p:cNvSpPr>
          <p:nvPr/>
        </p:nvSpPr>
        <p:spPr bwMode="auto">
          <a:xfrm>
            <a:off x="4632325" y="4502150"/>
            <a:ext cx="4114800" cy="396875"/>
          </a:xfrm>
          <a:prstGeom prst="rect">
            <a:avLst/>
          </a:prstGeom>
          <a:noFill/>
          <a:ln w="9525">
            <a:noFill/>
            <a:miter lim="800000"/>
            <a:headEnd/>
            <a:tailEnd/>
          </a:ln>
        </p:spPr>
        <p:txBody>
          <a:bodyPr wrap="none">
            <a:spAutoFit/>
          </a:bodyPr>
          <a:lstStyle/>
          <a:p>
            <a:r>
              <a:rPr lang="en-US" sz="2000"/>
              <a:t>Program text (write protected)</a:t>
            </a:r>
          </a:p>
        </p:txBody>
      </p:sp>
      <p:sp>
        <p:nvSpPr>
          <p:cNvPr id="46098" name="Line 19"/>
          <p:cNvSpPr>
            <a:spLocks noChangeShapeType="1"/>
          </p:cNvSpPr>
          <p:nvPr/>
        </p:nvSpPr>
        <p:spPr bwMode="auto">
          <a:xfrm flipH="1">
            <a:off x="3505200" y="42672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46099" name="Text Box 20"/>
          <p:cNvSpPr txBox="1">
            <a:spLocks noChangeArrowheads="1"/>
          </p:cNvSpPr>
          <p:nvPr/>
        </p:nvSpPr>
        <p:spPr bwMode="auto">
          <a:xfrm>
            <a:off x="4648200" y="4114800"/>
            <a:ext cx="3603625" cy="396875"/>
          </a:xfrm>
          <a:prstGeom prst="rect">
            <a:avLst/>
          </a:prstGeom>
          <a:noFill/>
          <a:ln w="9525">
            <a:noFill/>
            <a:miter lim="800000"/>
            <a:headEnd/>
            <a:tailEnd/>
          </a:ln>
        </p:spPr>
        <p:txBody>
          <a:bodyPr wrap="none">
            <a:spAutoFit/>
          </a:bodyPr>
          <a:lstStyle/>
          <a:p>
            <a:r>
              <a:rPr lang="en-US" sz="2000"/>
              <a:t>Constants / initialized data</a:t>
            </a:r>
          </a:p>
        </p:txBody>
      </p:sp>
      <p:sp>
        <p:nvSpPr>
          <p:cNvPr id="46100" name="Line 21"/>
          <p:cNvSpPr>
            <a:spLocks noChangeShapeType="1"/>
          </p:cNvSpPr>
          <p:nvPr/>
        </p:nvSpPr>
        <p:spPr bwMode="auto">
          <a:xfrm flipH="1">
            <a:off x="3505200" y="38862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46101" name="Text Box 22"/>
          <p:cNvSpPr txBox="1">
            <a:spLocks noChangeArrowheads="1"/>
          </p:cNvSpPr>
          <p:nvPr/>
        </p:nvSpPr>
        <p:spPr bwMode="auto">
          <a:xfrm>
            <a:off x="4648200" y="3733800"/>
            <a:ext cx="3554413" cy="396875"/>
          </a:xfrm>
          <a:prstGeom prst="rect">
            <a:avLst/>
          </a:prstGeom>
          <a:noFill/>
          <a:ln w="9525">
            <a:noFill/>
            <a:miter lim="800000"/>
            <a:headEnd/>
            <a:tailEnd/>
          </a:ln>
        </p:spPr>
        <p:txBody>
          <a:bodyPr wrap="none">
            <a:spAutoFit/>
          </a:bodyPr>
          <a:lstStyle/>
          <a:p>
            <a:r>
              <a:rPr lang="en-US" sz="2000"/>
              <a:t>Global and static variables</a:t>
            </a:r>
          </a:p>
        </p:txBody>
      </p:sp>
      <p:sp>
        <p:nvSpPr>
          <p:cNvPr id="46102" name="Line 23"/>
          <p:cNvSpPr>
            <a:spLocks noChangeShapeType="1"/>
          </p:cNvSpPr>
          <p:nvPr/>
        </p:nvSpPr>
        <p:spPr bwMode="auto">
          <a:xfrm flipH="1">
            <a:off x="3505200" y="35052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46103" name="Text Box 24"/>
          <p:cNvSpPr txBox="1">
            <a:spLocks noChangeArrowheads="1"/>
          </p:cNvSpPr>
          <p:nvPr/>
        </p:nvSpPr>
        <p:spPr bwMode="auto">
          <a:xfrm>
            <a:off x="4648200" y="3352800"/>
            <a:ext cx="4197350" cy="396875"/>
          </a:xfrm>
          <a:prstGeom prst="rect">
            <a:avLst/>
          </a:prstGeom>
          <a:noFill/>
          <a:ln w="9525">
            <a:noFill/>
            <a:miter lim="800000"/>
            <a:headEnd/>
            <a:tailEnd/>
          </a:ln>
        </p:spPr>
        <p:txBody>
          <a:bodyPr wrap="none">
            <a:spAutoFit/>
          </a:bodyPr>
          <a:lstStyle/>
          <a:p>
            <a:r>
              <a:rPr lang="en-US" sz="2000"/>
              <a:t>Dynamically allocated variables</a:t>
            </a:r>
          </a:p>
        </p:txBody>
      </p:sp>
      <p:sp>
        <p:nvSpPr>
          <p:cNvPr id="46104" name="Line 25"/>
          <p:cNvSpPr>
            <a:spLocks noChangeShapeType="1"/>
          </p:cNvSpPr>
          <p:nvPr/>
        </p:nvSpPr>
        <p:spPr bwMode="auto">
          <a:xfrm flipH="1">
            <a:off x="3505200" y="21336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46105" name="Text Box 26"/>
          <p:cNvSpPr txBox="1">
            <a:spLocks noChangeArrowheads="1"/>
          </p:cNvSpPr>
          <p:nvPr/>
        </p:nvSpPr>
        <p:spPr bwMode="auto">
          <a:xfrm>
            <a:off x="4648200" y="1905000"/>
            <a:ext cx="3973513" cy="1006475"/>
          </a:xfrm>
          <a:prstGeom prst="rect">
            <a:avLst/>
          </a:prstGeom>
          <a:noFill/>
          <a:ln w="9525">
            <a:noFill/>
            <a:miter lim="800000"/>
            <a:headEnd/>
            <a:tailEnd/>
          </a:ln>
        </p:spPr>
        <p:txBody>
          <a:bodyPr wrap="none">
            <a:spAutoFit/>
          </a:bodyPr>
          <a:lstStyle/>
          <a:p>
            <a:r>
              <a:rPr lang="en-US" sz="2000"/>
              <a:t>Dynamic link, return address,</a:t>
            </a:r>
          </a:p>
          <a:p>
            <a:r>
              <a:rPr lang="en-US" sz="2000"/>
              <a:t>Local variables, function</a:t>
            </a:r>
          </a:p>
          <a:p>
            <a:r>
              <a:rPr lang="en-US" sz="2000"/>
              <a:t>Parameters, …</a:t>
            </a:r>
          </a:p>
        </p:txBody>
      </p:sp>
      <p:sp>
        <p:nvSpPr>
          <p:cNvPr id="46106" name="Text Box 27"/>
          <p:cNvSpPr txBox="1">
            <a:spLocks noChangeArrowheads="1"/>
          </p:cNvSpPr>
          <p:nvPr/>
        </p:nvSpPr>
        <p:spPr bwMode="auto">
          <a:xfrm>
            <a:off x="457200" y="4495800"/>
            <a:ext cx="944563" cy="366713"/>
          </a:xfrm>
          <a:prstGeom prst="rect">
            <a:avLst/>
          </a:prstGeom>
          <a:noFill/>
          <a:ln w="9525">
            <a:noFill/>
            <a:miter lim="800000"/>
            <a:headEnd/>
            <a:tailEnd/>
          </a:ln>
        </p:spPr>
        <p:txBody>
          <a:bodyPr wrap="none">
            <a:spAutoFit/>
          </a:bodyPr>
          <a:lstStyle/>
          <a:p>
            <a:r>
              <a:rPr lang="en-US" sz="1800" b="1">
                <a:solidFill>
                  <a:srgbClr val="3333FF"/>
                </a:solidFill>
              </a:rPr>
              <a:t>x = 4;</a:t>
            </a:r>
          </a:p>
        </p:txBody>
      </p:sp>
      <p:sp>
        <p:nvSpPr>
          <p:cNvPr id="46107" name="Text Box 28"/>
          <p:cNvSpPr txBox="1">
            <a:spLocks noChangeArrowheads="1"/>
          </p:cNvSpPr>
          <p:nvPr/>
        </p:nvSpPr>
        <p:spPr bwMode="auto">
          <a:xfrm>
            <a:off x="381000" y="4114800"/>
            <a:ext cx="1600200" cy="366713"/>
          </a:xfrm>
          <a:prstGeom prst="rect">
            <a:avLst/>
          </a:prstGeom>
          <a:noFill/>
          <a:ln w="9525">
            <a:noFill/>
            <a:miter lim="800000"/>
            <a:headEnd/>
            <a:tailEnd/>
          </a:ln>
        </p:spPr>
        <p:txBody>
          <a:bodyPr>
            <a:spAutoFit/>
          </a:bodyPr>
          <a:lstStyle/>
          <a:p>
            <a:r>
              <a:rPr lang="en-US" sz="1800" b="1">
                <a:solidFill>
                  <a:srgbClr val="FF9900"/>
                </a:solidFill>
              </a:rPr>
              <a:t>int y = 7;</a:t>
            </a:r>
          </a:p>
        </p:txBody>
      </p:sp>
      <p:sp>
        <p:nvSpPr>
          <p:cNvPr id="46108" name="Text Box 29"/>
          <p:cNvSpPr txBox="1">
            <a:spLocks noChangeArrowheads="1"/>
          </p:cNvSpPr>
          <p:nvPr/>
        </p:nvSpPr>
        <p:spPr bwMode="auto">
          <a:xfrm>
            <a:off x="381000" y="3733800"/>
            <a:ext cx="1600200" cy="366713"/>
          </a:xfrm>
          <a:prstGeom prst="rect">
            <a:avLst/>
          </a:prstGeom>
          <a:noFill/>
          <a:ln w="9525">
            <a:noFill/>
            <a:miter lim="800000"/>
            <a:headEnd/>
            <a:tailEnd/>
          </a:ln>
        </p:spPr>
        <p:txBody>
          <a:bodyPr>
            <a:spAutoFit/>
          </a:bodyPr>
          <a:lstStyle/>
          <a:p>
            <a:r>
              <a:rPr lang="en-US" sz="1800" b="1">
                <a:solidFill>
                  <a:srgbClr val="008000"/>
                </a:solidFill>
              </a:rPr>
              <a:t>int z;</a:t>
            </a:r>
          </a:p>
        </p:txBody>
      </p:sp>
      <p:sp>
        <p:nvSpPr>
          <p:cNvPr id="46109" name="Text Box 30"/>
          <p:cNvSpPr txBox="1">
            <a:spLocks noChangeArrowheads="1"/>
          </p:cNvSpPr>
          <p:nvPr/>
        </p:nvSpPr>
        <p:spPr bwMode="auto">
          <a:xfrm>
            <a:off x="381000" y="3352800"/>
            <a:ext cx="1600200" cy="366713"/>
          </a:xfrm>
          <a:prstGeom prst="rect">
            <a:avLst/>
          </a:prstGeom>
          <a:noFill/>
          <a:ln w="9525">
            <a:noFill/>
            <a:miter lim="800000"/>
            <a:headEnd/>
            <a:tailEnd/>
          </a:ln>
        </p:spPr>
        <p:txBody>
          <a:bodyPr>
            <a:spAutoFit/>
          </a:bodyPr>
          <a:lstStyle/>
          <a:p>
            <a:r>
              <a:rPr lang="en-US" sz="1800" b="1">
                <a:solidFill>
                  <a:srgbClr val="FF0000"/>
                </a:solidFill>
              </a:rPr>
              <a:t>malloc(n);</a:t>
            </a:r>
          </a:p>
        </p:txBody>
      </p:sp>
      <p:sp>
        <p:nvSpPr>
          <p:cNvPr id="46110" name="Line 31"/>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46111" name="Rectangle 32"/>
          <p:cNvSpPr>
            <a:spLocks noChangeArrowheads="1"/>
          </p:cNvSpPr>
          <p:nvPr/>
        </p:nvSpPr>
        <p:spPr bwMode="auto">
          <a:xfrm>
            <a:off x="1371600" y="228600"/>
            <a:ext cx="6353175" cy="701675"/>
          </a:xfrm>
          <a:prstGeom prst="rect">
            <a:avLst/>
          </a:prstGeom>
          <a:noFill/>
          <a:ln w="9525">
            <a:noFill/>
            <a:miter lim="800000"/>
            <a:headEnd/>
            <a:tailEnd/>
          </a:ln>
        </p:spPr>
        <p:txBody>
          <a:bodyPr wrap="none">
            <a:spAutoFit/>
          </a:bodyPr>
          <a:lstStyle/>
          <a:p>
            <a:pPr algn="ctr"/>
            <a:r>
              <a:rPr lang="en-US" sz="4000" b="1">
                <a:solidFill>
                  <a:srgbClr val="3366FF"/>
                </a:solidFill>
                <a:latin typeface="Times New Roman" pitchFamily="18" charset="0"/>
              </a:rPr>
              <a:t>COP 3402 Systems Software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7105" name="Rectangle 3"/>
          <p:cNvSpPr>
            <a:spLocks noChangeArrowheads="1"/>
          </p:cNvSpPr>
          <p:nvPr/>
        </p:nvSpPr>
        <p:spPr bwMode="auto">
          <a:xfrm>
            <a:off x="1905000" y="3581400"/>
            <a:ext cx="1524000" cy="29718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8" charset="0"/>
            </a:endParaRPr>
          </a:p>
        </p:txBody>
      </p:sp>
      <p:sp>
        <p:nvSpPr>
          <p:cNvPr id="47106" name="Text Box 4"/>
          <p:cNvSpPr txBox="1">
            <a:spLocks noChangeArrowheads="1"/>
          </p:cNvSpPr>
          <p:nvPr/>
        </p:nvSpPr>
        <p:spPr bwMode="auto">
          <a:xfrm>
            <a:off x="1905000" y="6172200"/>
            <a:ext cx="1169988" cy="366713"/>
          </a:xfrm>
          <a:prstGeom prst="rect">
            <a:avLst/>
          </a:prstGeom>
          <a:noFill/>
          <a:ln w="9525">
            <a:noFill/>
            <a:miter lim="800000"/>
            <a:headEnd/>
            <a:tailEnd/>
          </a:ln>
        </p:spPr>
        <p:txBody>
          <a:bodyPr>
            <a:spAutoFit/>
          </a:bodyPr>
          <a:lstStyle/>
          <a:p>
            <a:r>
              <a:rPr lang="en-US" sz="1800" b="1"/>
              <a:t>    </a:t>
            </a:r>
            <a:r>
              <a:rPr lang="en-US" sz="1800" b="1">
                <a:solidFill>
                  <a:srgbClr val="3333FF"/>
                </a:solidFill>
              </a:rPr>
              <a:t>code</a:t>
            </a:r>
          </a:p>
        </p:txBody>
      </p:sp>
      <p:sp>
        <p:nvSpPr>
          <p:cNvPr id="47107" name="Text Box 5"/>
          <p:cNvSpPr txBox="1">
            <a:spLocks noChangeArrowheads="1"/>
          </p:cNvSpPr>
          <p:nvPr/>
        </p:nvSpPr>
        <p:spPr bwMode="auto">
          <a:xfrm>
            <a:off x="2286000" y="5715000"/>
            <a:ext cx="754063" cy="366713"/>
          </a:xfrm>
          <a:prstGeom prst="rect">
            <a:avLst/>
          </a:prstGeom>
          <a:noFill/>
          <a:ln w="9525">
            <a:noFill/>
            <a:miter lim="800000"/>
            <a:headEnd/>
            <a:tailEnd/>
          </a:ln>
        </p:spPr>
        <p:txBody>
          <a:bodyPr wrap="none">
            <a:spAutoFit/>
          </a:bodyPr>
          <a:lstStyle/>
          <a:p>
            <a:r>
              <a:rPr lang="en-US" sz="1800" b="1">
                <a:solidFill>
                  <a:srgbClr val="FF9900"/>
                </a:solidFill>
              </a:rPr>
              <a:t>data</a:t>
            </a:r>
          </a:p>
        </p:txBody>
      </p:sp>
      <p:sp>
        <p:nvSpPr>
          <p:cNvPr id="47108" name="Line 6"/>
          <p:cNvSpPr>
            <a:spLocks noChangeShapeType="1"/>
          </p:cNvSpPr>
          <p:nvPr/>
        </p:nvSpPr>
        <p:spPr bwMode="auto">
          <a:xfrm>
            <a:off x="1905000" y="6096000"/>
            <a:ext cx="1524000" cy="0"/>
          </a:xfrm>
          <a:prstGeom prst="line">
            <a:avLst/>
          </a:prstGeom>
          <a:noFill/>
          <a:ln w="9525">
            <a:solidFill>
              <a:schemeClr val="tx1"/>
            </a:solidFill>
            <a:miter lim="800000"/>
            <a:headEnd/>
            <a:tailEnd/>
          </a:ln>
        </p:spPr>
        <p:txBody>
          <a:bodyPr wrap="none"/>
          <a:lstStyle/>
          <a:p>
            <a:endParaRPr lang="en-US"/>
          </a:p>
        </p:txBody>
      </p:sp>
      <p:sp>
        <p:nvSpPr>
          <p:cNvPr id="47109" name="Line 7"/>
          <p:cNvSpPr>
            <a:spLocks noChangeShapeType="1"/>
          </p:cNvSpPr>
          <p:nvPr/>
        </p:nvSpPr>
        <p:spPr bwMode="auto">
          <a:xfrm>
            <a:off x="1905000" y="5334000"/>
            <a:ext cx="1524000" cy="0"/>
          </a:xfrm>
          <a:prstGeom prst="line">
            <a:avLst/>
          </a:prstGeom>
          <a:noFill/>
          <a:ln w="9525">
            <a:solidFill>
              <a:schemeClr val="tx1"/>
            </a:solidFill>
            <a:miter lim="800000"/>
            <a:headEnd/>
            <a:tailEnd/>
          </a:ln>
        </p:spPr>
        <p:txBody>
          <a:bodyPr wrap="none"/>
          <a:lstStyle/>
          <a:p>
            <a:endParaRPr lang="en-US"/>
          </a:p>
        </p:txBody>
      </p:sp>
      <p:sp>
        <p:nvSpPr>
          <p:cNvPr id="47110" name="Line 8"/>
          <p:cNvSpPr>
            <a:spLocks noChangeShapeType="1"/>
          </p:cNvSpPr>
          <p:nvPr/>
        </p:nvSpPr>
        <p:spPr bwMode="auto">
          <a:xfrm>
            <a:off x="1905000" y="3962400"/>
            <a:ext cx="1524000" cy="0"/>
          </a:xfrm>
          <a:prstGeom prst="line">
            <a:avLst/>
          </a:prstGeom>
          <a:noFill/>
          <a:ln w="9525">
            <a:solidFill>
              <a:schemeClr val="tx1"/>
            </a:solidFill>
            <a:miter lim="800000"/>
            <a:headEnd/>
            <a:tailEnd/>
          </a:ln>
        </p:spPr>
        <p:txBody>
          <a:bodyPr wrap="none"/>
          <a:lstStyle/>
          <a:p>
            <a:endParaRPr lang="en-US"/>
          </a:p>
        </p:txBody>
      </p:sp>
      <p:sp>
        <p:nvSpPr>
          <p:cNvPr id="47111" name="Text Box 9"/>
          <p:cNvSpPr txBox="1">
            <a:spLocks noChangeArrowheads="1"/>
          </p:cNvSpPr>
          <p:nvPr/>
        </p:nvSpPr>
        <p:spPr bwMode="auto">
          <a:xfrm>
            <a:off x="2209800" y="3505200"/>
            <a:ext cx="865188" cy="366713"/>
          </a:xfrm>
          <a:prstGeom prst="rect">
            <a:avLst/>
          </a:prstGeom>
          <a:noFill/>
          <a:ln w="9525">
            <a:noFill/>
            <a:miter lim="800000"/>
            <a:headEnd/>
            <a:tailEnd/>
          </a:ln>
        </p:spPr>
        <p:txBody>
          <a:bodyPr wrap="none">
            <a:spAutoFit/>
          </a:bodyPr>
          <a:lstStyle/>
          <a:p>
            <a:r>
              <a:rPr lang="en-US" sz="1800" b="1"/>
              <a:t>stack</a:t>
            </a:r>
          </a:p>
        </p:txBody>
      </p:sp>
      <p:sp>
        <p:nvSpPr>
          <p:cNvPr id="47112" name="Text Box 10"/>
          <p:cNvSpPr txBox="1">
            <a:spLocks noChangeArrowheads="1"/>
          </p:cNvSpPr>
          <p:nvPr/>
        </p:nvSpPr>
        <p:spPr bwMode="auto">
          <a:xfrm>
            <a:off x="2286000" y="5334000"/>
            <a:ext cx="614363" cy="366713"/>
          </a:xfrm>
          <a:prstGeom prst="rect">
            <a:avLst/>
          </a:prstGeom>
          <a:noFill/>
          <a:ln w="9525">
            <a:noFill/>
            <a:miter lim="800000"/>
            <a:headEnd/>
            <a:tailEnd/>
          </a:ln>
        </p:spPr>
        <p:txBody>
          <a:bodyPr wrap="none">
            <a:spAutoFit/>
          </a:bodyPr>
          <a:lstStyle/>
          <a:p>
            <a:r>
              <a:rPr lang="en-US" sz="1800" b="1">
                <a:solidFill>
                  <a:srgbClr val="008000"/>
                </a:solidFill>
              </a:rPr>
              <a:t>bss</a:t>
            </a:r>
          </a:p>
        </p:txBody>
      </p:sp>
      <p:sp>
        <p:nvSpPr>
          <p:cNvPr id="47113" name="Line 11"/>
          <p:cNvSpPr>
            <a:spLocks noChangeShapeType="1"/>
          </p:cNvSpPr>
          <p:nvPr/>
        </p:nvSpPr>
        <p:spPr bwMode="auto">
          <a:xfrm>
            <a:off x="1905000" y="5715000"/>
            <a:ext cx="1524000" cy="0"/>
          </a:xfrm>
          <a:prstGeom prst="line">
            <a:avLst/>
          </a:prstGeom>
          <a:noFill/>
          <a:ln w="9525">
            <a:solidFill>
              <a:schemeClr val="tx1"/>
            </a:solidFill>
            <a:miter lim="800000"/>
            <a:headEnd/>
            <a:tailEnd/>
          </a:ln>
        </p:spPr>
        <p:txBody>
          <a:bodyPr wrap="none"/>
          <a:lstStyle/>
          <a:p>
            <a:endParaRPr lang="en-US"/>
          </a:p>
        </p:txBody>
      </p:sp>
      <p:sp>
        <p:nvSpPr>
          <p:cNvPr id="47114" name="Text Box 12"/>
          <p:cNvSpPr txBox="1">
            <a:spLocks noChangeArrowheads="1"/>
          </p:cNvSpPr>
          <p:nvPr/>
        </p:nvSpPr>
        <p:spPr bwMode="auto">
          <a:xfrm>
            <a:off x="2209800" y="4953000"/>
            <a:ext cx="812800" cy="366713"/>
          </a:xfrm>
          <a:prstGeom prst="rect">
            <a:avLst/>
          </a:prstGeom>
          <a:noFill/>
          <a:ln w="9525">
            <a:noFill/>
            <a:miter lim="800000"/>
            <a:headEnd/>
            <a:tailEnd/>
          </a:ln>
        </p:spPr>
        <p:txBody>
          <a:bodyPr wrap="none">
            <a:spAutoFit/>
          </a:bodyPr>
          <a:lstStyle/>
          <a:p>
            <a:r>
              <a:rPr lang="en-US" sz="1800" b="1">
                <a:solidFill>
                  <a:srgbClr val="FF0000"/>
                </a:solidFill>
              </a:rPr>
              <a:t>heap</a:t>
            </a:r>
          </a:p>
        </p:txBody>
      </p:sp>
      <p:sp>
        <p:nvSpPr>
          <p:cNvPr id="47115" name="Line 13"/>
          <p:cNvSpPr>
            <a:spLocks noChangeShapeType="1"/>
          </p:cNvSpPr>
          <p:nvPr/>
        </p:nvSpPr>
        <p:spPr bwMode="auto">
          <a:xfrm>
            <a:off x="1905000" y="4953000"/>
            <a:ext cx="1524000" cy="0"/>
          </a:xfrm>
          <a:prstGeom prst="line">
            <a:avLst/>
          </a:prstGeom>
          <a:noFill/>
          <a:ln w="9525">
            <a:solidFill>
              <a:schemeClr val="tx1"/>
            </a:solidFill>
            <a:miter lim="800000"/>
            <a:headEnd/>
            <a:tailEnd/>
          </a:ln>
        </p:spPr>
        <p:txBody>
          <a:bodyPr wrap="none"/>
          <a:lstStyle/>
          <a:p>
            <a:endParaRPr lang="en-US"/>
          </a:p>
        </p:txBody>
      </p:sp>
      <p:sp>
        <p:nvSpPr>
          <p:cNvPr id="47116" name="Line 14"/>
          <p:cNvSpPr>
            <a:spLocks noChangeShapeType="1"/>
          </p:cNvSpPr>
          <p:nvPr/>
        </p:nvSpPr>
        <p:spPr bwMode="auto">
          <a:xfrm>
            <a:off x="2667000" y="39624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47117" name="Line 15"/>
          <p:cNvSpPr>
            <a:spLocks noChangeShapeType="1"/>
          </p:cNvSpPr>
          <p:nvPr/>
        </p:nvSpPr>
        <p:spPr bwMode="auto">
          <a:xfrm flipV="1">
            <a:off x="2667000" y="4648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47118" name="Text Box 16"/>
          <p:cNvSpPr txBox="1">
            <a:spLocks noChangeArrowheads="1"/>
          </p:cNvSpPr>
          <p:nvPr/>
        </p:nvSpPr>
        <p:spPr bwMode="auto">
          <a:xfrm>
            <a:off x="533400" y="1295400"/>
            <a:ext cx="3122613" cy="366713"/>
          </a:xfrm>
          <a:prstGeom prst="rect">
            <a:avLst/>
          </a:prstGeom>
          <a:noFill/>
          <a:ln w="9525">
            <a:noFill/>
            <a:miter lim="800000"/>
            <a:headEnd/>
            <a:tailEnd/>
          </a:ln>
        </p:spPr>
        <p:txBody>
          <a:bodyPr wrap="none">
            <a:spAutoFit/>
          </a:bodyPr>
          <a:lstStyle/>
          <a:p>
            <a:r>
              <a:rPr lang="en-US" sz="1800" b="1"/>
              <a:t>Process working space</a:t>
            </a:r>
          </a:p>
        </p:txBody>
      </p:sp>
      <p:sp>
        <p:nvSpPr>
          <p:cNvPr id="47119" name="Text Box 17"/>
          <p:cNvSpPr txBox="1">
            <a:spLocks noChangeArrowheads="1"/>
          </p:cNvSpPr>
          <p:nvPr/>
        </p:nvSpPr>
        <p:spPr bwMode="auto">
          <a:xfrm>
            <a:off x="381000" y="6096000"/>
            <a:ext cx="944563" cy="366713"/>
          </a:xfrm>
          <a:prstGeom prst="rect">
            <a:avLst/>
          </a:prstGeom>
          <a:noFill/>
          <a:ln w="9525">
            <a:noFill/>
            <a:miter lim="800000"/>
            <a:headEnd/>
            <a:tailEnd/>
          </a:ln>
        </p:spPr>
        <p:txBody>
          <a:bodyPr wrap="none">
            <a:spAutoFit/>
          </a:bodyPr>
          <a:lstStyle/>
          <a:p>
            <a:r>
              <a:rPr lang="en-US" sz="1800" b="1">
                <a:solidFill>
                  <a:srgbClr val="3333FF"/>
                </a:solidFill>
              </a:rPr>
              <a:t>x = 4;</a:t>
            </a:r>
          </a:p>
        </p:txBody>
      </p:sp>
      <p:sp>
        <p:nvSpPr>
          <p:cNvPr id="47120" name="Text Box 18"/>
          <p:cNvSpPr txBox="1">
            <a:spLocks noChangeArrowheads="1"/>
          </p:cNvSpPr>
          <p:nvPr/>
        </p:nvSpPr>
        <p:spPr bwMode="auto">
          <a:xfrm>
            <a:off x="304800" y="5715000"/>
            <a:ext cx="1600200" cy="366713"/>
          </a:xfrm>
          <a:prstGeom prst="rect">
            <a:avLst/>
          </a:prstGeom>
          <a:noFill/>
          <a:ln w="9525">
            <a:noFill/>
            <a:miter lim="800000"/>
            <a:headEnd/>
            <a:tailEnd/>
          </a:ln>
        </p:spPr>
        <p:txBody>
          <a:bodyPr>
            <a:spAutoFit/>
          </a:bodyPr>
          <a:lstStyle/>
          <a:p>
            <a:r>
              <a:rPr lang="en-US" sz="1800" b="1">
                <a:solidFill>
                  <a:srgbClr val="FF9900"/>
                </a:solidFill>
              </a:rPr>
              <a:t>int y = 7;</a:t>
            </a:r>
          </a:p>
        </p:txBody>
      </p:sp>
      <p:sp>
        <p:nvSpPr>
          <p:cNvPr id="47121" name="Text Box 19"/>
          <p:cNvSpPr txBox="1">
            <a:spLocks noChangeArrowheads="1"/>
          </p:cNvSpPr>
          <p:nvPr/>
        </p:nvSpPr>
        <p:spPr bwMode="auto">
          <a:xfrm>
            <a:off x="304800" y="5334000"/>
            <a:ext cx="1600200" cy="366713"/>
          </a:xfrm>
          <a:prstGeom prst="rect">
            <a:avLst/>
          </a:prstGeom>
          <a:noFill/>
          <a:ln w="9525">
            <a:noFill/>
            <a:miter lim="800000"/>
            <a:headEnd/>
            <a:tailEnd/>
          </a:ln>
        </p:spPr>
        <p:txBody>
          <a:bodyPr>
            <a:spAutoFit/>
          </a:bodyPr>
          <a:lstStyle/>
          <a:p>
            <a:r>
              <a:rPr lang="en-US" sz="1800" b="1">
                <a:solidFill>
                  <a:srgbClr val="008000"/>
                </a:solidFill>
              </a:rPr>
              <a:t>int z;</a:t>
            </a:r>
          </a:p>
        </p:txBody>
      </p:sp>
      <p:sp>
        <p:nvSpPr>
          <p:cNvPr id="47122" name="Text Box 20"/>
          <p:cNvSpPr txBox="1">
            <a:spLocks noChangeArrowheads="1"/>
          </p:cNvSpPr>
          <p:nvPr/>
        </p:nvSpPr>
        <p:spPr bwMode="auto">
          <a:xfrm>
            <a:off x="304800" y="4953000"/>
            <a:ext cx="1600200" cy="366713"/>
          </a:xfrm>
          <a:prstGeom prst="rect">
            <a:avLst/>
          </a:prstGeom>
          <a:noFill/>
          <a:ln w="9525">
            <a:noFill/>
            <a:miter lim="800000"/>
            <a:headEnd/>
            <a:tailEnd/>
          </a:ln>
        </p:spPr>
        <p:txBody>
          <a:bodyPr>
            <a:spAutoFit/>
          </a:bodyPr>
          <a:lstStyle/>
          <a:p>
            <a:r>
              <a:rPr lang="en-US" sz="1800" b="1">
                <a:solidFill>
                  <a:srgbClr val="FF0000"/>
                </a:solidFill>
              </a:rPr>
              <a:t>malloc(n);</a:t>
            </a:r>
          </a:p>
        </p:txBody>
      </p:sp>
      <p:sp>
        <p:nvSpPr>
          <p:cNvPr id="47123" name="Rectangle 21"/>
          <p:cNvSpPr>
            <a:spLocks noChangeArrowheads="1"/>
          </p:cNvSpPr>
          <p:nvPr/>
        </p:nvSpPr>
        <p:spPr bwMode="auto">
          <a:xfrm>
            <a:off x="4267200" y="1219200"/>
            <a:ext cx="1981200" cy="4953000"/>
          </a:xfrm>
          <a:prstGeom prst="rect">
            <a:avLst/>
          </a:prstGeom>
          <a:solidFill>
            <a:schemeClr val="bg1"/>
          </a:solidFill>
          <a:ln w="9525">
            <a:solidFill>
              <a:schemeClr val="tx1"/>
            </a:solidFill>
            <a:miter lim="800000"/>
            <a:headEnd/>
            <a:tailEnd/>
          </a:ln>
        </p:spPr>
        <p:txBody>
          <a:bodyPr wrap="none" anchor="ctr"/>
          <a:lstStyle/>
          <a:p>
            <a:pPr algn="ctr"/>
            <a:endParaRPr lang="en-US" sz="1800">
              <a:latin typeface="Arial" pitchFamily="34" charset="0"/>
              <a:cs typeface="Arial" pitchFamily="34" charset="0"/>
            </a:endParaRPr>
          </a:p>
        </p:txBody>
      </p:sp>
      <p:sp>
        <p:nvSpPr>
          <p:cNvPr id="47124" name="Line 22"/>
          <p:cNvSpPr>
            <a:spLocks noChangeShapeType="1"/>
          </p:cNvSpPr>
          <p:nvPr/>
        </p:nvSpPr>
        <p:spPr bwMode="auto">
          <a:xfrm>
            <a:off x="4267200" y="2057400"/>
            <a:ext cx="1981200" cy="0"/>
          </a:xfrm>
          <a:prstGeom prst="line">
            <a:avLst/>
          </a:prstGeom>
          <a:noFill/>
          <a:ln w="9525">
            <a:solidFill>
              <a:schemeClr val="tx1"/>
            </a:solidFill>
            <a:round/>
            <a:headEnd/>
            <a:tailEnd/>
          </a:ln>
        </p:spPr>
        <p:txBody>
          <a:bodyPr/>
          <a:lstStyle/>
          <a:p>
            <a:endParaRPr lang="en-US"/>
          </a:p>
        </p:txBody>
      </p:sp>
      <p:sp>
        <p:nvSpPr>
          <p:cNvPr id="47125" name="Line 23"/>
          <p:cNvSpPr>
            <a:spLocks noChangeShapeType="1"/>
          </p:cNvSpPr>
          <p:nvPr/>
        </p:nvSpPr>
        <p:spPr bwMode="auto">
          <a:xfrm>
            <a:off x="4267200" y="2971800"/>
            <a:ext cx="1981200" cy="0"/>
          </a:xfrm>
          <a:prstGeom prst="line">
            <a:avLst/>
          </a:prstGeom>
          <a:noFill/>
          <a:ln w="9525">
            <a:solidFill>
              <a:schemeClr val="tx1"/>
            </a:solidFill>
            <a:round/>
            <a:headEnd/>
            <a:tailEnd/>
          </a:ln>
        </p:spPr>
        <p:txBody>
          <a:bodyPr/>
          <a:lstStyle/>
          <a:p>
            <a:endParaRPr lang="en-US"/>
          </a:p>
        </p:txBody>
      </p:sp>
      <p:sp>
        <p:nvSpPr>
          <p:cNvPr id="47126" name="Line 24"/>
          <p:cNvSpPr>
            <a:spLocks noChangeShapeType="1"/>
          </p:cNvSpPr>
          <p:nvPr/>
        </p:nvSpPr>
        <p:spPr bwMode="auto">
          <a:xfrm>
            <a:off x="4267200" y="3429000"/>
            <a:ext cx="1981200" cy="0"/>
          </a:xfrm>
          <a:prstGeom prst="line">
            <a:avLst/>
          </a:prstGeom>
          <a:noFill/>
          <a:ln w="9525">
            <a:solidFill>
              <a:schemeClr val="tx1"/>
            </a:solidFill>
            <a:round/>
            <a:headEnd/>
            <a:tailEnd/>
          </a:ln>
        </p:spPr>
        <p:txBody>
          <a:bodyPr/>
          <a:lstStyle/>
          <a:p>
            <a:endParaRPr lang="en-US"/>
          </a:p>
        </p:txBody>
      </p:sp>
      <p:sp>
        <p:nvSpPr>
          <p:cNvPr id="47127" name="Line 25"/>
          <p:cNvSpPr>
            <a:spLocks noChangeShapeType="1"/>
          </p:cNvSpPr>
          <p:nvPr/>
        </p:nvSpPr>
        <p:spPr bwMode="auto">
          <a:xfrm>
            <a:off x="4267200" y="3886200"/>
            <a:ext cx="1981200" cy="0"/>
          </a:xfrm>
          <a:prstGeom prst="line">
            <a:avLst/>
          </a:prstGeom>
          <a:noFill/>
          <a:ln w="9525">
            <a:solidFill>
              <a:schemeClr val="tx1"/>
            </a:solidFill>
            <a:round/>
            <a:headEnd/>
            <a:tailEnd/>
          </a:ln>
        </p:spPr>
        <p:txBody>
          <a:bodyPr/>
          <a:lstStyle/>
          <a:p>
            <a:endParaRPr lang="en-US"/>
          </a:p>
        </p:txBody>
      </p:sp>
      <p:sp>
        <p:nvSpPr>
          <p:cNvPr id="47128" name="Line 26"/>
          <p:cNvSpPr>
            <a:spLocks noChangeShapeType="1"/>
          </p:cNvSpPr>
          <p:nvPr/>
        </p:nvSpPr>
        <p:spPr bwMode="auto">
          <a:xfrm>
            <a:off x="4267200" y="4343400"/>
            <a:ext cx="1981200" cy="0"/>
          </a:xfrm>
          <a:prstGeom prst="line">
            <a:avLst/>
          </a:prstGeom>
          <a:noFill/>
          <a:ln w="9525">
            <a:solidFill>
              <a:schemeClr val="tx1"/>
            </a:solidFill>
            <a:round/>
            <a:headEnd/>
            <a:tailEnd/>
          </a:ln>
        </p:spPr>
        <p:txBody>
          <a:bodyPr/>
          <a:lstStyle/>
          <a:p>
            <a:endParaRPr lang="en-US"/>
          </a:p>
        </p:txBody>
      </p:sp>
      <p:sp>
        <p:nvSpPr>
          <p:cNvPr id="47129" name="Line 27"/>
          <p:cNvSpPr>
            <a:spLocks noChangeShapeType="1"/>
          </p:cNvSpPr>
          <p:nvPr/>
        </p:nvSpPr>
        <p:spPr bwMode="auto">
          <a:xfrm>
            <a:off x="4267200" y="4800600"/>
            <a:ext cx="1981200" cy="0"/>
          </a:xfrm>
          <a:prstGeom prst="line">
            <a:avLst/>
          </a:prstGeom>
          <a:noFill/>
          <a:ln w="9525">
            <a:solidFill>
              <a:schemeClr val="tx1"/>
            </a:solidFill>
            <a:round/>
            <a:headEnd/>
            <a:tailEnd/>
          </a:ln>
        </p:spPr>
        <p:txBody>
          <a:bodyPr/>
          <a:lstStyle/>
          <a:p>
            <a:endParaRPr lang="en-US"/>
          </a:p>
        </p:txBody>
      </p:sp>
      <p:sp>
        <p:nvSpPr>
          <p:cNvPr id="47130" name="Line 28"/>
          <p:cNvSpPr>
            <a:spLocks noChangeShapeType="1"/>
          </p:cNvSpPr>
          <p:nvPr/>
        </p:nvSpPr>
        <p:spPr bwMode="auto">
          <a:xfrm>
            <a:off x="4267200" y="5257800"/>
            <a:ext cx="1981200" cy="0"/>
          </a:xfrm>
          <a:prstGeom prst="line">
            <a:avLst/>
          </a:prstGeom>
          <a:noFill/>
          <a:ln w="9525">
            <a:solidFill>
              <a:schemeClr val="tx1"/>
            </a:solidFill>
            <a:round/>
            <a:headEnd/>
            <a:tailEnd/>
          </a:ln>
        </p:spPr>
        <p:txBody>
          <a:bodyPr/>
          <a:lstStyle/>
          <a:p>
            <a:endParaRPr lang="en-US"/>
          </a:p>
        </p:txBody>
      </p:sp>
      <p:sp>
        <p:nvSpPr>
          <p:cNvPr id="47131" name="Line 29"/>
          <p:cNvSpPr>
            <a:spLocks noChangeShapeType="1"/>
          </p:cNvSpPr>
          <p:nvPr/>
        </p:nvSpPr>
        <p:spPr bwMode="auto">
          <a:xfrm>
            <a:off x="4267200" y="5715000"/>
            <a:ext cx="1981200" cy="0"/>
          </a:xfrm>
          <a:prstGeom prst="line">
            <a:avLst/>
          </a:prstGeom>
          <a:noFill/>
          <a:ln w="9525">
            <a:solidFill>
              <a:schemeClr val="tx1"/>
            </a:solidFill>
            <a:round/>
            <a:headEnd/>
            <a:tailEnd/>
          </a:ln>
        </p:spPr>
        <p:txBody>
          <a:bodyPr/>
          <a:lstStyle/>
          <a:p>
            <a:endParaRPr lang="en-US"/>
          </a:p>
        </p:txBody>
      </p:sp>
      <p:sp>
        <p:nvSpPr>
          <p:cNvPr id="47132" name="Line 30"/>
          <p:cNvSpPr>
            <a:spLocks noChangeShapeType="1"/>
          </p:cNvSpPr>
          <p:nvPr/>
        </p:nvSpPr>
        <p:spPr bwMode="auto">
          <a:xfrm>
            <a:off x="4267200" y="2514600"/>
            <a:ext cx="1981200" cy="0"/>
          </a:xfrm>
          <a:prstGeom prst="line">
            <a:avLst/>
          </a:prstGeom>
          <a:noFill/>
          <a:ln w="9525">
            <a:solidFill>
              <a:schemeClr val="tx1"/>
            </a:solidFill>
            <a:round/>
            <a:headEnd/>
            <a:tailEnd/>
          </a:ln>
        </p:spPr>
        <p:txBody>
          <a:bodyPr/>
          <a:lstStyle/>
          <a:p>
            <a:endParaRPr lang="en-US"/>
          </a:p>
        </p:txBody>
      </p:sp>
      <p:sp>
        <p:nvSpPr>
          <p:cNvPr id="47133" name="Text Box 31"/>
          <p:cNvSpPr txBox="1">
            <a:spLocks noChangeArrowheads="1"/>
          </p:cNvSpPr>
          <p:nvPr/>
        </p:nvSpPr>
        <p:spPr bwMode="auto">
          <a:xfrm>
            <a:off x="4343400" y="1676400"/>
            <a:ext cx="18288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Local</a:t>
            </a:r>
          </a:p>
        </p:txBody>
      </p:sp>
      <p:sp>
        <p:nvSpPr>
          <p:cNvPr id="47134" name="Text Box 32"/>
          <p:cNvSpPr txBox="1">
            <a:spLocks noChangeArrowheads="1"/>
          </p:cNvSpPr>
          <p:nvPr/>
        </p:nvSpPr>
        <p:spPr bwMode="auto">
          <a:xfrm>
            <a:off x="4343400" y="21336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Local</a:t>
            </a:r>
          </a:p>
        </p:txBody>
      </p:sp>
      <p:sp>
        <p:nvSpPr>
          <p:cNvPr id="47135" name="Text Box 33"/>
          <p:cNvSpPr txBox="1">
            <a:spLocks noChangeArrowheads="1"/>
          </p:cNvSpPr>
          <p:nvPr/>
        </p:nvSpPr>
        <p:spPr bwMode="auto">
          <a:xfrm>
            <a:off x="4343400" y="25908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Local</a:t>
            </a:r>
          </a:p>
        </p:txBody>
      </p:sp>
      <p:sp>
        <p:nvSpPr>
          <p:cNvPr id="47136" name="Text Box 34"/>
          <p:cNvSpPr txBox="1">
            <a:spLocks noChangeArrowheads="1"/>
          </p:cNvSpPr>
          <p:nvPr/>
        </p:nvSpPr>
        <p:spPr bwMode="auto">
          <a:xfrm>
            <a:off x="4343400" y="30480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Local</a:t>
            </a:r>
          </a:p>
        </p:txBody>
      </p:sp>
      <p:sp>
        <p:nvSpPr>
          <p:cNvPr id="47137" name="Text Box 35"/>
          <p:cNvSpPr txBox="1">
            <a:spLocks noChangeArrowheads="1"/>
          </p:cNvSpPr>
          <p:nvPr/>
        </p:nvSpPr>
        <p:spPr bwMode="auto">
          <a:xfrm>
            <a:off x="4343400" y="35052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Local</a:t>
            </a:r>
          </a:p>
        </p:txBody>
      </p:sp>
      <p:sp>
        <p:nvSpPr>
          <p:cNvPr id="47138" name="Text Box 36"/>
          <p:cNvSpPr txBox="1">
            <a:spLocks noChangeArrowheads="1"/>
          </p:cNvSpPr>
          <p:nvPr/>
        </p:nvSpPr>
        <p:spPr bwMode="auto">
          <a:xfrm>
            <a:off x="4343400" y="39624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Local</a:t>
            </a:r>
          </a:p>
        </p:txBody>
      </p:sp>
      <p:sp>
        <p:nvSpPr>
          <p:cNvPr id="47139" name="Text Box 37"/>
          <p:cNvSpPr txBox="1">
            <a:spLocks noChangeArrowheads="1"/>
          </p:cNvSpPr>
          <p:nvPr/>
        </p:nvSpPr>
        <p:spPr bwMode="auto">
          <a:xfrm>
            <a:off x="4419600" y="4419600"/>
            <a:ext cx="18288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Parameter</a:t>
            </a:r>
          </a:p>
        </p:txBody>
      </p:sp>
      <p:sp>
        <p:nvSpPr>
          <p:cNvPr id="47140" name="Text Box 38"/>
          <p:cNvSpPr txBox="1">
            <a:spLocks noChangeArrowheads="1"/>
          </p:cNvSpPr>
          <p:nvPr/>
        </p:nvSpPr>
        <p:spPr bwMode="auto">
          <a:xfrm>
            <a:off x="4419600" y="4876800"/>
            <a:ext cx="18288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Parameter</a:t>
            </a:r>
          </a:p>
        </p:txBody>
      </p:sp>
      <p:sp>
        <p:nvSpPr>
          <p:cNvPr id="47141" name="Text Box 39"/>
          <p:cNvSpPr txBox="1">
            <a:spLocks noChangeArrowheads="1"/>
          </p:cNvSpPr>
          <p:nvPr/>
        </p:nvSpPr>
        <p:spPr bwMode="auto">
          <a:xfrm>
            <a:off x="4419600" y="5334000"/>
            <a:ext cx="18288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Dynamic Link</a:t>
            </a:r>
          </a:p>
        </p:txBody>
      </p:sp>
      <p:sp>
        <p:nvSpPr>
          <p:cNvPr id="47142" name="Text Box 40"/>
          <p:cNvSpPr txBox="1">
            <a:spLocks noChangeArrowheads="1"/>
          </p:cNvSpPr>
          <p:nvPr/>
        </p:nvSpPr>
        <p:spPr bwMode="auto">
          <a:xfrm>
            <a:off x="4343400" y="57150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Return Address</a:t>
            </a:r>
          </a:p>
        </p:txBody>
      </p:sp>
      <p:sp>
        <p:nvSpPr>
          <p:cNvPr id="47143" name="Rectangle 41"/>
          <p:cNvSpPr>
            <a:spLocks noChangeArrowheads="1"/>
          </p:cNvSpPr>
          <p:nvPr/>
        </p:nvSpPr>
        <p:spPr bwMode="auto">
          <a:xfrm>
            <a:off x="6248400" y="2438400"/>
            <a:ext cx="3048000" cy="2286000"/>
          </a:xfrm>
          <a:prstGeom prst="rect">
            <a:avLst/>
          </a:prstGeom>
          <a:noFill/>
          <a:ln w="9525">
            <a:noFill/>
            <a:miter lim="800000"/>
            <a:headEnd/>
            <a:tailEnd/>
          </a:ln>
        </p:spPr>
        <p:txBody>
          <a:bodyPr/>
          <a:lstStyle/>
          <a:p>
            <a:pPr marL="342900" indent="-342900">
              <a:spcBef>
                <a:spcPct val="20000"/>
              </a:spcBef>
              <a:buClr>
                <a:schemeClr val="folHlink"/>
              </a:buClr>
              <a:buSzPct val="75000"/>
              <a:buFont typeface="Wingdings" pitchFamily="2" charset="2"/>
              <a:buNone/>
            </a:pPr>
            <a:r>
              <a:rPr lang="en-US" sz="1200" b="1"/>
              <a:t>void sub(float total, int part ) {</a:t>
            </a:r>
          </a:p>
          <a:p>
            <a:pPr marL="342900" indent="-342900">
              <a:spcBef>
                <a:spcPct val="20000"/>
              </a:spcBef>
              <a:buClr>
                <a:schemeClr val="folHlink"/>
              </a:buClr>
              <a:buSzPct val="75000"/>
              <a:buFont typeface="Wingdings" pitchFamily="2" charset="2"/>
              <a:buNone/>
            </a:pPr>
            <a:r>
              <a:rPr lang="en-US" sz="1200" b="1"/>
              <a:t>int List[5];</a:t>
            </a:r>
          </a:p>
          <a:p>
            <a:pPr marL="342900" indent="-342900">
              <a:spcBef>
                <a:spcPct val="20000"/>
              </a:spcBef>
              <a:buClr>
                <a:schemeClr val="folHlink"/>
              </a:buClr>
              <a:buSzPct val="75000"/>
              <a:buFont typeface="Wingdings" pitchFamily="2" charset="2"/>
              <a:buNone/>
            </a:pPr>
            <a:r>
              <a:rPr lang="en-US" sz="1200" b="1"/>
              <a:t>float sum; </a:t>
            </a:r>
          </a:p>
          <a:p>
            <a:pPr marL="342900" indent="-342900">
              <a:spcBef>
                <a:spcPct val="20000"/>
              </a:spcBef>
              <a:buClr>
                <a:schemeClr val="folHlink"/>
              </a:buClr>
              <a:buSzPct val="75000"/>
              <a:buFont typeface="Wingdings" pitchFamily="2" charset="2"/>
              <a:buNone/>
            </a:pPr>
            <a:r>
              <a:rPr lang="en-US" sz="1200" b="1"/>
              <a:t>…</a:t>
            </a:r>
          </a:p>
          <a:p>
            <a:pPr marL="342900" indent="-342900">
              <a:spcBef>
                <a:spcPct val="20000"/>
              </a:spcBef>
              <a:buClr>
                <a:schemeClr val="folHlink"/>
              </a:buClr>
              <a:buSzPct val="75000"/>
              <a:buFont typeface="Wingdings" pitchFamily="2" charset="2"/>
              <a:buNone/>
            </a:pPr>
            <a:endParaRPr lang="en-US" sz="1200" b="1"/>
          </a:p>
          <a:p>
            <a:pPr marL="342900" indent="-342900">
              <a:spcBef>
                <a:spcPct val="20000"/>
              </a:spcBef>
              <a:buClr>
                <a:schemeClr val="folHlink"/>
              </a:buClr>
              <a:buSzPct val="75000"/>
              <a:buFont typeface="Wingdings" pitchFamily="2" charset="2"/>
              <a:buNone/>
            </a:pPr>
            <a:r>
              <a:rPr lang="en-US" sz="1200" b="1"/>
              <a:t>}</a:t>
            </a:r>
          </a:p>
        </p:txBody>
      </p:sp>
      <p:sp>
        <p:nvSpPr>
          <p:cNvPr id="47144" name="AutoShape 42"/>
          <p:cNvSpPr>
            <a:spLocks/>
          </p:cNvSpPr>
          <p:nvPr/>
        </p:nvSpPr>
        <p:spPr bwMode="auto">
          <a:xfrm>
            <a:off x="3810000" y="1295400"/>
            <a:ext cx="381000" cy="4876800"/>
          </a:xfrm>
          <a:prstGeom prst="leftBrace">
            <a:avLst>
              <a:gd name="adj1" fmla="val 106667"/>
              <a:gd name="adj2" fmla="val 50000"/>
            </a:avLst>
          </a:prstGeom>
          <a:noFill/>
          <a:ln w="9525">
            <a:solidFill>
              <a:schemeClr val="tx1"/>
            </a:solidFill>
            <a:miter lim="800000"/>
            <a:headEnd/>
            <a:tailEnd/>
          </a:ln>
        </p:spPr>
        <p:txBody>
          <a:bodyPr wrap="none" anchor="ctr"/>
          <a:lstStyle/>
          <a:p>
            <a:endParaRPr lang="en-US"/>
          </a:p>
        </p:txBody>
      </p:sp>
      <p:sp>
        <p:nvSpPr>
          <p:cNvPr id="47145" name="Line 43"/>
          <p:cNvSpPr>
            <a:spLocks noChangeShapeType="1"/>
          </p:cNvSpPr>
          <p:nvPr/>
        </p:nvSpPr>
        <p:spPr bwMode="auto">
          <a:xfrm>
            <a:off x="3429000" y="3733800"/>
            <a:ext cx="304800" cy="0"/>
          </a:xfrm>
          <a:prstGeom prst="line">
            <a:avLst/>
          </a:prstGeom>
          <a:noFill/>
          <a:ln w="9525">
            <a:solidFill>
              <a:schemeClr val="tx1"/>
            </a:solidFill>
            <a:miter lim="800000"/>
            <a:headEnd/>
            <a:tailEnd type="triangle" w="med" len="med"/>
          </a:ln>
        </p:spPr>
        <p:txBody>
          <a:bodyPr wrap="none"/>
          <a:lstStyle/>
          <a:p>
            <a:endParaRPr lang="en-US"/>
          </a:p>
        </p:txBody>
      </p:sp>
      <p:sp>
        <p:nvSpPr>
          <p:cNvPr id="47146" name="Line 44"/>
          <p:cNvSpPr>
            <a:spLocks noChangeShapeType="1"/>
          </p:cNvSpPr>
          <p:nvPr/>
        </p:nvSpPr>
        <p:spPr bwMode="auto">
          <a:xfrm>
            <a:off x="4267200" y="1676400"/>
            <a:ext cx="1981200" cy="0"/>
          </a:xfrm>
          <a:prstGeom prst="line">
            <a:avLst/>
          </a:prstGeom>
          <a:noFill/>
          <a:ln w="9525">
            <a:solidFill>
              <a:schemeClr val="tx1"/>
            </a:solidFill>
            <a:miter lim="800000"/>
            <a:headEnd/>
            <a:tailEnd/>
          </a:ln>
        </p:spPr>
        <p:txBody>
          <a:bodyPr wrap="none"/>
          <a:lstStyle/>
          <a:p>
            <a:endParaRPr lang="en-US"/>
          </a:p>
        </p:txBody>
      </p:sp>
      <p:sp>
        <p:nvSpPr>
          <p:cNvPr id="47147" name="Text Box 45"/>
          <p:cNvSpPr txBox="1">
            <a:spLocks noChangeArrowheads="1"/>
          </p:cNvSpPr>
          <p:nvPr/>
        </p:nvSpPr>
        <p:spPr bwMode="auto">
          <a:xfrm>
            <a:off x="4267200" y="12954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sum</a:t>
            </a:r>
          </a:p>
        </p:txBody>
      </p:sp>
      <p:sp>
        <p:nvSpPr>
          <p:cNvPr id="47148" name="Text Box 46"/>
          <p:cNvSpPr txBox="1">
            <a:spLocks noChangeArrowheads="1"/>
          </p:cNvSpPr>
          <p:nvPr/>
        </p:nvSpPr>
        <p:spPr bwMode="auto">
          <a:xfrm>
            <a:off x="533400" y="2286000"/>
            <a:ext cx="3386138" cy="825500"/>
          </a:xfrm>
          <a:prstGeom prst="rect">
            <a:avLst/>
          </a:prstGeom>
          <a:noFill/>
          <a:ln w="9525">
            <a:noFill/>
            <a:miter lim="800000"/>
            <a:headEnd/>
            <a:tailEnd/>
          </a:ln>
        </p:spPr>
        <p:txBody>
          <a:bodyPr wrap="none">
            <a:spAutoFit/>
          </a:bodyPr>
          <a:lstStyle/>
          <a:p>
            <a:r>
              <a:rPr lang="en-US" sz="1600" b="1">
                <a:solidFill>
                  <a:srgbClr val="008000"/>
                </a:solidFill>
              </a:rPr>
              <a:t>bss: means </a:t>
            </a:r>
            <a:r>
              <a:rPr lang="ja-JP" altLang="en-US" sz="1600" b="1">
                <a:solidFill>
                  <a:srgbClr val="008000"/>
                </a:solidFill>
              </a:rPr>
              <a:t>“</a:t>
            </a:r>
            <a:r>
              <a:rPr lang="en-US" altLang="ja-JP" sz="1600" b="1">
                <a:solidFill>
                  <a:srgbClr val="008000"/>
                </a:solidFill>
              </a:rPr>
              <a:t>block started </a:t>
            </a:r>
          </a:p>
          <a:p>
            <a:r>
              <a:rPr lang="en-US" sz="1600" b="1">
                <a:solidFill>
                  <a:srgbClr val="008000"/>
                </a:solidFill>
              </a:rPr>
              <a:t>by symbol</a:t>
            </a:r>
            <a:r>
              <a:rPr lang="ja-JP" altLang="en-US" sz="1600" b="1">
                <a:solidFill>
                  <a:srgbClr val="008000"/>
                </a:solidFill>
              </a:rPr>
              <a:t>”</a:t>
            </a:r>
            <a:r>
              <a:rPr lang="en-US" altLang="ja-JP" sz="1600" b="1">
                <a:solidFill>
                  <a:srgbClr val="008000"/>
                </a:solidFill>
              </a:rPr>
              <a:t> and has that </a:t>
            </a:r>
          </a:p>
          <a:p>
            <a:r>
              <a:rPr lang="en-US" sz="1600" b="1">
                <a:solidFill>
                  <a:srgbClr val="008000"/>
                </a:solidFill>
              </a:rPr>
              <a:t>name for historical reasons.</a:t>
            </a:r>
          </a:p>
        </p:txBody>
      </p:sp>
      <p:sp>
        <p:nvSpPr>
          <p:cNvPr id="47149" name="Line 47"/>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47150" name="Rectangle 48"/>
          <p:cNvSpPr>
            <a:spLocks noChangeArrowheads="1"/>
          </p:cNvSpPr>
          <p:nvPr/>
        </p:nvSpPr>
        <p:spPr bwMode="auto">
          <a:xfrm>
            <a:off x="1371600" y="228600"/>
            <a:ext cx="6353175" cy="701675"/>
          </a:xfrm>
          <a:prstGeom prst="rect">
            <a:avLst/>
          </a:prstGeom>
          <a:noFill/>
          <a:ln w="9525">
            <a:noFill/>
            <a:miter lim="800000"/>
            <a:headEnd/>
            <a:tailEnd/>
          </a:ln>
        </p:spPr>
        <p:txBody>
          <a:bodyPr wrap="none">
            <a:spAutoFit/>
          </a:bodyPr>
          <a:lstStyle/>
          <a:p>
            <a:pPr algn="ctr"/>
            <a:r>
              <a:rPr lang="en-US" sz="4000" b="1">
                <a:solidFill>
                  <a:srgbClr val="3366FF"/>
                </a:solidFill>
                <a:latin typeface="Times New Roman" pitchFamily="18" charset="0"/>
              </a:rPr>
              <a:t>COP 3402 Systems Software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29"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8" charset="0"/>
              </a:rPr>
              <a:t>COP 3402 Systems Software</a:t>
            </a:r>
          </a:p>
        </p:txBody>
      </p:sp>
      <p:sp>
        <p:nvSpPr>
          <p:cNvPr id="48130"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48131" name="Rectangle 5"/>
          <p:cNvSpPr>
            <a:spLocks noChangeArrowheads="1"/>
          </p:cNvSpPr>
          <p:nvPr/>
        </p:nvSpPr>
        <p:spPr bwMode="auto">
          <a:xfrm>
            <a:off x="609600" y="1371600"/>
            <a:ext cx="7772400" cy="4602163"/>
          </a:xfrm>
          <a:prstGeom prst="rect">
            <a:avLst/>
          </a:prstGeom>
          <a:noFill/>
          <a:ln w="9525">
            <a:noFill/>
            <a:miter lim="800000"/>
            <a:headEnd/>
            <a:tailEnd/>
          </a:ln>
        </p:spPr>
        <p:txBody>
          <a:bodyPr>
            <a:spAutoFit/>
          </a:bodyPr>
          <a:lstStyle/>
          <a:p>
            <a:pPr algn="ctr"/>
            <a:r>
              <a:rPr lang="en-US" sz="2800" b="1" u="sng">
                <a:solidFill>
                  <a:srgbClr val="0000FF"/>
                </a:solidFill>
              </a:rPr>
              <a:t>Relocating Loaders</a:t>
            </a:r>
          </a:p>
          <a:p>
            <a:endParaRPr lang="en-US" sz="2000" b="1">
              <a:solidFill>
                <a:srgbClr val="0000FF"/>
              </a:solidFill>
            </a:endParaRPr>
          </a:p>
          <a:p>
            <a:r>
              <a:rPr lang="en-US" sz="2000" b="1">
                <a:solidFill>
                  <a:srgbClr val="0000FF"/>
                </a:solidFill>
              </a:rPr>
              <a:t>Absolute loaders loads a program on a specific memory location but it is often desirable to have  two or more programs residing in memory sharing the different resources of a computer system.</a:t>
            </a:r>
          </a:p>
          <a:p>
            <a:endParaRPr lang="en-US" sz="2000" b="1">
              <a:solidFill>
                <a:srgbClr val="0000FF"/>
              </a:solidFill>
            </a:endParaRPr>
          </a:p>
          <a:p>
            <a:r>
              <a:rPr lang="en-US" sz="2000" b="1">
                <a:solidFill>
                  <a:srgbClr val="0000FF"/>
                </a:solidFill>
              </a:rPr>
              <a:t>It would be impractical to assign starting addresses to each program to plan program execution.</a:t>
            </a:r>
          </a:p>
          <a:p>
            <a:endParaRPr lang="en-US" sz="2000" b="1">
              <a:solidFill>
                <a:srgbClr val="0000FF"/>
              </a:solidFill>
            </a:endParaRPr>
          </a:p>
          <a:p>
            <a:r>
              <a:rPr lang="en-US" sz="2000" b="1">
                <a:solidFill>
                  <a:srgbClr val="0000FF"/>
                </a:solidFill>
              </a:rPr>
              <a:t>A loader able to load a program into memory wherever there is room for it is called a </a:t>
            </a:r>
            <a:r>
              <a:rPr lang="en-US" sz="2000" b="1" u="sng">
                <a:solidFill>
                  <a:srgbClr val="0000FF"/>
                </a:solidFill>
              </a:rPr>
              <a:t>relocating loader</a:t>
            </a:r>
            <a:r>
              <a:rPr lang="en-US" sz="2000" b="1">
                <a:solidFill>
                  <a:srgbClr val="0000FF"/>
                </a:solidFill>
              </a:rPr>
              <a:t>.  </a:t>
            </a:r>
            <a:r>
              <a:rPr lang="en-US" b="1">
                <a:solidFill>
                  <a:srgbClr val="0000FF"/>
                </a:solidFill>
              </a:rPr>
              <a:t>	</a:t>
            </a:r>
          </a:p>
          <a:p>
            <a:r>
              <a:rPr lang="en-US" b="1">
                <a:solidFill>
                  <a:srgbClr val="0000FF"/>
                </a:solidFill>
              </a:rPr>
              <a:t> </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7"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8" charset="0"/>
              </a:rPr>
              <a:t>COP 3402 Systems Software</a:t>
            </a:r>
          </a:p>
        </p:txBody>
      </p:sp>
      <p:sp>
        <p:nvSpPr>
          <p:cNvPr id="50178"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50179" name="Rectangle 4"/>
          <p:cNvSpPr>
            <a:spLocks noChangeArrowheads="1"/>
          </p:cNvSpPr>
          <p:nvPr/>
        </p:nvSpPr>
        <p:spPr bwMode="auto">
          <a:xfrm>
            <a:off x="609600" y="1371600"/>
            <a:ext cx="7772400" cy="457200"/>
          </a:xfrm>
          <a:prstGeom prst="rect">
            <a:avLst/>
          </a:prstGeom>
          <a:noFill/>
          <a:ln w="9525">
            <a:noFill/>
            <a:miter lim="800000"/>
            <a:headEnd/>
            <a:tailEnd/>
          </a:ln>
        </p:spPr>
        <p:txBody>
          <a:bodyPr>
            <a:spAutoFit/>
          </a:bodyPr>
          <a:lstStyle/>
          <a:p>
            <a:r>
              <a:rPr lang="en-US" sz="2000" b="1">
                <a:solidFill>
                  <a:srgbClr val="0000FF"/>
                </a:solidFill>
              </a:rPr>
              <a:t> </a:t>
            </a:r>
            <a:r>
              <a:rPr lang="en-US" b="1">
                <a:solidFill>
                  <a:srgbClr val="0000FF"/>
                </a:solidFill>
              </a:rPr>
              <a:t>Relocation bits</a:t>
            </a:r>
          </a:p>
        </p:txBody>
      </p:sp>
      <p:sp>
        <p:nvSpPr>
          <p:cNvPr id="50180" name="Text Box 5"/>
          <p:cNvSpPr txBox="1">
            <a:spLocks noChangeArrowheads="1"/>
          </p:cNvSpPr>
          <p:nvPr/>
        </p:nvSpPr>
        <p:spPr bwMode="auto">
          <a:xfrm>
            <a:off x="685800" y="1981200"/>
            <a:ext cx="8153400" cy="2014538"/>
          </a:xfrm>
          <a:prstGeom prst="rect">
            <a:avLst/>
          </a:prstGeom>
          <a:noFill/>
          <a:ln w="9525">
            <a:noFill/>
            <a:miter lim="800000"/>
            <a:headEnd/>
            <a:tailEnd/>
          </a:ln>
        </p:spPr>
        <p:txBody>
          <a:bodyPr wrap="none">
            <a:spAutoFit/>
          </a:bodyPr>
          <a:lstStyle/>
          <a:p>
            <a:r>
              <a:rPr lang="en-US" sz="1800">
                <a:latin typeface="Times New Roman" pitchFamily="18" charset="0"/>
              </a:rPr>
              <a:t>Assemblers generate code that starts at address zero but it can also emit</a:t>
            </a:r>
          </a:p>
          <a:p>
            <a:r>
              <a:rPr lang="en-US" sz="1800">
                <a:latin typeface="Times New Roman" pitchFamily="18" charset="0"/>
              </a:rPr>
              <a:t>with each line of text (code) relocation bits indicating what fields in the</a:t>
            </a:r>
          </a:p>
          <a:p>
            <a:r>
              <a:rPr lang="en-US" sz="1800">
                <a:latin typeface="Times New Roman" pitchFamily="18" charset="0"/>
              </a:rPr>
              <a:t>object code must be modified when the program is loaded in an address </a:t>
            </a:r>
          </a:p>
          <a:p>
            <a:r>
              <a:rPr lang="en-US" sz="1800">
                <a:latin typeface="Times New Roman" pitchFamily="18" charset="0"/>
              </a:rPr>
              <a:t>different from zero. </a:t>
            </a:r>
          </a:p>
          <a:p>
            <a:endParaRPr lang="en-US" sz="1800">
              <a:latin typeface="Times New Roman" pitchFamily="18" charset="0"/>
            </a:endParaRPr>
          </a:p>
          <a:p>
            <a:r>
              <a:rPr lang="en-US" sz="1800">
                <a:latin typeface="Times New Roman" pitchFamily="18" charset="0"/>
              </a:rPr>
              <a:t>For example, if the program will be loaded at address 40, a relocation bits equal to </a:t>
            </a:r>
            <a:r>
              <a:rPr lang="ja-JP" altLang="en-US" sz="1800">
                <a:latin typeface="Times New Roman" pitchFamily="18" charset="0"/>
              </a:rPr>
              <a:t>“</a:t>
            </a:r>
            <a:r>
              <a:rPr lang="en-US" altLang="ja-JP" sz="1800">
                <a:latin typeface="Times New Roman" pitchFamily="18" charset="0"/>
              </a:rPr>
              <a:t>1</a:t>
            </a:r>
            <a:r>
              <a:rPr lang="ja-JP" altLang="en-US" sz="1800">
                <a:latin typeface="Times New Roman" pitchFamily="18" charset="0"/>
              </a:rPr>
              <a:t>”</a:t>
            </a:r>
            <a:r>
              <a:rPr lang="en-US" altLang="ja-JP" sz="1800">
                <a:latin typeface="Times New Roman" pitchFamily="18" charset="0"/>
              </a:rPr>
              <a:t> </a:t>
            </a:r>
          </a:p>
          <a:p>
            <a:r>
              <a:rPr lang="en-US" sz="1800">
                <a:latin typeface="Times New Roman" pitchFamily="18" charset="0"/>
              </a:rPr>
              <a:t>indicates what part of the instruction must be modified:</a:t>
            </a:r>
          </a:p>
        </p:txBody>
      </p:sp>
      <p:sp>
        <p:nvSpPr>
          <p:cNvPr id="50181" name="Rectangle 6"/>
          <p:cNvSpPr>
            <a:spLocks noChangeArrowheads="1"/>
          </p:cNvSpPr>
          <p:nvPr/>
        </p:nvSpPr>
        <p:spPr bwMode="auto">
          <a:xfrm>
            <a:off x="914400" y="4343400"/>
            <a:ext cx="7772400" cy="954088"/>
          </a:xfrm>
          <a:prstGeom prst="rect">
            <a:avLst/>
          </a:prstGeom>
          <a:noFill/>
          <a:ln w="9525">
            <a:noFill/>
            <a:miter lim="800000"/>
            <a:headEnd/>
            <a:tailEnd/>
          </a:ln>
        </p:spPr>
        <p:txBody>
          <a:bodyPr>
            <a:spAutoFit/>
          </a:bodyPr>
          <a:lstStyle/>
          <a:p>
            <a:r>
              <a:rPr lang="en-US" sz="1400" b="1" u="sng"/>
              <a:t>Loc#</a:t>
            </a:r>
            <a:r>
              <a:rPr lang="en-US" sz="1400" b="1"/>
              <a:t>   </a:t>
            </a:r>
            <a:r>
              <a:rPr lang="en-US" sz="1400" b="1" u="sng"/>
              <a:t>Len</a:t>
            </a:r>
            <a:r>
              <a:rPr lang="en-US" sz="1400" b="1"/>
              <a:t>  </a:t>
            </a:r>
            <a:r>
              <a:rPr lang="en-US" sz="1400" b="1" u="sng"/>
              <a:t>reloc</a:t>
            </a:r>
            <a:r>
              <a:rPr lang="en-US" sz="1400" b="1"/>
              <a:t>   	</a:t>
            </a:r>
            <a:r>
              <a:rPr lang="en-US" sz="1400" b="1" u="sng"/>
              <a:t>text</a:t>
            </a:r>
            <a:r>
              <a:rPr lang="en-US" sz="1400" b="1"/>
              <a:t>		 </a:t>
            </a:r>
            <a:r>
              <a:rPr lang="en-US" sz="1400" b="1" u="sng"/>
              <a:t>Loc#</a:t>
            </a:r>
            <a:r>
              <a:rPr lang="en-US" sz="1400" b="1"/>
              <a:t>      </a:t>
            </a:r>
            <a:r>
              <a:rPr lang="en-US" sz="1400" b="1" u="sng"/>
              <a:t>text</a:t>
            </a:r>
            <a:r>
              <a:rPr lang="en-US" sz="1400">
                <a:latin typeface="Times New Roman" pitchFamily="18" charset="0"/>
              </a:rPr>
              <a:t> </a:t>
            </a:r>
            <a:r>
              <a:rPr lang="en-US" sz="1400" b="1">
                <a:latin typeface="Times New Roman" pitchFamily="18" charset="0"/>
              </a:rPr>
              <a:t>	</a:t>
            </a:r>
            <a:endParaRPr lang="en-US" sz="1400" b="1" u="sng">
              <a:latin typeface="Times New Roman" pitchFamily="18" charset="0"/>
            </a:endParaRPr>
          </a:p>
          <a:p>
            <a:r>
              <a:rPr lang="en-US" sz="1400" b="1"/>
              <a:t>  </a:t>
            </a:r>
          </a:p>
          <a:p>
            <a:r>
              <a:rPr lang="en-US" sz="1400" b="1"/>
              <a:t>00       3	    0</a:t>
            </a:r>
            <a:r>
              <a:rPr lang="en-US" sz="1400" b="1">
                <a:solidFill>
                  <a:srgbClr val="0000FF"/>
                </a:solidFill>
              </a:rPr>
              <a:t>1</a:t>
            </a:r>
            <a:r>
              <a:rPr lang="en-US" sz="1400" b="1">
                <a:solidFill>
                  <a:srgbClr val="FF0000"/>
                </a:solidFill>
              </a:rPr>
              <a:t>1</a:t>
            </a:r>
            <a:r>
              <a:rPr lang="en-US" sz="1400" b="1"/>
              <a:t>		13 </a:t>
            </a:r>
            <a:r>
              <a:rPr lang="en-US" sz="1400" b="1">
                <a:solidFill>
                  <a:srgbClr val="0000FF"/>
                </a:solidFill>
              </a:rPr>
              <a:t>33</a:t>
            </a:r>
            <a:r>
              <a:rPr lang="en-US" sz="1400" b="1"/>
              <a:t> </a:t>
            </a:r>
            <a:r>
              <a:rPr lang="en-US" sz="1400" b="1">
                <a:solidFill>
                  <a:srgbClr val="FF0000"/>
                </a:solidFill>
              </a:rPr>
              <a:t>35</a:t>
            </a:r>
            <a:r>
              <a:rPr lang="en-US" sz="1400" b="1"/>
              <a:t>		 40       	13 </a:t>
            </a:r>
            <a:r>
              <a:rPr lang="en-US" sz="1400" b="1">
                <a:solidFill>
                  <a:srgbClr val="0000FF"/>
                </a:solidFill>
              </a:rPr>
              <a:t>73</a:t>
            </a:r>
            <a:r>
              <a:rPr lang="en-US" sz="1400" b="1"/>
              <a:t> </a:t>
            </a:r>
            <a:r>
              <a:rPr lang="en-US" sz="1400" b="1">
                <a:solidFill>
                  <a:srgbClr val="FF0000"/>
                </a:solidFill>
              </a:rPr>
              <a:t>75</a:t>
            </a:r>
            <a:r>
              <a:rPr lang="en-US" sz="1400" b="1"/>
              <a:t>   	</a:t>
            </a:r>
          </a:p>
          <a:p>
            <a:r>
              <a:rPr lang="en-US" sz="1400" b="1"/>
              <a:t> </a:t>
            </a:r>
          </a:p>
        </p:txBody>
      </p:sp>
      <p:sp>
        <p:nvSpPr>
          <p:cNvPr id="50182" name="Line 8"/>
          <p:cNvSpPr>
            <a:spLocks noChangeShapeType="1"/>
          </p:cNvSpPr>
          <p:nvPr/>
        </p:nvSpPr>
        <p:spPr bwMode="auto">
          <a:xfrm>
            <a:off x="4876800" y="4953000"/>
            <a:ext cx="457200" cy="0"/>
          </a:xfrm>
          <a:prstGeom prst="line">
            <a:avLst/>
          </a:prstGeom>
          <a:noFill/>
          <a:ln w="19050">
            <a:solidFill>
              <a:srgbClr val="0000FF"/>
            </a:solidFill>
            <a:miter lim="800000"/>
            <a:headEnd/>
            <a:tailEnd type="triangle" w="med" len="med"/>
          </a:ln>
        </p:spPr>
        <p:txBody>
          <a:bodyPr wrap="none"/>
          <a:lstStyle/>
          <a:p>
            <a:endParaRPr lang="en-US"/>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5" name="Rectangle 2"/>
          <p:cNvSpPr>
            <a:spLocks noGrp="1" noChangeArrowheads="1"/>
          </p:cNvSpPr>
          <p:nvPr>
            <p:ph type="body" idx="1"/>
          </p:nvPr>
        </p:nvSpPr>
        <p:spPr>
          <a:xfrm>
            <a:off x="228600" y="1524000"/>
            <a:ext cx="3962400" cy="4525963"/>
          </a:xfrm>
        </p:spPr>
        <p:txBody>
          <a:bodyPr/>
          <a:lstStyle/>
          <a:p>
            <a:pPr eaLnBrk="1" hangingPunct="1">
              <a:lnSpc>
                <a:spcPct val="80000"/>
              </a:lnSpc>
              <a:buFont typeface="Wingdings" pitchFamily="2" charset="2"/>
              <a:buNone/>
            </a:pPr>
            <a:r>
              <a:rPr lang="en-US" sz="1200" b="1" smtClean="0"/>
              <a:t>       </a:t>
            </a:r>
            <a:r>
              <a:rPr lang="en-US" sz="1200" b="1" u="sng" smtClean="0"/>
              <a:t>Label</a:t>
            </a:r>
            <a:r>
              <a:rPr lang="en-US" sz="1200" b="1" smtClean="0"/>
              <a:t>	  </a:t>
            </a:r>
            <a:r>
              <a:rPr lang="en-US" sz="1200" b="1" u="sng" smtClean="0"/>
              <a:t>opcode</a:t>
            </a:r>
            <a:r>
              <a:rPr lang="en-US" sz="1200" b="1" smtClean="0"/>
              <a:t>   </a:t>
            </a:r>
            <a:r>
              <a:rPr lang="en-US" sz="1200" b="1" u="sng" smtClean="0"/>
              <a:t>address</a:t>
            </a:r>
            <a:r>
              <a:rPr lang="en-US" sz="1200" b="1" smtClean="0"/>
              <a:t>    </a:t>
            </a:r>
            <a:r>
              <a:rPr lang="en-US" sz="1200" b="1" u="sng" smtClean="0"/>
              <a:t>address</a:t>
            </a:r>
            <a:r>
              <a:rPr lang="en-US" sz="1200" b="1" smtClean="0"/>
              <a:t>	</a:t>
            </a:r>
            <a:endParaRPr lang="en-US" sz="1200" b="1" u="sng" smtClean="0"/>
          </a:p>
          <a:p>
            <a:pPr eaLnBrk="1" hangingPunct="1">
              <a:lnSpc>
                <a:spcPct val="80000"/>
              </a:lnSpc>
              <a:buFont typeface="Wingdings" pitchFamily="2" charset="2"/>
              <a:buNone/>
            </a:pPr>
            <a:r>
              <a:rPr lang="en-US" sz="1200" b="1" smtClean="0"/>
              <a:t> </a:t>
            </a:r>
          </a:p>
          <a:p>
            <a:pPr eaLnBrk="1" hangingPunct="1">
              <a:lnSpc>
                <a:spcPct val="80000"/>
              </a:lnSpc>
              <a:buFont typeface="Wingdings" pitchFamily="2" charset="2"/>
              <a:buNone/>
            </a:pPr>
            <a:r>
              <a:rPr lang="en-US" sz="1200" b="1" smtClean="0"/>
              <a:t>00 		  copy	zero	older</a:t>
            </a:r>
          </a:p>
          <a:p>
            <a:pPr eaLnBrk="1" hangingPunct="1">
              <a:lnSpc>
                <a:spcPct val="80000"/>
              </a:lnSpc>
              <a:buFont typeface="Wingdings" pitchFamily="2" charset="2"/>
              <a:buNone/>
            </a:pPr>
            <a:r>
              <a:rPr lang="en-US" sz="1200" b="1" smtClean="0"/>
              <a:t>03		  copy	one	old          </a:t>
            </a:r>
          </a:p>
          <a:p>
            <a:pPr eaLnBrk="1" hangingPunct="1">
              <a:lnSpc>
                <a:spcPct val="80000"/>
              </a:lnSpc>
              <a:buFont typeface="Wingdings" pitchFamily="2" charset="2"/>
              <a:buNone/>
            </a:pPr>
            <a:r>
              <a:rPr lang="en-US" sz="1200" b="1" smtClean="0"/>
              <a:t>06		  read	limit	  	</a:t>
            </a:r>
          </a:p>
          <a:p>
            <a:pPr eaLnBrk="1" hangingPunct="1">
              <a:lnSpc>
                <a:spcPct val="80000"/>
              </a:lnSpc>
              <a:buFont typeface="Wingdings" pitchFamily="2" charset="2"/>
              <a:buNone/>
            </a:pPr>
            <a:r>
              <a:rPr lang="en-US" sz="1200" b="1" smtClean="0"/>
              <a:t>08		  write	old	</a:t>
            </a:r>
          </a:p>
          <a:p>
            <a:pPr eaLnBrk="1" hangingPunct="1">
              <a:lnSpc>
                <a:spcPct val="80000"/>
              </a:lnSpc>
              <a:buFont typeface="Wingdings" pitchFamily="2" charset="2"/>
              <a:buNone/>
            </a:pPr>
            <a:r>
              <a:rPr lang="en-US" sz="1200" b="1" smtClean="0"/>
              <a:t>10  comp     load	older</a:t>
            </a:r>
          </a:p>
          <a:p>
            <a:pPr eaLnBrk="1" hangingPunct="1">
              <a:lnSpc>
                <a:spcPct val="80000"/>
              </a:lnSpc>
              <a:buFont typeface="Wingdings" pitchFamily="2" charset="2"/>
              <a:buNone/>
            </a:pPr>
            <a:r>
              <a:rPr lang="en-US" sz="1200" b="1" smtClean="0"/>
              <a:t>12		  add	old		     </a:t>
            </a:r>
          </a:p>
          <a:p>
            <a:pPr eaLnBrk="1" hangingPunct="1">
              <a:lnSpc>
                <a:spcPct val="80000"/>
              </a:lnSpc>
              <a:buFont typeface="Wingdings" pitchFamily="2" charset="2"/>
              <a:buNone/>
            </a:pPr>
            <a:r>
              <a:rPr lang="en-US" sz="1200" b="1" smtClean="0"/>
              <a:t>14		  store	new		     </a:t>
            </a:r>
          </a:p>
          <a:p>
            <a:pPr eaLnBrk="1" hangingPunct="1">
              <a:lnSpc>
                <a:spcPct val="80000"/>
              </a:lnSpc>
              <a:buFont typeface="Wingdings" pitchFamily="2" charset="2"/>
              <a:buNone/>
            </a:pPr>
            <a:r>
              <a:rPr lang="en-US" sz="1200" b="1" smtClean="0"/>
              <a:t>16		  sub	limit		     </a:t>
            </a:r>
          </a:p>
          <a:p>
            <a:pPr eaLnBrk="1" hangingPunct="1">
              <a:lnSpc>
                <a:spcPct val="80000"/>
              </a:lnSpc>
              <a:buFont typeface="Wingdings" pitchFamily="2" charset="2"/>
              <a:buNone/>
            </a:pPr>
            <a:r>
              <a:rPr lang="en-US" sz="1200" b="1" smtClean="0"/>
              <a:t>18		  brpos	finalL		     </a:t>
            </a:r>
          </a:p>
          <a:p>
            <a:pPr eaLnBrk="1" hangingPunct="1">
              <a:lnSpc>
                <a:spcPct val="80000"/>
              </a:lnSpc>
              <a:buFont typeface="Wingdings" pitchFamily="2" charset="2"/>
              <a:buNone/>
            </a:pPr>
            <a:r>
              <a:rPr lang="en-US" sz="1200" b="1" smtClean="0"/>
              <a:t>20		  write	new		     </a:t>
            </a:r>
          </a:p>
          <a:p>
            <a:pPr eaLnBrk="1" hangingPunct="1">
              <a:lnSpc>
                <a:spcPct val="80000"/>
              </a:lnSpc>
              <a:buFont typeface="Wingdings" pitchFamily="2" charset="2"/>
              <a:buNone/>
            </a:pPr>
            <a:r>
              <a:rPr lang="en-US" sz="1200" b="1" smtClean="0"/>
              <a:t>22		  copy	old	older   </a:t>
            </a:r>
          </a:p>
          <a:p>
            <a:pPr eaLnBrk="1" hangingPunct="1">
              <a:lnSpc>
                <a:spcPct val="80000"/>
              </a:lnSpc>
              <a:buFont typeface="Wingdings" pitchFamily="2" charset="2"/>
              <a:buNone/>
            </a:pPr>
            <a:r>
              <a:rPr lang="en-US" sz="1200" b="1" smtClean="0"/>
              <a:t>25	 	  copy	new	old</a:t>
            </a:r>
          </a:p>
          <a:p>
            <a:pPr eaLnBrk="1" hangingPunct="1">
              <a:lnSpc>
                <a:spcPct val="80000"/>
              </a:lnSpc>
              <a:buFont typeface="Wingdings" pitchFamily="2" charset="2"/>
              <a:buNone/>
            </a:pPr>
            <a:r>
              <a:rPr lang="en-US" sz="1200" b="1" smtClean="0"/>
              <a:t>28		  br	comp 	    	</a:t>
            </a:r>
          </a:p>
          <a:p>
            <a:pPr eaLnBrk="1" hangingPunct="1">
              <a:lnSpc>
                <a:spcPct val="80000"/>
              </a:lnSpc>
              <a:buFont typeface="Wingdings" pitchFamily="2" charset="2"/>
              <a:buNone/>
            </a:pPr>
            <a:r>
              <a:rPr lang="en-US" sz="1200" b="1" smtClean="0"/>
              <a:t>30  final	  write	limit</a:t>
            </a:r>
          </a:p>
          <a:p>
            <a:pPr eaLnBrk="1" hangingPunct="1">
              <a:lnSpc>
                <a:spcPct val="80000"/>
              </a:lnSpc>
              <a:buFont typeface="Wingdings" pitchFamily="2" charset="2"/>
              <a:buNone/>
            </a:pPr>
            <a:r>
              <a:rPr lang="en-US" sz="1200" b="1" smtClean="0"/>
              <a:t>32	 	  stop</a:t>
            </a:r>
          </a:p>
          <a:p>
            <a:pPr eaLnBrk="1" hangingPunct="1">
              <a:lnSpc>
                <a:spcPct val="80000"/>
              </a:lnSpc>
              <a:buFont typeface="Wingdings" pitchFamily="2" charset="2"/>
              <a:buNone/>
            </a:pPr>
            <a:r>
              <a:rPr lang="en-US" sz="1200" b="1" smtClean="0"/>
              <a:t>33  zero	  CONST	0</a:t>
            </a:r>
          </a:p>
          <a:p>
            <a:pPr eaLnBrk="1" hangingPunct="1">
              <a:lnSpc>
                <a:spcPct val="80000"/>
              </a:lnSpc>
              <a:buFont typeface="Wingdings" pitchFamily="2" charset="2"/>
              <a:buNone/>
            </a:pPr>
            <a:r>
              <a:rPr lang="en-US" sz="1200" b="1" smtClean="0"/>
              <a:t>34  one 	  CONST	1 </a:t>
            </a:r>
          </a:p>
          <a:p>
            <a:pPr eaLnBrk="1" hangingPunct="1">
              <a:lnSpc>
                <a:spcPct val="80000"/>
              </a:lnSpc>
              <a:buFont typeface="Wingdings" pitchFamily="2" charset="2"/>
              <a:buNone/>
            </a:pPr>
            <a:r>
              <a:rPr lang="en-US" sz="1200" b="1" smtClean="0"/>
              <a:t>35  older	  SPACE</a:t>
            </a:r>
          </a:p>
          <a:p>
            <a:pPr eaLnBrk="1" hangingPunct="1">
              <a:lnSpc>
                <a:spcPct val="80000"/>
              </a:lnSpc>
              <a:buFont typeface="Wingdings" pitchFamily="2" charset="2"/>
              <a:buNone/>
            </a:pPr>
            <a:r>
              <a:rPr lang="en-US" sz="1200" b="1" smtClean="0"/>
              <a:t>36  old	  SPACE</a:t>
            </a:r>
          </a:p>
          <a:p>
            <a:pPr eaLnBrk="1" hangingPunct="1">
              <a:lnSpc>
                <a:spcPct val="80000"/>
              </a:lnSpc>
              <a:buFont typeface="Wingdings" pitchFamily="2" charset="2"/>
              <a:buNone/>
            </a:pPr>
            <a:r>
              <a:rPr lang="en-US" sz="1200" b="1" smtClean="0"/>
              <a:t>37  new	  SPACE</a:t>
            </a:r>
            <a:r>
              <a:rPr lang="en-US" sz="1200" smtClean="0"/>
              <a:t>			</a:t>
            </a:r>
          </a:p>
          <a:p>
            <a:pPr eaLnBrk="1" hangingPunct="1">
              <a:lnSpc>
                <a:spcPct val="80000"/>
              </a:lnSpc>
              <a:buFont typeface="Wingdings" pitchFamily="2" charset="2"/>
              <a:buNone/>
            </a:pPr>
            <a:r>
              <a:rPr lang="en-US" sz="1200" b="1" smtClean="0"/>
              <a:t>38  limit	  SPACE</a:t>
            </a:r>
          </a:p>
          <a:p>
            <a:pPr eaLnBrk="1" hangingPunct="1">
              <a:lnSpc>
                <a:spcPct val="80000"/>
              </a:lnSpc>
              <a:buFont typeface="Wingdings" pitchFamily="2" charset="2"/>
              <a:buNone/>
            </a:pPr>
            <a:endParaRPr lang="en-US" sz="1800" smtClean="0"/>
          </a:p>
        </p:txBody>
      </p:sp>
      <p:sp>
        <p:nvSpPr>
          <p:cNvPr id="52226" name="Line 5"/>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52227" name="Text Box 6"/>
          <p:cNvSpPr txBox="1">
            <a:spLocks noChangeArrowheads="1"/>
          </p:cNvSpPr>
          <p:nvPr/>
        </p:nvSpPr>
        <p:spPr bwMode="auto">
          <a:xfrm>
            <a:off x="1066800" y="1066800"/>
            <a:ext cx="1816100" cy="457200"/>
          </a:xfrm>
          <a:prstGeom prst="rect">
            <a:avLst/>
          </a:prstGeom>
          <a:noFill/>
          <a:ln w="9525">
            <a:noFill/>
            <a:miter lim="800000"/>
            <a:headEnd/>
            <a:tailEnd/>
          </a:ln>
        </p:spPr>
        <p:txBody>
          <a:bodyPr wrap="none">
            <a:spAutoFit/>
          </a:bodyPr>
          <a:lstStyle/>
          <a:p>
            <a:r>
              <a:rPr lang="en-US" b="1">
                <a:solidFill>
                  <a:srgbClr val="0000FF"/>
                </a:solidFill>
                <a:latin typeface="Times New Roman" pitchFamily="18" charset="0"/>
              </a:rPr>
              <a:t> </a:t>
            </a:r>
            <a:r>
              <a:rPr lang="en-US" sz="1800" b="1">
                <a:solidFill>
                  <a:srgbClr val="0000FF"/>
                </a:solidFill>
                <a:latin typeface="Times New Roman" pitchFamily="18" charset="0"/>
              </a:rPr>
              <a:t>source program</a:t>
            </a:r>
          </a:p>
        </p:txBody>
      </p:sp>
      <p:sp>
        <p:nvSpPr>
          <p:cNvPr id="52228" name="Rectangle 7"/>
          <p:cNvSpPr>
            <a:spLocks noChangeArrowheads="1"/>
          </p:cNvSpPr>
          <p:nvPr/>
        </p:nvSpPr>
        <p:spPr bwMode="auto">
          <a:xfrm>
            <a:off x="457200" y="304800"/>
            <a:ext cx="8229600" cy="701675"/>
          </a:xfrm>
          <a:prstGeom prst="rect">
            <a:avLst/>
          </a:prstGeom>
          <a:noFill/>
          <a:ln w="9525">
            <a:noFill/>
            <a:miter lim="800000"/>
            <a:headEnd/>
            <a:tailEnd/>
          </a:ln>
        </p:spPr>
        <p:txBody>
          <a:bodyPr anchor="b">
            <a:spAutoFit/>
          </a:bodyPr>
          <a:lstStyle/>
          <a:p>
            <a:pPr algn="ctr"/>
            <a:r>
              <a:rPr lang="en-US" sz="4000" b="1">
                <a:solidFill>
                  <a:srgbClr val="3366FF"/>
                </a:solidFill>
                <a:latin typeface="Times New Roman" pitchFamily="18" charset="0"/>
              </a:rPr>
              <a:t>COP 3402 System Software</a:t>
            </a:r>
          </a:p>
        </p:txBody>
      </p:sp>
      <p:sp>
        <p:nvSpPr>
          <p:cNvPr id="52229" name="Text Box 17"/>
          <p:cNvSpPr txBox="1">
            <a:spLocks noChangeArrowheads="1"/>
          </p:cNvSpPr>
          <p:nvPr/>
        </p:nvSpPr>
        <p:spPr bwMode="auto">
          <a:xfrm>
            <a:off x="3810000" y="1524000"/>
            <a:ext cx="3048000" cy="4340225"/>
          </a:xfrm>
          <a:prstGeom prst="rect">
            <a:avLst/>
          </a:prstGeom>
          <a:noFill/>
          <a:ln w="9525">
            <a:noFill/>
            <a:miter lim="800000"/>
            <a:headEnd/>
            <a:tailEnd/>
          </a:ln>
        </p:spPr>
        <p:txBody>
          <a:bodyPr>
            <a:spAutoFit/>
          </a:bodyPr>
          <a:lstStyle/>
          <a:p>
            <a:pPr marL="457200" indent="-457200"/>
            <a:r>
              <a:rPr lang="en-US" sz="1200" b="1" u="sng"/>
              <a:t>Loc#</a:t>
            </a:r>
            <a:r>
              <a:rPr lang="en-US" sz="1200" b="1"/>
              <a:t>   </a:t>
            </a:r>
            <a:r>
              <a:rPr lang="en-US" sz="1200" b="1" u="sng"/>
              <a:t>Len</a:t>
            </a:r>
            <a:r>
              <a:rPr lang="en-US" sz="1200" b="1"/>
              <a:t>	   </a:t>
            </a:r>
            <a:r>
              <a:rPr lang="en-US" sz="1200" b="1" u="sng"/>
              <a:t>reloc</a:t>
            </a:r>
            <a:r>
              <a:rPr lang="en-US" sz="1200" b="1"/>
              <a:t>   	</a:t>
            </a:r>
            <a:r>
              <a:rPr lang="en-US" sz="1200" b="1" u="sng"/>
              <a:t>text</a:t>
            </a:r>
            <a:r>
              <a:rPr lang="en-US" sz="1200" b="1"/>
              <a:t>	</a:t>
            </a:r>
            <a:endParaRPr lang="en-US" sz="1200" b="1" u="sng"/>
          </a:p>
          <a:p>
            <a:pPr marL="457200" indent="-457200"/>
            <a:r>
              <a:rPr lang="en-US" sz="1200" b="1"/>
              <a:t>  </a:t>
            </a:r>
          </a:p>
          <a:p>
            <a:pPr marL="457200" indent="-457200"/>
            <a:r>
              <a:rPr lang="en-US" sz="1200" b="1"/>
              <a:t>00       3	   011	13 33 35</a:t>
            </a:r>
          </a:p>
          <a:p>
            <a:pPr marL="457200" indent="-457200"/>
            <a:r>
              <a:rPr lang="en-US" sz="1200" b="1"/>
              <a:t>03       3	   011	13 34 36   	</a:t>
            </a:r>
          </a:p>
          <a:p>
            <a:pPr marL="457200" indent="-457200"/>
            <a:r>
              <a:rPr lang="en-US" sz="1200" b="1"/>
              <a:t>06       2	   01 	12 38</a:t>
            </a:r>
          </a:p>
          <a:p>
            <a:pPr marL="457200" indent="-457200"/>
            <a:r>
              <a:rPr lang="en-US" sz="1200" b="1"/>
              <a:t>08       2	   01	08 36    </a:t>
            </a:r>
          </a:p>
          <a:p>
            <a:pPr marL="457200" indent="-457200"/>
            <a:r>
              <a:rPr lang="en-US" sz="1200" b="1"/>
              <a:t>10       2	   01	03 35   	</a:t>
            </a:r>
          </a:p>
          <a:p>
            <a:pPr marL="457200" indent="-457200"/>
            <a:r>
              <a:rPr lang="en-US" sz="1200" b="1"/>
              <a:t>12       2	   01	02 36</a:t>
            </a:r>
          </a:p>
          <a:p>
            <a:pPr marL="457200" indent="-457200"/>
            <a:r>
              <a:rPr lang="en-US" sz="1200" b="1"/>
              <a:t>14       2	   01	07 37	</a:t>
            </a:r>
          </a:p>
          <a:p>
            <a:pPr marL="457200" indent="-457200"/>
            <a:r>
              <a:rPr lang="en-US" sz="1200" b="1"/>
              <a:t>16       2	   01	06 38	 </a:t>
            </a:r>
          </a:p>
          <a:p>
            <a:pPr marL="457200" indent="-457200"/>
            <a:r>
              <a:rPr lang="en-US" sz="1200" b="1"/>
              <a:t>18       2	   01	01 30</a:t>
            </a:r>
          </a:p>
          <a:p>
            <a:pPr marL="457200" indent="-457200"/>
            <a:r>
              <a:rPr lang="en-US" sz="1200" b="1"/>
              <a:t>20       2	   01	08 37	     </a:t>
            </a:r>
          </a:p>
          <a:p>
            <a:pPr marL="457200" indent="-457200"/>
            <a:r>
              <a:rPr lang="en-US" sz="1200" b="1"/>
              <a:t>22       3	   011	13 36 35     </a:t>
            </a:r>
          </a:p>
          <a:p>
            <a:pPr marL="457200" indent="-457200"/>
            <a:r>
              <a:rPr lang="en-US" sz="1200" b="1"/>
              <a:t>25       3	   011	13 37 36</a:t>
            </a:r>
          </a:p>
          <a:p>
            <a:pPr marL="457200" indent="-457200">
              <a:buFontTx/>
              <a:buAutoNum type="arabicPlain" startAt="28"/>
            </a:pPr>
            <a:r>
              <a:rPr lang="en-US" sz="1200" b="1"/>
              <a:t>  2 	   01	00 10	    </a:t>
            </a:r>
          </a:p>
          <a:p>
            <a:pPr marL="457200" indent="-457200"/>
            <a:r>
              <a:rPr lang="en-US" sz="1200" b="1"/>
              <a:t>30	  2	   01	08 38	</a:t>
            </a:r>
          </a:p>
          <a:p>
            <a:pPr marL="457200" indent="-457200"/>
            <a:r>
              <a:rPr lang="en-US" sz="1200" b="1"/>
              <a:t>32	  1	   0	11</a:t>
            </a:r>
          </a:p>
          <a:p>
            <a:pPr marL="457200" indent="-457200"/>
            <a:r>
              <a:rPr lang="en-US" sz="1200" b="1"/>
              <a:t>33	  1	   0	00</a:t>
            </a:r>
          </a:p>
          <a:p>
            <a:pPr marL="457200" indent="-457200"/>
            <a:r>
              <a:rPr lang="en-US" sz="1200" b="1"/>
              <a:t>34	  1	   0	01</a:t>
            </a:r>
          </a:p>
          <a:p>
            <a:pPr marL="457200" indent="-457200"/>
            <a:r>
              <a:rPr lang="en-US" sz="1200" b="1"/>
              <a:t>35	 </a:t>
            </a:r>
          </a:p>
          <a:p>
            <a:pPr marL="457200" indent="-457200"/>
            <a:r>
              <a:rPr lang="en-US" sz="1200" b="1"/>
              <a:t>36	 </a:t>
            </a:r>
          </a:p>
          <a:p>
            <a:pPr marL="457200" indent="-457200"/>
            <a:r>
              <a:rPr lang="en-US" sz="1200" b="1"/>
              <a:t>37</a:t>
            </a:r>
          </a:p>
          <a:p>
            <a:pPr marL="457200" indent="-457200"/>
            <a:r>
              <a:rPr lang="en-US" sz="1200" b="1"/>
              <a:t>38</a:t>
            </a:r>
          </a:p>
        </p:txBody>
      </p:sp>
      <p:sp>
        <p:nvSpPr>
          <p:cNvPr id="52230" name="Line 18"/>
          <p:cNvSpPr>
            <a:spLocks noChangeShapeType="1"/>
          </p:cNvSpPr>
          <p:nvPr/>
        </p:nvSpPr>
        <p:spPr bwMode="auto">
          <a:xfrm>
            <a:off x="3733800" y="1447800"/>
            <a:ext cx="0" cy="4572000"/>
          </a:xfrm>
          <a:prstGeom prst="line">
            <a:avLst/>
          </a:prstGeom>
          <a:noFill/>
          <a:ln w="9525">
            <a:solidFill>
              <a:srgbClr val="FF0000"/>
            </a:solidFill>
            <a:miter lim="800000"/>
            <a:headEnd/>
            <a:tailEnd/>
          </a:ln>
        </p:spPr>
        <p:txBody>
          <a:bodyPr wrap="none"/>
          <a:lstStyle/>
          <a:p>
            <a:endParaRPr lang="en-US"/>
          </a:p>
        </p:txBody>
      </p:sp>
      <p:sp>
        <p:nvSpPr>
          <p:cNvPr id="52231" name="Line 19"/>
          <p:cNvSpPr>
            <a:spLocks noChangeShapeType="1"/>
          </p:cNvSpPr>
          <p:nvPr/>
        </p:nvSpPr>
        <p:spPr bwMode="auto">
          <a:xfrm>
            <a:off x="6629400" y="1371600"/>
            <a:ext cx="0" cy="4572000"/>
          </a:xfrm>
          <a:prstGeom prst="line">
            <a:avLst/>
          </a:prstGeom>
          <a:noFill/>
          <a:ln w="9525">
            <a:solidFill>
              <a:srgbClr val="FF0000"/>
            </a:solidFill>
            <a:miter lim="800000"/>
            <a:headEnd/>
            <a:tailEnd/>
          </a:ln>
        </p:spPr>
        <p:txBody>
          <a:bodyPr wrap="none"/>
          <a:lstStyle/>
          <a:p>
            <a:endParaRPr lang="en-US"/>
          </a:p>
        </p:txBody>
      </p:sp>
      <p:sp>
        <p:nvSpPr>
          <p:cNvPr id="52232" name="Text Box 20"/>
          <p:cNvSpPr txBox="1">
            <a:spLocks noChangeArrowheads="1"/>
          </p:cNvSpPr>
          <p:nvPr/>
        </p:nvSpPr>
        <p:spPr bwMode="auto">
          <a:xfrm>
            <a:off x="3962400" y="1066800"/>
            <a:ext cx="1917700" cy="457200"/>
          </a:xfrm>
          <a:prstGeom prst="rect">
            <a:avLst/>
          </a:prstGeom>
          <a:noFill/>
          <a:ln w="9525">
            <a:noFill/>
            <a:miter lim="800000"/>
            <a:headEnd/>
            <a:tailEnd/>
          </a:ln>
        </p:spPr>
        <p:txBody>
          <a:bodyPr wrap="none">
            <a:spAutoFit/>
          </a:bodyPr>
          <a:lstStyle/>
          <a:p>
            <a:r>
              <a:rPr lang="en-US" b="1">
                <a:solidFill>
                  <a:srgbClr val="0000FF"/>
                </a:solidFill>
                <a:latin typeface="Times New Roman" pitchFamily="18" charset="0"/>
              </a:rPr>
              <a:t> </a:t>
            </a:r>
            <a:r>
              <a:rPr lang="en-US" sz="1800" b="1">
                <a:solidFill>
                  <a:srgbClr val="0000FF"/>
                </a:solidFill>
                <a:latin typeface="Times New Roman" pitchFamily="18" charset="0"/>
              </a:rPr>
              <a:t>before relocation</a:t>
            </a:r>
          </a:p>
        </p:txBody>
      </p:sp>
      <p:sp>
        <p:nvSpPr>
          <p:cNvPr id="52233" name="Text Box 21"/>
          <p:cNvSpPr txBox="1">
            <a:spLocks noChangeArrowheads="1"/>
          </p:cNvSpPr>
          <p:nvPr/>
        </p:nvSpPr>
        <p:spPr bwMode="auto">
          <a:xfrm>
            <a:off x="6705600" y="1066800"/>
            <a:ext cx="1765300" cy="457200"/>
          </a:xfrm>
          <a:prstGeom prst="rect">
            <a:avLst/>
          </a:prstGeom>
          <a:noFill/>
          <a:ln w="9525">
            <a:noFill/>
            <a:miter lim="800000"/>
            <a:headEnd/>
            <a:tailEnd/>
          </a:ln>
        </p:spPr>
        <p:txBody>
          <a:bodyPr wrap="none">
            <a:spAutoFit/>
          </a:bodyPr>
          <a:lstStyle/>
          <a:p>
            <a:r>
              <a:rPr lang="en-US" b="1">
                <a:solidFill>
                  <a:srgbClr val="0000FF"/>
                </a:solidFill>
                <a:latin typeface="Times New Roman" pitchFamily="18" charset="0"/>
              </a:rPr>
              <a:t> </a:t>
            </a:r>
            <a:r>
              <a:rPr lang="en-US" sz="1800" b="1">
                <a:solidFill>
                  <a:srgbClr val="0000FF"/>
                </a:solidFill>
                <a:latin typeface="Times New Roman" pitchFamily="18" charset="0"/>
              </a:rPr>
              <a:t>after relocation</a:t>
            </a:r>
          </a:p>
        </p:txBody>
      </p:sp>
      <p:sp>
        <p:nvSpPr>
          <p:cNvPr id="52234" name="Text Box 22"/>
          <p:cNvSpPr txBox="1">
            <a:spLocks noChangeArrowheads="1"/>
          </p:cNvSpPr>
          <p:nvPr/>
        </p:nvSpPr>
        <p:spPr bwMode="auto">
          <a:xfrm>
            <a:off x="6858000" y="1524000"/>
            <a:ext cx="2133600" cy="4340225"/>
          </a:xfrm>
          <a:prstGeom prst="rect">
            <a:avLst/>
          </a:prstGeom>
          <a:noFill/>
          <a:ln w="9525">
            <a:noFill/>
            <a:miter lim="800000"/>
            <a:headEnd/>
            <a:tailEnd/>
          </a:ln>
        </p:spPr>
        <p:txBody>
          <a:bodyPr>
            <a:spAutoFit/>
          </a:bodyPr>
          <a:lstStyle/>
          <a:p>
            <a:pPr marL="457200" indent="-457200"/>
            <a:r>
              <a:rPr lang="en-US" sz="1200" b="1" u="sng"/>
              <a:t>Loc#</a:t>
            </a:r>
            <a:r>
              <a:rPr lang="en-US" sz="1200" b="1"/>
              <a:t>      	</a:t>
            </a:r>
            <a:r>
              <a:rPr lang="en-US" sz="1200" b="1" u="sng"/>
              <a:t>text</a:t>
            </a:r>
            <a:r>
              <a:rPr lang="en-US" sz="1200" b="1"/>
              <a:t>	</a:t>
            </a:r>
            <a:endParaRPr lang="en-US" sz="1200" b="1" u="sng"/>
          </a:p>
          <a:p>
            <a:pPr marL="457200" indent="-457200"/>
            <a:r>
              <a:rPr lang="en-US" sz="1200" b="1"/>
              <a:t>  </a:t>
            </a:r>
          </a:p>
          <a:p>
            <a:pPr marL="457200" indent="-457200"/>
            <a:r>
              <a:rPr lang="en-US" sz="1200" b="1"/>
              <a:t>40        	13 73 75</a:t>
            </a:r>
          </a:p>
          <a:p>
            <a:pPr marL="457200" indent="-457200"/>
            <a:r>
              <a:rPr lang="en-US" sz="1200" b="1"/>
              <a:t>43        	13 74 76   	</a:t>
            </a:r>
          </a:p>
          <a:p>
            <a:pPr marL="457200" indent="-457200"/>
            <a:r>
              <a:rPr lang="en-US" sz="1200" b="1"/>
              <a:t>46         	12 78</a:t>
            </a:r>
          </a:p>
          <a:p>
            <a:pPr marL="457200" indent="-457200"/>
            <a:r>
              <a:rPr lang="en-US" sz="1200" b="1"/>
              <a:t>48        	08 76    </a:t>
            </a:r>
          </a:p>
          <a:p>
            <a:pPr marL="457200" indent="-457200"/>
            <a:r>
              <a:rPr lang="en-US" sz="1200" b="1"/>
              <a:t>50        	03 75   	</a:t>
            </a:r>
          </a:p>
          <a:p>
            <a:pPr marL="457200" indent="-457200"/>
            <a:r>
              <a:rPr lang="en-US" sz="1200" b="1"/>
              <a:t>52        	02 76</a:t>
            </a:r>
          </a:p>
          <a:p>
            <a:pPr marL="457200" indent="-457200"/>
            <a:r>
              <a:rPr lang="en-US" sz="1200" b="1"/>
              <a:t>54        	07 77	</a:t>
            </a:r>
          </a:p>
          <a:p>
            <a:pPr marL="457200" indent="-457200"/>
            <a:r>
              <a:rPr lang="en-US" sz="1200" b="1"/>
              <a:t>56        	06 78	 </a:t>
            </a:r>
          </a:p>
          <a:p>
            <a:pPr marL="457200" indent="-457200"/>
            <a:r>
              <a:rPr lang="en-US" sz="1200" b="1"/>
              <a:t>58        	01 70</a:t>
            </a:r>
          </a:p>
          <a:p>
            <a:pPr marL="457200" indent="-457200"/>
            <a:r>
              <a:rPr lang="en-US" sz="1200" b="1"/>
              <a:t>60        	08 77	     </a:t>
            </a:r>
          </a:p>
          <a:p>
            <a:pPr marL="457200" indent="-457200"/>
            <a:r>
              <a:rPr lang="en-US" sz="1200" b="1"/>
              <a:t>62        	13 76 75     </a:t>
            </a:r>
          </a:p>
          <a:p>
            <a:pPr marL="457200" indent="-457200"/>
            <a:r>
              <a:rPr lang="en-US" sz="1200" b="1"/>
              <a:t>65        	13 77 76</a:t>
            </a:r>
          </a:p>
          <a:p>
            <a:pPr marL="457200" indent="-457200"/>
            <a:r>
              <a:rPr lang="en-US" sz="1200" b="1"/>
              <a:t>68		00 50	    </a:t>
            </a:r>
          </a:p>
          <a:p>
            <a:pPr marL="457200" indent="-457200"/>
            <a:r>
              <a:rPr lang="en-US" sz="1200" b="1"/>
              <a:t>70	   	08 78	</a:t>
            </a:r>
          </a:p>
          <a:p>
            <a:pPr marL="457200" indent="-457200"/>
            <a:r>
              <a:rPr lang="en-US" sz="1200" b="1"/>
              <a:t>72	   	11</a:t>
            </a:r>
          </a:p>
          <a:p>
            <a:pPr marL="457200" indent="-457200"/>
            <a:r>
              <a:rPr lang="en-US" sz="1200" b="1"/>
              <a:t>73	   	00</a:t>
            </a:r>
          </a:p>
          <a:p>
            <a:pPr marL="457200" indent="-457200"/>
            <a:r>
              <a:rPr lang="en-US" sz="1200" b="1"/>
              <a:t>74	   	01</a:t>
            </a:r>
          </a:p>
          <a:p>
            <a:pPr marL="457200" indent="-457200"/>
            <a:r>
              <a:rPr lang="en-US" sz="1200" b="1"/>
              <a:t>75	 </a:t>
            </a:r>
          </a:p>
          <a:p>
            <a:pPr marL="457200" indent="-457200"/>
            <a:r>
              <a:rPr lang="en-US" sz="1200" b="1"/>
              <a:t>76	 </a:t>
            </a:r>
          </a:p>
          <a:p>
            <a:pPr marL="457200" indent="-457200"/>
            <a:r>
              <a:rPr lang="en-US" sz="1200" b="1"/>
              <a:t>77</a:t>
            </a:r>
          </a:p>
          <a:p>
            <a:pPr marL="457200" indent="-457200"/>
            <a:r>
              <a:rPr lang="en-US" sz="1200" b="1"/>
              <a:t>78</a:t>
            </a:r>
          </a:p>
        </p:txBody>
      </p:sp>
      <p:sp>
        <p:nvSpPr>
          <p:cNvPr id="52235" name="Text Box 23"/>
          <p:cNvSpPr txBox="1">
            <a:spLocks noChangeArrowheads="1"/>
          </p:cNvSpPr>
          <p:nvPr/>
        </p:nvSpPr>
        <p:spPr bwMode="auto">
          <a:xfrm>
            <a:off x="5470525" y="6183313"/>
            <a:ext cx="2987675" cy="304800"/>
          </a:xfrm>
          <a:prstGeom prst="rect">
            <a:avLst/>
          </a:prstGeom>
          <a:noFill/>
          <a:ln w="9525">
            <a:noFill/>
            <a:miter lim="800000"/>
            <a:headEnd/>
            <a:tailEnd/>
          </a:ln>
        </p:spPr>
        <p:txBody>
          <a:bodyPr wrap="none">
            <a:spAutoFit/>
          </a:bodyPr>
          <a:lstStyle/>
          <a:p>
            <a:r>
              <a:rPr lang="en-US" sz="1400" b="1">
                <a:solidFill>
                  <a:srgbClr val="0000FF"/>
                </a:solidFill>
                <a:latin typeface="Times New Roman" pitchFamily="18" charset="0"/>
              </a:rPr>
              <a:t>Relocation constant to be added is 40</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49"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8" charset="0"/>
              </a:rPr>
              <a:t>COP 3402 Systems Software</a:t>
            </a:r>
          </a:p>
        </p:txBody>
      </p:sp>
      <p:sp>
        <p:nvSpPr>
          <p:cNvPr id="53250"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53251" name="Rectangle 4"/>
          <p:cNvSpPr>
            <a:spLocks noChangeArrowheads="1"/>
          </p:cNvSpPr>
          <p:nvPr/>
        </p:nvSpPr>
        <p:spPr bwMode="auto">
          <a:xfrm>
            <a:off x="609600" y="1371600"/>
            <a:ext cx="7772400" cy="457200"/>
          </a:xfrm>
          <a:prstGeom prst="rect">
            <a:avLst/>
          </a:prstGeom>
          <a:noFill/>
          <a:ln w="9525">
            <a:noFill/>
            <a:miter lim="800000"/>
            <a:headEnd/>
            <a:tailEnd/>
          </a:ln>
        </p:spPr>
        <p:txBody>
          <a:bodyPr>
            <a:spAutoFit/>
          </a:bodyPr>
          <a:lstStyle/>
          <a:p>
            <a:r>
              <a:rPr lang="en-US" sz="2000" b="1">
                <a:solidFill>
                  <a:srgbClr val="0000FF"/>
                </a:solidFill>
              </a:rPr>
              <a:t> </a:t>
            </a:r>
            <a:r>
              <a:rPr lang="en-US" b="1">
                <a:solidFill>
                  <a:srgbClr val="0000FF"/>
                </a:solidFill>
              </a:rPr>
              <a:t>2.- Relocation maps (modification records)</a:t>
            </a:r>
          </a:p>
        </p:txBody>
      </p:sp>
      <p:sp>
        <p:nvSpPr>
          <p:cNvPr id="53252" name="Text Box 5"/>
          <p:cNvSpPr txBox="1">
            <a:spLocks noChangeArrowheads="1"/>
          </p:cNvSpPr>
          <p:nvPr/>
        </p:nvSpPr>
        <p:spPr bwMode="auto">
          <a:xfrm>
            <a:off x="609600" y="2414588"/>
            <a:ext cx="7823200" cy="3444875"/>
          </a:xfrm>
          <a:prstGeom prst="rect">
            <a:avLst/>
          </a:prstGeom>
          <a:noFill/>
          <a:ln w="9525">
            <a:noFill/>
            <a:miter lim="800000"/>
            <a:headEnd/>
            <a:tailEnd/>
          </a:ln>
        </p:spPr>
        <p:txBody>
          <a:bodyPr wrap="none">
            <a:spAutoFit/>
          </a:bodyPr>
          <a:lstStyle/>
          <a:p>
            <a:r>
              <a:rPr lang="en-US" sz="2000">
                <a:latin typeface="Times New Roman" pitchFamily="18" charset="0"/>
              </a:rPr>
              <a:t>Interleaving relocation bits with the program text makes cumbersome the </a:t>
            </a:r>
          </a:p>
          <a:p>
            <a:r>
              <a:rPr lang="en-US" sz="2000">
                <a:latin typeface="Times New Roman" pitchFamily="18" charset="0"/>
              </a:rPr>
              <a:t>process of  loading the text directly into memory. </a:t>
            </a:r>
          </a:p>
          <a:p>
            <a:endParaRPr lang="en-US" sz="2000">
              <a:latin typeface="Times New Roman" pitchFamily="18" charset="0"/>
            </a:endParaRPr>
          </a:p>
          <a:p>
            <a:r>
              <a:rPr lang="en-US" sz="2000">
                <a:latin typeface="Times New Roman" pitchFamily="18" charset="0"/>
              </a:rPr>
              <a:t>This problem can be resolve by collecting all relocation bits into a single </a:t>
            </a:r>
          </a:p>
          <a:p>
            <a:r>
              <a:rPr lang="en-US" sz="2000">
                <a:latin typeface="Times New Roman" pitchFamily="18" charset="0"/>
              </a:rPr>
              <a:t>contiguous relocation map that we  will call the relocation section of  the  </a:t>
            </a:r>
          </a:p>
          <a:p>
            <a:r>
              <a:rPr lang="en-US" sz="2000">
                <a:latin typeface="Times New Roman" pitchFamily="18" charset="0"/>
              </a:rPr>
              <a:t>object code file (ELF).</a:t>
            </a:r>
          </a:p>
          <a:p>
            <a:endParaRPr lang="en-US" sz="2000">
              <a:latin typeface="Times New Roman" pitchFamily="18" charset="0"/>
            </a:endParaRPr>
          </a:p>
          <a:p>
            <a:r>
              <a:rPr lang="en-US" sz="2000">
                <a:latin typeface="Times New Roman" pitchFamily="18" charset="0"/>
              </a:rPr>
              <a:t>The relocation section will be appended to the text and data sections.</a:t>
            </a:r>
          </a:p>
          <a:p>
            <a:endParaRPr lang="en-US" sz="2000">
              <a:latin typeface="Times New Roman" pitchFamily="18" charset="0"/>
            </a:endParaRPr>
          </a:p>
          <a:p>
            <a:r>
              <a:rPr lang="en-US" sz="2000">
                <a:latin typeface="Times New Roman" pitchFamily="18" charset="0"/>
              </a:rPr>
              <a:t>The header will contain the entry point and length of the relocation section </a:t>
            </a:r>
          </a:p>
          <a:p>
            <a:r>
              <a:rPr lang="en-US" sz="2000">
                <a:latin typeface="Times New Roman" pitchFamily="18" charset="0"/>
              </a:rPr>
              <a:t>in the object module.</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7" name="Rectangle 2"/>
          <p:cNvSpPr>
            <a:spLocks noGrp="1" noChangeArrowheads="1"/>
          </p:cNvSpPr>
          <p:nvPr>
            <p:ph type="title" idx="4294967295"/>
          </p:nvPr>
        </p:nvSpPr>
        <p:spPr>
          <a:xfrm>
            <a:off x="457200" y="304800"/>
            <a:ext cx="8229600" cy="701675"/>
          </a:xfrm>
        </p:spPr>
        <p:txBody>
          <a:bodyPr/>
          <a:lstStyle/>
          <a:p>
            <a:pPr algn="ctr" eaLnBrk="1" hangingPunct="1"/>
            <a:r>
              <a:rPr lang="en-US" sz="4000" b="1" smtClean="0">
                <a:solidFill>
                  <a:srgbClr val="3366FF"/>
                </a:solidFill>
                <a:latin typeface="Times New Roman" pitchFamily="18" charset="0"/>
              </a:rPr>
              <a:t>COP 3402 System Software</a:t>
            </a:r>
          </a:p>
        </p:txBody>
      </p:sp>
      <p:sp>
        <p:nvSpPr>
          <p:cNvPr id="19458"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19459" name="Text Box 5"/>
          <p:cNvSpPr txBox="1">
            <a:spLocks noChangeArrowheads="1"/>
          </p:cNvSpPr>
          <p:nvPr/>
        </p:nvSpPr>
        <p:spPr bwMode="auto">
          <a:xfrm>
            <a:off x="838200" y="1755775"/>
            <a:ext cx="7075488" cy="3743325"/>
          </a:xfrm>
          <a:prstGeom prst="rect">
            <a:avLst/>
          </a:prstGeom>
          <a:noFill/>
          <a:ln w="9525">
            <a:noFill/>
            <a:miter lim="800000"/>
            <a:headEnd/>
            <a:tailEnd/>
          </a:ln>
        </p:spPr>
        <p:txBody>
          <a:bodyPr wrap="none">
            <a:spAutoFit/>
          </a:bodyPr>
          <a:lstStyle/>
          <a:p>
            <a:r>
              <a:rPr lang="en-US" b="1">
                <a:solidFill>
                  <a:srgbClr val="0000FF"/>
                </a:solidFill>
                <a:latin typeface="Times New Roman" pitchFamily="18" charset="0"/>
              </a:rPr>
              <a:t>1.- Absolute Loader</a:t>
            </a:r>
            <a:r>
              <a:rPr lang="en-US"/>
              <a:t> </a:t>
            </a:r>
            <a:r>
              <a:rPr lang="en-US" b="1">
                <a:solidFill>
                  <a:srgbClr val="0000FF"/>
                </a:solidFill>
                <a:latin typeface="Times New Roman" pitchFamily="18" charset="0"/>
              </a:rPr>
              <a:t> </a:t>
            </a:r>
          </a:p>
          <a:p>
            <a:endParaRPr lang="en-US" b="1">
              <a:solidFill>
                <a:srgbClr val="0000FF"/>
              </a:solidFill>
              <a:latin typeface="Times New Roman" pitchFamily="18" charset="0"/>
            </a:endParaRPr>
          </a:p>
          <a:p>
            <a:r>
              <a:rPr lang="en-US" b="1">
                <a:solidFill>
                  <a:srgbClr val="0000FF"/>
                </a:solidFill>
                <a:latin typeface="Times New Roman" pitchFamily="18" charset="0"/>
              </a:rPr>
              <a:t>2.- Bootstrap Loader</a:t>
            </a:r>
          </a:p>
          <a:p>
            <a:endParaRPr lang="en-US" b="1">
              <a:solidFill>
                <a:srgbClr val="0000FF"/>
              </a:solidFill>
              <a:latin typeface="Times New Roman" pitchFamily="18" charset="0"/>
            </a:endParaRPr>
          </a:p>
          <a:p>
            <a:r>
              <a:rPr lang="en-US" b="1">
                <a:solidFill>
                  <a:srgbClr val="0000FF"/>
                </a:solidFill>
                <a:latin typeface="Times New Roman" pitchFamily="18" charset="0"/>
              </a:rPr>
              <a:t>3.- Operating System: Loading application programs</a:t>
            </a:r>
          </a:p>
          <a:p>
            <a:r>
              <a:rPr lang="en-US" b="1">
                <a:solidFill>
                  <a:srgbClr val="0000FF"/>
                </a:solidFill>
                <a:latin typeface="Times New Roman" pitchFamily="18" charset="0"/>
              </a:rPr>
              <a:t>	3.1- The Process concept.</a:t>
            </a:r>
          </a:p>
          <a:p>
            <a:r>
              <a:rPr lang="en-US" b="1">
                <a:solidFill>
                  <a:srgbClr val="0000FF"/>
                </a:solidFill>
                <a:latin typeface="Times New Roman" pitchFamily="18" charset="0"/>
              </a:rPr>
              <a:t>	3.2- Creating a process.</a:t>
            </a:r>
          </a:p>
          <a:p>
            <a:r>
              <a:rPr lang="en-US" b="1">
                <a:solidFill>
                  <a:srgbClr val="0000FF"/>
                </a:solidFill>
                <a:latin typeface="Times New Roman" pitchFamily="18" charset="0"/>
              </a:rPr>
              <a:t>4.- Relocating Loaders</a:t>
            </a:r>
          </a:p>
          <a:p>
            <a:r>
              <a:rPr lang="en-US" b="1">
                <a:solidFill>
                  <a:srgbClr val="0000FF"/>
                </a:solidFill>
                <a:latin typeface="Times New Roman" pitchFamily="18" charset="0"/>
              </a:rPr>
              <a:t>	4.1- Relocation bits</a:t>
            </a:r>
          </a:p>
          <a:p>
            <a:r>
              <a:rPr lang="en-US" b="1">
                <a:solidFill>
                  <a:srgbClr val="0000FF"/>
                </a:solidFill>
                <a:latin typeface="Times New Roman" pitchFamily="18" charset="0"/>
              </a:rPr>
              <a:t>	4.2- Relocation maps (modification records)</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7" name="Rectangle 2"/>
          <p:cNvSpPr>
            <a:spLocks noGrp="1" noChangeArrowheads="1"/>
          </p:cNvSpPr>
          <p:nvPr>
            <p:ph type="title" idx="4294967295"/>
          </p:nvPr>
        </p:nvSpPr>
        <p:spPr>
          <a:xfrm>
            <a:off x="457200" y="304800"/>
            <a:ext cx="8229600" cy="701675"/>
          </a:xfrm>
        </p:spPr>
        <p:txBody>
          <a:bodyPr/>
          <a:lstStyle/>
          <a:p>
            <a:pPr algn="ctr" eaLnBrk="1" hangingPunct="1"/>
            <a:r>
              <a:rPr lang="en-US" sz="4000" b="1" smtClean="0">
                <a:solidFill>
                  <a:srgbClr val="3366FF"/>
                </a:solidFill>
                <a:latin typeface="Times New Roman" pitchFamily="18" charset="0"/>
              </a:rPr>
              <a:t>COP 3402 System Software</a:t>
            </a:r>
          </a:p>
        </p:txBody>
      </p:sp>
      <p:sp>
        <p:nvSpPr>
          <p:cNvPr id="55298"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55299" name="Rectangle 5"/>
          <p:cNvSpPr>
            <a:spLocks noChangeArrowheads="1"/>
          </p:cNvSpPr>
          <p:nvPr/>
        </p:nvSpPr>
        <p:spPr bwMode="auto">
          <a:xfrm>
            <a:off x="990600" y="1676400"/>
            <a:ext cx="3886200" cy="4495800"/>
          </a:xfrm>
          <a:prstGeom prst="rect">
            <a:avLst/>
          </a:prstGeom>
          <a:noFill/>
          <a:ln w="9525">
            <a:noFill/>
            <a:miter lim="800000"/>
            <a:headEnd/>
            <a:tailEnd/>
          </a:ln>
        </p:spPr>
        <p:txBody>
          <a:bodyPr/>
          <a:lstStyle/>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Program name: start</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Starting address text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Length of text in bytes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Starting address data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Length of data in bytes</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Starting address reloc. Sect.</a:t>
            </a:r>
            <a:endParaRPr lang="en-US" sz="1400" b="1" u="sng">
              <a:latin typeface="Times New Roman" pitchFamily="18" charset="0"/>
            </a:endParaRP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Length of relocation section	 </a:t>
            </a:r>
          </a:p>
        </p:txBody>
      </p:sp>
      <p:sp>
        <p:nvSpPr>
          <p:cNvPr id="55300" name="Rectangle 6"/>
          <p:cNvSpPr>
            <a:spLocks noChangeArrowheads="1"/>
          </p:cNvSpPr>
          <p:nvPr/>
        </p:nvSpPr>
        <p:spPr bwMode="auto">
          <a:xfrm>
            <a:off x="990600" y="1600200"/>
            <a:ext cx="2514600" cy="4419600"/>
          </a:xfrm>
          <a:prstGeom prst="rect">
            <a:avLst/>
          </a:prstGeom>
          <a:noFill/>
          <a:ln w="9525">
            <a:solidFill>
              <a:schemeClr val="tx1"/>
            </a:solidFill>
            <a:miter lim="800000"/>
            <a:headEnd/>
            <a:tailEnd/>
          </a:ln>
        </p:spPr>
        <p:txBody>
          <a:bodyPr wrap="none" anchor="ctr"/>
          <a:lstStyle/>
          <a:p>
            <a:endParaRPr lang="en-US"/>
          </a:p>
        </p:txBody>
      </p:sp>
      <p:sp>
        <p:nvSpPr>
          <p:cNvPr id="55301" name="Line 7"/>
          <p:cNvSpPr>
            <a:spLocks noChangeShapeType="1"/>
          </p:cNvSpPr>
          <p:nvPr/>
        </p:nvSpPr>
        <p:spPr bwMode="auto">
          <a:xfrm>
            <a:off x="990600" y="3276600"/>
            <a:ext cx="2514600" cy="0"/>
          </a:xfrm>
          <a:prstGeom prst="line">
            <a:avLst/>
          </a:prstGeom>
          <a:noFill/>
          <a:ln w="9525">
            <a:solidFill>
              <a:schemeClr val="tx1"/>
            </a:solidFill>
            <a:round/>
            <a:headEnd/>
            <a:tailEnd/>
          </a:ln>
        </p:spPr>
        <p:txBody>
          <a:bodyPr/>
          <a:lstStyle/>
          <a:p>
            <a:endParaRPr lang="en-US"/>
          </a:p>
        </p:txBody>
      </p:sp>
      <p:sp>
        <p:nvSpPr>
          <p:cNvPr id="55302" name="Text Box 9"/>
          <p:cNvSpPr txBox="1">
            <a:spLocks noChangeArrowheads="1"/>
          </p:cNvSpPr>
          <p:nvPr/>
        </p:nvSpPr>
        <p:spPr bwMode="auto">
          <a:xfrm>
            <a:off x="3505200" y="1981200"/>
            <a:ext cx="9334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Header</a:t>
            </a:r>
          </a:p>
        </p:txBody>
      </p:sp>
      <p:sp>
        <p:nvSpPr>
          <p:cNvPr id="55303" name="Text Box 10"/>
          <p:cNvSpPr txBox="1">
            <a:spLocks noChangeArrowheads="1"/>
          </p:cNvSpPr>
          <p:nvPr/>
        </p:nvSpPr>
        <p:spPr bwMode="auto">
          <a:xfrm>
            <a:off x="1524000" y="3581400"/>
            <a:ext cx="14160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Text section</a:t>
            </a:r>
          </a:p>
        </p:txBody>
      </p:sp>
      <p:sp>
        <p:nvSpPr>
          <p:cNvPr id="55304" name="Text Box 11"/>
          <p:cNvSpPr txBox="1">
            <a:spLocks noChangeArrowheads="1"/>
          </p:cNvSpPr>
          <p:nvPr/>
        </p:nvSpPr>
        <p:spPr bwMode="auto">
          <a:xfrm>
            <a:off x="1524000" y="4495800"/>
            <a:ext cx="14541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Data section</a:t>
            </a:r>
          </a:p>
        </p:txBody>
      </p:sp>
      <p:sp>
        <p:nvSpPr>
          <p:cNvPr id="55305" name="Line 13"/>
          <p:cNvSpPr>
            <a:spLocks noChangeShapeType="1"/>
          </p:cNvSpPr>
          <p:nvPr/>
        </p:nvSpPr>
        <p:spPr bwMode="auto">
          <a:xfrm>
            <a:off x="990600" y="4267200"/>
            <a:ext cx="2514600" cy="0"/>
          </a:xfrm>
          <a:prstGeom prst="line">
            <a:avLst/>
          </a:prstGeom>
          <a:noFill/>
          <a:ln w="9525">
            <a:solidFill>
              <a:schemeClr val="tx1"/>
            </a:solidFill>
            <a:round/>
            <a:headEnd/>
            <a:tailEnd/>
          </a:ln>
        </p:spPr>
        <p:txBody>
          <a:bodyPr/>
          <a:lstStyle/>
          <a:p>
            <a:endParaRPr lang="en-US"/>
          </a:p>
        </p:txBody>
      </p:sp>
      <p:sp>
        <p:nvSpPr>
          <p:cNvPr id="55306" name="Line 14"/>
          <p:cNvSpPr>
            <a:spLocks noChangeShapeType="1"/>
          </p:cNvSpPr>
          <p:nvPr/>
        </p:nvSpPr>
        <p:spPr bwMode="auto">
          <a:xfrm>
            <a:off x="990600" y="5105400"/>
            <a:ext cx="2514600" cy="0"/>
          </a:xfrm>
          <a:prstGeom prst="line">
            <a:avLst/>
          </a:prstGeom>
          <a:noFill/>
          <a:ln w="9525">
            <a:solidFill>
              <a:schemeClr val="tx1"/>
            </a:solidFill>
            <a:round/>
            <a:headEnd/>
            <a:tailEnd/>
          </a:ln>
        </p:spPr>
        <p:txBody>
          <a:bodyPr/>
          <a:lstStyle/>
          <a:p>
            <a:endParaRPr lang="en-US"/>
          </a:p>
        </p:txBody>
      </p:sp>
      <p:sp>
        <p:nvSpPr>
          <p:cNvPr id="55307" name="Text Box 15"/>
          <p:cNvSpPr txBox="1">
            <a:spLocks noChangeArrowheads="1"/>
          </p:cNvSpPr>
          <p:nvPr/>
        </p:nvSpPr>
        <p:spPr bwMode="auto">
          <a:xfrm>
            <a:off x="1219200" y="5410200"/>
            <a:ext cx="20510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Relocation section</a:t>
            </a:r>
          </a:p>
        </p:txBody>
      </p:sp>
      <p:sp>
        <p:nvSpPr>
          <p:cNvPr id="55308" name="Line 16"/>
          <p:cNvSpPr>
            <a:spLocks noChangeShapeType="1"/>
          </p:cNvSpPr>
          <p:nvPr/>
        </p:nvSpPr>
        <p:spPr bwMode="auto">
          <a:xfrm>
            <a:off x="3505200" y="3048000"/>
            <a:ext cx="609600" cy="0"/>
          </a:xfrm>
          <a:prstGeom prst="line">
            <a:avLst/>
          </a:prstGeom>
          <a:noFill/>
          <a:ln w="9525">
            <a:solidFill>
              <a:srgbClr val="0000FF"/>
            </a:solidFill>
            <a:miter lim="800000"/>
            <a:headEnd/>
            <a:tailEnd/>
          </a:ln>
        </p:spPr>
        <p:txBody>
          <a:bodyPr wrap="none"/>
          <a:lstStyle/>
          <a:p>
            <a:endParaRPr lang="en-US"/>
          </a:p>
        </p:txBody>
      </p:sp>
      <p:sp>
        <p:nvSpPr>
          <p:cNvPr id="55309" name="Line 17"/>
          <p:cNvSpPr>
            <a:spLocks noChangeShapeType="1"/>
          </p:cNvSpPr>
          <p:nvPr/>
        </p:nvSpPr>
        <p:spPr bwMode="auto">
          <a:xfrm>
            <a:off x="4114800" y="3048000"/>
            <a:ext cx="0" cy="2590800"/>
          </a:xfrm>
          <a:prstGeom prst="line">
            <a:avLst/>
          </a:prstGeom>
          <a:noFill/>
          <a:ln w="9525">
            <a:solidFill>
              <a:srgbClr val="0000FF"/>
            </a:solidFill>
            <a:miter lim="800000"/>
            <a:headEnd/>
            <a:tailEnd/>
          </a:ln>
        </p:spPr>
        <p:txBody>
          <a:bodyPr wrap="none"/>
          <a:lstStyle/>
          <a:p>
            <a:endParaRPr lang="en-US"/>
          </a:p>
        </p:txBody>
      </p:sp>
      <p:sp>
        <p:nvSpPr>
          <p:cNvPr id="55310" name="Line 18"/>
          <p:cNvSpPr>
            <a:spLocks noChangeShapeType="1"/>
          </p:cNvSpPr>
          <p:nvPr/>
        </p:nvSpPr>
        <p:spPr bwMode="auto">
          <a:xfrm flipH="1">
            <a:off x="3810000" y="5638800"/>
            <a:ext cx="304800" cy="0"/>
          </a:xfrm>
          <a:prstGeom prst="line">
            <a:avLst/>
          </a:prstGeom>
          <a:noFill/>
          <a:ln w="9525">
            <a:solidFill>
              <a:srgbClr val="0000FF"/>
            </a:solidFill>
            <a:miter lim="800000"/>
            <a:headEnd/>
            <a:tailEnd type="triangle" w="med" len="med"/>
          </a:ln>
        </p:spPr>
        <p:txBody>
          <a:bodyPr wrap="none"/>
          <a:lstStyle/>
          <a:p>
            <a:endParaRPr lang="en-US"/>
          </a:p>
        </p:txBody>
      </p:sp>
      <p:sp>
        <p:nvSpPr>
          <p:cNvPr id="55311" name="Line 19"/>
          <p:cNvSpPr>
            <a:spLocks noChangeShapeType="1"/>
          </p:cNvSpPr>
          <p:nvPr/>
        </p:nvSpPr>
        <p:spPr bwMode="auto">
          <a:xfrm>
            <a:off x="3657600" y="5105400"/>
            <a:ext cx="0" cy="914400"/>
          </a:xfrm>
          <a:prstGeom prst="line">
            <a:avLst/>
          </a:prstGeom>
          <a:noFill/>
          <a:ln w="28575">
            <a:solidFill>
              <a:srgbClr val="FF0000"/>
            </a:solidFill>
            <a:miter lim="800000"/>
            <a:headEnd/>
            <a:tailEnd/>
          </a:ln>
        </p:spPr>
        <p:txBody>
          <a:bodyPr wrap="none"/>
          <a:lstStyle/>
          <a:p>
            <a:endParaRPr lang="en-US"/>
          </a:p>
        </p:txBody>
      </p:sp>
      <p:sp>
        <p:nvSpPr>
          <p:cNvPr id="55312" name="Line 20"/>
          <p:cNvSpPr>
            <a:spLocks noChangeShapeType="1"/>
          </p:cNvSpPr>
          <p:nvPr/>
        </p:nvSpPr>
        <p:spPr bwMode="auto">
          <a:xfrm flipH="1">
            <a:off x="609600" y="2895600"/>
            <a:ext cx="381000" cy="0"/>
          </a:xfrm>
          <a:prstGeom prst="line">
            <a:avLst/>
          </a:prstGeom>
          <a:noFill/>
          <a:ln w="9525">
            <a:solidFill>
              <a:srgbClr val="0000FF"/>
            </a:solidFill>
            <a:miter lim="800000"/>
            <a:headEnd/>
            <a:tailEnd/>
          </a:ln>
        </p:spPr>
        <p:txBody>
          <a:bodyPr wrap="none"/>
          <a:lstStyle/>
          <a:p>
            <a:endParaRPr lang="en-US"/>
          </a:p>
        </p:txBody>
      </p:sp>
      <p:sp>
        <p:nvSpPr>
          <p:cNvPr id="55313" name="Line 21"/>
          <p:cNvSpPr>
            <a:spLocks noChangeShapeType="1"/>
          </p:cNvSpPr>
          <p:nvPr/>
        </p:nvSpPr>
        <p:spPr bwMode="auto">
          <a:xfrm>
            <a:off x="609600" y="2895600"/>
            <a:ext cx="0" cy="2209800"/>
          </a:xfrm>
          <a:prstGeom prst="line">
            <a:avLst/>
          </a:prstGeom>
          <a:noFill/>
          <a:ln w="9525">
            <a:solidFill>
              <a:srgbClr val="0000FF"/>
            </a:solidFill>
            <a:miter lim="800000"/>
            <a:headEnd/>
            <a:tailEnd/>
          </a:ln>
        </p:spPr>
        <p:txBody>
          <a:bodyPr wrap="none"/>
          <a:lstStyle/>
          <a:p>
            <a:endParaRPr lang="en-US"/>
          </a:p>
        </p:txBody>
      </p:sp>
      <p:sp>
        <p:nvSpPr>
          <p:cNvPr id="55314" name="Line 22"/>
          <p:cNvSpPr>
            <a:spLocks noChangeShapeType="1"/>
          </p:cNvSpPr>
          <p:nvPr/>
        </p:nvSpPr>
        <p:spPr bwMode="auto">
          <a:xfrm>
            <a:off x="609600" y="5105400"/>
            <a:ext cx="381000" cy="0"/>
          </a:xfrm>
          <a:prstGeom prst="line">
            <a:avLst/>
          </a:prstGeom>
          <a:noFill/>
          <a:ln w="9525">
            <a:solidFill>
              <a:srgbClr val="0000FF"/>
            </a:solidFill>
            <a:miter lim="800000"/>
            <a:headEnd/>
            <a:tailEnd type="triangle" w="med" len="med"/>
          </a:ln>
        </p:spPr>
        <p:txBody>
          <a:bodyPr wrap="none"/>
          <a:lstStyle/>
          <a:p>
            <a:endParaRPr lang="en-US"/>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5"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8" charset="0"/>
              </a:rPr>
              <a:t>COP 3402 Systems Software</a:t>
            </a:r>
          </a:p>
        </p:txBody>
      </p:sp>
      <p:sp>
        <p:nvSpPr>
          <p:cNvPr id="57346" name="Text Box 3"/>
          <p:cNvSpPr txBox="1">
            <a:spLocks noChangeArrowheads="1"/>
          </p:cNvSpPr>
          <p:nvPr/>
        </p:nvSpPr>
        <p:spPr bwMode="auto">
          <a:xfrm>
            <a:off x="609600" y="1295400"/>
            <a:ext cx="7848600" cy="1200150"/>
          </a:xfrm>
          <a:prstGeom prst="rect">
            <a:avLst/>
          </a:prstGeom>
          <a:noFill/>
          <a:ln w="9525">
            <a:noFill/>
            <a:miter lim="800000"/>
            <a:headEnd/>
            <a:tailEnd/>
          </a:ln>
        </p:spPr>
        <p:txBody>
          <a:bodyPr>
            <a:spAutoFit/>
          </a:bodyPr>
          <a:lstStyle/>
          <a:p>
            <a:pPr marL="457200" indent="-457200"/>
            <a:r>
              <a:rPr lang="en-US">
                <a:latin typeface="Times New Roman" pitchFamily="18" charset="0"/>
              </a:rPr>
              <a:t>Transfer vector</a:t>
            </a:r>
          </a:p>
          <a:p>
            <a:pPr marL="457200" indent="-457200"/>
            <a:endParaRPr lang="en-US">
              <a:latin typeface="Times New Roman" pitchFamily="18" charset="0"/>
            </a:endParaRPr>
          </a:p>
          <a:p>
            <a:pPr marL="457200" indent="-457200"/>
            <a:endParaRPr lang="en-US">
              <a:latin typeface="Times New Roman" pitchFamily="18" charset="0"/>
            </a:endParaRPr>
          </a:p>
        </p:txBody>
      </p:sp>
      <p:sp>
        <p:nvSpPr>
          <p:cNvPr id="57347"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3"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8" charset="0"/>
              </a:rPr>
              <a:t>COP 3402 Systems Software</a:t>
            </a:r>
          </a:p>
        </p:txBody>
      </p:sp>
      <p:sp>
        <p:nvSpPr>
          <p:cNvPr id="59394" name="Text Box 3"/>
          <p:cNvSpPr txBox="1">
            <a:spLocks noChangeArrowheads="1"/>
          </p:cNvSpPr>
          <p:nvPr/>
        </p:nvSpPr>
        <p:spPr bwMode="auto">
          <a:xfrm>
            <a:off x="762000" y="1295400"/>
            <a:ext cx="7848600" cy="3173413"/>
          </a:xfrm>
          <a:prstGeom prst="rect">
            <a:avLst/>
          </a:prstGeom>
          <a:noFill/>
          <a:ln w="9525">
            <a:noFill/>
            <a:miter lim="800000"/>
            <a:headEnd/>
            <a:tailEnd/>
          </a:ln>
        </p:spPr>
        <p:txBody>
          <a:bodyPr>
            <a:spAutoFit/>
          </a:bodyPr>
          <a:lstStyle/>
          <a:p>
            <a:pPr marL="457200" indent="-457200" algn="ctr"/>
            <a:endParaRPr lang="en-US" sz="4400" b="1">
              <a:solidFill>
                <a:srgbClr val="3366FF"/>
              </a:solidFill>
              <a:latin typeface="Arial" pitchFamily="34" charset="0"/>
            </a:endParaRPr>
          </a:p>
          <a:p>
            <a:pPr marL="457200" indent="-457200" algn="ctr"/>
            <a:endParaRPr lang="en-US" sz="4400" b="1">
              <a:solidFill>
                <a:srgbClr val="3366FF"/>
              </a:solidFill>
              <a:latin typeface="Arial" pitchFamily="34" charset="0"/>
            </a:endParaRPr>
          </a:p>
          <a:p>
            <a:pPr marL="457200" indent="-457200" algn="ctr"/>
            <a:r>
              <a:rPr lang="en-US" sz="4400" b="1">
                <a:solidFill>
                  <a:srgbClr val="3366FF"/>
                </a:solidFill>
                <a:latin typeface="Arial" pitchFamily="34" charset="0"/>
              </a:rPr>
              <a:t> </a:t>
            </a:r>
          </a:p>
          <a:p>
            <a:pPr marL="457200" indent="-457200" algn="ctr"/>
            <a:r>
              <a:rPr lang="en-US" sz="4400" b="1">
                <a:solidFill>
                  <a:srgbClr val="3366FF"/>
                </a:solidFill>
                <a:latin typeface="Arial" pitchFamily="34" charset="0"/>
              </a:rPr>
              <a:t>The end </a:t>
            </a:r>
          </a:p>
          <a:p>
            <a:pPr marL="457200" indent="-457200" algn="ctr">
              <a:lnSpc>
                <a:spcPct val="90000"/>
              </a:lnSpc>
              <a:spcBef>
                <a:spcPct val="20000"/>
              </a:spcBef>
            </a:pPr>
            <a:endParaRPr lang="en-US">
              <a:latin typeface="Times New Roman" pitchFamily="18" charset="0"/>
            </a:endParaRPr>
          </a:p>
        </p:txBody>
      </p:sp>
      <p:sp>
        <p:nvSpPr>
          <p:cNvPr id="59395"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5" name="Rectangle 3"/>
          <p:cNvSpPr>
            <a:spLocks noGrp="1" noChangeArrowheads="1"/>
          </p:cNvSpPr>
          <p:nvPr>
            <p:ph type="body" idx="1"/>
          </p:nvPr>
        </p:nvSpPr>
        <p:spPr>
          <a:xfrm>
            <a:off x="228600" y="1524000"/>
            <a:ext cx="4495800" cy="4525963"/>
          </a:xfrm>
        </p:spPr>
        <p:txBody>
          <a:bodyPr/>
          <a:lstStyle/>
          <a:p>
            <a:pPr eaLnBrk="1" hangingPunct="1">
              <a:lnSpc>
                <a:spcPct val="80000"/>
              </a:lnSpc>
              <a:buFont typeface="Wingdings" pitchFamily="2" charset="2"/>
              <a:buNone/>
            </a:pPr>
            <a:r>
              <a:rPr lang="en-US" sz="1400" smtClean="0"/>
              <a:t>	</a:t>
            </a:r>
            <a:r>
              <a:rPr lang="en-US" sz="1400" b="1" u="sng" smtClean="0"/>
              <a:t>Label</a:t>
            </a:r>
            <a:r>
              <a:rPr lang="en-US" sz="1400" b="1" smtClean="0"/>
              <a:t>		</a:t>
            </a:r>
            <a:r>
              <a:rPr lang="en-US" sz="1400" b="1" u="sng" smtClean="0"/>
              <a:t>opcode</a:t>
            </a:r>
            <a:r>
              <a:rPr lang="en-US" sz="1400" b="1" smtClean="0"/>
              <a:t>   	   </a:t>
            </a:r>
            <a:r>
              <a:rPr lang="en-US" sz="1400" b="1" u="sng" smtClean="0"/>
              <a:t>address</a:t>
            </a:r>
          </a:p>
          <a:p>
            <a:pPr eaLnBrk="1" hangingPunct="1">
              <a:lnSpc>
                <a:spcPct val="80000"/>
              </a:lnSpc>
              <a:buFont typeface="Wingdings" pitchFamily="2" charset="2"/>
              <a:buNone/>
            </a:pPr>
            <a:r>
              <a:rPr lang="en-US" sz="1400" b="1" smtClean="0"/>
              <a:t>01			; This is </a:t>
            </a:r>
          </a:p>
          <a:p>
            <a:pPr eaLnBrk="1" hangingPunct="1">
              <a:lnSpc>
                <a:spcPct val="80000"/>
              </a:lnSpc>
              <a:buFont typeface="Wingdings" pitchFamily="2" charset="2"/>
              <a:buNone/>
            </a:pPr>
            <a:r>
              <a:rPr lang="en-US" sz="1400" b="1" smtClean="0"/>
              <a:t>02			; a comment</a:t>
            </a:r>
          </a:p>
          <a:p>
            <a:pPr eaLnBrk="1" hangingPunct="1">
              <a:lnSpc>
                <a:spcPct val="80000"/>
              </a:lnSpc>
              <a:buFont typeface="Wingdings" pitchFamily="2" charset="2"/>
              <a:buNone/>
            </a:pPr>
            <a:r>
              <a:rPr lang="en-US" sz="1400" b="1" smtClean="0"/>
              <a:t>03	start		.begin	    x200</a:t>
            </a:r>
          </a:p>
          <a:p>
            <a:pPr eaLnBrk="1" hangingPunct="1">
              <a:lnSpc>
                <a:spcPct val="80000"/>
              </a:lnSpc>
              <a:buFont typeface="Wingdings" pitchFamily="2" charset="2"/>
              <a:buNone/>
            </a:pPr>
            <a:r>
              <a:rPr lang="en-US" sz="1400" b="1" smtClean="0"/>
              <a:t>04	here		LOAD 	    sum</a:t>
            </a:r>
          </a:p>
          <a:p>
            <a:pPr eaLnBrk="1" hangingPunct="1">
              <a:lnSpc>
                <a:spcPct val="80000"/>
              </a:lnSpc>
              <a:buFont typeface="Wingdings" pitchFamily="2" charset="2"/>
              <a:buNone/>
            </a:pPr>
            <a:r>
              <a:rPr lang="en-US" sz="1400" b="1" smtClean="0"/>
              <a:t>05			ADD	    a</a:t>
            </a:r>
          </a:p>
          <a:p>
            <a:pPr eaLnBrk="1" hangingPunct="1">
              <a:lnSpc>
                <a:spcPct val="80000"/>
              </a:lnSpc>
              <a:buFont typeface="Wingdings" pitchFamily="2" charset="2"/>
              <a:buNone/>
            </a:pPr>
            <a:r>
              <a:rPr lang="en-US" sz="1400" b="1" smtClean="0"/>
              <a:t>06			STORE	    sum</a:t>
            </a:r>
          </a:p>
          <a:p>
            <a:pPr eaLnBrk="1" hangingPunct="1">
              <a:lnSpc>
                <a:spcPct val="80000"/>
              </a:lnSpc>
              <a:buFont typeface="Wingdings" pitchFamily="2" charset="2"/>
              <a:buNone/>
            </a:pPr>
            <a:r>
              <a:rPr lang="en-US" sz="1400" b="1" smtClean="0"/>
              <a:t>07			LOAD 	    b</a:t>
            </a:r>
          </a:p>
          <a:p>
            <a:pPr eaLnBrk="1" hangingPunct="1">
              <a:lnSpc>
                <a:spcPct val="80000"/>
              </a:lnSpc>
              <a:buFont typeface="Wingdings" pitchFamily="2" charset="2"/>
              <a:buNone/>
            </a:pPr>
            <a:r>
              <a:rPr lang="en-US" sz="1400" b="1" smtClean="0"/>
              <a:t>08			SUB	    one</a:t>
            </a:r>
          </a:p>
          <a:p>
            <a:pPr eaLnBrk="1" hangingPunct="1">
              <a:lnSpc>
                <a:spcPct val="80000"/>
              </a:lnSpc>
              <a:buFont typeface="Wingdings" pitchFamily="2" charset="2"/>
              <a:buNone/>
            </a:pPr>
            <a:r>
              <a:rPr lang="en-US" sz="1400" b="1" smtClean="0"/>
              <a:t>09			STORE 	    b</a:t>
            </a:r>
          </a:p>
          <a:p>
            <a:pPr eaLnBrk="1" hangingPunct="1">
              <a:lnSpc>
                <a:spcPct val="80000"/>
              </a:lnSpc>
              <a:buFont typeface="Wingdings" pitchFamily="2" charset="2"/>
              <a:buNone/>
            </a:pPr>
            <a:r>
              <a:rPr lang="en-US" sz="1400" b="1" smtClean="0"/>
              <a:t>0A			SKIPZ	     </a:t>
            </a:r>
          </a:p>
          <a:p>
            <a:pPr eaLnBrk="1" hangingPunct="1">
              <a:lnSpc>
                <a:spcPct val="80000"/>
              </a:lnSpc>
              <a:buFont typeface="Wingdings" pitchFamily="2" charset="2"/>
              <a:buNone/>
            </a:pPr>
            <a:r>
              <a:rPr lang="en-US" sz="1400" b="1" smtClean="0"/>
              <a:t>0B			JMP	    here</a:t>
            </a:r>
          </a:p>
          <a:p>
            <a:pPr eaLnBrk="1" hangingPunct="1">
              <a:lnSpc>
                <a:spcPct val="80000"/>
              </a:lnSpc>
              <a:buFont typeface="Wingdings" pitchFamily="2" charset="2"/>
              <a:buNone/>
            </a:pPr>
            <a:r>
              <a:rPr lang="en-US" sz="1400" b="1" smtClean="0"/>
              <a:t>0C			LOAD 	    sum</a:t>
            </a:r>
          </a:p>
          <a:p>
            <a:pPr eaLnBrk="1" hangingPunct="1">
              <a:lnSpc>
                <a:spcPct val="80000"/>
              </a:lnSpc>
              <a:buFont typeface="Wingdings" pitchFamily="2" charset="2"/>
              <a:buNone/>
            </a:pPr>
            <a:r>
              <a:rPr lang="en-US" sz="1400" b="1" smtClean="0"/>
              <a:t>0D			HALT	    	</a:t>
            </a:r>
          </a:p>
          <a:p>
            <a:pPr eaLnBrk="1" hangingPunct="1">
              <a:lnSpc>
                <a:spcPct val="80000"/>
              </a:lnSpc>
              <a:buFont typeface="Wingdings" pitchFamily="2" charset="2"/>
              <a:buNone/>
            </a:pPr>
            <a:r>
              <a:rPr lang="en-US" sz="1400" b="1" smtClean="0"/>
              <a:t>0E	sum		.data	    x000</a:t>
            </a:r>
          </a:p>
          <a:p>
            <a:pPr eaLnBrk="1" hangingPunct="1">
              <a:lnSpc>
                <a:spcPct val="80000"/>
              </a:lnSpc>
              <a:buFont typeface="Wingdings" pitchFamily="2" charset="2"/>
              <a:buNone/>
            </a:pPr>
            <a:r>
              <a:rPr lang="en-US" sz="1400" b="1" smtClean="0"/>
              <a:t>0F	a		.data	    x005</a:t>
            </a:r>
          </a:p>
          <a:p>
            <a:pPr eaLnBrk="1" hangingPunct="1">
              <a:lnSpc>
                <a:spcPct val="80000"/>
              </a:lnSpc>
              <a:buFont typeface="Wingdings" pitchFamily="2" charset="2"/>
              <a:buNone/>
            </a:pPr>
            <a:r>
              <a:rPr lang="en-US" sz="1400" b="1" smtClean="0"/>
              <a:t>10  b		.data	    x003</a:t>
            </a:r>
          </a:p>
          <a:p>
            <a:pPr eaLnBrk="1" hangingPunct="1">
              <a:lnSpc>
                <a:spcPct val="80000"/>
              </a:lnSpc>
              <a:buFont typeface="Wingdings" pitchFamily="2" charset="2"/>
              <a:buNone/>
            </a:pPr>
            <a:r>
              <a:rPr lang="en-US" sz="1400" b="1" smtClean="0"/>
              <a:t>11	one		.data	    x001</a:t>
            </a:r>
          </a:p>
          <a:p>
            <a:pPr eaLnBrk="1" hangingPunct="1">
              <a:lnSpc>
                <a:spcPct val="80000"/>
              </a:lnSpc>
              <a:buFont typeface="Wingdings" pitchFamily="2" charset="2"/>
              <a:buNone/>
            </a:pPr>
            <a:r>
              <a:rPr lang="en-US" sz="1400" b="1" smtClean="0"/>
              <a:t>12			.end	    start</a:t>
            </a:r>
          </a:p>
          <a:p>
            <a:pPr eaLnBrk="1" hangingPunct="1">
              <a:lnSpc>
                <a:spcPct val="80000"/>
              </a:lnSpc>
              <a:buFont typeface="Wingdings" pitchFamily="2" charset="2"/>
              <a:buNone/>
            </a:pPr>
            <a:endParaRPr lang="en-US" sz="1400" b="1" smtClean="0"/>
          </a:p>
          <a:p>
            <a:pPr eaLnBrk="1" hangingPunct="1">
              <a:lnSpc>
                <a:spcPct val="80000"/>
              </a:lnSpc>
              <a:buFont typeface="Wingdings" pitchFamily="2" charset="2"/>
              <a:buNone/>
            </a:pPr>
            <a:r>
              <a:rPr lang="en-US" sz="1400" smtClean="0"/>
              <a:t>			</a:t>
            </a:r>
          </a:p>
          <a:p>
            <a:pPr eaLnBrk="1" hangingPunct="1">
              <a:lnSpc>
                <a:spcPct val="80000"/>
              </a:lnSpc>
              <a:buFont typeface="Wingdings" pitchFamily="2" charset="2"/>
              <a:buNone/>
            </a:pPr>
            <a:endParaRPr lang="en-US" sz="2000" smtClean="0"/>
          </a:p>
          <a:p>
            <a:pPr eaLnBrk="1" hangingPunct="1">
              <a:lnSpc>
                <a:spcPct val="80000"/>
              </a:lnSpc>
              <a:buFont typeface="Wingdings" pitchFamily="2" charset="2"/>
              <a:buNone/>
            </a:pPr>
            <a:endParaRPr lang="en-US" sz="2000" smtClean="0"/>
          </a:p>
        </p:txBody>
      </p:sp>
      <p:sp>
        <p:nvSpPr>
          <p:cNvPr id="21506" name="Rectangle 4"/>
          <p:cNvSpPr>
            <a:spLocks noChangeArrowheads="1"/>
          </p:cNvSpPr>
          <p:nvPr/>
        </p:nvSpPr>
        <p:spPr bwMode="auto">
          <a:xfrm>
            <a:off x="2057400" y="4495800"/>
            <a:ext cx="2362200" cy="1066800"/>
          </a:xfrm>
          <a:prstGeom prst="rect">
            <a:avLst/>
          </a:prstGeom>
          <a:noFill/>
          <a:ln w="9525">
            <a:solidFill>
              <a:schemeClr val="tx1"/>
            </a:solidFill>
            <a:miter lim="800000"/>
            <a:headEnd/>
            <a:tailEnd/>
          </a:ln>
        </p:spPr>
        <p:txBody>
          <a:bodyPr wrap="none" anchor="ctr"/>
          <a:lstStyle/>
          <a:p>
            <a:endParaRPr lang="en-US"/>
          </a:p>
        </p:txBody>
      </p:sp>
      <p:sp>
        <p:nvSpPr>
          <p:cNvPr id="21507" name="Rectangle 5"/>
          <p:cNvSpPr>
            <a:spLocks noChangeArrowheads="1"/>
          </p:cNvSpPr>
          <p:nvPr/>
        </p:nvSpPr>
        <p:spPr bwMode="auto">
          <a:xfrm>
            <a:off x="2057400" y="2209800"/>
            <a:ext cx="2362200" cy="2286000"/>
          </a:xfrm>
          <a:prstGeom prst="rect">
            <a:avLst/>
          </a:prstGeom>
          <a:noFill/>
          <a:ln w="9525">
            <a:solidFill>
              <a:schemeClr val="tx1"/>
            </a:solidFill>
            <a:miter lim="800000"/>
            <a:headEnd/>
            <a:tailEnd/>
          </a:ln>
        </p:spPr>
        <p:txBody>
          <a:bodyPr wrap="none" anchor="ctr"/>
          <a:lstStyle/>
          <a:p>
            <a:endParaRPr lang="en-US"/>
          </a:p>
        </p:txBody>
      </p:sp>
      <p:sp>
        <p:nvSpPr>
          <p:cNvPr id="21508" name="Line 9"/>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21509" name="Text Box 10"/>
          <p:cNvSpPr txBox="1">
            <a:spLocks noChangeArrowheads="1"/>
          </p:cNvSpPr>
          <p:nvPr/>
        </p:nvSpPr>
        <p:spPr bwMode="auto">
          <a:xfrm>
            <a:off x="1066800" y="1066800"/>
            <a:ext cx="2120900" cy="457200"/>
          </a:xfrm>
          <a:prstGeom prst="rect">
            <a:avLst/>
          </a:prstGeom>
          <a:noFill/>
          <a:ln w="9525">
            <a:noFill/>
            <a:miter lim="800000"/>
            <a:headEnd/>
            <a:tailEnd/>
          </a:ln>
        </p:spPr>
        <p:txBody>
          <a:bodyPr wrap="none">
            <a:spAutoFit/>
          </a:bodyPr>
          <a:lstStyle/>
          <a:p>
            <a:r>
              <a:rPr lang="en-US" b="1">
                <a:solidFill>
                  <a:srgbClr val="0000FF"/>
                </a:solidFill>
                <a:latin typeface="Times New Roman" pitchFamily="18" charset="0"/>
              </a:rPr>
              <a:t> </a:t>
            </a:r>
            <a:r>
              <a:rPr lang="en-US" sz="1800" b="1">
                <a:solidFill>
                  <a:srgbClr val="0000FF"/>
                </a:solidFill>
                <a:latin typeface="Times New Roman" pitchFamily="18" charset="0"/>
              </a:rPr>
              <a:t>Assembly program</a:t>
            </a:r>
          </a:p>
        </p:txBody>
      </p:sp>
      <p:sp>
        <p:nvSpPr>
          <p:cNvPr id="21510" name="Rectangle 11"/>
          <p:cNvSpPr>
            <a:spLocks noChangeArrowheads="1"/>
          </p:cNvSpPr>
          <p:nvPr/>
        </p:nvSpPr>
        <p:spPr bwMode="auto">
          <a:xfrm>
            <a:off x="457200" y="304800"/>
            <a:ext cx="8229600" cy="701675"/>
          </a:xfrm>
          <a:prstGeom prst="rect">
            <a:avLst/>
          </a:prstGeom>
          <a:noFill/>
          <a:ln w="9525">
            <a:noFill/>
            <a:miter lim="800000"/>
            <a:headEnd/>
            <a:tailEnd/>
          </a:ln>
        </p:spPr>
        <p:txBody>
          <a:bodyPr anchor="b">
            <a:spAutoFit/>
          </a:bodyPr>
          <a:lstStyle/>
          <a:p>
            <a:pPr algn="ctr"/>
            <a:r>
              <a:rPr lang="en-US" sz="4000" b="1">
                <a:solidFill>
                  <a:srgbClr val="3366FF"/>
                </a:solidFill>
                <a:latin typeface="Times New Roman" pitchFamily="18" charset="0"/>
              </a:rPr>
              <a:t>COP 3402 System Software</a:t>
            </a:r>
          </a:p>
        </p:txBody>
      </p:sp>
      <p:sp>
        <p:nvSpPr>
          <p:cNvPr id="21511" name="Text Box 12"/>
          <p:cNvSpPr txBox="1">
            <a:spLocks noChangeArrowheads="1"/>
          </p:cNvSpPr>
          <p:nvPr/>
        </p:nvSpPr>
        <p:spPr bwMode="auto">
          <a:xfrm>
            <a:off x="6400800" y="1143000"/>
            <a:ext cx="1587500" cy="336550"/>
          </a:xfrm>
          <a:prstGeom prst="rect">
            <a:avLst/>
          </a:prstGeom>
          <a:noFill/>
          <a:ln w="9525">
            <a:noFill/>
            <a:miter lim="800000"/>
            <a:headEnd/>
            <a:tailEnd/>
          </a:ln>
        </p:spPr>
        <p:txBody>
          <a:bodyPr wrap="none">
            <a:spAutoFit/>
          </a:bodyPr>
          <a:lstStyle/>
          <a:p>
            <a:r>
              <a:rPr lang="en-US" sz="1600" b="1">
                <a:solidFill>
                  <a:srgbClr val="0000FF"/>
                </a:solidFill>
                <a:latin typeface="Times New Roman" pitchFamily="18" charset="0"/>
              </a:rPr>
              <a:t>  object code file</a:t>
            </a:r>
          </a:p>
        </p:txBody>
      </p:sp>
      <p:sp>
        <p:nvSpPr>
          <p:cNvPr id="21512" name="Rectangle 13"/>
          <p:cNvSpPr>
            <a:spLocks noChangeArrowheads="1"/>
          </p:cNvSpPr>
          <p:nvPr/>
        </p:nvSpPr>
        <p:spPr bwMode="auto">
          <a:xfrm>
            <a:off x="5943600" y="1600200"/>
            <a:ext cx="2590800" cy="4495800"/>
          </a:xfrm>
          <a:prstGeom prst="rect">
            <a:avLst/>
          </a:prstGeom>
          <a:noFill/>
          <a:ln w="9525">
            <a:noFill/>
            <a:miter lim="800000"/>
            <a:headEnd/>
            <a:tailEnd/>
          </a:ln>
        </p:spPr>
        <p:txBody>
          <a:bodyPr/>
          <a:lstStyle/>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Program name: start</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Starting address text: x200</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Length of text in bytes: x14</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Starting address data: x20A</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Length of data in bytes: 8</a:t>
            </a:r>
            <a:endParaRPr lang="en-US" sz="1400" b="1" u="sng">
              <a:latin typeface="Times New Roman" pitchFamily="18" charset="0"/>
            </a:endParaRP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0001000000001001</a:t>
            </a:r>
            <a:r>
              <a:rPr lang="en-US" sz="1400" b="1">
                <a:solidFill>
                  <a:srgbClr val="FF0000"/>
                </a:solidFill>
                <a:latin typeface="Times New Roman" pitchFamily="18" charset="0"/>
              </a:rPr>
              <a:t>  </a:t>
            </a:r>
            <a:r>
              <a:rPr lang="en-US" sz="1400" b="1">
                <a:latin typeface="Times New Roman" pitchFamily="18" charset="0"/>
              </a:rPr>
              <a:t>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0010000000001001</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0011000000000111</a:t>
            </a:r>
            <a:r>
              <a:rPr lang="en-US" sz="1400" b="1">
                <a:solidFill>
                  <a:srgbClr val="0000FF"/>
                </a:solidFill>
                <a:latin typeface="Times New Roman" pitchFamily="18" charset="0"/>
              </a:rPr>
              <a:t>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0001000000001000</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0100000000001000</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0011000000000110</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1001000000000000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1000111111111000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0001000000000001</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0111000000000000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0000000000000000</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0000000000000101</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0000000000000011</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0000000000000001</a:t>
            </a:r>
            <a:endParaRPr lang="en-US" sz="2000">
              <a:latin typeface="Times New Roman" pitchFamily="18" charset="0"/>
            </a:endParaRPr>
          </a:p>
        </p:txBody>
      </p:sp>
      <p:sp>
        <p:nvSpPr>
          <p:cNvPr id="21513" name="Rectangle 14"/>
          <p:cNvSpPr>
            <a:spLocks noChangeArrowheads="1"/>
          </p:cNvSpPr>
          <p:nvPr/>
        </p:nvSpPr>
        <p:spPr bwMode="auto">
          <a:xfrm>
            <a:off x="5943600" y="1600200"/>
            <a:ext cx="2514600" cy="4419600"/>
          </a:xfrm>
          <a:prstGeom prst="rect">
            <a:avLst/>
          </a:prstGeom>
          <a:noFill/>
          <a:ln w="9525">
            <a:solidFill>
              <a:schemeClr val="tx1"/>
            </a:solidFill>
            <a:miter lim="800000"/>
            <a:headEnd/>
            <a:tailEnd/>
          </a:ln>
        </p:spPr>
        <p:txBody>
          <a:bodyPr wrap="none" anchor="ctr"/>
          <a:lstStyle/>
          <a:p>
            <a:endParaRPr lang="en-US"/>
          </a:p>
        </p:txBody>
      </p:sp>
      <p:sp>
        <p:nvSpPr>
          <p:cNvPr id="21514" name="Line 15"/>
          <p:cNvSpPr>
            <a:spLocks noChangeShapeType="1"/>
          </p:cNvSpPr>
          <p:nvPr/>
        </p:nvSpPr>
        <p:spPr bwMode="auto">
          <a:xfrm>
            <a:off x="5943600" y="2819400"/>
            <a:ext cx="2514600" cy="0"/>
          </a:xfrm>
          <a:prstGeom prst="line">
            <a:avLst/>
          </a:prstGeom>
          <a:noFill/>
          <a:ln w="9525">
            <a:solidFill>
              <a:schemeClr val="tx1"/>
            </a:solidFill>
            <a:round/>
            <a:headEnd/>
            <a:tailEnd/>
          </a:ln>
        </p:spPr>
        <p:txBody>
          <a:bodyPr/>
          <a:lstStyle/>
          <a:p>
            <a:endParaRPr lang="en-US"/>
          </a:p>
        </p:txBody>
      </p:sp>
      <p:sp>
        <p:nvSpPr>
          <p:cNvPr id="21515" name="Line 16"/>
          <p:cNvSpPr>
            <a:spLocks noChangeShapeType="1"/>
          </p:cNvSpPr>
          <p:nvPr/>
        </p:nvSpPr>
        <p:spPr bwMode="auto">
          <a:xfrm>
            <a:off x="5943600" y="5029200"/>
            <a:ext cx="2514600" cy="0"/>
          </a:xfrm>
          <a:prstGeom prst="line">
            <a:avLst/>
          </a:prstGeom>
          <a:noFill/>
          <a:ln w="9525">
            <a:solidFill>
              <a:schemeClr val="tx1"/>
            </a:solidFill>
            <a:round/>
            <a:headEnd/>
            <a:tailEnd/>
          </a:ln>
        </p:spPr>
        <p:txBody>
          <a:bodyPr/>
          <a:lstStyle/>
          <a:p>
            <a:endParaRPr lang="en-US"/>
          </a:p>
        </p:txBody>
      </p:sp>
      <p:sp>
        <p:nvSpPr>
          <p:cNvPr id="21516" name="Text Box 17"/>
          <p:cNvSpPr txBox="1">
            <a:spLocks noChangeArrowheads="1"/>
          </p:cNvSpPr>
          <p:nvPr/>
        </p:nvSpPr>
        <p:spPr bwMode="auto">
          <a:xfrm>
            <a:off x="8458200" y="1600200"/>
            <a:ext cx="533400" cy="1187450"/>
          </a:xfrm>
          <a:prstGeom prst="rect">
            <a:avLst/>
          </a:prstGeom>
          <a:noFill/>
          <a:ln w="9525">
            <a:noFill/>
            <a:miter lim="800000"/>
            <a:headEnd/>
            <a:tailEnd/>
          </a:ln>
        </p:spPr>
        <p:txBody>
          <a:bodyPr>
            <a:spAutoFit/>
          </a:bodyPr>
          <a:lstStyle/>
          <a:p>
            <a:pPr eaLnBrk="0" hangingPunct="0"/>
            <a:r>
              <a:rPr lang="en-US" sz="1200" b="1">
                <a:solidFill>
                  <a:srgbClr val="0000FF"/>
                </a:solidFill>
                <a:latin typeface="Arial" pitchFamily="34" charset="0"/>
              </a:rPr>
              <a:t>H</a:t>
            </a:r>
          </a:p>
          <a:p>
            <a:pPr eaLnBrk="0" hangingPunct="0"/>
            <a:r>
              <a:rPr lang="en-US" sz="1200" b="1">
                <a:solidFill>
                  <a:srgbClr val="0000FF"/>
                </a:solidFill>
                <a:latin typeface="Arial" pitchFamily="34" charset="0"/>
              </a:rPr>
              <a:t>e</a:t>
            </a:r>
          </a:p>
          <a:p>
            <a:pPr eaLnBrk="0" hangingPunct="0"/>
            <a:r>
              <a:rPr lang="en-US" sz="1200" b="1">
                <a:solidFill>
                  <a:srgbClr val="0000FF"/>
                </a:solidFill>
                <a:latin typeface="Arial" pitchFamily="34" charset="0"/>
              </a:rPr>
              <a:t>a</a:t>
            </a:r>
          </a:p>
          <a:p>
            <a:pPr eaLnBrk="0" hangingPunct="0"/>
            <a:r>
              <a:rPr lang="en-US" sz="1200" b="1">
                <a:solidFill>
                  <a:srgbClr val="0000FF"/>
                </a:solidFill>
                <a:latin typeface="Arial" pitchFamily="34" charset="0"/>
              </a:rPr>
              <a:t>d</a:t>
            </a:r>
          </a:p>
          <a:p>
            <a:pPr eaLnBrk="0" hangingPunct="0"/>
            <a:r>
              <a:rPr lang="en-US" sz="1200" b="1">
                <a:solidFill>
                  <a:srgbClr val="0000FF"/>
                </a:solidFill>
                <a:latin typeface="Arial" pitchFamily="34" charset="0"/>
              </a:rPr>
              <a:t>e</a:t>
            </a:r>
          </a:p>
          <a:p>
            <a:pPr eaLnBrk="0" hangingPunct="0"/>
            <a:r>
              <a:rPr lang="en-US" sz="1200" b="1">
                <a:solidFill>
                  <a:srgbClr val="0000FF"/>
                </a:solidFill>
                <a:latin typeface="Arial" pitchFamily="34" charset="0"/>
              </a:rPr>
              <a:t>r</a:t>
            </a:r>
          </a:p>
        </p:txBody>
      </p:sp>
      <p:sp>
        <p:nvSpPr>
          <p:cNvPr id="21517" name="Text Box 18"/>
          <p:cNvSpPr txBox="1">
            <a:spLocks noChangeArrowheads="1"/>
          </p:cNvSpPr>
          <p:nvPr/>
        </p:nvSpPr>
        <p:spPr bwMode="auto">
          <a:xfrm>
            <a:off x="8451850" y="3581400"/>
            <a:ext cx="665163" cy="366713"/>
          </a:xfrm>
          <a:prstGeom prst="rect">
            <a:avLst/>
          </a:prstGeom>
          <a:noFill/>
          <a:ln w="9525">
            <a:noFill/>
            <a:miter lim="800000"/>
            <a:headEnd/>
            <a:tailEnd/>
          </a:ln>
        </p:spPr>
        <p:txBody>
          <a:bodyPr wrap="none">
            <a:spAutoFit/>
          </a:bodyPr>
          <a:lstStyle/>
          <a:p>
            <a:pPr eaLnBrk="0" hangingPunct="0"/>
            <a:r>
              <a:rPr lang="en-US" sz="1600" b="1">
                <a:solidFill>
                  <a:srgbClr val="0000FF"/>
                </a:solidFill>
                <a:latin typeface="Arial" pitchFamily="34" charset="0"/>
              </a:rPr>
              <a:t>Text</a:t>
            </a:r>
            <a:r>
              <a:rPr lang="en-US" sz="1800">
                <a:latin typeface="Arial" pitchFamily="34" charset="0"/>
              </a:rPr>
              <a:t> </a:t>
            </a:r>
          </a:p>
        </p:txBody>
      </p:sp>
      <p:sp>
        <p:nvSpPr>
          <p:cNvPr id="21518" name="Text Box 19"/>
          <p:cNvSpPr txBox="1">
            <a:spLocks noChangeArrowheads="1"/>
          </p:cNvSpPr>
          <p:nvPr/>
        </p:nvSpPr>
        <p:spPr bwMode="auto">
          <a:xfrm>
            <a:off x="8477250" y="5281613"/>
            <a:ext cx="623888" cy="336550"/>
          </a:xfrm>
          <a:prstGeom prst="rect">
            <a:avLst/>
          </a:prstGeom>
          <a:noFill/>
          <a:ln w="9525">
            <a:noFill/>
            <a:miter lim="800000"/>
            <a:headEnd/>
            <a:tailEnd/>
          </a:ln>
        </p:spPr>
        <p:txBody>
          <a:bodyPr wrap="none">
            <a:spAutoFit/>
          </a:bodyPr>
          <a:lstStyle/>
          <a:p>
            <a:pPr eaLnBrk="0" hangingPunct="0"/>
            <a:r>
              <a:rPr lang="en-US" sz="1600" b="1">
                <a:solidFill>
                  <a:srgbClr val="0000FF"/>
                </a:solidFill>
                <a:latin typeface="Arial" pitchFamily="34" charset="0"/>
              </a:rPr>
              <a:t>Data</a:t>
            </a:r>
          </a:p>
        </p:txBody>
      </p:sp>
      <p:sp>
        <p:nvSpPr>
          <p:cNvPr id="21519" name="Line 23"/>
          <p:cNvSpPr>
            <a:spLocks noChangeShapeType="1"/>
          </p:cNvSpPr>
          <p:nvPr/>
        </p:nvSpPr>
        <p:spPr bwMode="auto">
          <a:xfrm>
            <a:off x="4572000" y="3810000"/>
            <a:ext cx="1066800" cy="0"/>
          </a:xfrm>
          <a:prstGeom prst="line">
            <a:avLst/>
          </a:prstGeom>
          <a:noFill/>
          <a:ln w="28575">
            <a:solidFill>
              <a:schemeClr val="tx1"/>
            </a:solidFill>
            <a:miter lim="800000"/>
            <a:headEnd/>
            <a:tailEnd type="triangle" w="med" len="med"/>
          </a:ln>
        </p:spPr>
        <p:txBody>
          <a:bodyPr wrap="none"/>
          <a:lstStyle/>
          <a:p>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29" name="Rectangle 2"/>
          <p:cNvSpPr>
            <a:spLocks noGrp="1" noChangeArrowheads="1"/>
          </p:cNvSpPr>
          <p:nvPr>
            <p:ph type="title" idx="4294967295"/>
          </p:nvPr>
        </p:nvSpPr>
        <p:spPr>
          <a:xfrm>
            <a:off x="457200" y="304800"/>
            <a:ext cx="8229600" cy="701675"/>
          </a:xfrm>
        </p:spPr>
        <p:txBody>
          <a:bodyPr/>
          <a:lstStyle/>
          <a:p>
            <a:pPr algn="ctr" eaLnBrk="1" hangingPunct="1"/>
            <a:r>
              <a:rPr lang="en-US" sz="4000" b="1" smtClean="0">
                <a:solidFill>
                  <a:srgbClr val="3366FF"/>
                </a:solidFill>
                <a:latin typeface="Times New Roman" pitchFamily="18" charset="0"/>
              </a:rPr>
              <a:t>COP 3402 System Software</a:t>
            </a:r>
          </a:p>
        </p:txBody>
      </p:sp>
      <p:sp>
        <p:nvSpPr>
          <p:cNvPr id="22530"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22531" name="Text Box 4"/>
          <p:cNvSpPr txBox="1">
            <a:spLocks noChangeArrowheads="1"/>
          </p:cNvSpPr>
          <p:nvPr/>
        </p:nvSpPr>
        <p:spPr bwMode="auto">
          <a:xfrm>
            <a:off x="762000" y="1219200"/>
            <a:ext cx="3008313" cy="396875"/>
          </a:xfrm>
          <a:prstGeom prst="rect">
            <a:avLst/>
          </a:prstGeom>
          <a:noFill/>
          <a:ln w="9525">
            <a:noFill/>
            <a:miter lim="800000"/>
            <a:headEnd/>
            <a:tailEnd/>
          </a:ln>
        </p:spPr>
        <p:txBody>
          <a:bodyPr wrap="none">
            <a:spAutoFit/>
          </a:bodyPr>
          <a:lstStyle/>
          <a:p>
            <a:r>
              <a:rPr lang="en-US" sz="2000" b="1">
                <a:solidFill>
                  <a:srgbClr val="0000FF"/>
                </a:solidFill>
                <a:latin typeface="Times New Roman" pitchFamily="18" charset="0"/>
              </a:rPr>
              <a:t>Assembler object code file</a:t>
            </a:r>
            <a:endParaRPr lang="en-US" b="1">
              <a:solidFill>
                <a:srgbClr val="0000FF"/>
              </a:solidFill>
              <a:latin typeface="Times New Roman" pitchFamily="18" charset="0"/>
            </a:endParaRPr>
          </a:p>
        </p:txBody>
      </p:sp>
      <p:sp>
        <p:nvSpPr>
          <p:cNvPr id="22532" name="Rectangle 12"/>
          <p:cNvSpPr>
            <a:spLocks noChangeArrowheads="1"/>
          </p:cNvSpPr>
          <p:nvPr/>
        </p:nvSpPr>
        <p:spPr bwMode="auto">
          <a:xfrm>
            <a:off x="990600" y="1676400"/>
            <a:ext cx="3886200" cy="4495800"/>
          </a:xfrm>
          <a:prstGeom prst="rect">
            <a:avLst/>
          </a:prstGeom>
          <a:noFill/>
          <a:ln w="9525">
            <a:noFill/>
            <a:miter lim="800000"/>
            <a:headEnd/>
            <a:tailEnd/>
          </a:ln>
        </p:spPr>
        <p:txBody>
          <a:bodyPr/>
          <a:lstStyle/>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Program name: start</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Starting address text: x200</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Length of text in bytes: x14</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Starting address data: x20A</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Length of data in bytes: 8</a:t>
            </a:r>
            <a:endParaRPr lang="en-US" sz="1400" b="1" u="sng">
              <a:latin typeface="Times New Roman" pitchFamily="18" charset="0"/>
            </a:endParaRP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0001000000001001</a:t>
            </a:r>
            <a:r>
              <a:rPr lang="en-US" sz="1400" b="1">
                <a:solidFill>
                  <a:srgbClr val="FF0000"/>
                </a:solidFill>
                <a:latin typeface="Times New Roman" pitchFamily="18" charset="0"/>
              </a:rPr>
              <a:t>  </a:t>
            </a:r>
            <a:r>
              <a:rPr lang="en-US" sz="1400" b="1">
                <a:latin typeface="Times New Roman" pitchFamily="18" charset="0"/>
              </a:rPr>
              <a:t>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0010000000001001</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0011000000000111</a:t>
            </a:r>
            <a:r>
              <a:rPr lang="en-US" sz="1400" b="1">
                <a:solidFill>
                  <a:srgbClr val="0000FF"/>
                </a:solidFill>
                <a:latin typeface="Times New Roman" pitchFamily="18" charset="0"/>
              </a:rPr>
              <a:t>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0001000000001000</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0100000000001000</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0011000000000110</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1001000000000000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1000111111111000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0001000000000001</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0111000000000000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0000000000000000</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0000000000000101</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0000000000000011</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0000000000000001</a:t>
            </a:r>
            <a:endParaRPr lang="en-US" sz="2000">
              <a:latin typeface="Times New Roman" pitchFamily="18" charset="0"/>
            </a:endParaRPr>
          </a:p>
        </p:txBody>
      </p:sp>
      <p:sp>
        <p:nvSpPr>
          <p:cNvPr id="22533" name="Rectangle 13"/>
          <p:cNvSpPr>
            <a:spLocks noChangeArrowheads="1"/>
          </p:cNvSpPr>
          <p:nvPr/>
        </p:nvSpPr>
        <p:spPr bwMode="auto">
          <a:xfrm>
            <a:off x="990600" y="1600200"/>
            <a:ext cx="2514600" cy="4419600"/>
          </a:xfrm>
          <a:prstGeom prst="rect">
            <a:avLst/>
          </a:prstGeom>
          <a:noFill/>
          <a:ln w="9525">
            <a:solidFill>
              <a:schemeClr val="tx1"/>
            </a:solidFill>
            <a:miter lim="800000"/>
            <a:headEnd/>
            <a:tailEnd/>
          </a:ln>
        </p:spPr>
        <p:txBody>
          <a:bodyPr wrap="none" anchor="ctr"/>
          <a:lstStyle/>
          <a:p>
            <a:endParaRPr lang="en-US"/>
          </a:p>
        </p:txBody>
      </p:sp>
      <p:sp>
        <p:nvSpPr>
          <p:cNvPr id="22534" name="Line 14"/>
          <p:cNvSpPr>
            <a:spLocks noChangeShapeType="1"/>
          </p:cNvSpPr>
          <p:nvPr/>
        </p:nvSpPr>
        <p:spPr bwMode="auto">
          <a:xfrm>
            <a:off x="990600" y="2819400"/>
            <a:ext cx="2514600" cy="0"/>
          </a:xfrm>
          <a:prstGeom prst="line">
            <a:avLst/>
          </a:prstGeom>
          <a:noFill/>
          <a:ln w="9525">
            <a:solidFill>
              <a:schemeClr val="tx1"/>
            </a:solidFill>
            <a:round/>
            <a:headEnd/>
            <a:tailEnd/>
          </a:ln>
        </p:spPr>
        <p:txBody>
          <a:bodyPr/>
          <a:lstStyle/>
          <a:p>
            <a:endParaRPr lang="en-US"/>
          </a:p>
        </p:txBody>
      </p:sp>
      <p:sp>
        <p:nvSpPr>
          <p:cNvPr id="22535" name="Line 15"/>
          <p:cNvSpPr>
            <a:spLocks noChangeShapeType="1"/>
          </p:cNvSpPr>
          <p:nvPr/>
        </p:nvSpPr>
        <p:spPr bwMode="auto">
          <a:xfrm>
            <a:off x="990600" y="5105400"/>
            <a:ext cx="2514600" cy="0"/>
          </a:xfrm>
          <a:prstGeom prst="line">
            <a:avLst/>
          </a:prstGeom>
          <a:noFill/>
          <a:ln w="9525">
            <a:solidFill>
              <a:schemeClr val="tx1"/>
            </a:solidFill>
            <a:round/>
            <a:headEnd/>
            <a:tailEnd/>
          </a:ln>
        </p:spPr>
        <p:txBody>
          <a:bodyPr/>
          <a:lstStyle/>
          <a:p>
            <a:endParaRPr lang="en-US"/>
          </a:p>
        </p:txBody>
      </p:sp>
      <p:sp>
        <p:nvSpPr>
          <p:cNvPr id="22536" name="Text Box 16"/>
          <p:cNvSpPr txBox="1">
            <a:spLocks noChangeArrowheads="1"/>
          </p:cNvSpPr>
          <p:nvPr/>
        </p:nvSpPr>
        <p:spPr bwMode="auto">
          <a:xfrm>
            <a:off x="3505200" y="1981200"/>
            <a:ext cx="9334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Header</a:t>
            </a:r>
          </a:p>
        </p:txBody>
      </p:sp>
      <p:sp>
        <p:nvSpPr>
          <p:cNvPr id="22537" name="Text Box 17"/>
          <p:cNvSpPr txBox="1">
            <a:spLocks noChangeArrowheads="1"/>
          </p:cNvSpPr>
          <p:nvPr/>
        </p:nvSpPr>
        <p:spPr bwMode="auto">
          <a:xfrm>
            <a:off x="3505200" y="3657600"/>
            <a:ext cx="14160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Text section</a:t>
            </a:r>
          </a:p>
        </p:txBody>
      </p:sp>
      <p:sp>
        <p:nvSpPr>
          <p:cNvPr id="22538" name="Text Box 18"/>
          <p:cNvSpPr txBox="1">
            <a:spLocks noChangeArrowheads="1"/>
          </p:cNvSpPr>
          <p:nvPr/>
        </p:nvSpPr>
        <p:spPr bwMode="auto">
          <a:xfrm>
            <a:off x="3505200" y="5334000"/>
            <a:ext cx="14541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Data section</a:t>
            </a:r>
          </a:p>
        </p:txBody>
      </p:sp>
      <p:sp>
        <p:nvSpPr>
          <p:cNvPr id="22539" name="Text Box 19"/>
          <p:cNvSpPr txBox="1">
            <a:spLocks noChangeArrowheads="1"/>
          </p:cNvSpPr>
          <p:nvPr/>
        </p:nvSpPr>
        <p:spPr bwMode="auto">
          <a:xfrm>
            <a:off x="5181600" y="1524000"/>
            <a:ext cx="3765550" cy="4760913"/>
          </a:xfrm>
          <a:prstGeom prst="rect">
            <a:avLst/>
          </a:prstGeom>
          <a:noFill/>
          <a:ln w="9525">
            <a:noFill/>
            <a:miter lim="800000"/>
            <a:headEnd/>
            <a:tailEnd/>
          </a:ln>
        </p:spPr>
        <p:txBody>
          <a:bodyPr wrap="none">
            <a:spAutoFit/>
          </a:bodyPr>
          <a:lstStyle/>
          <a:p>
            <a:r>
              <a:rPr lang="en-US" sz="1800" b="1" u="sng">
                <a:solidFill>
                  <a:srgbClr val="0000FF"/>
                </a:solidFill>
                <a:latin typeface="Times New Roman" pitchFamily="18" charset="0"/>
              </a:rPr>
              <a:t>Absolute loader:</a:t>
            </a:r>
          </a:p>
          <a:p>
            <a:endParaRPr lang="en-US" sz="1800" b="1">
              <a:solidFill>
                <a:srgbClr val="0000FF"/>
              </a:solidFill>
              <a:latin typeface="Times New Roman" pitchFamily="18" charset="0"/>
            </a:endParaRPr>
          </a:p>
          <a:p>
            <a:r>
              <a:rPr lang="en-US" sz="1800" b="1">
                <a:solidFill>
                  <a:srgbClr val="0000FF"/>
                </a:solidFill>
                <a:latin typeface="Times New Roman" pitchFamily="18" charset="0"/>
              </a:rPr>
              <a:t>The absolute loader will load the</a:t>
            </a:r>
          </a:p>
          <a:p>
            <a:r>
              <a:rPr lang="en-US" sz="1800" b="1">
                <a:solidFill>
                  <a:srgbClr val="0000FF"/>
                </a:solidFill>
                <a:latin typeface="Times New Roman" pitchFamily="18" charset="0"/>
              </a:rPr>
              <a:t>program at memory location x200:</a:t>
            </a:r>
          </a:p>
          <a:p>
            <a:endParaRPr lang="en-US" sz="1800" b="1">
              <a:solidFill>
                <a:srgbClr val="0000FF"/>
              </a:solidFill>
              <a:latin typeface="Times New Roman" pitchFamily="18" charset="0"/>
            </a:endParaRPr>
          </a:p>
          <a:p>
            <a:r>
              <a:rPr lang="en-US" sz="1800" b="1">
                <a:solidFill>
                  <a:srgbClr val="0000FF"/>
                </a:solidFill>
                <a:latin typeface="Times New Roman" pitchFamily="18" charset="0"/>
              </a:rPr>
              <a:t>1.- The header record is checked to</a:t>
            </a:r>
          </a:p>
          <a:p>
            <a:r>
              <a:rPr lang="en-US" sz="1800" b="1">
                <a:solidFill>
                  <a:srgbClr val="0000FF"/>
                </a:solidFill>
                <a:latin typeface="Times New Roman" pitchFamily="18" charset="0"/>
              </a:rPr>
              <a:t>verify that the correct program has </a:t>
            </a:r>
          </a:p>
          <a:p>
            <a:r>
              <a:rPr lang="en-US" sz="1800" b="1">
                <a:solidFill>
                  <a:srgbClr val="0000FF"/>
                </a:solidFill>
                <a:latin typeface="Times New Roman" pitchFamily="18" charset="0"/>
              </a:rPr>
              <a:t>been presented for loading.</a:t>
            </a:r>
          </a:p>
          <a:p>
            <a:endParaRPr lang="en-US" sz="1800" b="1">
              <a:solidFill>
                <a:srgbClr val="0000FF"/>
              </a:solidFill>
              <a:latin typeface="Times New Roman" pitchFamily="18" charset="0"/>
            </a:endParaRPr>
          </a:p>
          <a:p>
            <a:r>
              <a:rPr lang="en-US" sz="1800" b="1">
                <a:solidFill>
                  <a:srgbClr val="0000FF"/>
                </a:solidFill>
                <a:latin typeface="Times New Roman" pitchFamily="18" charset="0"/>
              </a:rPr>
              <a:t>2.- Each text record is read and </a:t>
            </a:r>
          </a:p>
          <a:p>
            <a:r>
              <a:rPr lang="en-US" sz="1800" b="1">
                <a:solidFill>
                  <a:srgbClr val="0000FF"/>
                </a:solidFill>
                <a:latin typeface="Times New Roman" pitchFamily="18" charset="0"/>
              </a:rPr>
              <a:t>moved to the indicate address in </a:t>
            </a:r>
          </a:p>
          <a:p>
            <a:r>
              <a:rPr lang="en-US" sz="1800" b="1">
                <a:solidFill>
                  <a:srgbClr val="0000FF"/>
                </a:solidFill>
                <a:latin typeface="Times New Roman" pitchFamily="18" charset="0"/>
              </a:rPr>
              <a:t>memory</a:t>
            </a:r>
          </a:p>
          <a:p>
            <a:endParaRPr lang="en-US" sz="1800" b="1">
              <a:solidFill>
                <a:srgbClr val="0000FF"/>
              </a:solidFill>
              <a:latin typeface="Times New Roman" pitchFamily="18" charset="0"/>
            </a:endParaRPr>
          </a:p>
          <a:p>
            <a:r>
              <a:rPr lang="en-US" sz="1800" b="1">
                <a:solidFill>
                  <a:srgbClr val="0000FF"/>
                </a:solidFill>
                <a:latin typeface="Times New Roman" pitchFamily="18" charset="0"/>
              </a:rPr>
              <a:t>3.- When the </a:t>
            </a:r>
            <a:r>
              <a:rPr lang="ja-JP" altLang="en-US" sz="1800" b="1">
                <a:solidFill>
                  <a:srgbClr val="0000FF"/>
                </a:solidFill>
                <a:latin typeface="Times New Roman" pitchFamily="18" charset="0"/>
              </a:rPr>
              <a:t>“</a:t>
            </a:r>
            <a:r>
              <a:rPr lang="en-US" altLang="ja-JP" sz="1800" b="1">
                <a:solidFill>
                  <a:srgbClr val="0000FF"/>
                </a:solidFill>
                <a:latin typeface="Times New Roman" pitchFamily="18" charset="0"/>
              </a:rPr>
              <a:t>end</a:t>
            </a:r>
            <a:r>
              <a:rPr lang="ja-JP" altLang="en-US" sz="1800" b="1">
                <a:solidFill>
                  <a:srgbClr val="0000FF"/>
                </a:solidFill>
                <a:latin typeface="Times New Roman" pitchFamily="18" charset="0"/>
              </a:rPr>
              <a:t>”</a:t>
            </a:r>
            <a:r>
              <a:rPr lang="en-US" altLang="ja-JP" sz="1800" b="1">
                <a:solidFill>
                  <a:srgbClr val="0000FF"/>
                </a:solidFill>
                <a:latin typeface="Times New Roman" pitchFamily="18" charset="0"/>
              </a:rPr>
              <a:t> record (EOF) is</a:t>
            </a:r>
          </a:p>
          <a:p>
            <a:r>
              <a:rPr lang="en-US" sz="1800" b="1">
                <a:solidFill>
                  <a:srgbClr val="0000FF"/>
                </a:solidFill>
                <a:latin typeface="Times New Roman" pitchFamily="18" charset="0"/>
              </a:rPr>
              <a:t>encountered, the loader jumps to the</a:t>
            </a:r>
          </a:p>
          <a:p>
            <a:r>
              <a:rPr lang="en-US" sz="1800" b="1">
                <a:solidFill>
                  <a:srgbClr val="0000FF"/>
                </a:solidFill>
                <a:latin typeface="Times New Roman" pitchFamily="18" charset="0"/>
              </a:rPr>
              <a:t>specified address to begin execution.</a:t>
            </a:r>
          </a:p>
          <a:p>
            <a:endParaRPr lang="en-US" sz="1800" b="1">
              <a:solidFill>
                <a:srgbClr val="0000FF"/>
              </a:solidFill>
              <a:latin typeface="Times New Roman" pitchFamily="18"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762000" y="228600"/>
            <a:ext cx="8162925" cy="641350"/>
          </a:xfrm>
        </p:spPr>
        <p:txBody>
          <a:bodyPr/>
          <a:lstStyle/>
          <a:p>
            <a:pPr algn="ctr" eaLnBrk="1" hangingPunct="1"/>
            <a:r>
              <a:rPr lang="en-US" sz="3600" b="1" smtClean="0">
                <a:solidFill>
                  <a:srgbClr val="0000FF"/>
                </a:solidFill>
                <a:latin typeface="Times New Roman" pitchFamily="18" charset="0"/>
              </a:rPr>
              <a:t>Loading object code into memory</a:t>
            </a:r>
            <a:r>
              <a:rPr lang="en-US" sz="3600" b="1" smtClean="0">
                <a:solidFill>
                  <a:srgbClr val="0000FF"/>
                </a:solidFill>
              </a:rPr>
              <a:t> </a:t>
            </a:r>
            <a:endParaRPr lang="en-US" sz="3600" b="1" u="sng" smtClean="0">
              <a:solidFill>
                <a:srgbClr val="0000FF"/>
              </a:solidFill>
            </a:endParaRPr>
          </a:p>
        </p:txBody>
      </p:sp>
      <p:sp>
        <p:nvSpPr>
          <p:cNvPr id="24578" name="Rectangle 3"/>
          <p:cNvSpPr>
            <a:spLocks noGrp="1" noChangeArrowheads="1"/>
          </p:cNvSpPr>
          <p:nvPr>
            <p:ph type="body" idx="1"/>
          </p:nvPr>
        </p:nvSpPr>
        <p:spPr>
          <a:xfrm>
            <a:off x="990600" y="1676400"/>
            <a:ext cx="3886200" cy="4495800"/>
          </a:xfrm>
        </p:spPr>
        <p:txBody>
          <a:bodyPr/>
          <a:lstStyle/>
          <a:p>
            <a:pPr eaLnBrk="1" hangingPunct="1">
              <a:lnSpc>
                <a:spcPct val="80000"/>
              </a:lnSpc>
              <a:buFont typeface="Wingdings" pitchFamily="2" charset="2"/>
              <a:buNone/>
            </a:pPr>
            <a:r>
              <a:rPr lang="en-US" sz="1400" b="1" smtClean="0">
                <a:latin typeface="Times New Roman" pitchFamily="18" charset="0"/>
              </a:rPr>
              <a:t>Program name: start</a:t>
            </a:r>
          </a:p>
          <a:p>
            <a:pPr eaLnBrk="1" hangingPunct="1">
              <a:lnSpc>
                <a:spcPct val="80000"/>
              </a:lnSpc>
              <a:buFont typeface="Wingdings" pitchFamily="2" charset="2"/>
              <a:buNone/>
            </a:pPr>
            <a:r>
              <a:rPr lang="en-US" sz="1400" b="1" smtClean="0">
                <a:latin typeface="Times New Roman" pitchFamily="18" charset="0"/>
              </a:rPr>
              <a:t>Starting address text: x200</a:t>
            </a:r>
          </a:p>
          <a:p>
            <a:pPr eaLnBrk="1" hangingPunct="1">
              <a:lnSpc>
                <a:spcPct val="80000"/>
              </a:lnSpc>
              <a:buFont typeface="Wingdings" pitchFamily="2" charset="2"/>
              <a:buNone/>
            </a:pPr>
            <a:r>
              <a:rPr lang="en-US" sz="1400" b="1" smtClean="0">
                <a:latin typeface="Times New Roman" pitchFamily="18" charset="0"/>
              </a:rPr>
              <a:t>Length of text in bytes: x14</a:t>
            </a:r>
          </a:p>
          <a:p>
            <a:pPr eaLnBrk="1" hangingPunct="1">
              <a:lnSpc>
                <a:spcPct val="80000"/>
              </a:lnSpc>
              <a:buFont typeface="Wingdings" pitchFamily="2" charset="2"/>
              <a:buNone/>
            </a:pPr>
            <a:r>
              <a:rPr lang="en-US" sz="1400" b="1" smtClean="0">
                <a:latin typeface="Times New Roman" pitchFamily="18" charset="0"/>
              </a:rPr>
              <a:t>Starting address data: x20A</a:t>
            </a:r>
          </a:p>
          <a:p>
            <a:pPr eaLnBrk="1" hangingPunct="1">
              <a:lnSpc>
                <a:spcPct val="80000"/>
              </a:lnSpc>
              <a:buFont typeface="Wingdings" pitchFamily="2" charset="2"/>
              <a:buNone/>
            </a:pPr>
            <a:r>
              <a:rPr lang="en-US" sz="1400" b="1" smtClean="0">
                <a:latin typeface="Times New Roman" pitchFamily="18" charset="0"/>
              </a:rPr>
              <a:t>Length of data in bytes: 8</a:t>
            </a:r>
            <a:endParaRPr lang="en-US" sz="1400" b="1" u="sng" smtClean="0">
              <a:latin typeface="Times New Roman" pitchFamily="18" charset="0"/>
            </a:endParaRPr>
          </a:p>
          <a:p>
            <a:pPr eaLnBrk="1" hangingPunct="1">
              <a:lnSpc>
                <a:spcPct val="80000"/>
              </a:lnSpc>
              <a:buFont typeface="Wingdings" pitchFamily="2" charset="2"/>
              <a:buNone/>
            </a:pPr>
            <a:r>
              <a:rPr lang="en-US" sz="1400" b="1" smtClean="0">
                <a:latin typeface="Times New Roman" pitchFamily="18" charset="0"/>
              </a:rPr>
              <a:t> 	</a:t>
            </a:r>
          </a:p>
          <a:p>
            <a:pPr eaLnBrk="1" hangingPunct="1">
              <a:lnSpc>
                <a:spcPct val="80000"/>
              </a:lnSpc>
              <a:buFont typeface="Wingdings" pitchFamily="2" charset="2"/>
              <a:buNone/>
            </a:pPr>
            <a:r>
              <a:rPr lang="en-US" sz="1400" b="1" smtClean="0">
                <a:latin typeface="Times New Roman" pitchFamily="18" charset="0"/>
              </a:rPr>
              <a:t>0001000000001001</a:t>
            </a:r>
            <a:r>
              <a:rPr lang="en-US" sz="1400" b="1" smtClean="0">
                <a:solidFill>
                  <a:srgbClr val="FF0000"/>
                </a:solidFill>
                <a:latin typeface="Times New Roman" pitchFamily="18" charset="0"/>
              </a:rPr>
              <a:t>  </a:t>
            </a:r>
            <a:r>
              <a:rPr lang="en-US" sz="1400" b="1" smtClean="0">
                <a:latin typeface="Times New Roman" pitchFamily="18" charset="0"/>
              </a:rPr>
              <a:t>   </a:t>
            </a:r>
          </a:p>
          <a:p>
            <a:pPr eaLnBrk="1" hangingPunct="1">
              <a:lnSpc>
                <a:spcPct val="80000"/>
              </a:lnSpc>
              <a:buFont typeface="Wingdings" pitchFamily="2" charset="2"/>
              <a:buNone/>
            </a:pPr>
            <a:r>
              <a:rPr lang="en-US" sz="1400" b="1" smtClean="0">
                <a:latin typeface="Times New Roman" pitchFamily="18" charset="0"/>
              </a:rPr>
              <a:t>0010000000001001</a:t>
            </a:r>
          </a:p>
          <a:p>
            <a:pPr eaLnBrk="1" hangingPunct="1">
              <a:lnSpc>
                <a:spcPct val="80000"/>
              </a:lnSpc>
              <a:buFont typeface="Wingdings" pitchFamily="2" charset="2"/>
              <a:buNone/>
            </a:pPr>
            <a:r>
              <a:rPr lang="en-US" sz="1400" b="1" smtClean="0">
                <a:latin typeface="Times New Roman" pitchFamily="18" charset="0"/>
              </a:rPr>
              <a:t>0011000000000111</a:t>
            </a:r>
            <a:r>
              <a:rPr lang="en-US" sz="1400" b="1" smtClean="0">
                <a:solidFill>
                  <a:srgbClr val="0000FF"/>
                </a:solidFill>
                <a:latin typeface="Times New Roman" pitchFamily="18" charset="0"/>
              </a:rPr>
              <a:t>  </a:t>
            </a:r>
          </a:p>
          <a:p>
            <a:pPr eaLnBrk="1" hangingPunct="1">
              <a:lnSpc>
                <a:spcPct val="80000"/>
              </a:lnSpc>
              <a:buFont typeface="Wingdings" pitchFamily="2" charset="2"/>
              <a:buNone/>
            </a:pPr>
            <a:r>
              <a:rPr lang="en-US" sz="1400" b="1" smtClean="0">
                <a:latin typeface="Times New Roman" pitchFamily="18" charset="0"/>
              </a:rPr>
              <a:t>0001000000001000</a:t>
            </a:r>
          </a:p>
          <a:p>
            <a:pPr eaLnBrk="1" hangingPunct="1">
              <a:lnSpc>
                <a:spcPct val="80000"/>
              </a:lnSpc>
              <a:buFont typeface="Wingdings" pitchFamily="2" charset="2"/>
              <a:buNone/>
            </a:pPr>
            <a:r>
              <a:rPr lang="en-US" sz="1400" b="1" smtClean="0">
                <a:latin typeface="Times New Roman" pitchFamily="18" charset="0"/>
              </a:rPr>
              <a:t>0100000000001000</a:t>
            </a:r>
          </a:p>
          <a:p>
            <a:pPr eaLnBrk="1" hangingPunct="1">
              <a:lnSpc>
                <a:spcPct val="80000"/>
              </a:lnSpc>
              <a:buFont typeface="Wingdings" pitchFamily="2" charset="2"/>
              <a:buNone/>
            </a:pPr>
            <a:r>
              <a:rPr lang="en-US" sz="1400" b="1" smtClean="0">
                <a:latin typeface="Times New Roman" pitchFamily="18" charset="0"/>
              </a:rPr>
              <a:t>0011000000000110</a:t>
            </a:r>
          </a:p>
          <a:p>
            <a:pPr eaLnBrk="1" hangingPunct="1">
              <a:lnSpc>
                <a:spcPct val="80000"/>
              </a:lnSpc>
              <a:buFont typeface="Wingdings" pitchFamily="2" charset="2"/>
              <a:buNone/>
            </a:pPr>
            <a:r>
              <a:rPr lang="en-US" sz="1400" b="1" smtClean="0">
                <a:latin typeface="Times New Roman" pitchFamily="18" charset="0"/>
              </a:rPr>
              <a:t>1001000000000000	     </a:t>
            </a:r>
          </a:p>
          <a:p>
            <a:pPr eaLnBrk="1" hangingPunct="1">
              <a:lnSpc>
                <a:spcPct val="80000"/>
              </a:lnSpc>
              <a:buFont typeface="Wingdings" pitchFamily="2" charset="2"/>
              <a:buNone/>
            </a:pPr>
            <a:r>
              <a:rPr lang="en-US" sz="1400" b="1" smtClean="0">
                <a:latin typeface="Times New Roman" pitchFamily="18" charset="0"/>
              </a:rPr>
              <a:t>1000111111111000    </a:t>
            </a:r>
          </a:p>
          <a:p>
            <a:pPr eaLnBrk="1" hangingPunct="1">
              <a:lnSpc>
                <a:spcPct val="80000"/>
              </a:lnSpc>
              <a:buFont typeface="Wingdings" pitchFamily="2" charset="2"/>
              <a:buNone/>
            </a:pPr>
            <a:r>
              <a:rPr lang="en-US" sz="1400" b="1" smtClean="0">
                <a:latin typeface="Times New Roman" pitchFamily="18" charset="0"/>
              </a:rPr>
              <a:t>0001000000000001</a:t>
            </a:r>
          </a:p>
          <a:p>
            <a:pPr eaLnBrk="1" hangingPunct="1">
              <a:lnSpc>
                <a:spcPct val="80000"/>
              </a:lnSpc>
              <a:buFont typeface="Wingdings" pitchFamily="2" charset="2"/>
              <a:buNone/>
            </a:pPr>
            <a:r>
              <a:rPr lang="en-US" sz="1400" b="1" smtClean="0">
                <a:latin typeface="Times New Roman" pitchFamily="18" charset="0"/>
              </a:rPr>
              <a:t>0111000000000000     </a:t>
            </a:r>
          </a:p>
          <a:p>
            <a:pPr eaLnBrk="1" hangingPunct="1">
              <a:lnSpc>
                <a:spcPct val="80000"/>
              </a:lnSpc>
              <a:buFont typeface="Wingdings" pitchFamily="2" charset="2"/>
              <a:buNone/>
            </a:pPr>
            <a:r>
              <a:rPr lang="en-US" sz="1400" b="1" smtClean="0">
                <a:latin typeface="Times New Roman" pitchFamily="18" charset="0"/>
              </a:rPr>
              <a:t>0000000000000000</a:t>
            </a:r>
          </a:p>
          <a:p>
            <a:pPr eaLnBrk="1" hangingPunct="1">
              <a:lnSpc>
                <a:spcPct val="80000"/>
              </a:lnSpc>
              <a:buFont typeface="Wingdings" pitchFamily="2" charset="2"/>
              <a:buNone/>
            </a:pPr>
            <a:r>
              <a:rPr lang="en-US" sz="1400" b="1" smtClean="0">
                <a:latin typeface="Times New Roman" pitchFamily="18" charset="0"/>
              </a:rPr>
              <a:t>0000000000000101</a:t>
            </a:r>
          </a:p>
          <a:p>
            <a:pPr eaLnBrk="1" hangingPunct="1">
              <a:lnSpc>
                <a:spcPct val="80000"/>
              </a:lnSpc>
              <a:buFont typeface="Wingdings" pitchFamily="2" charset="2"/>
              <a:buNone/>
            </a:pPr>
            <a:r>
              <a:rPr lang="en-US" sz="1400" b="1" smtClean="0">
                <a:latin typeface="Times New Roman" pitchFamily="18" charset="0"/>
              </a:rPr>
              <a:t>0000000000000011</a:t>
            </a:r>
          </a:p>
          <a:p>
            <a:pPr eaLnBrk="1" hangingPunct="1">
              <a:lnSpc>
                <a:spcPct val="80000"/>
              </a:lnSpc>
              <a:buFont typeface="Wingdings" pitchFamily="2" charset="2"/>
              <a:buNone/>
            </a:pPr>
            <a:r>
              <a:rPr lang="en-US" sz="1400" b="1" smtClean="0">
                <a:latin typeface="Times New Roman" pitchFamily="18" charset="0"/>
              </a:rPr>
              <a:t>0000000000000001</a:t>
            </a:r>
            <a:endParaRPr lang="en-US" sz="2000" smtClean="0">
              <a:latin typeface="Times New Roman" pitchFamily="18" charset="0"/>
            </a:endParaRPr>
          </a:p>
        </p:txBody>
      </p:sp>
      <p:sp>
        <p:nvSpPr>
          <p:cNvPr id="24579" name="Rectangle 4"/>
          <p:cNvSpPr>
            <a:spLocks noChangeArrowheads="1"/>
          </p:cNvSpPr>
          <p:nvPr/>
        </p:nvSpPr>
        <p:spPr bwMode="auto">
          <a:xfrm>
            <a:off x="990600" y="1600200"/>
            <a:ext cx="2514600" cy="4419600"/>
          </a:xfrm>
          <a:prstGeom prst="rect">
            <a:avLst/>
          </a:prstGeom>
          <a:noFill/>
          <a:ln w="9525">
            <a:solidFill>
              <a:schemeClr val="tx1"/>
            </a:solidFill>
            <a:miter lim="800000"/>
            <a:headEnd/>
            <a:tailEnd/>
          </a:ln>
        </p:spPr>
        <p:txBody>
          <a:bodyPr wrap="none" anchor="ctr"/>
          <a:lstStyle/>
          <a:p>
            <a:endParaRPr lang="en-US"/>
          </a:p>
        </p:txBody>
      </p:sp>
      <p:sp>
        <p:nvSpPr>
          <p:cNvPr id="24580" name="Line 5"/>
          <p:cNvSpPr>
            <a:spLocks noChangeShapeType="1"/>
          </p:cNvSpPr>
          <p:nvPr/>
        </p:nvSpPr>
        <p:spPr bwMode="auto">
          <a:xfrm>
            <a:off x="990600" y="2819400"/>
            <a:ext cx="2514600" cy="0"/>
          </a:xfrm>
          <a:prstGeom prst="line">
            <a:avLst/>
          </a:prstGeom>
          <a:noFill/>
          <a:ln w="9525">
            <a:solidFill>
              <a:schemeClr val="tx1"/>
            </a:solidFill>
            <a:round/>
            <a:headEnd/>
            <a:tailEnd/>
          </a:ln>
        </p:spPr>
        <p:txBody>
          <a:bodyPr/>
          <a:lstStyle/>
          <a:p>
            <a:endParaRPr lang="en-US"/>
          </a:p>
        </p:txBody>
      </p:sp>
      <p:sp>
        <p:nvSpPr>
          <p:cNvPr id="24581" name="Line 6"/>
          <p:cNvSpPr>
            <a:spLocks noChangeShapeType="1"/>
          </p:cNvSpPr>
          <p:nvPr/>
        </p:nvSpPr>
        <p:spPr bwMode="auto">
          <a:xfrm>
            <a:off x="990600" y="5105400"/>
            <a:ext cx="2514600" cy="0"/>
          </a:xfrm>
          <a:prstGeom prst="line">
            <a:avLst/>
          </a:prstGeom>
          <a:noFill/>
          <a:ln w="9525">
            <a:solidFill>
              <a:schemeClr val="tx1"/>
            </a:solidFill>
            <a:round/>
            <a:headEnd/>
            <a:tailEnd/>
          </a:ln>
        </p:spPr>
        <p:txBody>
          <a:bodyPr/>
          <a:lstStyle/>
          <a:p>
            <a:endParaRPr lang="en-US"/>
          </a:p>
        </p:txBody>
      </p:sp>
      <p:sp>
        <p:nvSpPr>
          <p:cNvPr id="24582" name="Text Box 7"/>
          <p:cNvSpPr txBox="1">
            <a:spLocks noChangeArrowheads="1"/>
          </p:cNvSpPr>
          <p:nvPr/>
        </p:nvSpPr>
        <p:spPr bwMode="auto">
          <a:xfrm>
            <a:off x="3505200" y="1600200"/>
            <a:ext cx="9334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Header</a:t>
            </a:r>
          </a:p>
        </p:txBody>
      </p:sp>
      <p:sp>
        <p:nvSpPr>
          <p:cNvPr id="24583" name="Text Box 8"/>
          <p:cNvSpPr txBox="1">
            <a:spLocks noChangeArrowheads="1"/>
          </p:cNvSpPr>
          <p:nvPr/>
        </p:nvSpPr>
        <p:spPr bwMode="auto">
          <a:xfrm>
            <a:off x="3505200" y="3657600"/>
            <a:ext cx="14160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Text section</a:t>
            </a:r>
          </a:p>
        </p:txBody>
      </p:sp>
      <p:sp>
        <p:nvSpPr>
          <p:cNvPr id="24584" name="Text Box 9"/>
          <p:cNvSpPr txBox="1">
            <a:spLocks noChangeArrowheads="1"/>
          </p:cNvSpPr>
          <p:nvPr/>
        </p:nvSpPr>
        <p:spPr bwMode="auto">
          <a:xfrm>
            <a:off x="3505200" y="5334000"/>
            <a:ext cx="14541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Data section</a:t>
            </a:r>
          </a:p>
        </p:txBody>
      </p:sp>
      <p:sp>
        <p:nvSpPr>
          <p:cNvPr id="24585" name="Rectangle 10"/>
          <p:cNvSpPr>
            <a:spLocks noChangeArrowheads="1"/>
          </p:cNvSpPr>
          <p:nvPr/>
        </p:nvSpPr>
        <p:spPr bwMode="auto">
          <a:xfrm>
            <a:off x="6096000" y="1524000"/>
            <a:ext cx="1828800" cy="4572000"/>
          </a:xfrm>
          <a:prstGeom prst="rect">
            <a:avLst/>
          </a:prstGeom>
          <a:noFill/>
          <a:ln w="9525">
            <a:solidFill>
              <a:schemeClr val="tx1"/>
            </a:solidFill>
            <a:miter lim="800000"/>
            <a:headEnd/>
            <a:tailEnd/>
          </a:ln>
        </p:spPr>
        <p:txBody>
          <a:bodyPr wrap="none" anchor="ctr"/>
          <a:lstStyle/>
          <a:p>
            <a:endParaRPr lang="en-US"/>
          </a:p>
        </p:txBody>
      </p:sp>
      <p:sp>
        <p:nvSpPr>
          <p:cNvPr id="24586" name="Text Box 11"/>
          <p:cNvSpPr txBox="1">
            <a:spLocks noChangeArrowheads="1"/>
          </p:cNvSpPr>
          <p:nvPr/>
        </p:nvSpPr>
        <p:spPr bwMode="auto">
          <a:xfrm>
            <a:off x="5943600" y="1066800"/>
            <a:ext cx="24193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Run time environment</a:t>
            </a:r>
          </a:p>
        </p:txBody>
      </p:sp>
      <p:sp>
        <p:nvSpPr>
          <p:cNvPr id="24587" name="Text Box 12"/>
          <p:cNvSpPr txBox="1">
            <a:spLocks noChangeArrowheads="1"/>
          </p:cNvSpPr>
          <p:nvPr/>
        </p:nvSpPr>
        <p:spPr bwMode="auto">
          <a:xfrm>
            <a:off x="6629400" y="1905000"/>
            <a:ext cx="7556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Text  </a:t>
            </a:r>
          </a:p>
        </p:txBody>
      </p:sp>
      <p:sp>
        <p:nvSpPr>
          <p:cNvPr id="24588" name="Line 13"/>
          <p:cNvSpPr>
            <a:spLocks noChangeShapeType="1"/>
          </p:cNvSpPr>
          <p:nvPr/>
        </p:nvSpPr>
        <p:spPr bwMode="auto">
          <a:xfrm>
            <a:off x="6096000" y="2590800"/>
            <a:ext cx="1828800" cy="0"/>
          </a:xfrm>
          <a:prstGeom prst="line">
            <a:avLst/>
          </a:prstGeom>
          <a:noFill/>
          <a:ln w="9525">
            <a:solidFill>
              <a:schemeClr val="tx1"/>
            </a:solidFill>
            <a:round/>
            <a:headEnd/>
            <a:tailEnd/>
          </a:ln>
        </p:spPr>
        <p:txBody>
          <a:bodyPr/>
          <a:lstStyle/>
          <a:p>
            <a:endParaRPr lang="en-US"/>
          </a:p>
        </p:txBody>
      </p:sp>
      <p:sp>
        <p:nvSpPr>
          <p:cNvPr id="24589" name="Line 14"/>
          <p:cNvSpPr>
            <a:spLocks noChangeShapeType="1"/>
          </p:cNvSpPr>
          <p:nvPr/>
        </p:nvSpPr>
        <p:spPr bwMode="auto">
          <a:xfrm>
            <a:off x="6096000" y="3276600"/>
            <a:ext cx="1828800" cy="0"/>
          </a:xfrm>
          <a:prstGeom prst="line">
            <a:avLst/>
          </a:prstGeom>
          <a:noFill/>
          <a:ln w="9525">
            <a:solidFill>
              <a:schemeClr val="tx1"/>
            </a:solidFill>
            <a:round/>
            <a:headEnd/>
            <a:tailEnd/>
          </a:ln>
        </p:spPr>
        <p:txBody>
          <a:bodyPr/>
          <a:lstStyle/>
          <a:p>
            <a:endParaRPr lang="en-US"/>
          </a:p>
        </p:txBody>
      </p:sp>
      <p:sp>
        <p:nvSpPr>
          <p:cNvPr id="24590" name="Text Box 15"/>
          <p:cNvSpPr txBox="1">
            <a:spLocks noChangeArrowheads="1"/>
          </p:cNvSpPr>
          <p:nvPr/>
        </p:nvSpPr>
        <p:spPr bwMode="auto">
          <a:xfrm>
            <a:off x="6629400" y="2743200"/>
            <a:ext cx="7937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Data  </a:t>
            </a:r>
          </a:p>
        </p:txBody>
      </p:sp>
      <p:sp>
        <p:nvSpPr>
          <p:cNvPr id="24591" name="Line 16"/>
          <p:cNvSpPr>
            <a:spLocks noChangeShapeType="1"/>
          </p:cNvSpPr>
          <p:nvPr/>
        </p:nvSpPr>
        <p:spPr bwMode="auto">
          <a:xfrm>
            <a:off x="6096000" y="5486400"/>
            <a:ext cx="1828800" cy="0"/>
          </a:xfrm>
          <a:prstGeom prst="line">
            <a:avLst/>
          </a:prstGeom>
          <a:noFill/>
          <a:ln w="9525">
            <a:solidFill>
              <a:schemeClr val="tx1"/>
            </a:solidFill>
            <a:round/>
            <a:headEnd/>
            <a:tailEnd/>
          </a:ln>
        </p:spPr>
        <p:txBody>
          <a:bodyPr/>
          <a:lstStyle/>
          <a:p>
            <a:endParaRPr lang="en-US"/>
          </a:p>
        </p:txBody>
      </p:sp>
      <p:sp>
        <p:nvSpPr>
          <p:cNvPr id="24592" name="Text Box 17"/>
          <p:cNvSpPr txBox="1">
            <a:spLocks noChangeArrowheads="1"/>
          </p:cNvSpPr>
          <p:nvPr/>
        </p:nvSpPr>
        <p:spPr bwMode="auto">
          <a:xfrm>
            <a:off x="6553200" y="5638800"/>
            <a:ext cx="8826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Stack  </a:t>
            </a:r>
          </a:p>
        </p:txBody>
      </p:sp>
      <p:sp>
        <p:nvSpPr>
          <p:cNvPr id="24593" name="Text Box 18"/>
          <p:cNvSpPr txBox="1">
            <a:spLocks noChangeArrowheads="1"/>
          </p:cNvSpPr>
          <p:nvPr/>
        </p:nvSpPr>
        <p:spPr bwMode="auto">
          <a:xfrm>
            <a:off x="6629400" y="3429000"/>
            <a:ext cx="8572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Heap  </a:t>
            </a:r>
          </a:p>
        </p:txBody>
      </p:sp>
      <p:sp>
        <p:nvSpPr>
          <p:cNvPr id="24594" name="Line 19"/>
          <p:cNvSpPr>
            <a:spLocks noChangeShapeType="1"/>
          </p:cNvSpPr>
          <p:nvPr/>
        </p:nvSpPr>
        <p:spPr bwMode="auto">
          <a:xfrm>
            <a:off x="6096000" y="3886200"/>
            <a:ext cx="1828800" cy="0"/>
          </a:xfrm>
          <a:prstGeom prst="line">
            <a:avLst/>
          </a:prstGeom>
          <a:noFill/>
          <a:ln w="9525">
            <a:solidFill>
              <a:schemeClr val="tx1"/>
            </a:solidFill>
            <a:round/>
            <a:headEnd/>
            <a:tailEnd/>
          </a:ln>
        </p:spPr>
        <p:txBody>
          <a:bodyPr/>
          <a:lstStyle/>
          <a:p>
            <a:endParaRPr lang="en-US"/>
          </a:p>
        </p:txBody>
      </p:sp>
      <p:sp>
        <p:nvSpPr>
          <p:cNvPr id="24595" name="Line 20"/>
          <p:cNvSpPr>
            <a:spLocks noChangeShapeType="1"/>
          </p:cNvSpPr>
          <p:nvPr/>
        </p:nvSpPr>
        <p:spPr bwMode="auto">
          <a:xfrm flipV="1">
            <a:off x="3505200" y="2057400"/>
            <a:ext cx="2590800" cy="1524000"/>
          </a:xfrm>
          <a:prstGeom prst="line">
            <a:avLst/>
          </a:prstGeom>
          <a:noFill/>
          <a:ln w="9525">
            <a:solidFill>
              <a:schemeClr val="tx1"/>
            </a:solidFill>
            <a:round/>
            <a:headEnd/>
            <a:tailEnd type="triangle" w="med" len="med"/>
          </a:ln>
        </p:spPr>
        <p:txBody>
          <a:bodyPr/>
          <a:lstStyle/>
          <a:p>
            <a:endParaRPr lang="en-US"/>
          </a:p>
        </p:txBody>
      </p:sp>
      <p:sp>
        <p:nvSpPr>
          <p:cNvPr id="24596" name="Line 21"/>
          <p:cNvSpPr>
            <a:spLocks noChangeShapeType="1"/>
          </p:cNvSpPr>
          <p:nvPr/>
        </p:nvSpPr>
        <p:spPr bwMode="auto">
          <a:xfrm flipV="1">
            <a:off x="3505200" y="2895600"/>
            <a:ext cx="2590800" cy="2514600"/>
          </a:xfrm>
          <a:prstGeom prst="line">
            <a:avLst/>
          </a:prstGeom>
          <a:noFill/>
          <a:ln w="9525">
            <a:solidFill>
              <a:schemeClr val="tx1"/>
            </a:solidFill>
            <a:round/>
            <a:headEnd/>
            <a:tailEnd type="triangle" w="med" len="med"/>
          </a:ln>
        </p:spPr>
        <p:txBody>
          <a:bodyPr/>
          <a:lstStyle/>
          <a:p>
            <a:endParaRPr lang="en-US"/>
          </a:p>
        </p:txBody>
      </p:sp>
      <p:sp>
        <p:nvSpPr>
          <p:cNvPr id="24597" name="Line 22"/>
          <p:cNvSpPr>
            <a:spLocks noChangeShapeType="1"/>
          </p:cNvSpPr>
          <p:nvPr/>
        </p:nvSpPr>
        <p:spPr bwMode="auto">
          <a:xfrm flipV="1">
            <a:off x="3200400" y="1524000"/>
            <a:ext cx="2895600" cy="685800"/>
          </a:xfrm>
          <a:prstGeom prst="line">
            <a:avLst/>
          </a:prstGeom>
          <a:noFill/>
          <a:ln w="9525">
            <a:solidFill>
              <a:srgbClr val="FF0000"/>
            </a:solidFill>
            <a:prstDash val="dash"/>
            <a:round/>
            <a:headEnd/>
            <a:tailEnd type="triangle" w="med" len="med"/>
          </a:ln>
        </p:spPr>
        <p:txBody>
          <a:bodyPr/>
          <a:lstStyle/>
          <a:p>
            <a:endParaRPr lang="en-US"/>
          </a:p>
        </p:txBody>
      </p:sp>
      <p:sp>
        <p:nvSpPr>
          <p:cNvPr id="24598" name="Line 23"/>
          <p:cNvSpPr>
            <a:spLocks noChangeShapeType="1"/>
          </p:cNvSpPr>
          <p:nvPr/>
        </p:nvSpPr>
        <p:spPr bwMode="auto">
          <a:xfrm>
            <a:off x="3200400" y="2209800"/>
            <a:ext cx="2895600" cy="381000"/>
          </a:xfrm>
          <a:prstGeom prst="line">
            <a:avLst/>
          </a:prstGeom>
          <a:noFill/>
          <a:ln w="9525">
            <a:solidFill>
              <a:srgbClr val="FF0000"/>
            </a:solidFill>
            <a:prstDash val="dash"/>
            <a:round/>
            <a:headEnd/>
            <a:tailEnd type="triangle" w="med" len="med"/>
          </a:ln>
        </p:spPr>
        <p:txBody>
          <a:bodyPr/>
          <a:lstStyle/>
          <a:p>
            <a:endParaRPr lang="en-US"/>
          </a:p>
        </p:txBody>
      </p:sp>
      <p:sp>
        <p:nvSpPr>
          <p:cNvPr id="24599" name="Line 24"/>
          <p:cNvSpPr>
            <a:spLocks noChangeShapeType="1"/>
          </p:cNvSpPr>
          <p:nvPr/>
        </p:nvSpPr>
        <p:spPr bwMode="auto">
          <a:xfrm>
            <a:off x="6934200" y="3886200"/>
            <a:ext cx="0" cy="304800"/>
          </a:xfrm>
          <a:prstGeom prst="line">
            <a:avLst/>
          </a:prstGeom>
          <a:noFill/>
          <a:ln w="19050">
            <a:solidFill>
              <a:schemeClr val="tx1"/>
            </a:solidFill>
            <a:round/>
            <a:headEnd/>
            <a:tailEnd type="triangle" w="med" len="med"/>
          </a:ln>
        </p:spPr>
        <p:txBody>
          <a:bodyPr/>
          <a:lstStyle/>
          <a:p>
            <a:endParaRPr lang="en-US"/>
          </a:p>
        </p:txBody>
      </p:sp>
      <p:sp>
        <p:nvSpPr>
          <p:cNvPr id="24600" name="Line 25"/>
          <p:cNvSpPr>
            <a:spLocks noChangeShapeType="1"/>
          </p:cNvSpPr>
          <p:nvPr/>
        </p:nvSpPr>
        <p:spPr bwMode="auto">
          <a:xfrm flipV="1">
            <a:off x="6934200" y="5181600"/>
            <a:ext cx="0" cy="304800"/>
          </a:xfrm>
          <a:prstGeom prst="line">
            <a:avLst/>
          </a:prstGeom>
          <a:noFill/>
          <a:ln w="19050">
            <a:solidFill>
              <a:schemeClr val="tx1"/>
            </a:solidFill>
            <a:round/>
            <a:headEnd/>
            <a:tailEnd type="triangle" w="med" len="med"/>
          </a:ln>
        </p:spPr>
        <p:txBody>
          <a:bodyPr/>
          <a:lstStyle/>
          <a:p>
            <a:endParaRPr lang="en-US"/>
          </a:p>
        </p:txBody>
      </p:sp>
      <p:sp>
        <p:nvSpPr>
          <p:cNvPr id="24601" name="Text Box 26"/>
          <p:cNvSpPr txBox="1">
            <a:spLocks noChangeArrowheads="1"/>
          </p:cNvSpPr>
          <p:nvPr/>
        </p:nvSpPr>
        <p:spPr bwMode="auto">
          <a:xfrm>
            <a:off x="1066800" y="1143000"/>
            <a:ext cx="23812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Object code file (disk)</a:t>
            </a:r>
          </a:p>
        </p:txBody>
      </p:sp>
      <p:sp>
        <p:nvSpPr>
          <p:cNvPr id="24602" name="Line 27"/>
          <p:cNvSpPr>
            <a:spLocks noChangeShapeType="1"/>
          </p:cNvSpPr>
          <p:nvPr/>
        </p:nvSpPr>
        <p:spPr bwMode="auto">
          <a:xfrm>
            <a:off x="457200" y="990600"/>
            <a:ext cx="7696200" cy="0"/>
          </a:xfrm>
          <a:prstGeom prst="line">
            <a:avLst/>
          </a:prstGeom>
          <a:noFill/>
          <a:ln w="38100">
            <a:solidFill>
              <a:srgbClr val="FF0000"/>
            </a:solidFill>
            <a:round/>
            <a:headEnd/>
            <a:tailEnd/>
          </a:ln>
        </p:spPr>
        <p:txBody>
          <a:bodyPr wrap="none"/>
          <a:lstStyle/>
          <a:p>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1" name="Rectangle 3"/>
          <p:cNvSpPr>
            <a:spLocks noGrp="1" noChangeArrowheads="1"/>
          </p:cNvSpPr>
          <p:nvPr>
            <p:ph type="body" idx="1"/>
          </p:nvPr>
        </p:nvSpPr>
        <p:spPr>
          <a:xfrm>
            <a:off x="1033463" y="1905000"/>
            <a:ext cx="8110537" cy="4191000"/>
          </a:xfrm>
        </p:spPr>
        <p:txBody>
          <a:bodyPr/>
          <a:lstStyle/>
          <a:p>
            <a:pPr eaLnBrk="1" hangingPunct="1">
              <a:lnSpc>
                <a:spcPct val="90000"/>
              </a:lnSpc>
              <a:buFont typeface="Wingdings" pitchFamily="2" charset="2"/>
              <a:buNone/>
            </a:pPr>
            <a:r>
              <a:rPr lang="en-US" smtClean="0">
                <a:latin typeface="Times New Roman" pitchFamily="18" charset="0"/>
              </a:rPr>
              <a:t> </a:t>
            </a:r>
            <a:r>
              <a:rPr lang="en-US" smtClean="0">
                <a:solidFill>
                  <a:srgbClr val="0000FF"/>
                </a:solidFill>
                <a:latin typeface="Times New Roman" pitchFamily="18" charset="0"/>
              </a:rPr>
              <a:t>Bootstrapping:</a:t>
            </a:r>
          </a:p>
          <a:p>
            <a:pPr eaLnBrk="1" hangingPunct="1">
              <a:lnSpc>
                <a:spcPct val="90000"/>
              </a:lnSpc>
              <a:buFont typeface="Wingdings" pitchFamily="2" charset="2"/>
              <a:buNone/>
            </a:pPr>
            <a:r>
              <a:rPr lang="en-US" smtClean="0">
                <a:latin typeface="Times New Roman" pitchFamily="18" charset="0"/>
              </a:rPr>
              <a:t>   </a:t>
            </a:r>
            <a:r>
              <a:rPr lang="en-US" sz="2400" smtClean="0">
                <a:latin typeface="Times New Roman" pitchFamily="18" charset="0"/>
              </a:rPr>
              <a:t>Computers execute programs stored in main memory, and initially the operating system is on the hard disk. </a:t>
            </a:r>
          </a:p>
          <a:p>
            <a:pPr eaLnBrk="1" hangingPunct="1">
              <a:lnSpc>
                <a:spcPct val="90000"/>
              </a:lnSpc>
              <a:buFont typeface="Wingdings" pitchFamily="2" charset="2"/>
              <a:buNone/>
            </a:pPr>
            <a:r>
              <a:rPr lang="en-US" sz="2400" smtClean="0">
                <a:latin typeface="Times New Roman" pitchFamily="18" charset="0"/>
              </a:rPr>
              <a:t>            </a:t>
            </a:r>
          </a:p>
          <a:p>
            <a:pPr eaLnBrk="1" hangingPunct="1">
              <a:lnSpc>
                <a:spcPct val="90000"/>
              </a:lnSpc>
              <a:buFont typeface="Wingdings" pitchFamily="2" charset="2"/>
              <a:buNone/>
            </a:pPr>
            <a:r>
              <a:rPr lang="en-US" sz="2400" smtClean="0">
                <a:latin typeface="Times New Roman" pitchFamily="18" charset="0"/>
              </a:rPr>
              <a:t>	When the computer is turned on it does not have an operating system loaded in memory and the hardware alone cannot do the operations of an OS. To solve this paradox a special program called bootstrap loader is created. </a:t>
            </a:r>
          </a:p>
          <a:p>
            <a:pPr eaLnBrk="1" hangingPunct="1">
              <a:lnSpc>
                <a:spcPct val="90000"/>
              </a:lnSpc>
              <a:buFont typeface="Wingdings" pitchFamily="2" charset="2"/>
              <a:buNone/>
            </a:pPr>
            <a:r>
              <a:rPr lang="en-US" smtClean="0"/>
              <a:t>            </a:t>
            </a:r>
          </a:p>
        </p:txBody>
      </p:sp>
      <p:sp>
        <p:nvSpPr>
          <p:cNvPr id="25602"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25603" name="Rectangle 6"/>
          <p:cNvSpPr>
            <a:spLocks noChangeArrowheads="1"/>
          </p:cNvSpPr>
          <p:nvPr/>
        </p:nvSpPr>
        <p:spPr bwMode="auto">
          <a:xfrm>
            <a:off x="1295400" y="304800"/>
            <a:ext cx="6154738" cy="701675"/>
          </a:xfrm>
          <a:prstGeom prst="rect">
            <a:avLst/>
          </a:prstGeom>
          <a:noFill/>
          <a:ln w="9525">
            <a:noFill/>
            <a:miter lim="800000"/>
            <a:headEnd/>
            <a:tailEnd/>
          </a:ln>
        </p:spPr>
        <p:txBody>
          <a:bodyPr wrap="none">
            <a:spAutoFit/>
          </a:bodyPr>
          <a:lstStyle/>
          <a:p>
            <a:pPr algn="ctr"/>
            <a:r>
              <a:rPr lang="en-US" sz="4000" b="1">
                <a:solidFill>
                  <a:srgbClr val="3366FF"/>
                </a:solidFill>
                <a:latin typeface="Times New Roman" pitchFamily="18" charset="0"/>
              </a:rPr>
              <a:t>COP 3402 System Software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871538" y="1044575"/>
            <a:ext cx="8162925" cy="579438"/>
          </a:xfrm>
        </p:spPr>
        <p:txBody>
          <a:bodyPr/>
          <a:lstStyle/>
          <a:p>
            <a:pPr eaLnBrk="1" hangingPunct="1"/>
            <a:r>
              <a:rPr lang="en-US" sz="3200" smtClean="0">
                <a:solidFill>
                  <a:srgbClr val="0000FF"/>
                </a:solidFill>
                <a:latin typeface="Times New Roman" pitchFamily="18" charset="0"/>
              </a:rPr>
              <a:t>Bootstrapping continued…</a:t>
            </a:r>
          </a:p>
        </p:txBody>
      </p:sp>
      <p:sp>
        <p:nvSpPr>
          <p:cNvPr id="26626" name="Rectangle 3"/>
          <p:cNvSpPr>
            <a:spLocks noGrp="1" noChangeArrowheads="1"/>
          </p:cNvSpPr>
          <p:nvPr>
            <p:ph type="body" idx="1"/>
          </p:nvPr>
        </p:nvSpPr>
        <p:spPr/>
        <p:txBody>
          <a:bodyPr/>
          <a:lstStyle/>
          <a:p>
            <a:pPr eaLnBrk="1" hangingPunct="1"/>
            <a:r>
              <a:rPr lang="en-US" sz="2800" smtClean="0">
                <a:latin typeface="Times New Roman" pitchFamily="18" charset="0"/>
                <a:cs typeface="Times New Roman" pitchFamily="18" charset="0"/>
              </a:rPr>
              <a:t>This program does not have the full functionality of an operating system, but it is capable of loading into memory a more elaborated software (i.e. loader2) which in its turn will load the operating system.</a:t>
            </a:r>
          </a:p>
          <a:p>
            <a:pPr eaLnBrk="1" hangingPunct="1">
              <a:buFont typeface="Wingdings" pitchFamily="2" charset="2"/>
              <a:buNone/>
            </a:pPr>
            <a:r>
              <a:rPr lang="en-US" sz="2800" smtClean="0">
                <a:latin typeface="Times New Roman" pitchFamily="18" charset="0"/>
                <a:cs typeface="Times New Roman" pitchFamily="18" charset="0"/>
              </a:rPr>
              <a:t> </a:t>
            </a:r>
          </a:p>
          <a:p>
            <a:pPr eaLnBrk="1" hangingPunct="1"/>
            <a:r>
              <a:rPr lang="en-US" sz="2800" smtClean="0">
                <a:latin typeface="Times New Roman" pitchFamily="18" charset="0"/>
                <a:cs typeface="Times New Roman" pitchFamily="18" charset="0"/>
              </a:rPr>
              <a:t>Once the OS has been loaded the loader transfers the control of the computer system to the operating system.</a:t>
            </a:r>
            <a:r>
              <a:rPr lang="en-US" sz="2800" smtClean="0">
                <a:cs typeface="Times New Roman" pitchFamily="18" charset="0"/>
              </a:rPr>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1220788" y="714375"/>
            <a:ext cx="7770812" cy="581025"/>
          </a:xfrm>
        </p:spPr>
        <p:txBody>
          <a:bodyPr/>
          <a:lstStyle/>
          <a:p>
            <a:pPr eaLnBrk="1" hangingPunct="1"/>
            <a:r>
              <a:rPr lang="en-US" sz="3200" smtClean="0">
                <a:solidFill>
                  <a:srgbClr val="0000FF"/>
                </a:solidFill>
                <a:latin typeface="Times New Roman" pitchFamily="18" charset="0"/>
              </a:rPr>
              <a:t>Bootstrapping continued…</a:t>
            </a:r>
          </a:p>
        </p:txBody>
      </p:sp>
      <p:sp>
        <p:nvSpPr>
          <p:cNvPr id="27650" name="Rectangle 3"/>
          <p:cNvSpPr>
            <a:spLocks noGrp="1" noChangeArrowheads="1"/>
          </p:cNvSpPr>
          <p:nvPr>
            <p:ph type="body" idx="1"/>
          </p:nvPr>
        </p:nvSpPr>
        <p:spPr/>
        <p:txBody>
          <a:bodyPr/>
          <a:lstStyle/>
          <a:p>
            <a:pPr eaLnBrk="1" hangingPunct="1">
              <a:lnSpc>
                <a:spcPct val="80000"/>
              </a:lnSpc>
            </a:pPr>
            <a:r>
              <a:rPr lang="en-US" sz="2800" smtClean="0">
                <a:latin typeface="Times New Roman" pitchFamily="18" charset="0"/>
                <a:cs typeface="Times New Roman" pitchFamily="18" charset="0"/>
              </a:rPr>
              <a:t>Early programmable computers had toggle switches on the front panel to allow the operator to place the bootloader into the program store before starting the CPU.</a:t>
            </a:r>
          </a:p>
          <a:p>
            <a:pPr eaLnBrk="1" hangingPunct="1">
              <a:lnSpc>
                <a:spcPct val="80000"/>
              </a:lnSpc>
              <a:buFont typeface="Wingdings" pitchFamily="2" charset="2"/>
              <a:buNone/>
            </a:pPr>
            <a:endParaRPr lang="en-US" sz="2800" smtClean="0">
              <a:latin typeface="Times New Roman" pitchFamily="18" charset="0"/>
              <a:cs typeface="Times New Roman" pitchFamily="18" charset="0"/>
            </a:endParaRPr>
          </a:p>
          <a:p>
            <a:pPr eaLnBrk="1" hangingPunct="1">
              <a:lnSpc>
                <a:spcPct val="80000"/>
              </a:lnSpc>
            </a:pPr>
            <a:r>
              <a:rPr lang="en-US" sz="2800" smtClean="0">
                <a:latin typeface="Times New Roman" pitchFamily="18" charset="0"/>
                <a:cs typeface="Times New Roman" pitchFamily="18" charset="0"/>
              </a:rPr>
              <a:t>In modern computers the bootstrapping process begins with the CPU executing software contained in ROM at a predefined address whose elementary  functionality is to search for devices eligible to participate in booting, and load a small program from a special section of a device.</a:t>
            </a:r>
            <a:r>
              <a:rPr lang="en-US" sz="2800" smtClean="0">
                <a:cs typeface="Times New Roman" pitchFamily="18" charset="0"/>
              </a:rP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Bold Stripe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Verdana" pitchFamily="-105"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Verdana" pitchFamily="-105" charset="0"/>
          </a:defRPr>
        </a:defPPr>
      </a:lstStyle>
    </a:lnDef>
  </a:objectDefaults>
  <a:extraClrSchemeLst>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Designs\Bold Stripes.pot</Template>
  <TotalTime>6293</TotalTime>
  <Words>1305</Words>
  <Application>Microsoft Office PowerPoint</Application>
  <PresentationFormat>Presentación en pantalla (4:3)</PresentationFormat>
  <Paragraphs>487</Paragraphs>
  <Slides>32</Slides>
  <Notes>13</Notes>
  <HiddenSlides>0</HiddenSlides>
  <MMClips>0</MMClips>
  <ScaleCrop>false</ScaleCrop>
  <HeadingPairs>
    <vt:vector size="8" baseType="variant">
      <vt:variant>
        <vt:lpstr>Fuentes usadas</vt:lpstr>
      </vt:variant>
      <vt:variant>
        <vt:i4>5</vt:i4>
      </vt:variant>
      <vt:variant>
        <vt:lpstr>Tema</vt:lpstr>
      </vt:variant>
      <vt:variant>
        <vt:i4>1</vt:i4>
      </vt:variant>
      <vt:variant>
        <vt:lpstr>Servidores OLE incrustados</vt:lpstr>
      </vt:variant>
      <vt:variant>
        <vt:i4>1</vt:i4>
      </vt:variant>
      <vt:variant>
        <vt:lpstr>Títulos de diapositiva</vt:lpstr>
      </vt:variant>
      <vt:variant>
        <vt:i4>32</vt:i4>
      </vt:variant>
    </vt:vector>
  </HeadingPairs>
  <TitlesOfParts>
    <vt:vector size="39" baseType="lpstr">
      <vt:lpstr>Verdana</vt:lpstr>
      <vt:lpstr>MS PGothic</vt:lpstr>
      <vt:lpstr>Arial</vt:lpstr>
      <vt:lpstr>Wingdings</vt:lpstr>
      <vt:lpstr>Times New Roman</vt:lpstr>
      <vt:lpstr>Bold Stripes</vt:lpstr>
      <vt:lpstr>Bitmap Image</vt:lpstr>
      <vt:lpstr>COP 3402 System Software</vt:lpstr>
      <vt:lpstr>COP 3402 Systems Software</vt:lpstr>
      <vt:lpstr>COP 3402 System Software</vt:lpstr>
      <vt:lpstr>Diapositiva 4</vt:lpstr>
      <vt:lpstr>COP 3402 System Software</vt:lpstr>
      <vt:lpstr>Loading object code into memory </vt:lpstr>
      <vt:lpstr>Diapositiva 7</vt:lpstr>
      <vt:lpstr>Bootstrapping continued…</vt:lpstr>
      <vt:lpstr>Bootstrapping continued…</vt:lpstr>
      <vt:lpstr>Bootstrapping continued…</vt:lpstr>
      <vt:lpstr>Diapositiva 11</vt:lpstr>
      <vt:lpstr>Diapositiva 12</vt:lpstr>
      <vt:lpstr>Diapositiva 13</vt:lpstr>
      <vt:lpstr>Bootstrapping continued…</vt:lpstr>
      <vt:lpstr>Diapositiva 15</vt:lpstr>
      <vt:lpstr>Operating system</vt:lpstr>
      <vt:lpstr>COP 3402 Systems Software</vt:lpstr>
      <vt:lpstr>COP 3402 Systems Software</vt:lpstr>
      <vt:lpstr>Process</vt:lpstr>
      <vt:lpstr>COP 3402 Systems Software</vt:lpstr>
      <vt:lpstr>Diapositiva 21</vt:lpstr>
      <vt:lpstr>Diapositiva 22</vt:lpstr>
      <vt:lpstr>Diapositiva 23</vt:lpstr>
      <vt:lpstr>Diapositiva 24</vt:lpstr>
      <vt:lpstr>Diapositiva 25</vt:lpstr>
      <vt:lpstr>COP 3402 Systems Software</vt:lpstr>
      <vt:lpstr>COP 3402 Systems Software</vt:lpstr>
      <vt:lpstr>Diapositiva 28</vt:lpstr>
      <vt:lpstr>COP 3402 Systems Software</vt:lpstr>
      <vt:lpstr>COP 3402 System Software</vt:lpstr>
      <vt:lpstr>COP 3402 Systems Software</vt:lpstr>
      <vt:lpstr>COP 3402 Systems Software</vt:lpstr>
    </vt:vector>
  </TitlesOfParts>
  <Company>ucf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madhavi</dc:creator>
  <cp:lastModifiedBy>Edward Aymerich</cp:lastModifiedBy>
  <cp:revision>344</cp:revision>
  <cp:lastPrinted>2009-10-28T16:31:24Z</cp:lastPrinted>
  <dcterms:created xsi:type="dcterms:W3CDTF">2009-10-28T16:31:02Z</dcterms:created>
  <dcterms:modified xsi:type="dcterms:W3CDTF">2014-11-04T03:04:25Z</dcterms:modified>
</cp:coreProperties>
</file>