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urip@cs.ucf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f.edu/courses/cop3402/fall20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dward.aymerich@knights.ucf.edu" TargetMode="External"/><Relationship Id="rId7" Type="http://schemas.openxmlformats.org/officeDocument/2006/relationships/hyperlink" Target="mailto:vincenzorm117@knights.ucf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jladiero@knights.ucf.edu" TargetMode="External"/><Relationship Id="rId5" Type="http://schemas.openxmlformats.org/officeDocument/2006/relationships/hyperlink" Target="mailto:skhokhar@eecs.ucf.edu" TargetMode="External"/><Relationship Id="rId4" Type="http://schemas.openxmlformats.org/officeDocument/2006/relationships/hyperlink" Target="mailto:havvaei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Text editor: 	</a:t>
            </a:r>
            <a:r>
              <a:rPr lang="en-US" sz="2000" b="1" dirty="0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Compiler: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language to </a:t>
            </a:r>
            <a:r>
              <a:rPr lang="en-US" sz="2000" b="1" dirty="0" smtClean="0">
                <a:solidFill>
                  <a:srgbClr val="0000FF"/>
                </a:solidFill>
              </a:rPr>
              <a:t>machine code(assembly Language).</a:t>
            </a:r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Assembler: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object </a:t>
            </a:r>
            <a:r>
              <a:rPr lang="en-US" sz="2000" b="1" dirty="0" smtClean="0">
                <a:solidFill>
                  <a:srgbClr val="0000FF"/>
                </a:solidFill>
              </a:rPr>
              <a:t>code(binary).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Static Linker:	</a:t>
            </a:r>
            <a:r>
              <a:rPr lang="en-US" sz="2000" b="1" dirty="0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			programs and creates the executable code.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Debugger	</a:t>
            </a:r>
            <a:r>
              <a:rPr lang="en-US" sz="2000" b="1" dirty="0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97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/>
              <a:t>Executable</a:t>
            </a:r>
          </a:p>
          <a:p>
            <a:r>
              <a:rPr lang="en-US" sz="1200" b="1" dirty="0" smtClean="0"/>
              <a:t>File (ELF)</a:t>
            </a:r>
            <a:endParaRPr lang="en-US" sz="1200" b="1" dirty="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2133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22098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105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31052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 smtClean="0"/>
              <a:t>MWF</a:t>
            </a:r>
            <a:r>
              <a:rPr lang="en-US" dirty="0"/>
              <a:t>	</a:t>
            </a:r>
            <a:r>
              <a:rPr lang="en-US" dirty="0" smtClean="0"/>
              <a:t>11:</a:t>
            </a:r>
            <a:r>
              <a:rPr lang="en-US" dirty="0"/>
              <a:t>0</a:t>
            </a:r>
            <a:r>
              <a:rPr lang="en-US" dirty="0" smtClean="0"/>
              <a:t>0 </a:t>
            </a:r>
            <a:r>
              <a:rPr lang="en-US" dirty="0"/>
              <a:t>p.m.  -   </a:t>
            </a:r>
            <a:r>
              <a:rPr lang="en-US" dirty="0" smtClean="0"/>
              <a:t>12:30 p.m. </a:t>
            </a:r>
            <a:r>
              <a:rPr lang="en-US" dirty="0" smtClean="0"/>
              <a:t>(Noon)(</a:t>
            </a:r>
            <a:r>
              <a:rPr lang="en-US" dirty="0"/>
              <a:t>HEC 217)</a:t>
            </a:r>
          </a:p>
          <a:p>
            <a:r>
              <a:rPr lang="en-US" dirty="0"/>
              <a:t>		</a:t>
            </a:r>
            <a:r>
              <a:rPr lang="en-US" dirty="0" smtClean="0"/>
              <a:t>T</a:t>
            </a:r>
            <a:r>
              <a:rPr lang="en-US" dirty="0"/>
              <a:t>	  2:00 p.m.  -   3:00 p.m. (HEC 217)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8001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/>
              <a:t>M-W   </a:t>
            </a:r>
            <a:r>
              <a:rPr lang="en-US" sz="2000" dirty="0" smtClean="0"/>
              <a:t>7:</a:t>
            </a:r>
            <a:r>
              <a:rPr lang="en-US" sz="2000" dirty="0"/>
              <a:t>3</a:t>
            </a:r>
            <a:r>
              <a:rPr lang="en-US" sz="2000" dirty="0" smtClean="0"/>
              <a:t>0 </a:t>
            </a:r>
            <a:r>
              <a:rPr lang="en-US" sz="2000" dirty="0"/>
              <a:t>p.m. – </a:t>
            </a:r>
            <a:r>
              <a:rPr lang="en-US" sz="2000" dirty="0" smtClean="0"/>
              <a:t>8:45 </a:t>
            </a:r>
            <a:r>
              <a:rPr lang="en-US" sz="2000" dirty="0"/>
              <a:t>p.m.</a:t>
            </a:r>
            <a:r>
              <a:rPr lang="en-US" sz="2000" dirty="0" smtClean="0"/>
              <a:t>(CB2 105)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</a:t>
            </a:r>
            <a:r>
              <a:rPr lang="en-US" sz="2000" b="1" dirty="0" smtClean="0"/>
              <a:t>:</a:t>
            </a:r>
          </a:p>
          <a:p>
            <a:r>
              <a:rPr lang="en-US" sz="1600" dirty="0"/>
              <a:t>Lab0011:</a:t>
            </a:r>
            <a:r>
              <a:rPr lang="en-US" sz="1600" b="1" dirty="0"/>
              <a:t> </a:t>
            </a:r>
            <a:r>
              <a:rPr lang="en-US" sz="1600" dirty="0"/>
              <a:t>Monday               6:30  p.m. –     7:20 p.m.  (HEC 118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 smtClean="0"/>
              <a:t>Lab0012</a:t>
            </a:r>
            <a:r>
              <a:rPr lang="en-US" sz="1600" dirty="0"/>
              <a:t>:</a:t>
            </a:r>
            <a:r>
              <a:rPr lang="en-US" sz="1600" b="1" dirty="0"/>
              <a:t> </a:t>
            </a:r>
            <a:r>
              <a:rPr lang="en-US" sz="1600" dirty="0"/>
              <a:t>Wednesday          3:30  p.m. –     4:20 p.m.  (ENG2 302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Lab0013</a:t>
            </a:r>
            <a:r>
              <a:rPr lang="en-US" sz="1600" dirty="0"/>
              <a:t>:</a:t>
            </a:r>
            <a:r>
              <a:rPr lang="en-US" sz="1600" b="1" dirty="0"/>
              <a:t> </a:t>
            </a:r>
            <a:r>
              <a:rPr lang="en-US" sz="1600" dirty="0"/>
              <a:t>Wednesday          6:30  p.m. –     4:20 p.m.  (HEC 118) </a:t>
            </a:r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</a:t>
            </a:r>
            <a:r>
              <a:rPr lang="en-US" b="1" smtClean="0">
                <a:hlinkClick r:id="rId3"/>
              </a:rPr>
              <a:t>/fall2014</a:t>
            </a:r>
            <a:endParaRPr lang="en-US" b="1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19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Grading Policy: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(20%) </a:t>
            </a:r>
            <a:r>
              <a:rPr lang="en-US" b="1" dirty="0">
                <a:solidFill>
                  <a:srgbClr val="0000FF"/>
                </a:solidFill>
              </a:rPr>
              <a:t>Exam #1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(20%) </a:t>
            </a:r>
            <a:r>
              <a:rPr lang="en-US" b="1" dirty="0" smtClean="0">
                <a:solidFill>
                  <a:srgbClr val="0000FF"/>
                </a:solidFill>
              </a:rPr>
              <a:t>Exam #2 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(25%) </a:t>
            </a:r>
            <a:r>
              <a:rPr lang="en-US" b="1" dirty="0">
                <a:solidFill>
                  <a:srgbClr val="0000FF"/>
                </a:solidFill>
              </a:rPr>
              <a:t>Final Exam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(</a:t>
            </a:r>
            <a:r>
              <a:rPr lang="en-US" dirty="0" smtClean="0">
                <a:solidFill>
                  <a:srgbClr val="0000FF"/>
                </a:solidFill>
              </a:rPr>
              <a:t>30%) </a:t>
            </a:r>
            <a:r>
              <a:rPr lang="en-US" b="1" dirty="0">
                <a:solidFill>
                  <a:srgbClr val="0000FF"/>
                </a:solidFill>
              </a:rPr>
              <a:t>Programming project.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 (5%)  </a:t>
            </a:r>
            <a:r>
              <a:rPr lang="en-US" b="1" dirty="0">
                <a:solidFill>
                  <a:srgbClr val="0000FF"/>
                </a:solidFill>
              </a:rPr>
              <a:t>Recitations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 dirty="0">
                <a:solidFill>
                  <a:srgbClr val="FF0000"/>
                </a:solidFill>
              </a:rPr>
              <a:t>“</a:t>
            </a:r>
            <a:r>
              <a:rPr lang="en-US" altLang="ja-JP" b="1" u="sng" dirty="0">
                <a:solidFill>
                  <a:srgbClr val="FF0000"/>
                </a:solidFill>
              </a:rPr>
              <a:t>0</a:t>
            </a:r>
            <a:r>
              <a:rPr lang="ja-JP" altLang="en-US" b="1" u="sng" dirty="0">
                <a:solidFill>
                  <a:srgbClr val="FF0000"/>
                </a:solidFill>
              </a:rPr>
              <a:t>”</a:t>
            </a:r>
            <a:r>
              <a:rPr lang="en-US" altLang="ja-JP" b="1" u="sng" dirty="0">
                <a:solidFill>
                  <a:srgbClr val="FF0000"/>
                </a:solidFill>
              </a:rPr>
              <a:t> for that program).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The last 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programming project will not have the 2 days late submission.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endParaRPr lang="en-US" sz="1600" b="1" dirty="0" smtClean="0"/>
          </a:p>
          <a:p>
            <a:r>
              <a:rPr lang="en-US" sz="1600" b="1" dirty="0"/>
              <a:t>Supplementary </a:t>
            </a:r>
            <a:r>
              <a:rPr lang="en-US" sz="1600" b="1"/>
              <a:t>texts</a:t>
            </a:r>
            <a:r>
              <a:rPr lang="en-US" sz="1600" b="1" smtClean="0"/>
              <a:t>:</a:t>
            </a:r>
            <a:endParaRPr lang="en-US" sz="1600" b="1" dirty="0" smtClean="0"/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i="1" dirty="0" smtClean="0"/>
              <a:t>Modern </a:t>
            </a:r>
            <a:r>
              <a:rPr lang="en-US" sz="1600" i="1" dirty="0"/>
              <a:t>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7467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1600" b="1" dirty="0" smtClean="0">
              <a:solidFill>
                <a:srgbClr val="0000FF"/>
              </a:solidFill>
            </a:endParaRPr>
          </a:p>
          <a:p>
            <a:r>
              <a:rPr lang="fr-FR" sz="1600" b="1" dirty="0" err="1" smtClean="0">
                <a:solidFill>
                  <a:srgbClr val="0000FF"/>
                </a:solidFill>
              </a:rPr>
              <a:t>TAs</a:t>
            </a:r>
            <a:r>
              <a:rPr lang="en-US" sz="1600" b="1" dirty="0" smtClean="0">
                <a:solidFill>
                  <a:srgbClr val="0000FF"/>
                </a:solidFill>
              </a:rPr>
              <a:t>: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</a:rPr>
              <a:t>Edward </a:t>
            </a:r>
            <a:r>
              <a:rPr lang="en-US" sz="1600" b="1" dirty="0" err="1" smtClean="0">
                <a:solidFill>
                  <a:srgbClr val="000000"/>
                </a:solidFill>
              </a:rPr>
              <a:t>Aymerich</a:t>
            </a:r>
            <a:r>
              <a:rPr lang="en-US" sz="1600" dirty="0"/>
              <a:t>	</a:t>
            </a:r>
            <a:r>
              <a:rPr lang="fr-FR" sz="1600" dirty="0" smtClean="0"/>
              <a:t>email: </a:t>
            </a:r>
            <a:r>
              <a:rPr lang="en-US" sz="1600" u="sng" dirty="0">
                <a:hlinkClick r:id="rId3"/>
              </a:rPr>
              <a:t>edward.aymerich@knights.ucf.edu</a:t>
            </a:r>
            <a:r>
              <a:rPr lang="en-US" sz="1600" dirty="0"/>
              <a:t> </a:t>
            </a:r>
          </a:p>
          <a:p>
            <a:r>
              <a:rPr lang="en-US" sz="1600" dirty="0"/>
              <a:t>Office hours: </a:t>
            </a:r>
            <a:r>
              <a:rPr lang="en-US" sz="1600" dirty="0" smtClean="0"/>
              <a:t>Tuesdays 9:30 a.m. - 11:30 a.m. (HEC 308)</a:t>
            </a:r>
            <a:endParaRPr lang="en-US" sz="1600" b="1" dirty="0" smtClean="0"/>
          </a:p>
          <a:p>
            <a:r>
              <a:rPr lang="en-US" sz="1600" b="1" dirty="0" err="1" smtClean="0"/>
              <a:t>Elham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Havvaei</a:t>
            </a:r>
            <a:r>
              <a:rPr lang="en-US" sz="1600" dirty="0" smtClean="0"/>
              <a:t>  email</a:t>
            </a:r>
            <a:r>
              <a:rPr lang="en-US" sz="1600" dirty="0" smtClean="0"/>
              <a:t>: </a:t>
            </a:r>
            <a:r>
              <a:rPr lang="en-US" sz="1600" dirty="0" smtClean="0">
                <a:hlinkClick r:id="rId4"/>
              </a:rPr>
              <a:t>havvaei@knights.ucf.edu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Office hours: Tuesdays 1:30 p.m. - 3 p.m.</a:t>
            </a:r>
            <a:endParaRPr lang="en-US" sz="1600" b="1" dirty="0" smtClean="0"/>
          </a:p>
          <a:p>
            <a:r>
              <a:rPr lang="en-US" sz="1600" b="1" dirty="0" err="1" smtClean="0"/>
              <a:t>Salman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Khokhar</a:t>
            </a:r>
            <a:r>
              <a:rPr lang="en-US" sz="1600" dirty="0" smtClean="0"/>
              <a:t>  email</a:t>
            </a:r>
            <a:r>
              <a:rPr lang="en-US" sz="1600" dirty="0" smtClean="0"/>
              <a:t>: </a:t>
            </a:r>
            <a:r>
              <a:rPr lang="en-US" sz="1600" dirty="0" smtClean="0">
                <a:hlinkClick r:id="rId5"/>
              </a:rPr>
              <a:t>skhokhar@eecs.ucf.edu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Office hours: Tuesday 2:00 p.m. - 4:00 p.m.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0000FF"/>
                </a:solidFill>
              </a:rPr>
              <a:t>Graders: </a:t>
            </a:r>
            <a:r>
              <a:rPr lang="en-US" sz="1600" dirty="0"/>
              <a:t>	</a:t>
            </a:r>
            <a:r>
              <a:rPr lang="en-US" sz="1600" dirty="0" smtClean="0"/>
              <a:t> </a:t>
            </a:r>
            <a:endParaRPr lang="fr-FR" sz="1600" b="1" dirty="0" smtClean="0"/>
          </a:p>
          <a:p>
            <a:r>
              <a:rPr lang="nb-NO" sz="1600" b="1" dirty="0" smtClean="0">
                <a:solidFill>
                  <a:srgbClr val="000000"/>
                </a:solidFill>
              </a:rPr>
              <a:t>Sharon </a:t>
            </a:r>
            <a:r>
              <a:rPr lang="nb-NO" sz="1600" b="1" dirty="0" smtClean="0">
                <a:solidFill>
                  <a:srgbClr val="000000"/>
                </a:solidFill>
              </a:rPr>
              <a:t>Ladiero</a:t>
            </a:r>
            <a:r>
              <a:rPr lang="nb-NO" sz="1600" dirty="0" smtClean="0">
                <a:solidFill>
                  <a:srgbClr val="000000"/>
                </a:solidFill>
              </a:rPr>
              <a:t>		email: </a:t>
            </a:r>
            <a:r>
              <a:rPr lang="nb-NO" sz="1600" dirty="0" smtClean="0">
                <a:solidFill>
                  <a:srgbClr val="000000"/>
                </a:solidFill>
                <a:hlinkClick r:id="rId6"/>
              </a:rPr>
              <a:t>sjladiero@knights.ucf.edu</a:t>
            </a:r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 err="1" smtClean="0"/>
              <a:t>Vicenzo</a:t>
            </a:r>
            <a:r>
              <a:rPr lang="en-US" sz="1600" b="1" dirty="0" smtClean="0"/>
              <a:t> Marconi		</a:t>
            </a:r>
            <a:r>
              <a:rPr lang="nb-NO" sz="1600" dirty="0" smtClean="0">
                <a:solidFill>
                  <a:srgbClr val="000000"/>
                </a:solidFill>
              </a:rPr>
              <a:t>email</a:t>
            </a:r>
            <a:r>
              <a:rPr lang="nb-NO" sz="1600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hlinkClick r:id="rId7"/>
              </a:rPr>
              <a:t>vincenzorm117@knights.ucf.edu</a:t>
            </a:r>
            <a:endParaRPr lang="en-US" sz="1600" dirty="0" smtClean="0"/>
          </a:p>
          <a:p>
            <a:r>
              <a:rPr lang="en-US" sz="1600" dirty="0" smtClean="0"/>
              <a:t>Office hours: MW: 12:30 p.m. - 1:30 p.m</a:t>
            </a:r>
            <a:r>
              <a:rPr lang="en-US" sz="1600" dirty="0" smtClean="0"/>
              <a:t>.</a:t>
            </a:r>
          </a:p>
          <a:p>
            <a:r>
              <a:rPr lang="en-US" sz="1600" b="1" dirty="0" smtClean="0"/>
              <a:t>Andrea Castillo</a:t>
            </a:r>
            <a:endParaRPr lang="nb-NO" sz="1600" b="1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 smtClean="0"/>
              <a:t> </a:t>
            </a:r>
            <a:endParaRPr lang="fr-FR" sz="1600" dirty="0"/>
          </a:p>
          <a:p>
            <a:endParaRPr lang="fr-FR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12669</TotalTime>
  <Words>569</Words>
  <Application>Microsoft Office PowerPoint</Application>
  <PresentationFormat>Presentación en pantalla (4:3)</PresentationFormat>
  <Paragraphs>233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272</cp:revision>
  <cp:lastPrinted>2010-01-12T16:52:57Z</cp:lastPrinted>
  <dcterms:created xsi:type="dcterms:W3CDTF">2010-01-12T16:06:39Z</dcterms:created>
  <dcterms:modified xsi:type="dcterms:W3CDTF">2014-08-25T23:50:39Z</dcterms:modified>
</cp:coreProperties>
</file>