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40" r:id="rId2"/>
    <p:sldId id="341" r:id="rId3"/>
    <p:sldId id="342" r:id="rId4"/>
    <p:sldId id="358" r:id="rId5"/>
    <p:sldId id="362" r:id="rId6"/>
    <p:sldId id="360" r:id="rId7"/>
    <p:sldId id="361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Passing data</a:t>
            </a:r>
          </a:p>
          <a:p>
            <a:pPr lvl="1"/>
            <a:r>
              <a:rPr lang="en-US" dirty="0" smtClean="0"/>
              <a:t>Used when a user sends values to a function, called arguments</a:t>
            </a:r>
          </a:p>
          <a:p>
            <a:pPr lvl="1"/>
            <a:r>
              <a:rPr lang="en-US" dirty="0" smtClean="0"/>
              <a:t>Values passed are enclosed in parentheses </a:t>
            </a:r>
          </a:p>
          <a:p>
            <a:pPr lvl="1"/>
            <a:r>
              <a:rPr lang="en-US" dirty="0" smtClean="0"/>
              <a:t>Multiple values are separated using a comma</a:t>
            </a:r>
          </a:p>
          <a:p>
            <a:r>
              <a:rPr lang="en-US" dirty="0" smtClean="0"/>
              <a:t>Receiving data</a:t>
            </a:r>
          </a:p>
          <a:p>
            <a:pPr lvl="1"/>
            <a:r>
              <a:rPr lang="en-US" dirty="0" smtClean="0"/>
              <a:t>When received by a called function data elements are called parameters</a:t>
            </a:r>
          </a:p>
          <a:p>
            <a:pPr lvl="1"/>
            <a:r>
              <a:rPr lang="en-US" dirty="0" smtClean="0"/>
              <a:t>Values are assigned to local variables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1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JavaScript the passed arguments do not necessarily align with the expected parameters</a:t>
            </a:r>
          </a:p>
          <a:p>
            <a:pPr lvl="1"/>
            <a:r>
              <a:rPr lang="en-US" dirty="0" smtClean="0"/>
              <a:t>Function call</a:t>
            </a:r>
          </a:p>
          <a:p>
            <a:pPr lvl="2"/>
            <a:r>
              <a:rPr lang="en-US" dirty="0" err="1" smtClean="0"/>
              <a:t>function_name</a:t>
            </a:r>
            <a:r>
              <a:rPr lang="en-US" dirty="0" smtClean="0"/>
              <a:t>(argument1, argument2, …)</a:t>
            </a:r>
          </a:p>
          <a:p>
            <a:pPr lvl="1"/>
            <a:r>
              <a:rPr lang="en-US" dirty="0" smtClean="0"/>
              <a:t>Function definition</a:t>
            </a:r>
          </a:p>
          <a:p>
            <a:pPr lvl="2"/>
            <a:r>
              <a:rPr lang="en-US" dirty="0" err="1" smtClean="0"/>
              <a:t>function_name</a:t>
            </a:r>
            <a:r>
              <a:rPr lang="en-US" dirty="0" smtClean="0"/>
              <a:t>(parameter1, parameter2, …)</a:t>
            </a:r>
          </a:p>
          <a:p>
            <a:r>
              <a:rPr lang="en-US" dirty="0" smtClean="0"/>
              <a:t>If more arguments are sent than parameters expected, </a:t>
            </a:r>
            <a:r>
              <a:rPr lang="en-US" smtClean="0"/>
              <a:t>the extra </a:t>
            </a:r>
            <a:r>
              <a:rPr lang="en-US" dirty="0" smtClean="0"/>
              <a:t>arguments are ignored</a:t>
            </a:r>
          </a:p>
          <a:p>
            <a:r>
              <a:rPr lang="en-US" dirty="0" smtClean="0"/>
              <a:t>If less arguments are sent than parameters expected, the missing data is undefined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JavaScript function call can be accomplished as a link using the HTML anchor tag (i.e. &lt;a&gt;&lt;/a&gt;)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JavaScript:greetings</a:t>
            </a:r>
            <a:r>
              <a:rPr lang="en-US" dirty="0" smtClean="0"/>
              <a:t>()”&gt;Click here&lt;/a&gt;</a:t>
            </a:r>
          </a:p>
          <a:p>
            <a:r>
              <a:rPr lang="en-US" dirty="0" smtClean="0"/>
              <a:t>A JavaScript function call can be performed from an event</a:t>
            </a:r>
          </a:p>
          <a:p>
            <a:pPr lvl="1"/>
            <a:r>
              <a:rPr lang="en-US" dirty="0" smtClean="0"/>
              <a:t>An event is triggered when the user performs some action such as clicking a button or moving the mouse over a link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2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JavaScript function call can be performed from an event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&lt;form&gt;</a:t>
            </a:r>
          </a:p>
          <a:p>
            <a:pPr marL="1371600" lvl="3" indent="0">
              <a:buNone/>
            </a:pPr>
            <a:r>
              <a:rPr lang="en-US" dirty="0" smtClean="0"/>
              <a:t>&lt;input type=“button”</a:t>
            </a:r>
          </a:p>
          <a:p>
            <a:pPr marL="1371600" lvl="3" indent="0">
              <a:buNone/>
            </a:pPr>
            <a:r>
              <a:rPr lang="en-US" dirty="0" smtClean="0"/>
              <a:t>value=“Welcome button”</a:t>
            </a:r>
          </a:p>
          <a:p>
            <a:pPr marL="1371600" lvl="3" indent="0">
              <a:buNone/>
            </a:pPr>
            <a:r>
              <a:rPr lang="en-US" dirty="0" err="1" smtClean="0"/>
              <a:t>onClick</a:t>
            </a:r>
            <a:r>
              <a:rPr lang="en-US" dirty="0" smtClean="0"/>
              <a:t>=“</a:t>
            </a:r>
            <a:r>
              <a:rPr lang="en-US" dirty="0" err="1" smtClean="0"/>
              <a:t>event_greetings</a:t>
            </a:r>
            <a:r>
              <a:rPr lang="en-US" dirty="0" smtClean="0"/>
              <a:t>(‘Students’);”</a:t>
            </a:r>
          </a:p>
          <a:p>
            <a:pPr marL="914400" lvl="2" indent="0">
              <a:buNone/>
            </a:pPr>
            <a:r>
              <a:rPr lang="en-US" dirty="0" smtClean="0"/>
              <a:t>&lt;/form&gt;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Variable scope</a:t>
            </a:r>
          </a:p>
          <a:p>
            <a:pPr lvl="1"/>
            <a:r>
              <a:rPr lang="en-US" dirty="0" smtClean="0"/>
              <a:t>Scope:  Describes where the variable is visible in the program or where it can be used </a:t>
            </a:r>
          </a:p>
          <a:p>
            <a:pPr lvl="1"/>
            <a:r>
              <a:rPr lang="en-US" dirty="0" smtClean="0"/>
              <a:t>Global:  Variables declared outside of functions are global meaning they can be used or changed anywhere in the program</a:t>
            </a:r>
          </a:p>
          <a:p>
            <a:pPr lvl="1"/>
            <a:r>
              <a:rPr lang="en-US" dirty="0" smtClean="0"/>
              <a:t>Local:  Variables declared within a function using the keyword </a:t>
            </a:r>
            <a:r>
              <a:rPr lang="en-US" dirty="0" err="1" smtClean="0"/>
              <a:t>var</a:t>
            </a:r>
            <a:r>
              <a:rPr lang="en-US" dirty="0" smtClean="0"/>
              <a:t> and can only be used within the function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8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Return values</a:t>
            </a:r>
          </a:p>
          <a:p>
            <a:pPr lvl="1"/>
            <a:r>
              <a:rPr lang="en-US" dirty="0" smtClean="0"/>
              <a:t>Functions can return values using the return statement</a:t>
            </a:r>
          </a:p>
          <a:p>
            <a:pPr lvl="1"/>
            <a:r>
              <a:rPr lang="en-US" dirty="0" smtClean="0"/>
              <a:t>return is optional</a:t>
            </a:r>
          </a:p>
          <a:p>
            <a:pPr lvl="1"/>
            <a:r>
              <a:rPr lang="en-US" dirty="0" smtClean="0"/>
              <a:t>return can only be used in a function</a:t>
            </a:r>
          </a:p>
          <a:p>
            <a:pPr lvl="1"/>
            <a:r>
              <a:rPr lang="en-US" dirty="0" smtClean="0"/>
              <a:t>Can use return for program control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function sum(a, b)</a:t>
            </a:r>
          </a:p>
          <a:p>
            <a:pPr marL="914400" lvl="2" indent="0">
              <a:buNone/>
            </a:pPr>
            <a:r>
              <a:rPr lang="en-US" dirty="0" smtClean="0"/>
              <a:t>{</a:t>
            </a:r>
          </a:p>
          <a:p>
            <a:pPr marL="1371600" lvl="3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result = a + b;</a:t>
            </a:r>
          </a:p>
          <a:p>
            <a:pPr marL="1371600" lvl="3" indent="0">
              <a:buNone/>
            </a:pPr>
            <a:r>
              <a:rPr lang="en-US" dirty="0" smtClean="0"/>
              <a:t>return result;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Anonymous </a:t>
            </a:r>
          </a:p>
          <a:p>
            <a:pPr lvl="1"/>
            <a:r>
              <a:rPr lang="en-US" dirty="0" smtClean="0"/>
              <a:t>Functions that have no name </a:t>
            </a:r>
          </a:p>
          <a:p>
            <a:pPr lvl="1"/>
            <a:r>
              <a:rPr lang="en-US" dirty="0" smtClean="0"/>
              <a:t>Definition of function is assigned to a variable</a:t>
            </a:r>
          </a:p>
          <a:p>
            <a:pPr lvl="1"/>
            <a:r>
              <a:rPr lang="en-US" dirty="0" smtClean="0"/>
              <a:t>Therefore the variable is the definition of the function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message = function()</a:t>
            </a:r>
          </a:p>
          <a:p>
            <a:pPr marL="914400" lvl="2" indent="0">
              <a:buNone/>
            </a:pPr>
            <a:r>
              <a:rPr lang="en-US" dirty="0" smtClean="0"/>
              <a:t>{</a:t>
            </a:r>
          </a:p>
          <a:p>
            <a:pPr marL="1371600" lvl="3" indent="0">
              <a:buNone/>
            </a:pPr>
            <a:r>
              <a:rPr lang="en-US" dirty="0" smtClean="0"/>
              <a:t>output = “This is an anonymous function call”;</a:t>
            </a:r>
          </a:p>
          <a:p>
            <a:pPr marL="1371600" lvl="3" indent="0">
              <a:buNone/>
            </a:pPr>
            <a:r>
              <a:rPr lang="en-US" dirty="0" smtClean="0"/>
              <a:t>return output;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Anonymous with arguments</a:t>
            </a:r>
          </a:p>
          <a:p>
            <a:pPr lvl="1"/>
            <a:r>
              <a:rPr lang="en-US" dirty="0" smtClean="0"/>
              <a:t>Can pass arguments to anonymous functions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message = function(data)</a:t>
            </a:r>
          </a:p>
          <a:p>
            <a:pPr marL="914400" lvl="2" indent="0">
              <a:buNone/>
            </a:pPr>
            <a:r>
              <a:rPr lang="en-US" dirty="0" smtClean="0"/>
              <a:t>{</a:t>
            </a:r>
          </a:p>
          <a:p>
            <a:pPr marL="1371600" lvl="3" indent="0">
              <a:buNone/>
            </a:pPr>
            <a:r>
              <a:rPr lang="en-US" dirty="0" smtClean="0"/>
              <a:t>output = “This is an anonymous function call with ” </a:t>
            </a:r>
            <a:r>
              <a:rPr lang="en-US" smtClean="0"/>
              <a:t>+ data;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return output;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Closures</a:t>
            </a:r>
          </a:p>
          <a:p>
            <a:pPr lvl="1"/>
            <a:r>
              <a:rPr lang="en-US" dirty="0" smtClean="0"/>
              <a:t>Anonymous functions declared within another function</a:t>
            </a:r>
          </a:p>
          <a:p>
            <a:pPr lvl="1"/>
            <a:r>
              <a:rPr lang="en-US" dirty="0" smtClean="0"/>
              <a:t>When the outer function exits a reference to the inner function is returned so the inner function can be called </a:t>
            </a:r>
          </a:p>
          <a:p>
            <a:pPr lvl="1"/>
            <a:r>
              <a:rPr lang="en-US" dirty="0" smtClean="0"/>
              <a:t>Local variables remain accessible to the inner function versus being out of scope</a:t>
            </a:r>
          </a:p>
          <a:p>
            <a:pPr lvl="1"/>
            <a:r>
              <a:rPr lang="en-US" dirty="0" smtClean="0"/>
              <a:t>Common usage is to set up the outer parameters for use later in the program</a:t>
            </a:r>
          </a:p>
          <a:p>
            <a:pPr lvl="1"/>
            <a:r>
              <a:rPr lang="en-US" dirty="0" smtClean="0"/>
              <a:t>Proceed with caution, can cause memory leaks and reduced efficiency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A function that calls itself</a:t>
            </a:r>
          </a:p>
          <a:p>
            <a:pPr lvl="1"/>
            <a:r>
              <a:rPr lang="en-US" dirty="0" smtClean="0"/>
              <a:t>A chain of function calls to the same function</a:t>
            </a:r>
          </a:p>
          <a:p>
            <a:pPr lvl="1"/>
            <a:r>
              <a:rPr lang="en-US" dirty="0" smtClean="0"/>
              <a:t>First call is the first level of recursion; second call is the second level of recursion; etc…</a:t>
            </a:r>
          </a:p>
          <a:p>
            <a:pPr lvl="1"/>
            <a:r>
              <a:rPr lang="en-US" dirty="0" smtClean="0"/>
              <a:t>Usage to produce a Fibonacci sequence of numbers (i.e. 0 + 1 = 1, 1 + 1 = 2, 1 + 2 = 3, 2 + 3 = 5, 3 + 5 = 8, 5 + 8 = 13, etc…)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410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8068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Functions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02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Self-contained units of a program designed to accomplish a specified task (e.g. calculate mortgage interest, calculate retirement interest)</a:t>
            </a:r>
          </a:p>
          <a:p>
            <a:r>
              <a:rPr lang="en-US" dirty="0" smtClean="0"/>
              <a:t>Must be declared before they can be used</a:t>
            </a:r>
          </a:p>
          <a:p>
            <a:r>
              <a:rPr lang="en-US" dirty="0" smtClean="0"/>
              <a:t>Normally placed in the &lt;head&gt;&lt;/head&gt; section of the HTML page within &lt;script&gt;&lt;/script&gt;</a:t>
            </a:r>
          </a:p>
          <a:p>
            <a:r>
              <a:rPr lang="en-US" dirty="0" smtClean="0"/>
              <a:t>Uses keyword </a:t>
            </a:r>
            <a:r>
              <a:rPr lang="en-US" b="1" dirty="0" smtClean="0"/>
              <a:t>function</a:t>
            </a:r>
            <a:r>
              <a:rPr lang="en-US" dirty="0" smtClean="0"/>
              <a:t> to be declared</a:t>
            </a:r>
          </a:p>
          <a:p>
            <a:r>
              <a:rPr lang="en-US" dirty="0" smtClean="0"/>
              <a:t>Must be followed by a name for the function and open/close curly braces (e.g. function calculate() {})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After declaration can be used as many times a required</a:t>
            </a:r>
          </a:p>
          <a:p>
            <a:r>
              <a:rPr lang="en-US" dirty="0" smtClean="0"/>
              <a:t>Use of the declared function in the &lt;body&gt;&lt;/body&gt; within &lt;script&gt;&lt;/script&gt; example </a:t>
            </a:r>
          </a:p>
          <a:p>
            <a:pPr marL="457200" lvl="1" indent="0">
              <a:buNone/>
            </a:pPr>
            <a:r>
              <a:rPr lang="en-US" dirty="0" smtClean="0"/>
              <a:t>&lt;script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</a:p>
          <a:p>
            <a:pPr marL="457200" lvl="1" indent="0">
              <a:buNone/>
            </a:pPr>
            <a:r>
              <a:rPr lang="en-US" dirty="0" smtClean="0"/>
              <a:t>	function calculate();</a:t>
            </a:r>
          </a:p>
          <a:p>
            <a:pPr marL="457200" lvl="1" indent="0">
              <a:buNone/>
            </a:pPr>
            <a:r>
              <a:rPr lang="en-US" dirty="0" smtClean="0"/>
              <a:t>&lt;/script&gt;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776</Words>
  <Application>Microsoft Office PowerPoint</Application>
  <PresentationFormat>On-screen Show (4:3)</PresentationFormat>
  <Paragraphs>180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 University of Central Florida COP 2500  Concepts in Computer Science 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305</cp:revision>
  <dcterms:created xsi:type="dcterms:W3CDTF">2013-10-29T00:42:48Z</dcterms:created>
  <dcterms:modified xsi:type="dcterms:W3CDTF">2015-05-03T13:34:38Z</dcterms:modified>
</cp:coreProperties>
</file>