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0" r:id="rId2"/>
    <p:sldId id="341" r:id="rId3"/>
    <p:sldId id="342" r:id="rId4"/>
    <p:sldId id="350" r:id="rId5"/>
    <p:sldId id="354" r:id="rId6"/>
    <p:sldId id="352" r:id="rId7"/>
    <p:sldId id="353" r:id="rId8"/>
    <p:sldId id="346" r:id="rId9"/>
    <p:sldId id="347" r:id="rId10"/>
    <p:sldId id="348" r:id="rId11"/>
    <p:sldId id="349" r:id="rId12"/>
    <p:sldId id="29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32066-18D9-4E93-9AA4-08AB9153DAE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C1BE-E6B8-4BFD-882C-D54B0194F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Science</a:t>
            </a:r>
            <a:br>
              <a:rPr lang="en-US" sz="4000" b="1" dirty="0"/>
            </a:b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3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Self-contained units of a program designed to accomplish a specified task (e.g. calculate mortgage interest, calculate retirement interest)</a:t>
            </a:r>
          </a:p>
          <a:p>
            <a:r>
              <a:rPr lang="en-US" dirty="0" smtClean="0"/>
              <a:t>Must be declared before they can be used</a:t>
            </a:r>
          </a:p>
          <a:p>
            <a:r>
              <a:rPr lang="en-US" dirty="0" smtClean="0"/>
              <a:t>Normally placed in the &lt;head&gt;&lt;/head&gt; section of the HTML page</a:t>
            </a:r>
          </a:p>
          <a:p>
            <a:r>
              <a:rPr lang="en-US" dirty="0" smtClean="0"/>
              <a:t>Uses keyword </a:t>
            </a:r>
            <a:r>
              <a:rPr lang="en-US" b="1" dirty="0" smtClean="0"/>
              <a:t>function</a:t>
            </a:r>
            <a:r>
              <a:rPr lang="en-US" dirty="0" smtClean="0"/>
              <a:t> to be declared</a:t>
            </a:r>
          </a:p>
          <a:p>
            <a:r>
              <a:rPr lang="en-US" dirty="0" smtClean="0"/>
              <a:t>Must be followed by a name for the function and open/close curly braces (e.g. function calculate() {})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87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After declaration can be used as many times a required</a:t>
            </a:r>
          </a:p>
          <a:p>
            <a:r>
              <a:rPr lang="en-US" dirty="0" smtClean="0"/>
              <a:t>Use of the declared function in the &lt;body&gt;&lt;/body&gt; example</a:t>
            </a:r>
          </a:p>
          <a:p>
            <a:pPr marL="457200" lvl="1" indent="0">
              <a:buNone/>
            </a:pPr>
            <a:r>
              <a:rPr lang="en-US" dirty="0" smtClean="0"/>
              <a:t>function calculate();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5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</a:p>
          <a:p>
            <a:r>
              <a:rPr lang="en-US" dirty="0" smtClean="0"/>
              <a:t>JavaScript lecture</a:t>
            </a:r>
          </a:p>
          <a:p>
            <a:pPr lvl="1"/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Functions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987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452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04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Loops </a:t>
            </a:r>
            <a:r>
              <a:rPr lang="en-US" sz="4000" b="1" smtClean="0"/>
              <a:t>and Functions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692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Nested Loop</a:t>
            </a:r>
          </a:p>
          <a:p>
            <a:pPr lvl="1"/>
            <a:r>
              <a:rPr lang="en-US" dirty="0" smtClean="0"/>
              <a:t>Loop within a loop</a:t>
            </a:r>
          </a:p>
          <a:p>
            <a:pPr lvl="1"/>
            <a:r>
              <a:rPr lang="en-US" dirty="0" smtClean="0"/>
              <a:t>Used for displaying data in a table format (i.e. rows and columns; MS Excel)</a:t>
            </a:r>
          </a:p>
          <a:p>
            <a:pPr lvl="1"/>
            <a:r>
              <a:rPr lang="en-US" dirty="0" smtClean="0"/>
              <a:t>One loop handles rows</a:t>
            </a:r>
          </a:p>
          <a:p>
            <a:pPr lvl="1"/>
            <a:r>
              <a:rPr lang="en-US" dirty="0" smtClean="0"/>
              <a:t>One loop handles columns</a:t>
            </a:r>
          </a:p>
          <a:p>
            <a:pPr lvl="1"/>
            <a:r>
              <a:rPr lang="en-US" dirty="0" smtClean="0"/>
              <a:t>Inner loop executes all of its iterations before the outer loop proceeds to the next iteration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row = 0; row &lt; 10; row++)</a:t>
            </a:r>
          </a:p>
          <a:p>
            <a:pPr marL="1371600" lvl="3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column = 0; column &lt; row; column++)</a:t>
            </a:r>
          </a:p>
          <a:p>
            <a:pPr marL="1828800" lvl="4" indent="0">
              <a:buNone/>
            </a:pPr>
            <a:r>
              <a:rPr lang="en-US" dirty="0" err="1" smtClean="0"/>
              <a:t>document.writeln</a:t>
            </a:r>
            <a:r>
              <a:rPr lang="en-US" dirty="0" smtClean="0"/>
              <a:t>(asterisk);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Labels</a:t>
            </a:r>
          </a:p>
          <a:p>
            <a:pPr lvl="1"/>
            <a:r>
              <a:rPr lang="en-US" dirty="0" smtClean="0"/>
              <a:t>Name control statements (i.e. while, do/while, for, and switch)</a:t>
            </a:r>
          </a:p>
          <a:p>
            <a:pPr lvl="1"/>
            <a:r>
              <a:rPr lang="en-US" dirty="0" smtClean="0"/>
              <a:t>Can refer to the control structure by name later in the program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dirty="0" err="1" smtClean="0"/>
              <a:t>rowLoop</a:t>
            </a:r>
            <a:r>
              <a:rPr lang="en-US" dirty="0" smtClean="0"/>
              <a:t>:  for </a:t>
            </a:r>
            <a:r>
              <a:rPr lang="en-US" dirty="0"/>
              <a:t>(</a:t>
            </a:r>
            <a:r>
              <a:rPr lang="en-US" dirty="0" err="1"/>
              <a:t>var</a:t>
            </a:r>
            <a:r>
              <a:rPr lang="en-US" dirty="0"/>
              <a:t> row = 0; row &lt; 10; row++)</a:t>
            </a:r>
          </a:p>
          <a:p>
            <a:pPr marL="1371600" lvl="3" indent="0">
              <a:buNone/>
            </a:pPr>
            <a:r>
              <a:rPr lang="en-US" dirty="0" err="1" smtClean="0"/>
              <a:t>columnLoop</a:t>
            </a:r>
            <a:r>
              <a:rPr lang="en-US" dirty="0" smtClean="0"/>
              <a:t>:  for </a:t>
            </a:r>
            <a:r>
              <a:rPr lang="en-US" dirty="0"/>
              <a:t>(</a:t>
            </a:r>
            <a:r>
              <a:rPr lang="en-US" dirty="0" err="1"/>
              <a:t>var</a:t>
            </a:r>
            <a:r>
              <a:rPr lang="en-US" dirty="0"/>
              <a:t> column = 0; column &lt; row; column++)</a:t>
            </a:r>
          </a:p>
          <a:p>
            <a:pPr marL="1828800" lvl="4" indent="0">
              <a:buNone/>
            </a:pPr>
            <a:r>
              <a:rPr lang="en-US" dirty="0" err="1"/>
              <a:t>document.writeln</a:t>
            </a:r>
            <a:r>
              <a:rPr lang="en-US" dirty="0"/>
              <a:t>(asterisk</a:t>
            </a:r>
            <a:r>
              <a:rPr lang="en-US" dirty="0" smtClean="0"/>
              <a:t>);</a:t>
            </a:r>
          </a:p>
          <a:p>
            <a:pPr marL="1828800" lvl="4" indent="0">
              <a:buNone/>
            </a:pPr>
            <a:r>
              <a:rPr lang="en-US" dirty="0" smtClean="0"/>
              <a:t>if (column == 7)</a:t>
            </a:r>
          </a:p>
          <a:p>
            <a:pPr marL="2286000" lvl="5" indent="0">
              <a:buNone/>
            </a:pPr>
            <a:r>
              <a:rPr lang="en-US" dirty="0" smtClean="0"/>
              <a:t>break </a:t>
            </a:r>
            <a:r>
              <a:rPr lang="en-US" dirty="0" err="1" smtClean="0"/>
              <a:t>rowLoop</a:t>
            </a:r>
            <a:r>
              <a:rPr lang="en-US" dirty="0" smtClean="0"/>
              <a:t>;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8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361</Words>
  <Application>Microsoft Office PowerPoint</Application>
  <PresentationFormat>On-screen Show (4:3)</PresentationFormat>
  <Paragraphs>80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University of Central Florida COP 2500  Concepts in Computer Science 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Loops</vt:lpstr>
      <vt:lpstr>Labels</vt:lpstr>
      <vt:lpstr>Functions</vt:lpstr>
      <vt:lpstr>Functions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304</cp:revision>
  <dcterms:created xsi:type="dcterms:W3CDTF">2013-10-29T00:42:48Z</dcterms:created>
  <dcterms:modified xsi:type="dcterms:W3CDTF">2015-05-03T13:33:26Z</dcterms:modified>
</cp:coreProperties>
</file>