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40" r:id="rId2"/>
    <p:sldId id="341" r:id="rId3"/>
    <p:sldId id="342" r:id="rId4"/>
    <p:sldId id="369" r:id="rId5"/>
    <p:sldId id="372" r:id="rId6"/>
    <p:sldId id="371" r:id="rId7"/>
    <p:sldId id="361" r:id="rId8"/>
    <p:sldId id="353" r:id="rId9"/>
    <p:sldId id="354" r:id="rId10"/>
    <p:sldId id="368" r:id="rId11"/>
    <p:sldId id="355" r:id="rId12"/>
    <p:sldId id="356" r:id="rId13"/>
    <p:sldId id="357" r:id="rId14"/>
    <p:sldId id="358" r:id="rId15"/>
    <p:sldId id="359" r:id="rId16"/>
    <p:sldId id="367" r:id="rId17"/>
    <p:sldId id="362" r:id="rId18"/>
    <p:sldId id="363" r:id="rId19"/>
    <p:sldId id="364" r:id="rId20"/>
    <p:sldId id="365" r:id="rId21"/>
    <p:sldId id="366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r>
              <a:rPr lang="en-US" sz="4000" b="1" dirty="0" smtClean="0"/>
              <a:t>Fall 2014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>Conditionals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9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the flow of a program</a:t>
            </a:r>
          </a:p>
          <a:p>
            <a:pPr lvl="1"/>
            <a:r>
              <a:rPr lang="en-US" dirty="0" smtClean="0"/>
              <a:t>When true, executes a block of statements</a:t>
            </a:r>
          </a:p>
          <a:p>
            <a:pPr lvl="1"/>
            <a:r>
              <a:rPr lang="en-US" dirty="0" smtClean="0"/>
              <a:t>When false, executes alternate block of statements or nothing at all</a:t>
            </a:r>
          </a:p>
          <a:p>
            <a:pPr lvl="1"/>
            <a:r>
              <a:rPr lang="en-US" dirty="0" smtClean="0"/>
              <a:t>Example: </a:t>
            </a:r>
          </a:p>
          <a:p>
            <a:pPr marL="914400" lvl="2" indent="0">
              <a:buNone/>
            </a:pPr>
            <a:r>
              <a:rPr lang="en-US" dirty="0" smtClean="0"/>
              <a:t>if(age &gt;=18) </a:t>
            </a:r>
          </a:p>
          <a:p>
            <a:pPr marL="1371600" lvl="3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ocument.writeln</a:t>
            </a:r>
            <a:r>
              <a:rPr lang="en-US" dirty="0" smtClean="0"/>
              <a:t>(“You are old enough to vote”);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if/else</a:t>
            </a:r>
          </a:p>
          <a:p>
            <a:pPr lvl="1"/>
            <a:r>
              <a:rPr lang="en-US" dirty="0" smtClean="0"/>
              <a:t>A two-way decision</a:t>
            </a:r>
          </a:p>
          <a:p>
            <a:pPr lvl="1"/>
            <a:r>
              <a:rPr lang="en-US" dirty="0" smtClean="0"/>
              <a:t>if (condition) == true 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else (i.e. condition == false)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if( x &gt; y )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lert(“x is greater than y”);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lert(“y is greater than x”);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ternary operator </a:t>
            </a:r>
          </a:p>
          <a:p>
            <a:pPr lvl="1"/>
            <a:r>
              <a:rPr lang="en-US" dirty="0" smtClean="0"/>
              <a:t>Used as a short cut to if/else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var</a:t>
            </a:r>
            <a:r>
              <a:rPr lang="en-US" dirty="0" smtClean="0"/>
              <a:t> big = (x &gt; y) ? x : y</a:t>
            </a:r>
          </a:p>
          <a:p>
            <a:pPr lvl="1"/>
            <a:r>
              <a:rPr lang="en-US" dirty="0" smtClean="0"/>
              <a:t>Equivalent to:</a:t>
            </a:r>
          </a:p>
          <a:p>
            <a:pPr marL="914400" lvl="2" indent="0">
              <a:buNone/>
            </a:pPr>
            <a:r>
              <a:rPr lang="en-US" dirty="0"/>
              <a:t>i</a:t>
            </a:r>
            <a:r>
              <a:rPr lang="en-US" dirty="0" smtClean="0"/>
              <a:t>f(x &gt; y)</a:t>
            </a:r>
          </a:p>
          <a:p>
            <a:pPr marL="1371600" lvl="3" indent="0">
              <a:buNone/>
            </a:pPr>
            <a:r>
              <a:rPr lang="en-US" dirty="0"/>
              <a:t>b</a:t>
            </a:r>
            <a:r>
              <a:rPr lang="en-US" dirty="0" smtClean="0"/>
              <a:t>ig = x;</a:t>
            </a:r>
          </a:p>
          <a:p>
            <a:pPr marL="914400" lvl="2" indent="0">
              <a:buNone/>
            </a:pPr>
            <a:r>
              <a:rPr lang="en-US" dirty="0"/>
              <a:t>e</a:t>
            </a:r>
            <a:r>
              <a:rPr lang="en-US" dirty="0" smtClean="0"/>
              <a:t>lse</a:t>
            </a:r>
          </a:p>
          <a:p>
            <a:pPr marL="1371600" lvl="3" indent="0">
              <a:buNone/>
            </a:pPr>
            <a:r>
              <a:rPr lang="en-US" dirty="0"/>
              <a:t>b</a:t>
            </a:r>
            <a:r>
              <a:rPr lang="en-US" dirty="0" smtClean="0"/>
              <a:t>ig = y;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if/else if</a:t>
            </a:r>
          </a:p>
          <a:p>
            <a:pPr lvl="1"/>
            <a:r>
              <a:rPr lang="en-US" dirty="0" smtClean="0"/>
              <a:t>A multi-way decision</a:t>
            </a:r>
          </a:p>
          <a:p>
            <a:pPr lvl="1"/>
            <a:r>
              <a:rPr lang="en-US" dirty="0" smtClean="0"/>
              <a:t>if (condition) == true 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else if (condition) == true</a:t>
            </a:r>
          </a:p>
          <a:p>
            <a:pPr lvl="2"/>
            <a:r>
              <a:rPr lang="en-US" dirty="0"/>
              <a:t>Evaluate statements</a:t>
            </a:r>
          </a:p>
          <a:p>
            <a:pPr lvl="1"/>
            <a:r>
              <a:rPr lang="en-US" dirty="0" smtClean="0"/>
              <a:t>else (all conditions == false)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if( x == y )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lert(“x equals y”);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if</a:t>
            </a:r>
            <a:r>
              <a:rPr lang="en-US" dirty="0"/>
              <a:t>( x </a:t>
            </a:r>
            <a:r>
              <a:rPr lang="en-US" dirty="0" smtClean="0"/>
              <a:t>&gt; </a:t>
            </a:r>
            <a:r>
              <a:rPr lang="en-US" dirty="0"/>
              <a:t>y ) {</a:t>
            </a:r>
          </a:p>
          <a:p>
            <a:pPr marL="1371600" lvl="3" indent="0">
              <a:buNone/>
            </a:pPr>
            <a:r>
              <a:rPr lang="en-US" dirty="0"/>
              <a:t>alert(“x is greater than y”);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lert(“y is greater than x”);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A multi-way decision</a:t>
            </a:r>
          </a:p>
          <a:p>
            <a:pPr lvl="1"/>
            <a:r>
              <a:rPr lang="en-US" dirty="0" smtClean="0"/>
              <a:t>Alternative to the if/else if conditional</a:t>
            </a:r>
          </a:p>
          <a:p>
            <a:pPr lvl="1"/>
            <a:r>
              <a:rPr lang="en-US" dirty="0" smtClean="0"/>
              <a:t>switch (condition)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ase label: == true</a:t>
            </a:r>
          </a:p>
          <a:p>
            <a:pPr lvl="3"/>
            <a:r>
              <a:rPr lang="en-US" dirty="0"/>
              <a:t>Evaluate statements</a:t>
            </a:r>
          </a:p>
          <a:p>
            <a:pPr lvl="2"/>
            <a:r>
              <a:rPr lang="en-US" dirty="0" smtClean="0"/>
              <a:t>case label: == true</a:t>
            </a:r>
          </a:p>
          <a:p>
            <a:pPr lvl="3"/>
            <a:r>
              <a:rPr lang="en-US" dirty="0" smtClean="0"/>
              <a:t>Evaluate statements</a:t>
            </a:r>
          </a:p>
          <a:p>
            <a:pPr lvl="2"/>
            <a:r>
              <a:rPr lang="en-US" dirty="0" smtClean="0"/>
              <a:t>default: all case labels == false</a:t>
            </a:r>
          </a:p>
          <a:p>
            <a:pPr lvl="3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switch (color) {</a:t>
            </a:r>
          </a:p>
          <a:p>
            <a:pPr marL="914400" lvl="2" indent="0">
              <a:buNone/>
            </a:pPr>
            <a:r>
              <a:rPr lang="en-US" dirty="0" smtClean="0"/>
              <a:t>	case “blue”:</a:t>
            </a:r>
          </a:p>
          <a:p>
            <a:pPr marL="914400" lvl="2" indent="0">
              <a:buNone/>
            </a:pPr>
            <a:r>
              <a:rPr lang="en-US" dirty="0" smtClean="0"/>
              <a:t>		alert(“cold”);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case “red”: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	alert(“hot”);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default: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	alert(“No temperature selected”); }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>Loops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44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Used to execute a segment of code repeatedly until some condition is met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do/while</a:t>
            </a:r>
          </a:p>
          <a:p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Executes the statement block if the expression evaluates true (i.e. </a:t>
            </a:r>
            <a:r>
              <a:rPr lang="en-US" dirty="0" err="1" smtClean="0"/>
              <a:t>nonnull</a:t>
            </a:r>
            <a:r>
              <a:rPr lang="en-US" dirty="0" smtClean="0"/>
              <a:t>, nonzero, </a:t>
            </a:r>
            <a:r>
              <a:rPr lang="en-US" dirty="0" err="1" smtClean="0"/>
              <a:t>nonfalse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cause an infinite loop if the condition never changes value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Condition evaluating false results in the program executing the next statement after the closing brace (}) of the loop</a:t>
            </a:r>
          </a:p>
          <a:p>
            <a:pPr lvl="1"/>
            <a:r>
              <a:rPr lang="en-US" dirty="0" smtClean="0"/>
              <a:t>Executes 0…n times</a:t>
            </a:r>
          </a:p>
          <a:p>
            <a:pPr lvl="1"/>
            <a:r>
              <a:rPr lang="en-US" dirty="0" smtClean="0"/>
              <a:t>Format:</a:t>
            </a:r>
          </a:p>
          <a:p>
            <a:pPr marL="914400" lvl="2" indent="0">
              <a:buNone/>
            </a:pPr>
            <a:r>
              <a:rPr lang="en-US" dirty="0" smtClean="0"/>
              <a:t>while(condition) {</a:t>
            </a:r>
          </a:p>
          <a:p>
            <a:pPr marL="1371600" lvl="3" indent="0">
              <a:buNone/>
            </a:pPr>
            <a:r>
              <a:rPr lang="en-US" dirty="0" smtClean="0"/>
              <a:t>Statements;</a:t>
            </a:r>
          </a:p>
          <a:p>
            <a:pPr marL="1371600" lvl="3" indent="0">
              <a:buNone/>
            </a:pPr>
            <a:r>
              <a:rPr lang="en-US" dirty="0" smtClean="0"/>
              <a:t>Counter increment/decrement;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do/while</a:t>
            </a:r>
          </a:p>
          <a:p>
            <a:pPr lvl="1"/>
            <a:r>
              <a:rPr lang="en-US" dirty="0" smtClean="0"/>
              <a:t>Executes the statement block if the expression evaluates true (i.e. </a:t>
            </a:r>
            <a:r>
              <a:rPr lang="en-US" dirty="0" err="1" smtClean="0"/>
              <a:t>nonnull</a:t>
            </a:r>
            <a:r>
              <a:rPr lang="en-US" dirty="0" smtClean="0"/>
              <a:t>, nonzero, </a:t>
            </a:r>
            <a:r>
              <a:rPr lang="en-US" dirty="0" err="1" smtClean="0"/>
              <a:t>nonfalse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cause an infinite loop if the condition never changes value</a:t>
            </a:r>
            <a:endParaRPr lang="en-US" dirty="0"/>
          </a:p>
          <a:p>
            <a:pPr lvl="1"/>
            <a:r>
              <a:rPr lang="en-US" dirty="0"/>
              <a:t>Condition evaluating false results in the program executing the next statement after the closing brace (}) of the loop</a:t>
            </a:r>
          </a:p>
          <a:p>
            <a:pPr lvl="1"/>
            <a:r>
              <a:rPr lang="en-US" dirty="0"/>
              <a:t>Executes </a:t>
            </a:r>
            <a:r>
              <a:rPr lang="en-US" dirty="0" smtClean="0"/>
              <a:t>1…n </a:t>
            </a:r>
            <a:r>
              <a:rPr lang="en-US" dirty="0"/>
              <a:t>times</a:t>
            </a:r>
          </a:p>
          <a:p>
            <a:pPr lvl="1"/>
            <a:r>
              <a:rPr lang="en-US" dirty="0"/>
              <a:t>Format:</a:t>
            </a:r>
          </a:p>
          <a:p>
            <a:pPr marL="914400" lvl="2" indent="0">
              <a:buNone/>
            </a:pPr>
            <a:r>
              <a:rPr lang="en-US" dirty="0" smtClean="0"/>
              <a:t>do </a:t>
            </a:r>
            <a:r>
              <a:rPr lang="en-US" dirty="0"/>
              <a:t>{</a:t>
            </a:r>
          </a:p>
          <a:p>
            <a:pPr marL="1371600" lvl="3" indent="0">
              <a:buNone/>
            </a:pPr>
            <a:r>
              <a:rPr lang="en-US" dirty="0"/>
              <a:t>Statements;</a:t>
            </a:r>
          </a:p>
          <a:p>
            <a:pPr marL="1371600" lvl="3" indent="0">
              <a:buNone/>
            </a:pPr>
            <a:r>
              <a:rPr lang="en-US" dirty="0"/>
              <a:t>Counter increment/decrement;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  <a:r>
              <a:rPr lang="en-US" dirty="0"/>
              <a:t> while(condition)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Contains three expressions separated by two semi-colons</a:t>
            </a:r>
          </a:p>
          <a:p>
            <a:pPr lvl="2"/>
            <a:r>
              <a:rPr lang="en-US" dirty="0" smtClean="0"/>
              <a:t>Example 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&lt;= 10; </a:t>
            </a:r>
            <a:r>
              <a:rPr lang="en-US" dirty="0" err="1" smtClean="0"/>
              <a:t>i</a:t>
            </a:r>
            <a:r>
              <a:rPr lang="en-US" dirty="0" smtClean="0"/>
              <a:t>++){}</a:t>
            </a:r>
          </a:p>
          <a:p>
            <a:pPr lvl="1"/>
            <a:r>
              <a:rPr lang="en-US" dirty="0" smtClean="0"/>
              <a:t>Any or all of the expressions can be omitted but the two semi-colons must exist</a:t>
            </a:r>
          </a:p>
          <a:p>
            <a:pPr lvl="1"/>
            <a:r>
              <a:rPr lang="en-US" dirty="0" smtClean="0"/>
              <a:t>First expression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0;) sets the initial value of variables and is executed only once</a:t>
            </a:r>
          </a:p>
          <a:p>
            <a:pPr lvl="1"/>
            <a:r>
              <a:rPr lang="en-US" dirty="0" smtClean="0"/>
              <a:t>Second expression (</a:t>
            </a:r>
            <a:r>
              <a:rPr lang="en-US" dirty="0" err="1" smtClean="0"/>
              <a:t>i</a:t>
            </a:r>
            <a:r>
              <a:rPr lang="en-US" dirty="0" smtClean="0"/>
              <a:t> &lt;= 10;) tests if the loop should continue or stop</a:t>
            </a:r>
          </a:p>
          <a:p>
            <a:pPr lvl="1"/>
            <a:r>
              <a:rPr lang="en-US" dirty="0" smtClean="0"/>
              <a:t>Third expression (</a:t>
            </a:r>
            <a:r>
              <a:rPr lang="en-US" dirty="0" err="1" smtClean="0"/>
              <a:t>i</a:t>
            </a:r>
            <a:r>
              <a:rPr lang="en-US" dirty="0" smtClean="0"/>
              <a:t>++) updates the loop variables as an </a:t>
            </a:r>
            <a:r>
              <a:rPr lang="en-US" dirty="0" err="1" smtClean="0"/>
              <a:t>incrementor</a:t>
            </a:r>
            <a:r>
              <a:rPr lang="en-US" dirty="0" smtClean="0"/>
              <a:t> or </a:t>
            </a:r>
            <a:r>
              <a:rPr lang="en-US" dirty="0" err="1" smtClean="0"/>
              <a:t>decrementor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8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break</a:t>
            </a:r>
          </a:p>
          <a:p>
            <a:pPr lvl="1"/>
            <a:r>
              <a:rPr lang="en-US" dirty="0" smtClean="0"/>
              <a:t>Exits the loop to the next statement after the closing curly brace outside the loop control structure</a:t>
            </a:r>
          </a:p>
          <a:p>
            <a:r>
              <a:rPr lang="en-US" dirty="0"/>
              <a:t>c</a:t>
            </a:r>
            <a:r>
              <a:rPr lang="en-US" dirty="0" smtClean="0"/>
              <a:t>ontinue</a:t>
            </a:r>
          </a:p>
          <a:p>
            <a:pPr lvl="1"/>
            <a:r>
              <a:rPr lang="en-US" dirty="0" smtClean="0"/>
              <a:t>Sends the loop control to the top of the loop and re-evaluates the loop condition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18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27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Control Flow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844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Computer programs</a:t>
            </a:r>
          </a:p>
          <a:p>
            <a:pPr lvl="1"/>
            <a:r>
              <a:rPr lang="en-US" dirty="0" smtClean="0"/>
              <a:t>Execute a sequence of statements</a:t>
            </a:r>
          </a:p>
          <a:p>
            <a:pPr lvl="1"/>
            <a:r>
              <a:rPr lang="en-US" dirty="0" smtClean="0"/>
              <a:t>Branch to an alternative sequence of statements based on evaluation of some condition</a:t>
            </a:r>
          </a:p>
          <a:p>
            <a:pPr lvl="1"/>
            <a:r>
              <a:rPr lang="en-US" dirty="0" smtClean="0"/>
              <a:t>Repeat a sequence of statements based on evaluation of some condition</a:t>
            </a:r>
          </a:p>
          <a:p>
            <a:r>
              <a:rPr lang="en-US" dirty="0" smtClean="0"/>
              <a:t>In JavaScript this is implemented using conditional expressions (i.e. control structures/control expressions) and looping constructs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Control expressions are decision-making constructs such as</a:t>
            </a:r>
          </a:p>
          <a:p>
            <a:pPr lvl="1"/>
            <a:r>
              <a:rPr lang="en-US" dirty="0" smtClean="0"/>
              <a:t>if</a:t>
            </a:r>
          </a:p>
          <a:p>
            <a:pPr lvl="1"/>
            <a:r>
              <a:rPr lang="en-US" dirty="0" smtClean="0"/>
              <a:t>if/else</a:t>
            </a:r>
          </a:p>
          <a:p>
            <a:pPr lvl="1"/>
            <a:r>
              <a:rPr lang="en-US" dirty="0" smtClean="0"/>
              <a:t>if/else if</a:t>
            </a:r>
          </a:p>
          <a:p>
            <a:pPr lvl="1"/>
            <a:r>
              <a:rPr lang="en-US" dirty="0" smtClean="0"/>
              <a:t>switch</a:t>
            </a:r>
          </a:p>
          <a:p>
            <a:r>
              <a:rPr lang="en-US" dirty="0" smtClean="0"/>
              <a:t>Looping constructs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1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710</Words>
  <Application>Microsoft Office PowerPoint</Application>
  <PresentationFormat>On-screen Show (4:3)</PresentationFormat>
  <Paragraphs>193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 University of Central Florida COP 2500  Concepts in Computer Science Fall 2014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Control Flow</vt:lpstr>
      <vt:lpstr>Control Flow</vt:lpstr>
      <vt:lpstr>PowerPoint Presentation</vt:lpstr>
      <vt:lpstr>Conditionals</vt:lpstr>
      <vt:lpstr>Conditionals</vt:lpstr>
      <vt:lpstr>Conditionals</vt:lpstr>
      <vt:lpstr>Conditionals</vt:lpstr>
      <vt:lpstr>Conditionals</vt:lpstr>
      <vt:lpstr>PowerPoint Presentation</vt:lpstr>
      <vt:lpstr>Loops</vt:lpstr>
      <vt:lpstr>Loops</vt:lpstr>
      <vt:lpstr>Loops</vt:lpstr>
      <vt:lpstr>Loops</vt:lpstr>
      <vt:lpstr>Loop Control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296</cp:revision>
  <dcterms:created xsi:type="dcterms:W3CDTF">2013-10-29T00:42:48Z</dcterms:created>
  <dcterms:modified xsi:type="dcterms:W3CDTF">2015-05-03T13:34:22Z</dcterms:modified>
</cp:coreProperties>
</file>