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40" r:id="rId2"/>
    <p:sldId id="341" r:id="rId3"/>
    <p:sldId id="342" r:id="rId4"/>
    <p:sldId id="362" r:id="rId5"/>
    <p:sldId id="365" r:id="rId6"/>
    <p:sldId id="364" r:id="rId7"/>
    <p:sldId id="360" r:id="rId8"/>
    <p:sldId id="346" r:id="rId9"/>
    <p:sldId id="347" r:id="rId10"/>
    <p:sldId id="348" r:id="rId11"/>
    <p:sldId id="349" r:id="rId12"/>
    <p:sldId id="350" r:id="rId13"/>
    <p:sldId id="351" r:id="rId14"/>
    <p:sldId id="361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r>
              <a:rPr lang="en-US" sz="4000" b="1" dirty="0" smtClean="0"/>
              <a:t>Fall 2014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142" y="1575148"/>
            <a:ext cx="7885134" cy="5282852"/>
          </a:xfrm>
        </p:spPr>
        <p:txBody>
          <a:bodyPr>
            <a:normAutofit/>
          </a:bodyPr>
          <a:lstStyle/>
          <a:p>
            <a:r>
              <a:rPr lang="en-US" dirty="0" err="1" smtClean="0"/>
              <a:t>parseInt</a:t>
            </a:r>
            <a:r>
              <a:rPr lang="en-US" dirty="0" smtClean="0"/>
              <a:t>(String) results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92084"/>
              </p:ext>
            </p:extLst>
          </p:nvPr>
        </p:nvGraphicFramePr>
        <p:xfrm>
          <a:off x="1185798" y="2298872"/>
          <a:ext cx="6096000" cy="29667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“hello”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“Route 66”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“6 dogs”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“-6”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“6.56”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“0Xa”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(entered</a:t>
                      </a:r>
                      <a:r>
                        <a:rPr lang="en-US" baseline="0" dirty="0" smtClean="0"/>
                        <a:t> data is hex)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9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142" y="1575148"/>
            <a:ext cx="7885134" cy="5282852"/>
          </a:xfrm>
        </p:spPr>
        <p:txBody>
          <a:bodyPr>
            <a:normAutofit/>
          </a:bodyPr>
          <a:lstStyle/>
          <a:p>
            <a:r>
              <a:rPr lang="en-US" dirty="0" err="1" smtClean="0"/>
              <a:t>parseFloat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Converts a string to a floating point number</a:t>
            </a:r>
          </a:p>
          <a:p>
            <a:pPr lvl="1"/>
            <a:r>
              <a:rPr lang="en-US" dirty="0" smtClean="0"/>
              <a:t>Starts at beginning of string returning all numbers until it reaches a non-number then stops parsing</a:t>
            </a:r>
          </a:p>
          <a:p>
            <a:pPr lvl="1"/>
            <a:r>
              <a:rPr lang="en-US" dirty="0" smtClean="0"/>
              <a:t>The decimal point is an exception to this rule!</a:t>
            </a:r>
          </a:p>
          <a:p>
            <a:pPr lvl="1"/>
            <a:r>
              <a:rPr lang="en-US" dirty="0" smtClean="0"/>
              <a:t>When no numbers exists returns </a:t>
            </a:r>
            <a:r>
              <a:rPr lang="en-US" dirty="0" err="1" smtClean="0"/>
              <a:t>NaN</a:t>
            </a:r>
            <a:r>
              <a:rPr lang="en-US" dirty="0" smtClean="0"/>
              <a:t> (not a number)</a:t>
            </a:r>
          </a:p>
        </p:txBody>
      </p:sp>
    </p:spTree>
    <p:extLst>
      <p:ext uri="{BB962C8B-B14F-4D97-AF65-F5344CB8AC3E}">
        <p14:creationId xmlns:p14="http://schemas.microsoft.com/office/powerpoint/2010/main" val="17273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142" y="1575148"/>
            <a:ext cx="7885134" cy="5282852"/>
          </a:xfrm>
        </p:spPr>
        <p:txBody>
          <a:bodyPr>
            <a:normAutofit/>
          </a:bodyPr>
          <a:lstStyle/>
          <a:p>
            <a:r>
              <a:rPr lang="en-US" dirty="0" err="1" smtClean="0"/>
              <a:t>parseFloat</a:t>
            </a:r>
            <a:r>
              <a:rPr lang="en-US" dirty="0" smtClean="0"/>
              <a:t>(String) results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902436"/>
              </p:ext>
            </p:extLst>
          </p:nvPr>
        </p:nvGraphicFramePr>
        <p:xfrm>
          <a:off x="1185798" y="2298872"/>
          <a:ext cx="6096000" cy="259588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“hello”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“Route 66.6”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“6.5 dogs”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“-6”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“6.56”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6.56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142" y="1575148"/>
            <a:ext cx="7885134" cy="5282852"/>
          </a:xfrm>
        </p:spPr>
        <p:txBody>
          <a:bodyPr>
            <a:normAutofit/>
          </a:bodyPr>
          <a:lstStyle/>
          <a:p>
            <a:r>
              <a:rPr lang="en-US" dirty="0" err="1" smtClean="0"/>
              <a:t>eval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Evaluates a string as a JavaScript expression returning the result of the execution</a:t>
            </a:r>
          </a:p>
          <a:p>
            <a:pPr lvl="1"/>
            <a:r>
              <a:rPr lang="en-US" dirty="0" smtClean="0"/>
              <a:t>No result returns “undefined”</a:t>
            </a:r>
          </a:p>
          <a:p>
            <a:pPr lvl="1"/>
            <a:r>
              <a:rPr lang="en-US" dirty="0" smtClean="0"/>
              <a:t>Format: </a:t>
            </a:r>
            <a:r>
              <a:rPr lang="en-US" dirty="0" err="1" smtClean="0"/>
              <a:t>eval</a:t>
            </a:r>
            <a:r>
              <a:rPr lang="en-US" dirty="0" smtClean="0"/>
              <a:t>(String);</a:t>
            </a:r>
          </a:p>
          <a:p>
            <a:pPr lvl="1"/>
            <a:r>
              <a:rPr lang="en-US" dirty="0" smtClean="0"/>
              <a:t>Example: ( “ (5 + 4) / 3”);</a:t>
            </a:r>
          </a:p>
        </p:txBody>
      </p:sp>
    </p:spTree>
    <p:extLst>
      <p:ext uri="{BB962C8B-B14F-4D97-AF65-F5344CB8AC3E}">
        <p14:creationId xmlns:p14="http://schemas.microsoft.com/office/powerpoint/2010/main" val="36128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Control Flow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844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Computer programs</a:t>
            </a:r>
          </a:p>
          <a:p>
            <a:pPr lvl="1"/>
            <a:r>
              <a:rPr lang="en-US" dirty="0" smtClean="0"/>
              <a:t>Execute a sequence of statements</a:t>
            </a:r>
          </a:p>
          <a:p>
            <a:pPr lvl="1"/>
            <a:r>
              <a:rPr lang="en-US" dirty="0" smtClean="0"/>
              <a:t>Branch to an alternative sequence of statements based on evaluation of some condition</a:t>
            </a:r>
          </a:p>
          <a:p>
            <a:pPr lvl="1"/>
            <a:r>
              <a:rPr lang="en-US" dirty="0" smtClean="0"/>
              <a:t>Repeat a sequence of statements based on evaluation of some condition</a:t>
            </a:r>
          </a:p>
          <a:p>
            <a:r>
              <a:rPr lang="en-US" dirty="0" smtClean="0"/>
              <a:t>In JavaScript this is implemented using conditional expressions (i.e. control structures/control expressions) and looping constructs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Control expressions are decision-making constructs such as</a:t>
            </a:r>
          </a:p>
          <a:p>
            <a:pPr lvl="1"/>
            <a:r>
              <a:rPr lang="en-US" dirty="0" smtClean="0"/>
              <a:t>if</a:t>
            </a:r>
          </a:p>
          <a:p>
            <a:pPr lvl="1"/>
            <a:r>
              <a:rPr lang="en-US" dirty="0" smtClean="0"/>
              <a:t>if/else</a:t>
            </a:r>
          </a:p>
          <a:p>
            <a:pPr lvl="1"/>
            <a:r>
              <a:rPr lang="en-US" dirty="0" smtClean="0"/>
              <a:t>if/else if</a:t>
            </a:r>
          </a:p>
          <a:p>
            <a:pPr lvl="1"/>
            <a:r>
              <a:rPr lang="en-US" dirty="0" smtClean="0"/>
              <a:t>switch</a:t>
            </a:r>
          </a:p>
          <a:p>
            <a:r>
              <a:rPr lang="en-US" dirty="0" smtClean="0"/>
              <a:t>Looping constructs</a:t>
            </a:r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1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the flow of a program</a:t>
            </a:r>
          </a:p>
          <a:p>
            <a:pPr lvl="1"/>
            <a:r>
              <a:rPr lang="en-US" dirty="0" smtClean="0"/>
              <a:t>When true, executes a block of statements</a:t>
            </a:r>
          </a:p>
          <a:p>
            <a:pPr lvl="1"/>
            <a:r>
              <a:rPr lang="en-US" dirty="0" smtClean="0"/>
              <a:t>When false, executes alternate block of statements or nothing at all</a:t>
            </a:r>
          </a:p>
          <a:p>
            <a:pPr lvl="1"/>
            <a:r>
              <a:rPr lang="en-US" dirty="0" smtClean="0"/>
              <a:t>Example: </a:t>
            </a:r>
          </a:p>
          <a:p>
            <a:pPr marL="914400" lvl="2" indent="0">
              <a:buNone/>
            </a:pPr>
            <a:r>
              <a:rPr lang="en-US" dirty="0" smtClean="0"/>
              <a:t>if(age &gt;=18) </a:t>
            </a:r>
          </a:p>
          <a:p>
            <a:pPr marL="1371600" lvl="3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ocument.writeln</a:t>
            </a:r>
            <a:r>
              <a:rPr lang="en-US" dirty="0" smtClean="0"/>
              <a:t>(“You are old enough to vote”);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if/else</a:t>
            </a:r>
          </a:p>
          <a:p>
            <a:pPr lvl="1"/>
            <a:r>
              <a:rPr lang="en-US" dirty="0" smtClean="0"/>
              <a:t>A two-way decision</a:t>
            </a:r>
          </a:p>
          <a:p>
            <a:pPr lvl="1"/>
            <a:r>
              <a:rPr lang="en-US" dirty="0" smtClean="0"/>
              <a:t>if (condition) == true 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else (i.e. condition == false)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if( x &gt; y )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lert(“x is greater than y”);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else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lert(“y is greater than x”);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ternary operator </a:t>
            </a:r>
          </a:p>
          <a:p>
            <a:pPr lvl="1"/>
            <a:r>
              <a:rPr lang="en-US" dirty="0" smtClean="0"/>
              <a:t>Used as a short cut to if/else</a:t>
            </a:r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var</a:t>
            </a:r>
            <a:r>
              <a:rPr lang="en-US" dirty="0" smtClean="0"/>
              <a:t> big = (x &gt; y) ? x : y</a:t>
            </a:r>
          </a:p>
          <a:p>
            <a:pPr lvl="1"/>
            <a:r>
              <a:rPr lang="en-US" dirty="0" smtClean="0"/>
              <a:t>Equivalent to:</a:t>
            </a:r>
          </a:p>
          <a:p>
            <a:pPr marL="914400" lvl="2" indent="0">
              <a:buNone/>
            </a:pPr>
            <a:r>
              <a:rPr lang="en-US" dirty="0"/>
              <a:t>i</a:t>
            </a:r>
            <a:r>
              <a:rPr lang="en-US" dirty="0" smtClean="0"/>
              <a:t>f(x &gt; y)</a:t>
            </a:r>
          </a:p>
          <a:p>
            <a:pPr marL="1371600" lvl="3" indent="0">
              <a:buNone/>
            </a:pPr>
            <a:r>
              <a:rPr lang="en-US" dirty="0"/>
              <a:t>b</a:t>
            </a:r>
            <a:r>
              <a:rPr lang="en-US" dirty="0" smtClean="0"/>
              <a:t>ig = x;</a:t>
            </a:r>
          </a:p>
          <a:p>
            <a:pPr marL="914400" lvl="2" indent="0">
              <a:buNone/>
            </a:pPr>
            <a:r>
              <a:rPr lang="en-US" dirty="0"/>
              <a:t>e</a:t>
            </a:r>
            <a:r>
              <a:rPr lang="en-US" dirty="0" smtClean="0"/>
              <a:t>lse</a:t>
            </a:r>
          </a:p>
          <a:p>
            <a:pPr marL="1371600" lvl="3" indent="0">
              <a:buNone/>
            </a:pPr>
            <a:r>
              <a:rPr lang="en-US" dirty="0"/>
              <a:t>b</a:t>
            </a:r>
            <a:r>
              <a:rPr lang="en-US" dirty="0" smtClean="0"/>
              <a:t>ig = y;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pPr lvl="1"/>
            <a:r>
              <a:rPr lang="en-US" dirty="0" smtClean="0"/>
              <a:t>Data Type Conversions</a:t>
            </a:r>
          </a:p>
          <a:p>
            <a:pPr lvl="1"/>
            <a:r>
              <a:rPr lang="en-US" dirty="0" smtClean="0"/>
              <a:t>Control Flow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if/else if</a:t>
            </a:r>
          </a:p>
          <a:p>
            <a:pPr lvl="1"/>
            <a:r>
              <a:rPr lang="en-US" dirty="0" smtClean="0"/>
              <a:t>A multi-way decision</a:t>
            </a:r>
          </a:p>
          <a:p>
            <a:pPr lvl="1"/>
            <a:r>
              <a:rPr lang="en-US" dirty="0" smtClean="0"/>
              <a:t>if (condition) == true 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else if (condition) == true</a:t>
            </a:r>
          </a:p>
          <a:p>
            <a:pPr lvl="2"/>
            <a:r>
              <a:rPr lang="en-US" dirty="0"/>
              <a:t>Evaluate statements</a:t>
            </a:r>
          </a:p>
          <a:p>
            <a:pPr lvl="1"/>
            <a:r>
              <a:rPr lang="en-US" dirty="0" smtClean="0"/>
              <a:t>else (all conditions == false)</a:t>
            </a:r>
          </a:p>
          <a:p>
            <a:pPr lvl="2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if( x == y )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lert(“x equals y”);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else if</a:t>
            </a:r>
            <a:r>
              <a:rPr lang="en-US" dirty="0"/>
              <a:t>( x </a:t>
            </a:r>
            <a:r>
              <a:rPr lang="en-US" dirty="0" smtClean="0"/>
              <a:t>&gt; </a:t>
            </a:r>
            <a:r>
              <a:rPr lang="en-US" dirty="0"/>
              <a:t>y ) {</a:t>
            </a:r>
          </a:p>
          <a:p>
            <a:pPr marL="1371600" lvl="3" indent="0">
              <a:buNone/>
            </a:pPr>
            <a:r>
              <a:rPr lang="en-US" dirty="0"/>
              <a:t>alert(“x is greater than y”);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else {</a:t>
            </a:r>
          </a:p>
          <a:p>
            <a:pPr marL="1371600" lvl="3" indent="0">
              <a:buNone/>
            </a:pPr>
            <a:r>
              <a:rPr lang="en-US" dirty="0"/>
              <a:t>a</a:t>
            </a:r>
            <a:r>
              <a:rPr lang="en-US" dirty="0" smtClean="0"/>
              <a:t>lert(“y is greater than x”);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switch</a:t>
            </a:r>
          </a:p>
          <a:p>
            <a:pPr lvl="1"/>
            <a:r>
              <a:rPr lang="en-US" dirty="0" smtClean="0"/>
              <a:t>A multi-way decision</a:t>
            </a:r>
          </a:p>
          <a:p>
            <a:pPr lvl="1"/>
            <a:r>
              <a:rPr lang="en-US" dirty="0" smtClean="0"/>
              <a:t>Alternative to the if/else if conditional</a:t>
            </a:r>
          </a:p>
          <a:p>
            <a:pPr lvl="1"/>
            <a:r>
              <a:rPr lang="en-US" dirty="0" smtClean="0"/>
              <a:t>switch (condition)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ase label: == true</a:t>
            </a:r>
          </a:p>
          <a:p>
            <a:pPr lvl="3"/>
            <a:r>
              <a:rPr lang="en-US" dirty="0"/>
              <a:t>Evaluate statements</a:t>
            </a:r>
          </a:p>
          <a:p>
            <a:pPr lvl="2"/>
            <a:r>
              <a:rPr lang="en-US" dirty="0" smtClean="0"/>
              <a:t>case label: == true</a:t>
            </a:r>
          </a:p>
          <a:p>
            <a:pPr lvl="3"/>
            <a:r>
              <a:rPr lang="en-US" dirty="0" smtClean="0"/>
              <a:t>Evaluate statements</a:t>
            </a:r>
          </a:p>
          <a:p>
            <a:pPr lvl="2"/>
            <a:r>
              <a:rPr lang="en-US" dirty="0" smtClean="0"/>
              <a:t>default: all case labels == false</a:t>
            </a:r>
          </a:p>
          <a:p>
            <a:pPr lvl="3"/>
            <a:r>
              <a:rPr lang="en-US" dirty="0" smtClean="0"/>
              <a:t>Evaluate statements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switch (color) {</a:t>
            </a:r>
          </a:p>
          <a:p>
            <a:pPr marL="914400" lvl="2" indent="0">
              <a:buNone/>
            </a:pPr>
            <a:r>
              <a:rPr lang="en-US" dirty="0" smtClean="0"/>
              <a:t>	case “blue”:</a:t>
            </a:r>
          </a:p>
          <a:p>
            <a:pPr marL="914400" lvl="2" indent="0">
              <a:buNone/>
            </a:pPr>
            <a:r>
              <a:rPr lang="en-US" dirty="0" smtClean="0"/>
              <a:t>		alert(“cold”);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case “red”: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	alert(“hot”);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default: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  <a:r>
              <a:rPr lang="en-US" dirty="0" smtClean="0"/>
              <a:t>	alert(“No temperature selected”); }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90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00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Data Type Conversion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1123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142" y="1575148"/>
            <a:ext cx="788513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a loosely-type language JavaScript allows for assigning any data type to a </a:t>
            </a:r>
            <a:r>
              <a:rPr lang="en-US" dirty="0" err="1" smtClean="0"/>
              <a:t>var</a:t>
            </a:r>
            <a:endParaRPr lang="en-US" dirty="0" smtClean="0"/>
          </a:p>
          <a:p>
            <a:r>
              <a:rPr lang="en-US" dirty="0" smtClean="0"/>
              <a:t>JavaScript automatically converts values when assigned to a variable or evaluates an expression</a:t>
            </a:r>
          </a:p>
          <a:p>
            <a:r>
              <a:rPr lang="en-US" dirty="0" smtClean="0"/>
              <a:t>JavaScript decides how to handle an expression</a:t>
            </a:r>
          </a:p>
          <a:p>
            <a:r>
              <a:rPr lang="en-US" dirty="0" smtClean="0"/>
              <a:t>Usually works okay but sometimes data types need to be forced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142" y="1575148"/>
            <a:ext cx="7885134" cy="52828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Three functions to convert primitive data types</a:t>
            </a:r>
          </a:p>
          <a:p>
            <a:pPr lvl="1"/>
            <a:r>
              <a:rPr lang="en-US" dirty="0" smtClean="0"/>
              <a:t>String()</a:t>
            </a:r>
          </a:p>
          <a:p>
            <a:pPr lvl="1"/>
            <a:r>
              <a:rPr lang="en-US" dirty="0" smtClean="0"/>
              <a:t>Number()</a:t>
            </a:r>
          </a:p>
          <a:p>
            <a:pPr lvl="1"/>
            <a:r>
              <a:rPr lang="en-US" dirty="0" smtClean="0"/>
              <a:t>Boolean()</a:t>
            </a:r>
          </a:p>
          <a:p>
            <a:r>
              <a:rPr lang="en-US" dirty="0" err="1" smtClean="0"/>
              <a:t>parseInt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Converts a string to a number</a:t>
            </a:r>
          </a:p>
          <a:p>
            <a:pPr lvl="1"/>
            <a:r>
              <a:rPr lang="en-US" dirty="0" smtClean="0"/>
              <a:t>Starts at beginning of string returning all integers until it reaches a non-integer then stops parsing</a:t>
            </a:r>
          </a:p>
          <a:p>
            <a:pPr lvl="1"/>
            <a:r>
              <a:rPr lang="en-US" dirty="0" smtClean="0"/>
              <a:t>When no integers exists returns </a:t>
            </a:r>
            <a:r>
              <a:rPr lang="en-US" dirty="0" err="1" smtClean="0"/>
              <a:t>NaN</a:t>
            </a:r>
            <a:r>
              <a:rPr lang="en-US" dirty="0" smtClean="0"/>
              <a:t> (not a number)</a:t>
            </a:r>
          </a:p>
        </p:txBody>
      </p:sp>
    </p:spTree>
    <p:extLst>
      <p:ext uri="{BB962C8B-B14F-4D97-AF65-F5344CB8AC3E}">
        <p14:creationId xmlns:p14="http://schemas.microsoft.com/office/powerpoint/2010/main" val="5211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710</Words>
  <Application>Microsoft Office PowerPoint</Application>
  <PresentationFormat>On-screen Show (4:3)</PresentationFormat>
  <Paragraphs>197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 University of Central Florida COP 2500  Concepts in Computer Science Fall 2014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Data Type Conversion</vt:lpstr>
      <vt:lpstr>Data Type Conversion</vt:lpstr>
      <vt:lpstr>Data Type Conversion</vt:lpstr>
      <vt:lpstr>Data Type Conversion</vt:lpstr>
      <vt:lpstr>Data Type Conversion</vt:lpstr>
      <vt:lpstr>Data Type Conversion</vt:lpstr>
      <vt:lpstr>PowerPoint Presentation</vt:lpstr>
      <vt:lpstr>Control Flow</vt:lpstr>
      <vt:lpstr>Control Flow</vt:lpstr>
      <vt:lpstr>Conditionals</vt:lpstr>
      <vt:lpstr>Conditionals</vt:lpstr>
      <vt:lpstr>Conditionals</vt:lpstr>
      <vt:lpstr>Conditionals</vt:lpstr>
      <vt:lpstr>Conditionals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295</cp:revision>
  <dcterms:created xsi:type="dcterms:W3CDTF">2013-10-29T00:42:48Z</dcterms:created>
  <dcterms:modified xsi:type="dcterms:W3CDTF">2015-05-03T13:32:51Z</dcterms:modified>
</cp:coreProperties>
</file>