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0" r:id="rId2"/>
    <p:sldId id="341" r:id="rId3"/>
    <p:sldId id="342" r:id="rId4"/>
    <p:sldId id="357" r:id="rId5"/>
    <p:sldId id="360" r:id="rId6"/>
    <p:sldId id="359" r:id="rId7"/>
    <p:sldId id="314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2066-18D9-4E93-9AA4-08AB9153DAE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C1BE-E6B8-4BFD-882C-D54B0194F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3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3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output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878" y="2340802"/>
            <a:ext cx="3657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7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is </a:t>
            </a:r>
            <a:r>
              <a:rPr lang="en-US" b="1" dirty="0" smtClean="0"/>
              <a:t>NOT</a:t>
            </a:r>
            <a:r>
              <a:rPr lang="en-US" dirty="0" smtClean="0"/>
              <a:t> rendered in a message string</a:t>
            </a:r>
          </a:p>
          <a:p>
            <a:r>
              <a:rPr lang="en-US" dirty="0" smtClean="0"/>
              <a:t>Can include escape sequences</a:t>
            </a:r>
          </a:p>
          <a:p>
            <a:r>
              <a:rPr lang="en-US" dirty="0" smtClean="0"/>
              <a:t>Format  </a:t>
            </a:r>
          </a:p>
          <a:p>
            <a:pPr lvl="1"/>
            <a:r>
              <a:rPr lang="en-US" dirty="0" smtClean="0"/>
              <a:t>alert(“String of text\n More text”);</a:t>
            </a:r>
          </a:p>
          <a:p>
            <a:pPr lvl="1"/>
            <a:r>
              <a:rPr lang="en-US" dirty="0" smtClean="0"/>
              <a:t>alert(expression);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612" y="3888937"/>
            <a:ext cx="36576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28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to ask the user for information such as name, password, etc…</a:t>
            </a:r>
          </a:p>
          <a:p>
            <a:r>
              <a:rPr lang="en-US" dirty="0" smtClean="0"/>
              <a:t>Prompt dialog box provides a single </a:t>
            </a:r>
            <a:r>
              <a:rPr lang="en-US" dirty="0" err="1" smtClean="0"/>
              <a:t>textfield</a:t>
            </a:r>
            <a:r>
              <a:rPr lang="en-US" dirty="0" smtClean="0"/>
              <a:t> box for input</a:t>
            </a:r>
          </a:p>
          <a:p>
            <a:r>
              <a:rPr lang="en-US" dirty="0" smtClean="0"/>
              <a:t>When user enters data, the value is returned</a:t>
            </a:r>
          </a:p>
          <a:p>
            <a:r>
              <a:rPr lang="en-US" dirty="0" smtClean="0"/>
              <a:t>prompt() method takes two arguments</a:t>
            </a:r>
          </a:p>
          <a:p>
            <a:pPr lvl="1"/>
            <a:r>
              <a:rPr lang="en-US" dirty="0" smtClean="0"/>
              <a:t>String of text displayed to the user</a:t>
            </a:r>
          </a:p>
          <a:p>
            <a:pPr lvl="1"/>
            <a:r>
              <a:rPr lang="en-US" dirty="0" smtClean="0"/>
              <a:t> String of text that is the initial default value for the dialog box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</a:t>
            </a:r>
          </a:p>
          <a:p>
            <a:pPr lvl="1"/>
            <a:r>
              <a:rPr lang="en-US" smtClean="0"/>
              <a:t>The value(s) </a:t>
            </a:r>
            <a:r>
              <a:rPr lang="en-US" dirty="0" smtClean="0"/>
              <a:t>in the parenthesis is an argument</a:t>
            </a:r>
          </a:p>
          <a:p>
            <a:pPr lvl="1"/>
            <a:r>
              <a:rPr lang="en-US" dirty="0" smtClean="0"/>
              <a:t>prompt(message);</a:t>
            </a:r>
          </a:p>
          <a:p>
            <a:pPr lvl="1"/>
            <a:r>
              <a:rPr lang="en-US" dirty="0" smtClean="0"/>
              <a:t>prompt(message, </a:t>
            </a:r>
            <a:r>
              <a:rPr lang="en-US" dirty="0" err="1" smtClean="0"/>
              <a:t>defaultText</a:t>
            </a:r>
            <a:r>
              <a:rPr lang="en-US" dirty="0" smtClean="0"/>
              <a:t>);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70" y="3866561"/>
            <a:ext cx="36576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886" y="3866560"/>
            <a:ext cx="36576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to confirm a user’s answer to a question</a:t>
            </a:r>
          </a:p>
          <a:p>
            <a:r>
              <a:rPr lang="en-US" dirty="0" smtClean="0"/>
              <a:t>User must agree before the action is complete</a:t>
            </a:r>
          </a:p>
          <a:p>
            <a:pPr lvl="1"/>
            <a:r>
              <a:rPr lang="en-US" dirty="0" smtClean="0"/>
              <a:t>Examples include</a:t>
            </a:r>
          </a:p>
          <a:p>
            <a:pPr lvl="2"/>
            <a:r>
              <a:rPr lang="en-US" dirty="0" smtClean="0"/>
              <a:t>Online orders</a:t>
            </a:r>
          </a:p>
          <a:p>
            <a:pPr lvl="2"/>
            <a:r>
              <a:rPr lang="en-US" dirty="0" smtClean="0"/>
              <a:t>Bill payments</a:t>
            </a:r>
          </a:p>
          <a:p>
            <a:r>
              <a:rPr lang="en-US" dirty="0" smtClean="0"/>
              <a:t>Two options</a:t>
            </a:r>
          </a:p>
          <a:p>
            <a:pPr lvl="1"/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Cancel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014" y="3858016"/>
            <a:ext cx="4734896" cy="2341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2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Encapsulated in an if() statement</a:t>
            </a:r>
          </a:p>
          <a:p>
            <a:pPr marL="457200" lvl="1" indent="0">
              <a:buNone/>
            </a:pPr>
            <a:r>
              <a:rPr lang="en-US" dirty="0" smtClean="0"/>
              <a:t>if ( confirm(“Do you want to continue?”) == true) {</a:t>
            </a:r>
          </a:p>
          <a:p>
            <a:pPr marL="914400" lvl="2" indent="0">
              <a:buNone/>
            </a:pPr>
            <a:r>
              <a:rPr lang="en-US" dirty="0" smtClean="0"/>
              <a:t>alert(“You want to continue”);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 {</a:t>
            </a:r>
          </a:p>
          <a:p>
            <a:pPr marL="914400" lvl="2" indent="0">
              <a:buNone/>
            </a:pPr>
            <a:r>
              <a:rPr lang="en-US" dirty="0" smtClean="0"/>
              <a:t>alert(“You don’t want to continue”);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180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Comments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99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/*</a:t>
            </a:r>
          </a:p>
          <a:p>
            <a:pPr marL="0" indent="0">
              <a:buNone/>
            </a:pPr>
            <a:r>
              <a:rPr lang="en-US" dirty="0"/>
              <a:t>This is a BLOCK COMMENT</a:t>
            </a:r>
          </a:p>
          <a:p>
            <a:pPr marL="0" indent="0">
              <a:buNone/>
            </a:pPr>
            <a:r>
              <a:rPr lang="en-US" dirty="0"/>
              <a:t>because you can have enter lines</a:t>
            </a:r>
          </a:p>
          <a:p>
            <a:pPr marL="0" indent="0">
              <a:buNone/>
            </a:pPr>
            <a:r>
              <a:rPr lang="en-US" dirty="0"/>
              <a:t>and as many lines as you want</a:t>
            </a:r>
          </a:p>
          <a:p>
            <a:pPr marL="0" indent="0">
              <a:buNone/>
            </a:pPr>
            <a:r>
              <a:rPr lang="en-US" dirty="0"/>
              <a:t>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 This is an INLINE COMMENT because it is only for one 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&lt;!-- This is another format of the INLINE COMMENT --&gt;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729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&lt;!-- This is another format of the INLINE/BLOCK COMMENT works in HTML too </a:t>
            </a:r>
          </a:p>
          <a:p>
            <a:pPr marL="0" indent="0">
              <a:buNone/>
            </a:pPr>
            <a:r>
              <a:rPr lang="en-US"/>
              <a:t>--&gt;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71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3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JavaScript lecture</a:t>
            </a:r>
          </a:p>
          <a:p>
            <a:pPr lvl="1"/>
            <a:r>
              <a:rPr lang="en-US" dirty="0" smtClean="0"/>
              <a:t>Dialog boxes / Alerts</a:t>
            </a:r>
          </a:p>
          <a:p>
            <a:pPr lvl="1"/>
            <a:r>
              <a:rPr lang="en-US" dirty="0" smtClean="0"/>
              <a:t>Comments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9873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13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58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JavaScript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0496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Interaction With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Interaction with the user is accomplished using dialog boxes which are created via the methods</a:t>
            </a:r>
          </a:p>
          <a:p>
            <a:pPr lvl="1"/>
            <a:r>
              <a:rPr lang="en-US" dirty="0" smtClean="0"/>
              <a:t>alert()</a:t>
            </a:r>
          </a:p>
          <a:p>
            <a:pPr lvl="1"/>
            <a:r>
              <a:rPr lang="en-US" dirty="0" smtClean="0"/>
              <a:t>prompt()</a:t>
            </a:r>
          </a:p>
          <a:p>
            <a:pPr lvl="1"/>
            <a:r>
              <a:rPr lang="en-US" dirty="0" smtClean="0"/>
              <a:t>confirm()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alert()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Used to send a warning to the user or alert them to some action</a:t>
            </a:r>
          </a:p>
          <a:p>
            <a:r>
              <a:rPr lang="en-US" dirty="0" smtClean="0"/>
              <a:t>Examples of usage</a:t>
            </a:r>
          </a:p>
          <a:p>
            <a:pPr lvl="1"/>
            <a:r>
              <a:rPr lang="en-US" dirty="0" smtClean="0"/>
              <a:t>Data not entered correctly</a:t>
            </a:r>
          </a:p>
          <a:p>
            <a:pPr lvl="1"/>
            <a:r>
              <a:rPr lang="en-US" dirty="0" smtClean="0"/>
              <a:t>Browser doesn’t support a specific plug-in</a:t>
            </a:r>
          </a:p>
          <a:p>
            <a:pPr lvl="1"/>
            <a:r>
              <a:rPr lang="en-US" dirty="0" smtClean="0"/>
              <a:t>Debugging </a:t>
            </a:r>
          </a:p>
          <a:p>
            <a:r>
              <a:rPr lang="en-US" dirty="0" smtClean="0"/>
              <a:t>Creates an independent windows called </a:t>
            </a:r>
            <a:r>
              <a:rPr lang="en-US" b="1" dirty="0" smtClean="0"/>
              <a:t>dialog box </a:t>
            </a:r>
            <a:endParaRPr lang="en-US" dirty="0" smtClean="0"/>
          </a:p>
          <a:p>
            <a:r>
              <a:rPr lang="en-US" dirty="0" smtClean="0"/>
              <a:t>Format  </a:t>
            </a:r>
          </a:p>
          <a:p>
            <a:pPr lvl="1"/>
            <a:r>
              <a:rPr lang="en-US" dirty="0" smtClean="0"/>
              <a:t>alert(“String of text”);</a:t>
            </a:r>
          </a:p>
          <a:p>
            <a:pPr lvl="1"/>
            <a:r>
              <a:rPr lang="en-US" dirty="0" smtClean="0"/>
              <a:t>alert(expression);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426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 University of Central Florida COP 2500  Concepts in Computer Science 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User Interaction With JavaScript</vt:lpstr>
      <vt:lpstr>alert()</vt:lpstr>
      <vt:lpstr>alert()</vt:lpstr>
      <vt:lpstr>alert()</vt:lpstr>
      <vt:lpstr>prompt()</vt:lpstr>
      <vt:lpstr>prompt()</vt:lpstr>
      <vt:lpstr>confirm()</vt:lpstr>
      <vt:lpstr>confirm()</vt:lpstr>
      <vt:lpstr>PowerPoint Presentation</vt:lpstr>
      <vt:lpstr>JavaScript Comments</vt:lpstr>
      <vt:lpstr>HTML Comments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300</cp:revision>
  <dcterms:created xsi:type="dcterms:W3CDTF">2013-10-29T00:42:48Z</dcterms:created>
  <dcterms:modified xsi:type="dcterms:W3CDTF">2015-05-03T13:34:45Z</dcterms:modified>
</cp:coreProperties>
</file>