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351" r:id="rId4"/>
    <p:sldId id="439" r:id="rId5"/>
    <p:sldId id="442" r:id="rId6"/>
    <p:sldId id="441" r:id="rId7"/>
    <p:sldId id="337" r:id="rId8"/>
    <p:sldId id="434" r:id="rId9"/>
    <p:sldId id="435" r:id="rId10"/>
    <p:sldId id="436" r:id="rId11"/>
    <p:sldId id="437" r:id="rId12"/>
    <p:sldId id="438" r:id="rId13"/>
    <p:sldId id="3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F76F0-7138-4B52-AFE7-908D02AA6B96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F81D-A57D-4801-A21E-43D8EE96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7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&lt;div&gt;</a:t>
            </a:r>
          </a:p>
          <a:p>
            <a:pPr lvl="1"/>
            <a:r>
              <a:rPr lang="en-US" dirty="0" smtClean="0"/>
              <a:t>A division or section in an HTML document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 – unique id for the div</a:t>
            </a:r>
          </a:p>
          <a:p>
            <a:pPr lvl="1"/>
            <a:r>
              <a:rPr lang="en-US" dirty="0" smtClean="0"/>
              <a:t>style – inline CSS for the div element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Inserts an image</a:t>
            </a:r>
          </a:p>
          <a:p>
            <a:pPr lvl="1"/>
            <a:r>
              <a:rPr lang="en-US" dirty="0" err="1" smtClean="0"/>
              <a:t>src</a:t>
            </a:r>
            <a:r>
              <a:rPr lang="en-US" dirty="0" smtClean="0"/>
              <a:t> – URL of the image</a:t>
            </a:r>
          </a:p>
          <a:p>
            <a:pPr lvl="1"/>
            <a:r>
              <a:rPr lang="en-US" dirty="0" smtClean="0"/>
              <a:t>style – inline CSS for the </a:t>
            </a:r>
            <a:r>
              <a:rPr lang="en-US" dirty="0" err="1" smtClean="0"/>
              <a:t>img</a:t>
            </a:r>
            <a:r>
              <a:rPr lang="en-US" dirty="0" smtClean="0"/>
              <a:t> element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hr</a:t>
            </a:r>
            <a:r>
              <a:rPr lang="en-US" dirty="0" smtClean="0"/>
              <a:t>/&gt;</a:t>
            </a:r>
          </a:p>
          <a:p>
            <a:pPr lvl="1"/>
            <a:r>
              <a:rPr lang="en-US" dirty="0" smtClean="0"/>
              <a:t>Horizontal rule</a:t>
            </a:r>
          </a:p>
          <a:p>
            <a:r>
              <a:rPr lang="en-US" dirty="0" smtClean="0"/>
              <a:t>&lt;h1&gt;</a:t>
            </a:r>
          </a:p>
          <a:p>
            <a:pPr lvl="1"/>
            <a:r>
              <a:rPr lang="en-US" dirty="0" smtClean="0"/>
              <a:t>Heading style 1</a:t>
            </a:r>
          </a:p>
          <a:p>
            <a:pPr lvl="1"/>
            <a:r>
              <a:rPr lang="en-US" dirty="0" smtClean="0"/>
              <a:t>align – alignment of heading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Line break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1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&lt;table&gt;</a:t>
            </a:r>
          </a:p>
          <a:p>
            <a:pPr lvl="1"/>
            <a:r>
              <a:rPr lang="en-US" dirty="0" smtClean="0"/>
              <a:t>HTML table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Table row</a:t>
            </a:r>
          </a:p>
          <a:p>
            <a:r>
              <a:rPr lang="en-US" dirty="0" smtClean="0"/>
              <a:t>&lt;td&gt;</a:t>
            </a:r>
          </a:p>
          <a:p>
            <a:pPr lvl="1"/>
            <a:r>
              <a:rPr lang="en-US" dirty="0" smtClean="0"/>
              <a:t>Table data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&lt;input </a:t>
            </a:r>
            <a:r>
              <a:rPr lang="en-US" dirty="0"/>
              <a:t>type=“submit</a:t>
            </a:r>
            <a:r>
              <a:rPr lang="en-US" dirty="0" smtClean="0"/>
              <a:t>”&gt;</a:t>
            </a:r>
          </a:p>
          <a:p>
            <a:pPr marL="742950" lvl="2" indent="-342900"/>
            <a:r>
              <a:rPr lang="en-US" dirty="0" smtClean="0"/>
              <a:t>HTML button</a:t>
            </a:r>
          </a:p>
          <a:p>
            <a:pPr marL="742950" lvl="2" indent="-342900"/>
            <a:r>
              <a:rPr lang="en-US" dirty="0" smtClean="0"/>
              <a:t>name - </a:t>
            </a:r>
            <a:r>
              <a:rPr lang="en-US" dirty="0"/>
              <a:t>Specifies the name of an &lt;input&gt; </a:t>
            </a:r>
            <a:r>
              <a:rPr lang="en-US" dirty="0" smtClean="0"/>
              <a:t>element</a:t>
            </a:r>
          </a:p>
          <a:p>
            <a:pPr marL="742950" lvl="2" indent="-342900"/>
            <a:r>
              <a:rPr lang="en-US" dirty="0" smtClean="0"/>
              <a:t>value - </a:t>
            </a:r>
            <a:r>
              <a:rPr lang="en-US" dirty="0"/>
              <a:t>Specifies the value of an &lt;input&gt; </a:t>
            </a:r>
            <a:r>
              <a:rPr lang="en-US" dirty="0" smtClean="0"/>
              <a:t>element</a:t>
            </a:r>
          </a:p>
          <a:p>
            <a:pPr marL="742950" lvl="2" indent="-342900"/>
            <a:r>
              <a:rPr lang="en-US" dirty="0" smtClean="0"/>
              <a:t>id - Specifies </a:t>
            </a:r>
            <a:r>
              <a:rPr lang="en-US" dirty="0"/>
              <a:t>a unique id for an element</a:t>
            </a:r>
            <a:endParaRPr lang="en-US" dirty="0" smtClean="0"/>
          </a:p>
          <a:p>
            <a:pPr marL="742950" lvl="2" indent="-342900"/>
            <a:r>
              <a:rPr lang="en-US" dirty="0" smtClean="0"/>
              <a:t>class - </a:t>
            </a:r>
            <a:r>
              <a:rPr lang="en-US" dirty="0"/>
              <a:t>Specifies one or more </a:t>
            </a:r>
            <a:r>
              <a:rPr lang="en-US" dirty="0" err="1"/>
              <a:t>classnames</a:t>
            </a:r>
            <a:r>
              <a:rPr lang="en-US" dirty="0"/>
              <a:t> for an element (refers to a class in a style sheet)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79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Document Object Model</a:t>
            </a:r>
          </a:p>
          <a:p>
            <a:r>
              <a:rPr lang="en-US" dirty="0" smtClean="0"/>
              <a:t>Questions?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708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37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37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Document Object Model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0111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HTML DOM everything is a node</a:t>
            </a:r>
          </a:p>
          <a:p>
            <a:pPr lvl="1"/>
            <a:r>
              <a:rPr lang="en-US" dirty="0" smtClean="0"/>
              <a:t>The document</a:t>
            </a:r>
          </a:p>
          <a:p>
            <a:pPr lvl="1"/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Text in HTML elements</a:t>
            </a:r>
          </a:p>
          <a:p>
            <a:pPr lvl="1"/>
            <a:r>
              <a:rPr lang="en-US" dirty="0" smtClean="0"/>
              <a:t>Comments are comment nodes</a:t>
            </a:r>
          </a:p>
          <a:p>
            <a:r>
              <a:rPr lang="en-US" dirty="0" smtClean="0"/>
              <a:t>When an HTML document is loaded into a web browser it becomes a </a:t>
            </a:r>
            <a:r>
              <a:rPr lang="en-US" b="1" dirty="0" smtClean="0"/>
              <a:t>document object</a:t>
            </a:r>
          </a:p>
          <a:p>
            <a:r>
              <a:rPr lang="en-US" dirty="0" smtClean="0"/>
              <a:t>Document is the parent or root node, it encompasses all other nodes or elements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Has many object properties and methods</a:t>
            </a:r>
          </a:p>
          <a:p>
            <a:pPr lvl="1"/>
            <a:r>
              <a:rPr lang="en-US" sz="2000" dirty="0" err="1"/>
              <a:t>document.getElementById</a:t>
            </a:r>
            <a:r>
              <a:rPr lang="en-US" sz="2000" dirty="0"/>
              <a:t>("guesses").</a:t>
            </a:r>
            <a:r>
              <a:rPr lang="en-US" sz="2000" dirty="0" err="1"/>
              <a:t>innerHTML</a:t>
            </a:r>
            <a:r>
              <a:rPr lang="en-US" sz="2000" dirty="0"/>
              <a:t> = </a:t>
            </a:r>
            <a:r>
              <a:rPr lang="en-US" sz="2000" dirty="0" err="1"/>
              <a:t>guessStr</a:t>
            </a:r>
            <a:r>
              <a:rPr lang="en-US" sz="2000" dirty="0" smtClean="0"/>
              <a:t>;</a:t>
            </a:r>
          </a:p>
          <a:p>
            <a:pPr lvl="1"/>
            <a:r>
              <a:rPr lang="en-US" sz="2000" dirty="0" err="1" smtClean="0"/>
              <a:t>getElementById</a:t>
            </a:r>
            <a:r>
              <a:rPr lang="en-US" sz="2000" dirty="0" smtClean="0"/>
              <a:t>() - </a:t>
            </a:r>
            <a:r>
              <a:rPr lang="en-US" sz="2000" dirty="0"/>
              <a:t>Returns the element that has the ID attribute with the specified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dirty="0" err="1"/>
              <a:t>getElementById</a:t>
            </a:r>
            <a:r>
              <a:rPr lang="en-US" sz="2000" dirty="0" smtClean="0"/>
              <a:t>().</a:t>
            </a:r>
            <a:r>
              <a:rPr lang="en-US" sz="2000" dirty="0" err="1" smtClean="0"/>
              <a:t>innerHTML</a:t>
            </a:r>
            <a:r>
              <a:rPr lang="en-US" sz="2000" dirty="0" smtClean="0"/>
              <a:t> – gets the text associated with that element</a:t>
            </a:r>
          </a:p>
          <a:p>
            <a:pPr lvl="2"/>
            <a:r>
              <a:rPr lang="en-US" sz="1600" dirty="0" smtClean="0"/>
              <a:t>&lt;p &gt;This is the text&lt;/p&gt;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4476</TotalTime>
  <Words>367</Words>
  <Application>Microsoft Office PowerPoint</Application>
  <PresentationFormat>On-screen Show (4:3)</PresentationFormat>
  <Paragraphs>86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Document Object Model</vt:lpstr>
      <vt:lpstr>Document Object Model</vt:lpstr>
      <vt:lpstr>HTML Tag Elements</vt:lpstr>
      <vt:lpstr>HTML Tag Elements</vt:lpstr>
      <vt:lpstr>HTML Tag Elements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678</cp:revision>
  <dcterms:created xsi:type="dcterms:W3CDTF">2013-10-29T00:42:48Z</dcterms:created>
  <dcterms:modified xsi:type="dcterms:W3CDTF">2015-05-03T13:34:08Z</dcterms:modified>
</cp:coreProperties>
</file>