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0" r:id="rId2"/>
    <p:sldId id="341" r:id="rId3"/>
    <p:sldId id="342" r:id="rId4"/>
    <p:sldId id="369" r:id="rId5"/>
    <p:sldId id="372" r:id="rId6"/>
    <p:sldId id="371" r:id="rId7"/>
    <p:sldId id="368" r:id="rId8"/>
    <p:sldId id="353" r:id="rId9"/>
    <p:sldId id="354" r:id="rId10"/>
    <p:sldId id="355" r:id="rId11"/>
    <p:sldId id="356" r:id="rId12"/>
    <p:sldId id="3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32066-18D9-4E93-9AA4-08AB9153DAE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C1BE-E6B8-4BFD-882C-D54B0194F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</a:t>
            </a:r>
            <a:r>
              <a:rPr lang="en-US" sz="4000" b="1" dirty="0" smtClean="0"/>
              <a:t>Science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3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Condensed:  Example 2 creates an array object called words and adds items all at once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words = new </a:t>
            </a:r>
            <a:r>
              <a:rPr lang="en-US" dirty="0" smtClean="0"/>
              <a:t>Array(“word1”, ”word2”, “word3”);</a:t>
            </a:r>
          </a:p>
          <a:p>
            <a:pPr lvl="1"/>
            <a:r>
              <a:rPr lang="en-US" dirty="0" smtClean="0"/>
              <a:t>Elements are implicitly stored starting at index 0</a:t>
            </a:r>
          </a:p>
          <a:p>
            <a:r>
              <a:rPr lang="en-US" dirty="0" smtClean="0"/>
              <a:t>Literal:  Example 3 creates an array object called words  and literally sets its values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words =[“word1”, “word2”, “word3”];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access an array refer to an array element using an </a:t>
            </a:r>
            <a:r>
              <a:rPr lang="en-US" b="1" dirty="0" smtClean="0"/>
              <a:t>index</a:t>
            </a:r>
            <a:r>
              <a:rPr lang="en-US" dirty="0" smtClean="0"/>
              <a:t> number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arrayValue</a:t>
            </a:r>
            <a:r>
              <a:rPr lang="en-US" dirty="0" smtClean="0"/>
              <a:t> = words[1];</a:t>
            </a:r>
          </a:p>
          <a:p>
            <a:pPr lvl="1"/>
            <a:r>
              <a:rPr lang="en-US" dirty="0" err="1" smtClean="0"/>
              <a:t>arrayValue</a:t>
            </a:r>
            <a:r>
              <a:rPr lang="en-US" dirty="0" smtClean="0"/>
              <a:t> would be set equal to “word2” </a:t>
            </a:r>
          </a:p>
          <a:p>
            <a:r>
              <a:rPr lang="en-US" dirty="0" smtClean="0"/>
              <a:t>To modify an array element, use the </a:t>
            </a:r>
            <a:r>
              <a:rPr lang="en-US" b="1" dirty="0" smtClean="0"/>
              <a:t>index</a:t>
            </a:r>
            <a:r>
              <a:rPr lang="en-US" dirty="0" smtClean="0"/>
              <a:t> number</a:t>
            </a:r>
          </a:p>
          <a:p>
            <a:pPr lvl="1"/>
            <a:r>
              <a:rPr lang="en-US" dirty="0" smtClean="0"/>
              <a:t>words[3] = “word4”;</a:t>
            </a:r>
          </a:p>
          <a:p>
            <a:r>
              <a:rPr lang="en-US" dirty="0" smtClean="0"/>
              <a:t>JavaScript allows for different data types or objects to be stored in the same array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myArray</a:t>
            </a:r>
            <a:r>
              <a:rPr lang="en-US" dirty="0" smtClean="0"/>
              <a:t> = new Array();</a:t>
            </a:r>
          </a:p>
          <a:p>
            <a:pPr lvl="1"/>
            <a:r>
              <a:rPr lang="en-US" dirty="0" err="1" smtClean="0"/>
              <a:t>myArray</a:t>
            </a:r>
            <a:r>
              <a:rPr lang="en-US" dirty="0" smtClean="0"/>
              <a:t>[0] = “This is a string”;</a:t>
            </a:r>
          </a:p>
          <a:p>
            <a:pPr lvl="1"/>
            <a:r>
              <a:rPr lang="en-US" dirty="0" err="1" smtClean="0"/>
              <a:t>myArray</a:t>
            </a:r>
            <a:r>
              <a:rPr lang="en-US" dirty="0" smtClean="0"/>
              <a:t>[1] = 34;</a:t>
            </a:r>
          </a:p>
          <a:p>
            <a:pPr lvl="1"/>
            <a:r>
              <a:rPr lang="en-US" dirty="0" err="1" smtClean="0"/>
              <a:t>myArray</a:t>
            </a:r>
            <a:r>
              <a:rPr lang="en-US" dirty="0" smtClean="0"/>
              <a:t>[2] = </a:t>
            </a:r>
            <a:r>
              <a:rPr lang="en-US" dirty="0" err="1" smtClean="0"/>
              <a:t>someFunction</a:t>
            </a:r>
            <a:r>
              <a:rPr lang="en-US" smtClean="0"/>
              <a:t>();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4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Useful methods or properties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arrayLength</a:t>
            </a:r>
            <a:r>
              <a:rPr lang="en-US" dirty="0" smtClean="0"/>
              <a:t> = </a:t>
            </a:r>
            <a:r>
              <a:rPr lang="en-US" dirty="0" err="1" smtClean="0"/>
              <a:t>words.length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index = </a:t>
            </a:r>
            <a:r>
              <a:rPr lang="en-US" dirty="0" err="1" smtClean="0"/>
              <a:t>words.indexOf</a:t>
            </a:r>
            <a:r>
              <a:rPr lang="en-US" dirty="0" smtClean="0"/>
              <a:t>(“word1”);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29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Array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987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08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533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Array Day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729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Array is a JavaScript object</a:t>
            </a:r>
          </a:p>
          <a:p>
            <a:r>
              <a:rPr lang="en-US" dirty="0" smtClean="0"/>
              <a:t>A variable with a single name that can hold more than one value at a time </a:t>
            </a:r>
          </a:p>
          <a:p>
            <a:r>
              <a:rPr lang="en-US" dirty="0" smtClean="0"/>
              <a:t>Use when there is a list of items</a:t>
            </a:r>
          </a:p>
          <a:p>
            <a:r>
              <a:rPr lang="en-US" dirty="0" smtClean="0"/>
              <a:t>Reference each value using an index number</a:t>
            </a:r>
          </a:p>
          <a:p>
            <a:r>
              <a:rPr lang="en-US" dirty="0" smtClean="0"/>
              <a:t>Three ways to create an array</a:t>
            </a:r>
          </a:p>
          <a:p>
            <a:pPr lvl="1"/>
            <a:r>
              <a:rPr lang="en-US" dirty="0" smtClean="0"/>
              <a:t>Regular</a:t>
            </a:r>
          </a:p>
          <a:p>
            <a:pPr lvl="1"/>
            <a:r>
              <a:rPr lang="en-US" dirty="0" smtClean="0"/>
              <a:t>Condensed</a:t>
            </a:r>
          </a:p>
          <a:p>
            <a:pPr lvl="1"/>
            <a:r>
              <a:rPr lang="en-US" dirty="0" smtClean="0"/>
              <a:t>Literal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35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Regular:  Example 1 creates an array object called words and adds items one at a time</a:t>
            </a:r>
          </a:p>
          <a:p>
            <a:pPr lvl="1"/>
            <a:r>
              <a:rPr lang="en-US" dirty="0" smtClean="0"/>
              <a:t>Uses the Array object constructor to create the object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words = new </a:t>
            </a:r>
            <a:r>
              <a:rPr lang="en-US" dirty="0" smtClean="0"/>
              <a:t>Array();</a:t>
            </a:r>
          </a:p>
          <a:p>
            <a:pPr lvl="1"/>
            <a:r>
              <a:rPr lang="en-US" dirty="0" smtClean="0"/>
              <a:t>Reference each element using an index, []</a:t>
            </a:r>
          </a:p>
          <a:p>
            <a:pPr lvl="1"/>
            <a:r>
              <a:rPr lang="en-US" dirty="0" smtClean="0"/>
              <a:t>You do NOT have to start at index 0</a:t>
            </a:r>
          </a:p>
          <a:p>
            <a:pPr lvl="2"/>
            <a:r>
              <a:rPr lang="en-US" dirty="0" smtClean="0"/>
              <a:t>words[0] = “word1”;</a:t>
            </a:r>
          </a:p>
          <a:p>
            <a:pPr lvl="2"/>
            <a:r>
              <a:rPr lang="en-US" dirty="0" smtClean="0"/>
              <a:t>words[1] = “word2”;</a:t>
            </a:r>
          </a:p>
          <a:p>
            <a:pPr lvl="2"/>
            <a:r>
              <a:rPr lang="en-US" dirty="0" smtClean="0"/>
              <a:t>words[2] </a:t>
            </a:r>
            <a:r>
              <a:rPr lang="en-US" dirty="0"/>
              <a:t>= “</a:t>
            </a:r>
            <a:r>
              <a:rPr lang="en-US" dirty="0" smtClean="0"/>
              <a:t>word3”;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389</Words>
  <Application>Microsoft Office PowerPoint</Application>
  <PresentationFormat>On-screen Show (4:3)</PresentationFormat>
  <Paragraphs>82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University of Central Florida COP 2500  Concepts in Computer Science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Array</vt:lpstr>
      <vt:lpstr>Array</vt:lpstr>
      <vt:lpstr>Array</vt:lpstr>
      <vt:lpstr>Array</vt:lpstr>
      <vt:lpstr>Array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370</cp:revision>
  <dcterms:created xsi:type="dcterms:W3CDTF">2013-10-29T00:42:48Z</dcterms:created>
  <dcterms:modified xsi:type="dcterms:W3CDTF">2015-05-03T13:34:01Z</dcterms:modified>
</cp:coreProperties>
</file>