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40" r:id="rId2"/>
    <p:sldId id="341" r:id="rId3"/>
    <p:sldId id="342" r:id="rId4"/>
    <p:sldId id="369" r:id="rId5"/>
    <p:sldId id="372" r:id="rId6"/>
    <p:sldId id="371" r:id="rId7"/>
    <p:sldId id="368" r:id="rId8"/>
    <p:sldId id="353" r:id="rId9"/>
    <p:sldId id="354" r:id="rId10"/>
    <p:sldId id="355" r:id="rId11"/>
    <p:sldId id="356" r:id="rId12"/>
    <p:sldId id="35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 snapToGrid="0"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3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32066-18D9-4E93-9AA4-08AB9153DAE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8C1BE-E6B8-4BFD-882C-D54B0194F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3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9DC9-540C-4B4F-A3F0-6B18EA7EF1A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4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9DC9-540C-4B4F-A3F0-6B18EA7EF1A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65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9DC9-540C-4B4F-A3F0-6B18EA7EF1A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42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>
                <a:alpha val="23000"/>
              </a:srgbClr>
            </a:gs>
            <a:gs pos="18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69DC9-540C-4B4F-A3F0-6B18EA7EF1A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5275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2952750" y="0"/>
            <a:ext cx="619125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 flipH="1" flipV="1">
            <a:off x="2952750" y="304799"/>
            <a:ext cx="247650" cy="161925"/>
          </a:xfrm>
          <a:prstGeom prst="triangle">
            <a:avLst>
              <a:gd name="adj" fmla="val 10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endCxn id="9" idx="0"/>
          </p:cNvCxnSpPr>
          <p:nvPr/>
        </p:nvCxnSpPr>
        <p:spPr>
          <a:xfrm>
            <a:off x="0" y="466724"/>
            <a:ext cx="2952750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952750" y="304799"/>
            <a:ext cx="247650" cy="161926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2"/>
          </p:cNvCxnSpPr>
          <p:nvPr/>
        </p:nvCxnSpPr>
        <p:spPr>
          <a:xfrm>
            <a:off x="3200400" y="304799"/>
            <a:ext cx="5943600" cy="1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4654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jchoi2012@knights.ucf.edu" TargetMode="External"/><Relationship Id="rId2" Type="http://schemas.openxmlformats.org/officeDocument/2006/relationships/hyperlink" Target="mailto:kumar.raghav@knights.ucf.e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University </a:t>
            </a:r>
            <a:r>
              <a:rPr lang="en-US" sz="4000" b="1" dirty="0"/>
              <a:t>of Central Florida</a:t>
            </a:r>
            <a:br>
              <a:rPr lang="en-US" sz="4000" b="1" dirty="0"/>
            </a:br>
            <a:r>
              <a:rPr lang="en-US" sz="4000" b="1" dirty="0"/>
              <a:t>COP 2500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Concepts </a:t>
            </a:r>
            <a:r>
              <a:rPr lang="en-US" sz="4000" b="1" dirty="0"/>
              <a:t>in Computer </a:t>
            </a:r>
            <a:r>
              <a:rPr lang="en-US" sz="4000" b="1" dirty="0" smtClean="0"/>
              <a:t>Science</a:t>
            </a:r>
            <a:endParaRPr lang="en-US" sz="4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067425"/>
            <a:ext cx="730567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936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Condensed:  Example 2 creates an array object called words and adds items all at once</a:t>
            </a:r>
          </a:p>
          <a:p>
            <a:pPr lvl="1"/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/>
              <a:t>words = new </a:t>
            </a:r>
            <a:r>
              <a:rPr lang="en-US" dirty="0" smtClean="0"/>
              <a:t>Array(“word1”, ”word2”, “word3”);</a:t>
            </a:r>
          </a:p>
          <a:p>
            <a:pPr lvl="1"/>
            <a:r>
              <a:rPr lang="en-US" dirty="0" smtClean="0"/>
              <a:t>Elements are implicitly stored starting at index 0</a:t>
            </a:r>
          </a:p>
          <a:p>
            <a:r>
              <a:rPr lang="en-US" dirty="0" smtClean="0"/>
              <a:t>Literal:  Example 3 creates an array object called words  and literally sets its values</a:t>
            </a:r>
          </a:p>
          <a:p>
            <a:pPr lvl="1"/>
            <a:r>
              <a:rPr lang="en-US" dirty="0" err="1" smtClean="0"/>
              <a:t>var</a:t>
            </a:r>
            <a:r>
              <a:rPr lang="en-US" dirty="0" smtClean="0"/>
              <a:t> words =[“word1”, “word2”, “word3”];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7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 access an array refer to an array element using an </a:t>
            </a:r>
            <a:r>
              <a:rPr lang="en-US" b="1" dirty="0" smtClean="0"/>
              <a:t>index</a:t>
            </a:r>
            <a:r>
              <a:rPr lang="en-US" dirty="0" smtClean="0"/>
              <a:t> number</a:t>
            </a:r>
          </a:p>
          <a:p>
            <a:pPr lvl="1"/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arrayValue</a:t>
            </a:r>
            <a:r>
              <a:rPr lang="en-US" dirty="0" smtClean="0"/>
              <a:t> = words[1];</a:t>
            </a:r>
          </a:p>
          <a:p>
            <a:pPr lvl="1"/>
            <a:r>
              <a:rPr lang="en-US" dirty="0" err="1" smtClean="0"/>
              <a:t>arrayValue</a:t>
            </a:r>
            <a:r>
              <a:rPr lang="en-US" dirty="0" smtClean="0"/>
              <a:t> would be set equal to “word2” </a:t>
            </a:r>
          </a:p>
          <a:p>
            <a:r>
              <a:rPr lang="en-US" dirty="0" smtClean="0"/>
              <a:t>To modify an array element, use the </a:t>
            </a:r>
            <a:r>
              <a:rPr lang="en-US" b="1" dirty="0" smtClean="0"/>
              <a:t>index</a:t>
            </a:r>
            <a:r>
              <a:rPr lang="en-US" dirty="0" smtClean="0"/>
              <a:t> number</a:t>
            </a:r>
          </a:p>
          <a:p>
            <a:pPr lvl="1"/>
            <a:r>
              <a:rPr lang="en-US" dirty="0" smtClean="0"/>
              <a:t>words[3] = “word4”;</a:t>
            </a:r>
          </a:p>
          <a:p>
            <a:r>
              <a:rPr lang="en-US" dirty="0" smtClean="0"/>
              <a:t>JavaScript allows for different data types or objects to be stored in the same array</a:t>
            </a:r>
          </a:p>
          <a:p>
            <a:pPr lvl="1"/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myArray</a:t>
            </a:r>
            <a:r>
              <a:rPr lang="en-US" dirty="0" smtClean="0"/>
              <a:t> = new Array();</a:t>
            </a:r>
          </a:p>
          <a:p>
            <a:pPr lvl="1"/>
            <a:r>
              <a:rPr lang="en-US" dirty="0" err="1" smtClean="0"/>
              <a:t>myArray</a:t>
            </a:r>
            <a:r>
              <a:rPr lang="en-US" dirty="0" smtClean="0"/>
              <a:t>[0] = “This is a string”;</a:t>
            </a:r>
          </a:p>
          <a:p>
            <a:pPr lvl="1"/>
            <a:r>
              <a:rPr lang="en-US" dirty="0" err="1" smtClean="0"/>
              <a:t>myArray</a:t>
            </a:r>
            <a:r>
              <a:rPr lang="en-US" dirty="0" smtClean="0"/>
              <a:t>[1] = 34;</a:t>
            </a:r>
          </a:p>
          <a:p>
            <a:pPr lvl="1"/>
            <a:r>
              <a:rPr lang="en-US" dirty="0" err="1" smtClean="0"/>
              <a:t>myArray</a:t>
            </a:r>
            <a:r>
              <a:rPr lang="en-US" dirty="0" smtClean="0"/>
              <a:t>[2] = </a:t>
            </a:r>
            <a:r>
              <a:rPr lang="en-US" dirty="0" err="1" smtClean="0"/>
              <a:t>someFunction</a:t>
            </a:r>
            <a:r>
              <a:rPr lang="en-US" smtClean="0"/>
              <a:t>();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84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Useful methods or properties</a:t>
            </a:r>
          </a:p>
          <a:p>
            <a:pPr lvl="1"/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arrayLength</a:t>
            </a:r>
            <a:r>
              <a:rPr lang="en-US" dirty="0" smtClean="0"/>
              <a:t> = </a:t>
            </a:r>
            <a:r>
              <a:rPr lang="en-US" dirty="0" err="1" smtClean="0"/>
              <a:t>words.length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var</a:t>
            </a:r>
            <a:r>
              <a:rPr lang="en-US" dirty="0" smtClean="0"/>
              <a:t> index = </a:t>
            </a:r>
            <a:r>
              <a:rPr lang="en-US" dirty="0" err="1" smtClean="0"/>
              <a:t>words.indexOf</a:t>
            </a:r>
            <a:r>
              <a:rPr lang="en-US" dirty="0" smtClean="0"/>
              <a:t>(“word1”);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29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Administrative information</a:t>
            </a:r>
          </a:p>
          <a:p>
            <a:r>
              <a:rPr lang="en-US" dirty="0" smtClean="0"/>
              <a:t>JavaScript</a:t>
            </a:r>
          </a:p>
          <a:p>
            <a:pPr lvl="1"/>
            <a:r>
              <a:rPr lang="en-US" dirty="0" smtClean="0"/>
              <a:t>Array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90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Administrative Information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9873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Instructor</a:t>
            </a:r>
          </a:p>
          <a:p>
            <a:pPr lvl="1"/>
            <a:r>
              <a:rPr lang="en-US" dirty="0" smtClean="0"/>
              <a:t>Josh Lazar</a:t>
            </a:r>
            <a:endParaRPr lang="en-US" dirty="0"/>
          </a:p>
          <a:p>
            <a:pPr lvl="1"/>
            <a:r>
              <a:rPr lang="en-US" dirty="0"/>
              <a:t>Office location:  </a:t>
            </a:r>
            <a:r>
              <a:rPr lang="en-US" dirty="0" smtClean="0"/>
              <a:t>By Appointment</a:t>
            </a:r>
            <a:endParaRPr lang="en-US" dirty="0"/>
          </a:p>
          <a:p>
            <a:pPr lvl="1"/>
            <a:r>
              <a:rPr lang="en-US" dirty="0"/>
              <a:t>Office hours</a:t>
            </a:r>
          </a:p>
          <a:p>
            <a:pPr lvl="2"/>
            <a:r>
              <a:rPr lang="en-US" dirty="0" smtClean="0"/>
              <a:t>Tuesday </a:t>
            </a:r>
            <a:r>
              <a:rPr lang="en-US" dirty="0"/>
              <a:t>and Thursday </a:t>
            </a:r>
            <a:r>
              <a:rPr lang="en-US" dirty="0" smtClean="0"/>
              <a:t>6:00 </a:t>
            </a:r>
            <a:r>
              <a:rPr lang="en-US" dirty="0"/>
              <a:t>– </a:t>
            </a:r>
            <a:r>
              <a:rPr lang="en-US" dirty="0" smtClean="0"/>
              <a:t>7:00 PM by appointment</a:t>
            </a:r>
            <a:endParaRPr lang="en-US" sz="1200" dirty="0"/>
          </a:p>
          <a:p>
            <a:pPr lvl="1"/>
            <a:r>
              <a:rPr lang="en-US" dirty="0" smtClean="0"/>
              <a:t>Email</a:t>
            </a:r>
            <a:r>
              <a:rPr lang="en-US" dirty="0"/>
              <a:t>:  </a:t>
            </a:r>
            <a:r>
              <a:rPr lang="en-US" u="sng" dirty="0" smtClean="0"/>
              <a:t>jlazar@labs.cs.ucf.edu</a:t>
            </a:r>
            <a:endParaRPr lang="en-US" u="sng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18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Teaching Assistants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Teaching </a:t>
            </a:r>
            <a:r>
              <a:rPr lang="en-US" dirty="0" smtClean="0"/>
              <a:t>Assistants</a:t>
            </a:r>
            <a:endParaRPr lang="en-US" dirty="0"/>
          </a:p>
          <a:p>
            <a:pPr lvl="1"/>
            <a:r>
              <a:rPr lang="en-US" dirty="0"/>
              <a:t>Name: </a:t>
            </a:r>
            <a:r>
              <a:rPr lang="en-US" dirty="0" smtClean="0"/>
              <a:t>Kumar </a:t>
            </a:r>
            <a:r>
              <a:rPr lang="en-US" dirty="0" err="1" smtClean="0"/>
              <a:t>Poojari</a:t>
            </a:r>
            <a:endParaRPr lang="en-US" dirty="0" smtClean="0"/>
          </a:p>
          <a:p>
            <a:pPr lvl="1"/>
            <a:r>
              <a:rPr lang="en-US" dirty="0" smtClean="0"/>
              <a:t>Email:  </a:t>
            </a:r>
            <a:r>
              <a:rPr lang="en-US" dirty="0" smtClean="0">
                <a:hlinkClick r:id="rId2"/>
              </a:rPr>
              <a:t>kumar.raghav@knights.ucf.edu</a:t>
            </a:r>
            <a:endParaRPr lang="en-US" dirty="0"/>
          </a:p>
          <a:p>
            <a:pPr lvl="1"/>
            <a:r>
              <a:rPr lang="en-US" dirty="0" smtClean="0"/>
              <a:t>Name: James Choi</a:t>
            </a:r>
          </a:p>
          <a:p>
            <a:pPr lvl="1"/>
            <a:r>
              <a:rPr lang="en-US" dirty="0"/>
              <a:t>Email: </a:t>
            </a:r>
            <a:r>
              <a:rPr lang="en-US" dirty="0" smtClean="0">
                <a:hlinkClick r:id="rId3"/>
              </a:rPr>
              <a:t>jchoi2012@knights.ucf.edu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086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Lab location: ENG1 </a:t>
            </a:r>
            <a:r>
              <a:rPr lang="en-US" dirty="0" smtClean="0"/>
              <a:t>O187 </a:t>
            </a:r>
            <a:endParaRPr lang="en-US" dirty="0"/>
          </a:p>
          <a:p>
            <a:pPr lvl="1"/>
            <a:r>
              <a:rPr lang="en-US" dirty="0"/>
              <a:t>Section 11 – </a:t>
            </a:r>
            <a:r>
              <a:rPr lang="en-US" dirty="0" smtClean="0"/>
              <a:t>Tuesday 2:30 P.M – 3:45 P.M. </a:t>
            </a:r>
            <a:endParaRPr lang="en-US" sz="1600" dirty="0"/>
          </a:p>
          <a:p>
            <a:pPr lvl="1"/>
            <a:r>
              <a:rPr lang="en-US" dirty="0"/>
              <a:t>Section 12 – Tuesday </a:t>
            </a:r>
            <a:r>
              <a:rPr lang="en-US" dirty="0" smtClean="0"/>
              <a:t>6:00 </a:t>
            </a:r>
            <a:r>
              <a:rPr lang="en-US" dirty="0"/>
              <a:t>P.M – 7</a:t>
            </a:r>
            <a:r>
              <a:rPr lang="en-US" dirty="0" smtClean="0"/>
              <a:t>:15 </a:t>
            </a:r>
            <a:r>
              <a:rPr lang="en-US" dirty="0"/>
              <a:t>P.M.</a:t>
            </a:r>
            <a:endParaRPr lang="en-US" sz="1600" dirty="0"/>
          </a:p>
          <a:p>
            <a:pPr lvl="1"/>
            <a:r>
              <a:rPr lang="en-US" dirty="0"/>
              <a:t>Section 13 – </a:t>
            </a:r>
            <a:r>
              <a:rPr lang="en-US" dirty="0" smtClean="0"/>
              <a:t>Thursday 1:00 </a:t>
            </a:r>
            <a:r>
              <a:rPr lang="en-US" dirty="0"/>
              <a:t>P</a:t>
            </a:r>
            <a:r>
              <a:rPr lang="en-US" dirty="0" smtClean="0"/>
              <a:t>.M</a:t>
            </a:r>
            <a:r>
              <a:rPr lang="en-US" dirty="0"/>
              <a:t>. – </a:t>
            </a:r>
            <a:r>
              <a:rPr lang="en-US" dirty="0" smtClean="0"/>
              <a:t>2:15 </a:t>
            </a:r>
            <a:r>
              <a:rPr lang="en-US" dirty="0"/>
              <a:t>P.M. </a:t>
            </a:r>
            <a:endParaRPr lang="en-US" sz="1600" dirty="0"/>
          </a:p>
          <a:p>
            <a:pPr lvl="1"/>
            <a:r>
              <a:rPr lang="en-US" dirty="0"/>
              <a:t>Section 14 – Thursday 2:30 P.M – 3:45 P.M.  </a:t>
            </a:r>
            <a:endParaRPr lang="en-US" sz="1600" dirty="0"/>
          </a:p>
          <a:p>
            <a:pPr lvl="1"/>
            <a:r>
              <a:rPr lang="en-US" dirty="0"/>
              <a:t>Section 15 – Thursday 6:00 P.M – 7:15 P.M.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5330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Array Day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57292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Array is a JavaScript object</a:t>
            </a:r>
          </a:p>
          <a:p>
            <a:r>
              <a:rPr lang="en-US" dirty="0" smtClean="0"/>
              <a:t>A variable with a single name that can hold more than one value at a time </a:t>
            </a:r>
          </a:p>
          <a:p>
            <a:r>
              <a:rPr lang="en-US" dirty="0" smtClean="0"/>
              <a:t>Use when there is a list of items</a:t>
            </a:r>
          </a:p>
          <a:p>
            <a:r>
              <a:rPr lang="en-US" dirty="0" smtClean="0"/>
              <a:t>Reference each value using an index number</a:t>
            </a:r>
          </a:p>
          <a:p>
            <a:r>
              <a:rPr lang="en-US" dirty="0" smtClean="0"/>
              <a:t>Three ways to create an array</a:t>
            </a:r>
          </a:p>
          <a:p>
            <a:pPr lvl="1"/>
            <a:r>
              <a:rPr lang="en-US" dirty="0" smtClean="0"/>
              <a:t>Regular</a:t>
            </a:r>
          </a:p>
          <a:p>
            <a:pPr lvl="1"/>
            <a:r>
              <a:rPr lang="en-US" dirty="0" smtClean="0"/>
              <a:t>Condensed</a:t>
            </a:r>
          </a:p>
          <a:p>
            <a:pPr lvl="1"/>
            <a:r>
              <a:rPr lang="en-US" dirty="0" smtClean="0"/>
              <a:t>Literal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35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Regular:  Example 1 creates an array object called words and adds items one at a time</a:t>
            </a:r>
          </a:p>
          <a:p>
            <a:pPr lvl="1"/>
            <a:r>
              <a:rPr lang="en-US" dirty="0" smtClean="0"/>
              <a:t>Uses the Array object constructor to create the object</a:t>
            </a:r>
          </a:p>
          <a:p>
            <a:pPr lvl="2"/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/>
              <a:t>words = new </a:t>
            </a:r>
            <a:r>
              <a:rPr lang="en-US" dirty="0" smtClean="0"/>
              <a:t>Array();</a:t>
            </a:r>
          </a:p>
          <a:p>
            <a:pPr lvl="1"/>
            <a:r>
              <a:rPr lang="en-US" dirty="0" smtClean="0"/>
              <a:t>Reference each element using an index, []</a:t>
            </a:r>
          </a:p>
          <a:p>
            <a:pPr lvl="1"/>
            <a:r>
              <a:rPr lang="en-US" dirty="0" smtClean="0"/>
              <a:t>You do NOT have to start at index 0</a:t>
            </a:r>
          </a:p>
          <a:p>
            <a:pPr lvl="2"/>
            <a:r>
              <a:rPr lang="en-US" dirty="0" smtClean="0"/>
              <a:t>words[0] = “word1”;</a:t>
            </a:r>
          </a:p>
          <a:p>
            <a:pPr lvl="2"/>
            <a:r>
              <a:rPr lang="en-US" dirty="0" smtClean="0"/>
              <a:t>words[1] = “word2”;</a:t>
            </a:r>
          </a:p>
          <a:p>
            <a:pPr lvl="2"/>
            <a:r>
              <a:rPr lang="en-US" dirty="0" smtClean="0"/>
              <a:t>words[2] </a:t>
            </a:r>
            <a:r>
              <a:rPr lang="en-US" dirty="0"/>
              <a:t>= “</a:t>
            </a:r>
            <a:r>
              <a:rPr lang="en-US" dirty="0" smtClean="0"/>
              <a:t>word3”;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52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</TotalTime>
  <Words>389</Words>
  <Application>Microsoft Office PowerPoint</Application>
  <PresentationFormat>On-screen Show (4:3)</PresentationFormat>
  <Paragraphs>82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 University of Central Florida COP 2500  Concepts in Computer Science</vt:lpstr>
      <vt:lpstr>Agenda</vt:lpstr>
      <vt:lpstr>PowerPoint Presentation</vt:lpstr>
      <vt:lpstr>Instructor</vt:lpstr>
      <vt:lpstr>Teaching Assistants</vt:lpstr>
      <vt:lpstr>Lab Schedule</vt:lpstr>
      <vt:lpstr>PowerPoint Presentation</vt:lpstr>
      <vt:lpstr>Array</vt:lpstr>
      <vt:lpstr>Array</vt:lpstr>
      <vt:lpstr>Array</vt:lpstr>
      <vt:lpstr>Array</vt:lpstr>
      <vt:lpstr>Array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Windows Presentation Foundation (WPF)</dc:title>
  <dc:creator>kwhiting</dc:creator>
  <cp:lastModifiedBy>Josh Lazar</cp:lastModifiedBy>
  <cp:revision>370</cp:revision>
  <dcterms:created xsi:type="dcterms:W3CDTF">2013-10-29T00:42:48Z</dcterms:created>
  <dcterms:modified xsi:type="dcterms:W3CDTF">2015-05-03T13:34:01Z</dcterms:modified>
</cp:coreProperties>
</file>