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29E4-064D-4A5F-9D7F-5B3A6CEEAEA8}" type="doc">
      <dgm:prSet loTypeId="urn:microsoft.com/office/officeart/2005/8/layout/vList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A915E2-B9A0-45B2-BEC2-D5F2BC8B7050}">
      <dgm:prSet/>
      <dgm:spPr/>
      <dgm:t>
        <a:bodyPr/>
        <a:lstStyle/>
        <a:p>
          <a:pPr rtl="0"/>
          <a:r>
            <a:rPr lang="en-US" dirty="0" smtClean="0"/>
            <a:t>Partial Occlusion</a:t>
          </a:r>
          <a:endParaRPr lang="en-US" dirty="0"/>
        </a:p>
      </dgm:t>
    </dgm:pt>
    <dgm:pt modelId="{B8BED9E0-08FF-430D-8A2A-D219931365D5}" type="parTrans" cxnId="{DA46181B-7D39-40CD-88CD-3BBAA802FEEC}">
      <dgm:prSet/>
      <dgm:spPr/>
      <dgm:t>
        <a:bodyPr/>
        <a:lstStyle/>
        <a:p>
          <a:endParaRPr lang="en-US"/>
        </a:p>
      </dgm:t>
    </dgm:pt>
    <dgm:pt modelId="{0AFE0A53-DE1B-4AC1-8F7D-3430831350CF}" type="sibTrans" cxnId="{DA46181B-7D39-40CD-88CD-3BBAA802FEEC}">
      <dgm:prSet/>
      <dgm:spPr/>
      <dgm:t>
        <a:bodyPr/>
        <a:lstStyle/>
        <a:p>
          <a:endParaRPr lang="en-US"/>
        </a:p>
      </dgm:t>
    </dgm:pt>
    <dgm:pt modelId="{CED86828-1B55-4A14-AC6D-DCC7E789F955}">
      <dgm:prSet/>
      <dgm:spPr/>
      <dgm:t>
        <a:bodyPr/>
        <a:lstStyle/>
        <a:p>
          <a:pPr rtl="0"/>
          <a:r>
            <a:rPr lang="en-US" dirty="0" smtClean="0"/>
            <a:t>Dynamic Background</a:t>
          </a:r>
          <a:endParaRPr lang="en-US" dirty="0"/>
        </a:p>
      </dgm:t>
    </dgm:pt>
    <dgm:pt modelId="{95EE3848-62E9-46B1-8D88-03063E653856}" type="parTrans" cxnId="{998812F2-E55F-44E8-BF36-D8FD83048AD7}">
      <dgm:prSet/>
      <dgm:spPr/>
      <dgm:t>
        <a:bodyPr/>
        <a:lstStyle/>
        <a:p>
          <a:endParaRPr lang="en-US"/>
        </a:p>
      </dgm:t>
    </dgm:pt>
    <dgm:pt modelId="{D32EF16A-0D91-44EA-BEB9-719CC47E46A5}" type="sibTrans" cxnId="{998812F2-E55F-44E8-BF36-D8FD83048AD7}">
      <dgm:prSet/>
      <dgm:spPr/>
      <dgm:t>
        <a:bodyPr/>
        <a:lstStyle/>
        <a:p>
          <a:endParaRPr lang="en-US"/>
        </a:p>
      </dgm:t>
    </dgm:pt>
    <dgm:pt modelId="{2D4AE3C4-520A-40A2-AE8B-E045414EA9FA}">
      <dgm:prSet/>
      <dgm:spPr/>
      <dgm:t>
        <a:bodyPr/>
        <a:lstStyle/>
        <a:p>
          <a:pPr rtl="0"/>
          <a:r>
            <a:rPr lang="en-US" dirty="0" smtClean="0"/>
            <a:t>Foreground Clutter</a:t>
          </a:r>
          <a:endParaRPr lang="en-US" dirty="0"/>
        </a:p>
      </dgm:t>
    </dgm:pt>
    <dgm:pt modelId="{55C3E5CE-0E2B-4B2B-95ED-C09445EC58E6}" type="parTrans" cxnId="{275ED4F9-84E2-4814-99D4-5F354D36DE72}">
      <dgm:prSet/>
      <dgm:spPr/>
      <dgm:t>
        <a:bodyPr/>
        <a:lstStyle/>
        <a:p>
          <a:endParaRPr lang="en-US"/>
        </a:p>
      </dgm:t>
    </dgm:pt>
    <dgm:pt modelId="{E2A3DB04-7944-40AB-B650-60C540F7774D}" type="sibTrans" cxnId="{275ED4F9-84E2-4814-99D4-5F354D36DE72}">
      <dgm:prSet/>
      <dgm:spPr/>
      <dgm:t>
        <a:bodyPr/>
        <a:lstStyle/>
        <a:p>
          <a:endParaRPr lang="en-US"/>
        </a:p>
      </dgm:t>
    </dgm:pt>
    <dgm:pt modelId="{12B41AB2-B6E3-4FE3-BC27-98D0B98BCD7E}" type="pres">
      <dgm:prSet presAssocID="{A83629E4-064D-4A5F-9D7F-5B3A6CEEAEA8}" presName="linear" presStyleCnt="0">
        <dgm:presLayoutVars>
          <dgm:dir/>
          <dgm:resizeHandles val="exact"/>
        </dgm:presLayoutVars>
      </dgm:prSet>
      <dgm:spPr/>
    </dgm:pt>
    <dgm:pt modelId="{91943583-A586-40DC-942B-F653D9D43753}" type="pres">
      <dgm:prSet presAssocID="{1EA915E2-B9A0-45B2-BEC2-D5F2BC8B7050}" presName="comp" presStyleCnt="0"/>
      <dgm:spPr/>
    </dgm:pt>
    <dgm:pt modelId="{D5CC830A-5DF7-4B11-9920-9E0C47E807F6}" type="pres">
      <dgm:prSet presAssocID="{1EA915E2-B9A0-45B2-BEC2-D5F2BC8B7050}" presName="box" presStyleLbl="node1" presStyleIdx="0" presStyleCnt="3"/>
      <dgm:spPr/>
    </dgm:pt>
    <dgm:pt modelId="{A93F1F65-2700-4CB4-8FE0-340098FCE26C}" type="pres">
      <dgm:prSet presAssocID="{1EA915E2-B9A0-45B2-BEC2-D5F2BC8B7050}" presName="img" presStyleLbl="fgImgPlace1" presStyleIdx="0" presStyleCnt="3" custScaleX="99290" custScaleY="1233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D8910B-1D20-4DC4-8032-EE535FBAF076}" type="pres">
      <dgm:prSet presAssocID="{1EA915E2-B9A0-45B2-BEC2-D5F2BC8B7050}" presName="text" presStyleLbl="node1" presStyleIdx="0" presStyleCnt="3">
        <dgm:presLayoutVars>
          <dgm:bulletEnabled val="1"/>
        </dgm:presLayoutVars>
      </dgm:prSet>
      <dgm:spPr/>
    </dgm:pt>
    <dgm:pt modelId="{2D1396C6-7EB9-4993-8788-635B013BF6FF}" type="pres">
      <dgm:prSet presAssocID="{0AFE0A53-DE1B-4AC1-8F7D-3430831350CF}" presName="spacer" presStyleCnt="0"/>
      <dgm:spPr/>
    </dgm:pt>
    <dgm:pt modelId="{21C2F1C1-2BA3-407A-AA3E-56913DACF836}" type="pres">
      <dgm:prSet presAssocID="{CED86828-1B55-4A14-AC6D-DCC7E789F955}" presName="comp" presStyleCnt="0"/>
      <dgm:spPr/>
    </dgm:pt>
    <dgm:pt modelId="{132284CD-7E4D-41D0-AFDB-7AD785C099E4}" type="pres">
      <dgm:prSet presAssocID="{CED86828-1B55-4A14-AC6D-DCC7E789F955}" presName="box" presStyleLbl="node1" presStyleIdx="1" presStyleCnt="3"/>
      <dgm:spPr/>
    </dgm:pt>
    <dgm:pt modelId="{7E569F73-5503-416A-9072-60F5D59D190B}" type="pres">
      <dgm:prSet presAssocID="{CED86828-1B55-4A14-AC6D-DCC7E789F9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2023FC-C238-4F2E-952D-18052476936D}" type="pres">
      <dgm:prSet presAssocID="{CED86828-1B55-4A14-AC6D-DCC7E789F955}" presName="text" presStyleLbl="node1" presStyleIdx="1" presStyleCnt="3">
        <dgm:presLayoutVars>
          <dgm:bulletEnabled val="1"/>
        </dgm:presLayoutVars>
      </dgm:prSet>
      <dgm:spPr/>
    </dgm:pt>
    <dgm:pt modelId="{B3DE0655-AE6C-4DB9-867D-9E2BE1E46BCC}" type="pres">
      <dgm:prSet presAssocID="{D32EF16A-0D91-44EA-BEB9-719CC47E46A5}" presName="spacer" presStyleCnt="0"/>
      <dgm:spPr/>
    </dgm:pt>
    <dgm:pt modelId="{F1A6FB45-34A8-40B7-A983-D7E1DC7D7C73}" type="pres">
      <dgm:prSet presAssocID="{2D4AE3C4-520A-40A2-AE8B-E045414EA9FA}" presName="comp" presStyleCnt="0"/>
      <dgm:spPr/>
    </dgm:pt>
    <dgm:pt modelId="{740AE30E-02D7-4DE0-95BE-C0DEC365DE7A}" type="pres">
      <dgm:prSet presAssocID="{2D4AE3C4-520A-40A2-AE8B-E045414EA9FA}" presName="box" presStyleLbl="node1" presStyleIdx="2" presStyleCnt="3"/>
      <dgm:spPr/>
    </dgm:pt>
    <dgm:pt modelId="{7A94D895-7B4F-4C3E-8F1B-B9AE8BF54095}" type="pres">
      <dgm:prSet presAssocID="{2D4AE3C4-520A-40A2-AE8B-E045414EA9F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4EF5D2-5FC8-4402-BE31-E40B1F8CE3BC}" type="pres">
      <dgm:prSet presAssocID="{2D4AE3C4-520A-40A2-AE8B-E045414EA9FA}" presName="text" presStyleLbl="node1" presStyleIdx="2" presStyleCnt="3">
        <dgm:presLayoutVars>
          <dgm:bulletEnabled val="1"/>
        </dgm:presLayoutVars>
      </dgm:prSet>
      <dgm:spPr/>
    </dgm:pt>
  </dgm:ptLst>
  <dgm:cxnLst>
    <dgm:cxn modelId="{998812F2-E55F-44E8-BF36-D8FD83048AD7}" srcId="{A83629E4-064D-4A5F-9D7F-5B3A6CEEAEA8}" destId="{CED86828-1B55-4A14-AC6D-DCC7E789F955}" srcOrd="1" destOrd="0" parTransId="{95EE3848-62E9-46B1-8D88-03063E653856}" sibTransId="{D32EF16A-0D91-44EA-BEB9-719CC47E46A5}"/>
    <dgm:cxn modelId="{64DFB70A-6C2F-4296-BFF5-D018A2DA19C8}" type="presOf" srcId="{CED86828-1B55-4A14-AC6D-DCC7E789F955}" destId="{132284CD-7E4D-41D0-AFDB-7AD785C099E4}" srcOrd="0" destOrd="0" presId="urn:microsoft.com/office/officeart/2005/8/layout/vList4"/>
    <dgm:cxn modelId="{3212C608-BD3B-41ED-905A-17F4BA5EB312}" type="presOf" srcId="{1EA915E2-B9A0-45B2-BEC2-D5F2BC8B7050}" destId="{6BD8910B-1D20-4DC4-8032-EE535FBAF076}" srcOrd="1" destOrd="0" presId="urn:microsoft.com/office/officeart/2005/8/layout/vList4"/>
    <dgm:cxn modelId="{F1E68BA9-6544-4D69-ADA5-BC66C1F7A6AB}" type="presOf" srcId="{2D4AE3C4-520A-40A2-AE8B-E045414EA9FA}" destId="{740AE30E-02D7-4DE0-95BE-C0DEC365DE7A}" srcOrd="0" destOrd="0" presId="urn:microsoft.com/office/officeart/2005/8/layout/vList4"/>
    <dgm:cxn modelId="{FCFE58FE-73CA-4A68-8A99-BB813457F47A}" type="presOf" srcId="{A83629E4-064D-4A5F-9D7F-5B3A6CEEAEA8}" destId="{12B41AB2-B6E3-4FE3-BC27-98D0B98BCD7E}" srcOrd="0" destOrd="0" presId="urn:microsoft.com/office/officeart/2005/8/layout/vList4"/>
    <dgm:cxn modelId="{DA46181B-7D39-40CD-88CD-3BBAA802FEEC}" srcId="{A83629E4-064D-4A5F-9D7F-5B3A6CEEAEA8}" destId="{1EA915E2-B9A0-45B2-BEC2-D5F2BC8B7050}" srcOrd="0" destOrd="0" parTransId="{B8BED9E0-08FF-430D-8A2A-D219931365D5}" sibTransId="{0AFE0A53-DE1B-4AC1-8F7D-3430831350CF}"/>
    <dgm:cxn modelId="{3546BAE3-7687-4BDE-9131-E2A626CE645C}" type="presOf" srcId="{2D4AE3C4-520A-40A2-AE8B-E045414EA9FA}" destId="{B84EF5D2-5FC8-4402-BE31-E40B1F8CE3BC}" srcOrd="1" destOrd="0" presId="urn:microsoft.com/office/officeart/2005/8/layout/vList4"/>
    <dgm:cxn modelId="{C0ABBDA0-7B9C-4356-A0FC-1969A4FFDE3E}" type="presOf" srcId="{CED86828-1B55-4A14-AC6D-DCC7E789F955}" destId="{7E2023FC-C238-4F2E-952D-18052476936D}" srcOrd="1" destOrd="0" presId="urn:microsoft.com/office/officeart/2005/8/layout/vList4"/>
    <dgm:cxn modelId="{7F9C2C0D-EB2A-4C96-9E5C-828E63E19F3A}" type="presOf" srcId="{1EA915E2-B9A0-45B2-BEC2-D5F2BC8B7050}" destId="{D5CC830A-5DF7-4B11-9920-9E0C47E807F6}" srcOrd="0" destOrd="0" presId="urn:microsoft.com/office/officeart/2005/8/layout/vList4"/>
    <dgm:cxn modelId="{275ED4F9-84E2-4814-99D4-5F354D36DE72}" srcId="{A83629E4-064D-4A5F-9D7F-5B3A6CEEAEA8}" destId="{2D4AE3C4-520A-40A2-AE8B-E045414EA9FA}" srcOrd="2" destOrd="0" parTransId="{55C3E5CE-0E2B-4B2B-95ED-C09445EC58E6}" sibTransId="{E2A3DB04-7944-40AB-B650-60C540F7774D}"/>
    <dgm:cxn modelId="{799CD48E-5B09-4839-9C5F-6240DAF3D286}" type="presParOf" srcId="{12B41AB2-B6E3-4FE3-BC27-98D0B98BCD7E}" destId="{91943583-A586-40DC-942B-F653D9D43753}" srcOrd="0" destOrd="0" presId="urn:microsoft.com/office/officeart/2005/8/layout/vList4"/>
    <dgm:cxn modelId="{F2A21A8D-CD2E-4432-BA96-6D74762284D5}" type="presParOf" srcId="{91943583-A586-40DC-942B-F653D9D43753}" destId="{D5CC830A-5DF7-4B11-9920-9E0C47E807F6}" srcOrd="0" destOrd="0" presId="urn:microsoft.com/office/officeart/2005/8/layout/vList4"/>
    <dgm:cxn modelId="{2CBA542A-D9E6-46A9-9E5B-2421CE6CB9F2}" type="presParOf" srcId="{91943583-A586-40DC-942B-F653D9D43753}" destId="{A93F1F65-2700-4CB4-8FE0-340098FCE26C}" srcOrd="1" destOrd="0" presId="urn:microsoft.com/office/officeart/2005/8/layout/vList4"/>
    <dgm:cxn modelId="{3A03EF45-FEF4-4FD1-8E68-C2B81EFADF39}" type="presParOf" srcId="{91943583-A586-40DC-942B-F653D9D43753}" destId="{6BD8910B-1D20-4DC4-8032-EE535FBAF076}" srcOrd="2" destOrd="0" presId="urn:microsoft.com/office/officeart/2005/8/layout/vList4"/>
    <dgm:cxn modelId="{D36386F0-BFFD-4D9C-82F4-9A4422060044}" type="presParOf" srcId="{12B41AB2-B6E3-4FE3-BC27-98D0B98BCD7E}" destId="{2D1396C6-7EB9-4993-8788-635B013BF6FF}" srcOrd="1" destOrd="0" presId="urn:microsoft.com/office/officeart/2005/8/layout/vList4"/>
    <dgm:cxn modelId="{7C7D67F2-908A-411B-BA23-DAC6ACEBA6CA}" type="presParOf" srcId="{12B41AB2-B6E3-4FE3-BC27-98D0B98BCD7E}" destId="{21C2F1C1-2BA3-407A-AA3E-56913DACF836}" srcOrd="2" destOrd="0" presId="urn:microsoft.com/office/officeart/2005/8/layout/vList4"/>
    <dgm:cxn modelId="{172CFF50-B156-450A-9DFC-724B1BE21AB0}" type="presParOf" srcId="{21C2F1C1-2BA3-407A-AA3E-56913DACF836}" destId="{132284CD-7E4D-41D0-AFDB-7AD785C099E4}" srcOrd="0" destOrd="0" presId="urn:microsoft.com/office/officeart/2005/8/layout/vList4"/>
    <dgm:cxn modelId="{4814B664-FF75-4D37-B4EE-85B68F7B0BEE}" type="presParOf" srcId="{21C2F1C1-2BA3-407A-AA3E-56913DACF836}" destId="{7E569F73-5503-416A-9072-60F5D59D190B}" srcOrd="1" destOrd="0" presId="urn:microsoft.com/office/officeart/2005/8/layout/vList4"/>
    <dgm:cxn modelId="{ACE5D62D-D5DF-410E-B668-C82B6021ABDE}" type="presParOf" srcId="{21C2F1C1-2BA3-407A-AA3E-56913DACF836}" destId="{7E2023FC-C238-4F2E-952D-18052476936D}" srcOrd="2" destOrd="0" presId="urn:microsoft.com/office/officeart/2005/8/layout/vList4"/>
    <dgm:cxn modelId="{1F74FD2D-A8C9-4625-9B6D-EA8B50F989C5}" type="presParOf" srcId="{12B41AB2-B6E3-4FE3-BC27-98D0B98BCD7E}" destId="{B3DE0655-AE6C-4DB9-867D-9E2BE1E46BCC}" srcOrd="3" destOrd="0" presId="urn:microsoft.com/office/officeart/2005/8/layout/vList4"/>
    <dgm:cxn modelId="{476424DE-D23E-4BE6-AF43-40AF88C8ABCB}" type="presParOf" srcId="{12B41AB2-B6E3-4FE3-BC27-98D0B98BCD7E}" destId="{F1A6FB45-34A8-40B7-A983-D7E1DC7D7C73}" srcOrd="4" destOrd="0" presId="urn:microsoft.com/office/officeart/2005/8/layout/vList4"/>
    <dgm:cxn modelId="{E4017841-8BFE-4C37-AFD1-4D11D439E881}" type="presParOf" srcId="{F1A6FB45-34A8-40B7-A983-D7E1DC7D7C73}" destId="{740AE30E-02D7-4DE0-95BE-C0DEC365DE7A}" srcOrd="0" destOrd="0" presId="urn:microsoft.com/office/officeart/2005/8/layout/vList4"/>
    <dgm:cxn modelId="{3B1B5005-2FF9-4B91-93FC-11C2406EA30F}" type="presParOf" srcId="{F1A6FB45-34A8-40B7-A983-D7E1DC7D7C73}" destId="{7A94D895-7B4F-4C3E-8F1B-B9AE8BF54095}" srcOrd="1" destOrd="0" presId="urn:microsoft.com/office/officeart/2005/8/layout/vList4"/>
    <dgm:cxn modelId="{4B4C8BAF-DF3A-4914-AEC8-2BBC4D422134}" type="presParOf" srcId="{F1A6FB45-34A8-40B7-A983-D7E1DC7D7C73}" destId="{B84EF5D2-5FC8-4402-BE31-E40B1F8CE3BC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D96BC-9DA4-409E-A933-35DB83ED013B}" type="doc">
      <dgm:prSet loTypeId="urn:microsoft.com/office/officeart/2005/8/layout/cycle2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CB0448-A34D-4F14-AF42-62402882240D}">
      <dgm:prSet/>
      <dgm:spPr/>
      <dgm:t>
        <a:bodyPr/>
        <a:lstStyle/>
        <a:p>
          <a:pPr rtl="0"/>
          <a:r>
            <a:rPr lang="en-US" dirty="0" smtClean="0"/>
            <a:t>Head-Shoulder Detection</a:t>
          </a:r>
          <a:endParaRPr lang="en-US" dirty="0"/>
        </a:p>
      </dgm:t>
    </dgm:pt>
    <dgm:pt modelId="{707BE454-4BF2-48F8-A2AA-A30AFBA99CB8}" type="parTrans" cxnId="{46F0352A-01E5-49FD-8DF1-B9FAD295550B}">
      <dgm:prSet/>
      <dgm:spPr/>
      <dgm:t>
        <a:bodyPr/>
        <a:lstStyle/>
        <a:p>
          <a:endParaRPr lang="en-US"/>
        </a:p>
      </dgm:t>
    </dgm:pt>
    <dgm:pt modelId="{ACD2604F-94BA-491F-B7D2-222C8F30BE03}" type="sibTrans" cxnId="{46F0352A-01E5-49FD-8DF1-B9FAD295550B}">
      <dgm:prSet/>
      <dgm:spPr/>
      <dgm:t>
        <a:bodyPr/>
        <a:lstStyle/>
        <a:p>
          <a:endParaRPr lang="en-US"/>
        </a:p>
      </dgm:t>
    </dgm:pt>
    <dgm:pt modelId="{D292DDF2-4FC3-4A66-BF1D-7E6ED5E30A7D}">
      <dgm:prSet/>
      <dgm:spPr/>
      <dgm:t>
        <a:bodyPr/>
        <a:lstStyle/>
        <a:p>
          <a:pPr rtl="0"/>
          <a:r>
            <a:rPr lang="en-US" dirty="0" smtClean="0"/>
            <a:t>Assigning Patches to Heads</a:t>
          </a:r>
          <a:endParaRPr lang="en-US" dirty="0"/>
        </a:p>
      </dgm:t>
    </dgm:pt>
    <dgm:pt modelId="{602F9BEC-778D-4A16-AEA1-881019B2FAF4}" type="parTrans" cxnId="{38989BE7-0955-4AF7-B4CA-BCA6A966CBC5}">
      <dgm:prSet/>
      <dgm:spPr/>
      <dgm:t>
        <a:bodyPr/>
        <a:lstStyle/>
        <a:p>
          <a:endParaRPr lang="en-US"/>
        </a:p>
      </dgm:t>
    </dgm:pt>
    <dgm:pt modelId="{DCB6A10F-2418-48E4-9378-903D6E08F585}" type="sibTrans" cxnId="{38989BE7-0955-4AF7-B4CA-BCA6A966CBC5}">
      <dgm:prSet/>
      <dgm:spPr/>
      <dgm:t>
        <a:bodyPr/>
        <a:lstStyle/>
        <a:p>
          <a:endParaRPr lang="en-US"/>
        </a:p>
      </dgm:t>
    </dgm:pt>
    <dgm:pt modelId="{5E3E0702-C511-42C1-BF61-E978643F669C}">
      <dgm:prSet/>
      <dgm:spPr/>
      <dgm:t>
        <a:bodyPr/>
        <a:lstStyle/>
        <a:p>
          <a:pPr rtl="0"/>
          <a:r>
            <a:rPr lang="en-US" dirty="0" smtClean="0"/>
            <a:t>Grouping Patches</a:t>
          </a:r>
          <a:endParaRPr lang="en-US" dirty="0"/>
        </a:p>
      </dgm:t>
    </dgm:pt>
    <dgm:pt modelId="{153C645F-4FF9-46A1-802E-8E14C87D2F71}" type="parTrans" cxnId="{87721418-3F64-45A0-AC3D-C0A96FBC9964}">
      <dgm:prSet/>
      <dgm:spPr/>
      <dgm:t>
        <a:bodyPr/>
        <a:lstStyle/>
        <a:p>
          <a:endParaRPr lang="en-US"/>
        </a:p>
      </dgm:t>
    </dgm:pt>
    <dgm:pt modelId="{AF84E3A8-9611-463A-B7B3-4CF4DC845034}" type="sibTrans" cxnId="{87721418-3F64-45A0-AC3D-C0A96FBC9964}">
      <dgm:prSet/>
      <dgm:spPr/>
      <dgm:t>
        <a:bodyPr/>
        <a:lstStyle/>
        <a:p>
          <a:endParaRPr lang="en-US"/>
        </a:p>
      </dgm:t>
    </dgm:pt>
    <dgm:pt modelId="{2218459B-BF40-498E-90B8-327CA1E9EF3D}">
      <dgm:prSet/>
      <dgm:spPr/>
      <dgm:t>
        <a:bodyPr/>
        <a:lstStyle/>
        <a:p>
          <a:pPr rtl="0"/>
          <a:r>
            <a:rPr lang="en-US" dirty="0" smtClean="0"/>
            <a:t>E-Step (assignment update)</a:t>
          </a:r>
          <a:endParaRPr lang="en-US" dirty="0"/>
        </a:p>
      </dgm:t>
    </dgm:pt>
    <dgm:pt modelId="{D8E5AADC-3798-452D-B45E-BB14A9EC4588}" type="parTrans" cxnId="{80DB3471-CE89-4224-975F-C4535098639C}">
      <dgm:prSet/>
      <dgm:spPr/>
      <dgm:t>
        <a:bodyPr/>
        <a:lstStyle/>
        <a:p>
          <a:endParaRPr lang="en-US"/>
        </a:p>
      </dgm:t>
    </dgm:pt>
    <dgm:pt modelId="{39690E0A-BBB9-42BD-AA57-9A260E71B41F}" type="sibTrans" cxnId="{80DB3471-CE89-4224-975F-C4535098639C}">
      <dgm:prSet/>
      <dgm:spPr/>
      <dgm:t>
        <a:bodyPr/>
        <a:lstStyle/>
        <a:p>
          <a:endParaRPr lang="en-US"/>
        </a:p>
      </dgm:t>
    </dgm:pt>
    <dgm:pt modelId="{500788A7-294C-41D3-8BDC-ECD12BF747FF}">
      <dgm:prSet/>
      <dgm:spPr/>
      <dgm:t>
        <a:bodyPr/>
        <a:lstStyle/>
        <a:p>
          <a:pPr rtl="0"/>
          <a:r>
            <a:rPr lang="en-US" dirty="0" smtClean="0"/>
            <a:t>M-Step (consistency check)</a:t>
          </a:r>
          <a:endParaRPr lang="en-US" dirty="0"/>
        </a:p>
      </dgm:t>
    </dgm:pt>
    <dgm:pt modelId="{9F336F92-538F-4008-B2CA-9090086AF9C2}" type="parTrans" cxnId="{D066B89A-18D6-4E62-B28A-24111A6D2CC1}">
      <dgm:prSet/>
      <dgm:spPr/>
      <dgm:t>
        <a:bodyPr/>
        <a:lstStyle/>
        <a:p>
          <a:endParaRPr lang="en-US"/>
        </a:p>
      </dgm:t>
    </dgm:pt>
    <dgm:pt modelId="{727F7225-B909-4931-B9F9-DCB0711B241A}" type="sibTrans" cxnId="{D066B89A-18D6-4E62-B28A-24111A6D2CC1}">
      <dgm:prSet/>
      <dgm:spPr/>
      <dgm:t>
        <a:bodyPr/>
        <a:lstStyle/>
        <a:p>
          <a:endParaRPr lang="en-US"/>
        </a:p>
      </dgm:t>
    </dgm:pt>
    <dgm:pt modelId="{3B4C554B-CF34-4282-82B1-0DC56A866D2C}" type="pres">
      <dgm:prSet presAssocID="{72DD96BC-9DA4-409E-A933-35DB83ED013B}" presName="cycle" presStyleCnt="0">
        <dgm:presLayoutVars>
          <dgm:dir/>
          <dgm:resizeHandles val="exact"/>
        </dgm:presLayoutVars>
      </dgm:prSet>
      <dgm:spPr/>
    </dgm:pt>
    <dgm:pt modelId="{2A1D78FC-C53D-4E65-A883-4BB0580BE5DF}" type="pres">
      <dgm:prSet presAssocID="{CCCB0448-A34D-4F14-AF42-62402882240D}" presName="node" presStyleLbl="node1" presStyleIdx="0" presStyleCnt="5" custRadScaleRad="217799" custRadScaleInc="-180903">
        <dgm:presLayoutVars>
          <dgm:bulletEnabled val="1"/>
        </dgm:presLayoutVars>
      </dgm:prSet>
      <dgm:spPr/>
    </dgm:pt>
    <dgm:pt modelId="{54516737-83A5-4929-983C-7772C86AED60}" type="pres">
      <dgm:prSet presAssocID="{ACD2604F-94BA-491F-B7D2-222C8F30BE03}" presName="sibTrans" presStyleLbl="sibTrans2D1" presStyleIdx="0" presStyleCnt="5"/>
      <dgm:spPr/>
    </dgm:pt>
    <dgm:pt modelId="{4563E997-C6FA-449B-9831-3A32B03D5525}" type="pres">
      <dgm:prSet presAssocID="{ACD2604F-94BA-491F-B7D2-222C8F30BE03}" presName="connectorText" presStyleLbl="sibTrans2D1" presStyleIdx="0" presStyleCnt="5"/>
      <dgm:spPr/>
    </dgm:pt>
    <dgm:pt modelId="{ED1BF247-54E7-4069-A6BA-80D08E9A86C8}" type="pres">
      <dgm:prSet presAssocID="{D292DDF2-4FC3-4A66-BF1D-7E6ED5E30A7D}" presName="node" presStyleLbl="node1" presStyleIdx="1" presStyleCnt="5" custRadScaleRad="122532" custRadScaleInc="-315583">
        <dgm:presLayoutVars>
          <dgm:bulletEnabled val="1"/>
        </dgm:presLayoutVars>
      </dgm:prSet>
      <dgm:spPr/>
    </dgm:pt>
    <dgm:pt modelId="{41EB033F-A461-416B-A7C5-B6A1D6564885}" type="pres">
      <dgm:prSet presAssocID="{DCB6A10F-2418-48E4-9378-903D6E08F585}" presName="sibTrans" presStyleLbl="sibTrans2D1" presStyleIdx="1" presStyleCnt="5"/>
      <dgm:spPr/>
    </dgm:pt>
    <dgm:pt modelId="{669CF594-8E6E-4DF0-91A6-39B29C3BA3C7}" type="pres">
      <dgm:prSet presAssocID="{DCB6A10F-2418-48E4-9378-903D6E08F585}" presName="connectorText" presStyleLbl="sibTrans2D1" presStyleIdx="1" presStyleCnt="5"/>
      <dgm:spPr/>
    </dgm:pt>
    <dgm:pt modelId="{CEFE19BA-CA43-4074-92BF-C0F0DC5EAFDB}" type="pres">
      <dgm:prSet presAssocID="{5E3E0702-C511-42C1-BF61-E978643F669C}" presName="node" presStyleLbl="node1" presStyleIdx="2" presStyleCnt="5" custRadScaleRad="98391" custRadScaleInc="-340586">
        <dgm:presLayoutVars>
          <dgm:bulletEnabled val="1"/>
        </dgm:presLayoutVars>
      </dgm:prSet>
      <dgm:spPr/>
    </dgm:pt>
    <dgm:pt modelId="{42D12B80-A660-4ECA-A719-44C7F15DFF65}" type="pres">
      <dgm:prSet presAssocID="{AF84E3A8-9611-463A-B7B3-4CF4DC845034}" presName="sibTrans" presStyleLbl="sibTrans2D1" presStyleIdx="2" presStyleCnt="5"/>
      <dgm:spPr/>
    </dgm:pt>
    <dgm:pt modelId="{7D119031-7D08-48BA-AC5E-FAE55BD2748E}" type="pres">
      <dgm:prSet presAssocID="{AF84E3A8-9611-463A-B7B3-4CF4DC845034}" presName="connectorText" presStyleLbl="sibTrans2D1" presStyleIdx="2" presStyleCnt="5"/>
      <dgm:spPr/>
    </dgm:pt>
    <dgm:pt modelId="{4D700F0E-1E66-4D49-B8B1-59658A8D40D6}" type="pres">
      <dgm:prSet presAssocID="{2218459B-BF40-498E-90B8-327CA1E9EF3D}" presName="node" presStyleLbl="node1" presStyleIdx="3" presStyleCnt="5" custRadScaleRad="196857" custRadScaleInc="-427042">
        <dgm:presLayoutVars>
          <dgm:bulletEnabled val="1"/>
        </dgm:presLayoutVars>
      </dgm:prSet>
      <dgm:spPr/>
    </dgm:pt>
    <dgm:pt modelId="{D32D7FD9-BD21-4714-ACC6-AFD89B9C5FA7}" type="pres">
      <dgm:prSet presAssocID="{39690E0A-BBB9-42BD-AA57-9A260E71B41F}" presName="sibTrans" presStyleLbl="sibTrans2D1" presStyleIdx="3" presStyleCnt="5" custLinFactNeighborX="-56711" custLinFactNeighborY="16913"/>
      <dgm:spPr/>
    </dgm:pt>
    <dgm:pt modelId="{09AFE807-B39E-4B1B-9A28-25B4DFB9B96F}" type="pres">
      <dgm:prSet presAssocID="{39690E0A-BBB9-42BD-AA57-9A260E71B41F}" presName="connectorText" presStyleLbl="sibTrans2D1" presStyleIdx="3" presStyleCnt="5"/>
      <dgm:spPr/>
    </dgm:pt>
    <dgm:pt modelId="{2AAA0C82-16EB-41AF-B34C-4F23789BA4E6}" type="pres">
      <dgm:prSet presAssocID="{500788A7-294C-41D3-8BDC-ECD12BF747FF}" presName="node" presStyleLbl="node1" presStyleIdx="4" presStyleCnt="5" custRadScaleRad="181582" custRadScaleInc="-492639">
        <dgm:presLayoutVars>
          <dgm:bulletEnabled val="1"/>
        </dgm:presLayoutVars>
      </dgm:prSet>
      <dgm:spPr/>
    </dgm:pt>
    <dgm:pt modelId="{74A3996C-FDD8-4AB4-9DCE-4E0550166FB0}" type="pres">
      <dgm:prSet presAssocID="{727F7225-B909-4931-B9F9-DCB0711B241A}" presName="sibTrans" presStyleLbl="sibTrans2D1" presStyleIdx="4" presStyleCnt="5" custAng="3958415" custScaleX="22953" custScaleY="102567" custLinFactX="16728" custLinFactNeighborX="100000" custLinFactNeighborY="-7016"/>
      <dgm:spPr/>
    </dgm:pt>
    <dgm:pt modelId="{8F9E5903-EA60-48A5-A3FB-E964E3CE1F43}" type="pres">
      <dgm:prSet presAssocID="{727F7225-B909-4931-B9F9-DCB0711B241A}" presName="connectorText" presStyleLbl="sibTrans2D1" presStyleIdx="4" presStyleCnt="5"/>
      <dgm:spPr/>
    </dgm:pt>
  </dgm:ptLst>
  <dgm:cxnLst>
    <dgm:cxn modelId="{38989BE7-0955-4AF7-B4CA-BCA6A966CBC5}" srcId="{72DD96BC-9DA4-409E-A933-35DB83ED013B}" destId="{D292DDF2-4FC3-4A66-BF1D-7E6ED5E30A7D}" srcOrd="1" destOrd="0" parTransId="{602F9BEC-778D-4A16-AEA1-881019B2FAF4}" sibTransId="{DCB6A10F-2418-48E4-9378-903D6E08F585}"/>
    <dgm:cxn modelId="{BE99C8CC-19F9-46FF-B06D-B3E922BC4106}" type="presOf" srcId="{727F7225-B909-4931-B9F9-DCB0711B241A}" destId="{8F9E5903-EA60-48A5-A3FB-E964E3CE1F43}" srcOrd="1" destOrd="0" presId="urn:microsoft.com/office/officeart/2005/8/layout/cycle2"/>
    <dgm:cxn modelId="{EFB37382-9EE0-4A2D-87AD-63C6FFB7DEE4}" type="presOf" srcId="{39690E0A-BBB9-42BD-AA57-9A260E71B41F}" destId="{09AFE807-B39E-4B1B-9A28-25B4DFB9B96F}" srcOrd="1" destOrd="0" presId="urn:microsoft.com/office/officeart/2005/8/layout/cycle2"/>
    <dgm:cxn modelId="{CA1916A1-1B19-4D34-B6B9-DDE463E759EA}" type="presOf" srcId="{ACD2604F-94BA-491F-B7D2-222C8F30BE03}" destId="{54516737-83A5-4929-983C-7772C86AED60}" srcOrd="0" destOrd="0" presId="urn:microsoft.com/office/officeart/2005/8/layout/cycle2"/>
    <dgm:cxn modelId="{87721418-3F64-45A0-AC3D-C0A96FBC9964}" srcId="{72DD96BC-9DA4-409E-A933-35DB83ED013B}" destId="{5E3E0702-C511-42C1-BF61-E978643F669C}" srcOrd="2" destOrd="0" parTransId="{153C645F-4FF9-46A1-802E-8E14C87D2F71}" sibTransId="{AF84E3A8-9611-463A-B7B3-4CF4DC845034}"/>
    <dgm:cxn modelId="{57840DAD-0D0D-4FE6-AB7A-81F87E0A6920}" type="presOf" srcId="{500788A7-294C-41D3-8BDC-ECD12BF747FF}" destId="{2AAA0C82-16EB-41AF-B34C-4F23789BA4E6}" srcOrd="0" destOrd="0" presId="urn:microsoft.com/office/officeart/2005/8/layout/cycle2"/>
    <dgm:cxn modelId="{66C683BE-2CA9-42EA-8D04-CEE4C9C71063}" type="presOf" srcId="{ACD2604F-94BA-491F-B7D2-222C8F30BE03}" destId="{4563E997-C6FA-449B-9831-3A32B03D5525}" srcOrd="1" destOrd="0" presId="urn:microsoft.com/office/officeart/2005/8/layout/cycle2"/>
    <dgm:cxn modelId="{3E5875CE-76E1-4151-918C-2990E0CC6997}" type="presOf" srcId="{DCB6A10F-2418-48E4-9378-903D6E08F585}" destId="{41EB033F-A461-416B-A7C5-B6A1D6564885}" srcOrd="0" destOrd="0" presId="urn:microsoft.com/office/officeart/2005/8/layout/cycle2"/>
    <dgm:cxn modelId="{DD04CAFD-9F5D-41E3-B442-D4005F2C44D4}" type="presOf" srcId="{D292DDF2-4FC3-4A66-BF1D-7E6ED5E30A7D}" destId="{ED1BF247-54E7-4069-A6BA-80D08E9A86C8}" srcOrd="0" destOrd="0" presId="urn:microsoft.com/office/officeart/2005/8/layout/cycle2"/>
    <dgm:cxn modelId="{EE8872D0-D1C5-460E-9777-456E0583BF75}" type="presOf" srcId="{AF84E3A8-9611-463A-B7B3-4CF4DC845034}" destId="{42D12B80-A660-4ECA-A719-44C7F15DFF65}" srcOrd="0" destOrd="0" presId="urn:microsoft.com/office/officeart/2005/8/layout/cycle2"/>
    <dgm:cxn modelId="{FC9B2D80-4B5F-4789-8E1E-2B7EDBE08EFE}" type="presOf" srcId="{727F7225-B909-4931-B9F9-DCB0711B241A}" destId="{74A3996C-FDD8-4AB4-9DCE-4E0550166FB0}" srcOrd="0" destOrd="0" presId="urn:microsoft.com/office/officeart/2005/8/layout/cycle2"/>
    <dgm:cxn modelId="{7C5DFBF9-7C51-4C0E-8D3C-432D0B1A9F04}" type="presOf" srcId="{AF84E3A8-9611-463A-B7B3-4CF4DC845034}" destId="{7D119031-7D08-48BA-AC5E-FAE55BD2748E}" srcOrd="1" destOrd="0" presId="urn:microsoft.com/office/officeart/2005/8/layout/cycle2"/>
    <dgm:cxn modelId="{5DDBEA29-C36A-4CE8-9B46-FDEEB994EA19}" type="presOf" srcId="{39690E0A-BBB9-42BD-AA57-9A260E71B41F}" destId="{D32D7FD9-BD21-4714-ACC6-AFD89B9C5FA7}" srcOrd="0" destOrd="0" presId="urn:microsoft.com/office/officeart/2005/8/layout/cycle2"/>
    <dgm:cxn modelId="{80DB3471-CE89-4224-975F-C4535098639C}" srcId="{72DD96BC-9DA4-409E-A933-35DB83ED013B}" destId="{2218459B-BF40-498E-90B8-327CA1E9EF3D}" srcOrd="3" destOrd="0" parTransId="{D8E5AADC-3798-452D-B45E-BB14A9EC4588}" sibTransId="{39690E0A-BBB9-42BD-AA57-9A260E71B41F}"/>
    <dgm:cxn modelId="{D066B89A-18D6-4E62-B28A-24111A6D2CC1}" srcId="{72DD96BC-9DA4-409E-A933-35DB83ED013B}" destId="{500788A7-294C-41D3-8BDC-ECD12BF747FF}" srcOrd="4" destOrd="0" parTransId="{9F336F92-538F-4008-B2CA-9090086AF9C2}" sibTransId="{727F7225-B909-4931-B9F9-DCB0711B241A}"/>
    <dgm:cxn modelId="{46F0352A-01E5-49FD-8DF1-B9FAD295550B}" srcId="{72DD96BC-9DA4-409E-A933-35DB83ED013B}" destId="{CCCB0448-A34D-4F14-AF42-62402882240D}" srcOrd="0" destOrd="0" parTransId="{707BE454-4BF2-48F8-A2AA-A30AFBA99CB8}" sibTransId="{ACD2604F-94BA-491F-B7D2-222C8F30BE03}"/>
    <dgm:cxn modelId="{1C3B5743-1BA0-4ECB-BAE9-7164D35203E6}" type="presOf" srcId="{DCB6A10F-2418-48E4-9378-903D6E08F585}" destId="{669CF594-8E6E-4DF0-91A6-39B29C3BA3C7}" srcOrd="1" destOrd="0" presId="urn:microsoft.com/office/officeart/2005/8/layout/cycle2"/>
    <dgm:cxn modelId="{53F1ECCE-1AFF-4155-9240-7FB4012D15BF}" type="presOf" srcId="{CCCB0448-A34D-4F14-AF42-62402882240D}" destId="{2A1D78FC-C53D-4E65-A883-4BB0580BE5DF}" srcOrd="0" destOrd="0" presId="urn:microsoft.com/office/officeart/2005/8/layout/cycle2"/>
    <dgm:cxn modelId="{2F8789F0-1555-4A6E-AE80-4A9D07D881DD}" type="presOf" srcId="{2218459B-BF40-498E-90B8-327CA1E9EF3D}" destId="{4D700F0E-1E66-4D49-B8B1-59658A8D40D6}" srcOrd="0" destOrd="0" presId="urn:microsoft.com/office/officeart/2005/8/layout/cycle2"/>
    <dgm:cxn modelId="{BEF6B519-56A7-4770-AC0C-DCE3E4D2AA74}" type="presOf" srcId="{5E3E0702-C511-42C1-BF61-E978643F669C}" destId="{CEFE19BA-CA43-4074-92BF-C0F0DC5EAFDB}" srcOrd="0" destOrd="0" presId="urn:microsoft.com/office/officeart/2005/8/layout/cycle2"/>
    <dgm:cxn modelId="{20C4EBA8-4BB6-4F05-BF82-736A6146F35D}" type="presOf" srcId="{72DD96BC-9DA4-409E-A933-35DB83ED013B}" destId="{3B4C554B-CF34-4282-82B1-0DC56A866D2C}" srcOrd="0" destOrd="0" presId="urn:microsoft.com/office/officeart/2005/8/layout/cycle2"/>
    <dgm:cxn modelId="{2AF8B3D3-60EF-4C02-B8E1-80E1D7059DBB}" type="presParOf" srcId="{3B4C554B-CF34-4282-82B1-0DC56A866D2C}" destId="{2A1D78FC-C53D-4E65-A883-4BB0580BE5DF}" srcOrd="0" destOrd="0" presId="urn:microsoft.com/office/officeart/2005/8/layout/cycle2"/>
    <dgm:cxn modelId="{D5FB4912-3272-4BB5-A173-31ACF8858B08}" type="presParOf" srcId="{3B4C554B-CF34-4282-82B1-0DC56A866D2C}" destId="{54516737-83A5-4929-983C-7772C86AED60}" srcOrd="1" destOrd="0" presId="urn:microsoft.com/office/officeart/2005/8/layout/cycle2"/>
    <dgm:cxn modelId="{163DDE87-1E1F-407A-9627-B6C30DAEA24A}" type="presParOf" srcId="{54516737-83A5-4929-983C-7772C86AED60}" destId="{4563E997-C6FA-449B-9831-3A32B03D5525}" srcOrd="0" destOrd="0" presId="urn:microsoft.com/office/officeart/2005/8/layout/cycle2"/>
    <dgm:cxn modelId="{DC790D8E-F1CF-4C8B-9109-8C1398AA284F}" type="presParOf" srcId="{3B4C554B-CF34-4282-82B1-0DC56A866D2C}" destId="{ED1BF247-54E7-4069-A6BA-80D08E9A86C8}" srcOrd="2" destOrd="0" presId="urn:microsoft.com/office/officeart/2005/8/layout/cycle2"/>
    <dgm:cxn modelId="{33000F28-2C31-4D26-BEB8-ECEC2DE61FE8}" type="presParOf" srcId="{3B4C554B-CF34-4282-82B1-0DC56A866D2C}" destId="{41EB033F-A461-416B-A7C5-B6A1D6564885}" srcOrd="3" destOrd="0" presId="urn:microsoft.com/office/officeart/2005/8/layout/cycle2"/>
    <dgm:cxn modelId="{E6D20466-AE51-45A6-A55F-B08F54CA52B6}" type="presParOf" srcId="{41EB033F-A461-416B-A7C5-B6A1D6564885}" destId="{669CF594-8E6E-4DF0-91A6-39B29C3BA3C7}" srcOrd="0" destOrd="0" presId="urn:microsoft.com/office/officeart/2005/8/layout/cycle2"/>
    <dgm:cxn modelId="{B05C8495-71D9-4520-8E69-A96234CF60E2}" type="presParOf" srcId="{3B4C554B-CF34-4282-82B1-0DC56A866D2C}" destId="{CEFE19BA-CA43-4074-92BF-C0F0DC5EAFDB}" srcOrd="4" destOrd="0" presId="urn:microsoft.com/office/officeart/2005/8/layout/cycle2"/>
    <dgm:cxn modelId="{58B092AC-1CA1-4B4A-A2A0-CB9754589B16}" type="presParOf" srcId="{3B4C554B-CF34-4282-82B1-0DC56A866D2C}" destId="{42D12B80-A660-4ECA-A719-44C7F15DFF65}" srcOrd="5" destOrd="0" presId="urn:microsoft.com/office/officeart/2005/8/layout/cycle2"/>
    <dgm:cxn modelId="{E9E9CC6C-802E-4421-9F38-3339466D4A2E}" type="presParOf" srcId="{42D12B80-A660-4ECA-A719-44C7F15DFF65}" destId="{7D119031-7D08-48BA-AC5E-FAE55BD2748E}" srcOrd="0" destOrd="0" presId="urn:microsoft.com/office/officeart/2005/8/layout/cycle2"/>
    <dgm:cxn modelId="{CF92CE1F-7284-459E-8F04-2C24593736D0}" type="presParOf" srcId="{3B4C554B-CF34-4282-82B1-0DC56A866D2C}" destId="{4D700F0E-1E66-4D49-B8B1-59658A8D40D6}" srcOrd="6" destOrd="0" presId="urn:microsoft.com/office/officeart/2005/8/layout/cycle2"/>
    <dgm:cxn modelId="{F0903722-5514-458D-95A0-FE127AAD23A8}" type="presParOf" srcId="{3B4C554B-CF34-4282-82B1-0DC56A866D2C}" destId="{D32D7FD9-BD21-4714-ACC6-AFD89B9C5FA7}" srcOrd="7" destOrd="0" presId="urn:microsoft.com/office/officeart/2005/8/layout/cycle2"/>
    <dgm:cxn modelId="{9A615E93-118F-46DF-A5C6-D3CEC510EE82}" type="presParOf" srcId="{D32D7FD9-BD21-4714-ACC6-AFD89B9C5FA7}" destId="{09AFE807-B39E-4B1B-9A28-25B4DFB9B96F}" srcOrd="0" destOrd="0" presId="urn:microsoft.com/office/officeart/2005/8/layout/cycle2"/>
    <dgm:cxn modelId="{60B2D1E8-46CB-42EA-AA98-545458536D08}" type="presParOf" srcId="{3B4C554B-CF34-4282-82B1-0DC56A866D2C}" destId="{2AAA0C82-16EB-41AF-B34C-4F23789BA4E6}" srcOrd="8" destOrd="0" presId="urn:microsoft.com/office/officeart/2005/8/layout/cycle2"/>
    <dgm:cxn modelId="{38E07DD6-FC19-4312-8B2E-78FFA6B007C9}" type="presParOf" srcId="{3B4C554B-CF34-4282-82B1-0DC56A866D2C}" destId="{74A3996C-FDD8-4AB4-9DCE-4E0550166FB0}" srcOrd="9" destOrd="0" presId="urn:microsoft.com/office/officeart/2005/8/layout/cycle2"/>
    <dgm:cxn modelId="{E2EC07AE-6DBD-4BBE-A50F-6D61EF1FD013}" type="presParOf" srcId="{74A3996C-FDD8-4AB4-9DCE-4E0550166FB0}" destId="{8F9E5903-EA60-48A5-A3FB-E964E3CE1F43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EE3A3-E0EA-4FB8-AA84-7B30C541D7F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C8111C-4CA7-4AF2-9FF8-CC5A92C57D24}">
      <dgm:prSet/>
      <dgm:spPr/>
      <dgm:t>
        <a:bodyPr/>
        <a:lstStyle/>
        <a:p>
          <a:pPr rtl="0"/>
          <a:r>
            <a:rPr lang="en-US" dirty="0" smtClean="0"/>
            <a:t>C</a:t>
          </a:r>
          <a:r>
            <a:rPr lang="en-US" baseline="-25000" dirty="0" smtClean="0"/>
            <a:t>k</a:t>
          </a:r>
          <a:r>
            <a:rPr lang="en-US" dirty="0" smtClean="0"/>
            <a:t> Hypothesis</a:t>
          </a:r>
          <a:endParaRPr lang="en-US" dirty="0"/>
        </a:p>
      </dgm:t>
    </dgm:pt>
    <dgm:pt modelId="{2152CD6A-FB73-4405-9E2B-1F07D178626D}" type="parTrans" cxnId="{D9412C4B-024B-4520-82A1-E6D290FEA001}">
      <dgm:prSet/>
      <dgm:spPr/>
      <dgm:t>
        <a:bodyPr/>
        <a:lstStyle/>
        <a:p>
          <a:endParaRPr lang="en-US"/>
        </a:p>
      </dgm:t>
    </dgm:pt>
    <dgm:pt modelId="{7412C6F8-CA4B-4DE1-9C4E-2DD94D2B05DF}" type="sibTrans" cxnId="{D9412C4B-024B-4520-82A1-E6D290FEA001}">
      <dgm:prSet/>
      <dgm:spPr/>
      <dgm:t>
        <a:bodyPr/>
        <a:lstStyle/>
        <a:p>
          <a:endParaRPr lang="en-US"/>
        </a:p>
      </dgm:t>
    </dgm:pt>
    <dgm:pt modelId="{219863A9-787F-43D8-8051-CCB5825F687C}">
      <dgm:prSet/>
      <dgm:spPr/>
      <dgm:t>
        <a:bodyPr/>
        <a:lstStyle/>
        <a:p>
          <a:pPr rtl="0"/>
          <a:r>
            <a:rPr lang="en-US" dirty="0" smtClean="0"/>
            <a:t>Head/Shoulder</a:t>
          </a:r>
          <a:endParaRPr lang="en-US" dirty="0"/>
        </a:p>
      </dgm:t>
    </dgm:pt>
    <dgm:pt modelId="{EEFB88B3-CE47-4B8B-BF05-D0383DBF46E8}" type="parTrans" cxnId="{4A2E233C-378D-444B-912E-F1F0EFC136D7}">
      <dgm:prSet/>
      <dgm:spPr/>
      <dgm:t>
        <a:bodyPr/>
        <a:lstStyle/>
        <a:p>
          <a:endParaRPr lang="en-US"/>
        </a:p>
      </dgm:t>
    </dgm:pt>
    <dgm:pt modelId="{9941A25B-B502-44A0-87C6-D84EA1694C84}" type="sibTrans" cxnId="{4A2E233C-378D-444B-912E-F1F0EFC136D7}">
      <dgm:prSet/>
      <dgm:spPr/>
      <dgm:t>
        <a:bodyPr/>
        <a:lstStyle/>
        <a:p>
          <a:endParaRPr lang="en-US"/>
        </a:p>
      </dgm:t>
    </dgm:pt>
    <dgm:pt modelId="{790A8174-3E91-4AC9-A0B9-CD12BF79BCFD}">
      <dgm:prSet/>
      <dgm:spPr/>
      <dgm:t>
        <a:bodyPr/>
        <a:lstStyle/>
        <a:p>
          <a:pPr rtl="0"/>
          <a:r>
            <a:rPr lang="en-US" dirty="0" smtClean="0"/>
            <a:t>Background</a:t>
          </a:r>
          <a:endParaRPr lang="en-US" dirty="0"/>
        </a:p>
      </dgm:t>
    </dgm:pt>
    <dgm:pt modelId="{A136B4E9-5610-486B-8621-9F3FA3C16ADB}" type="parTrans" cxnId="{FBC2023A-8C37-4DE0-A0A9-33F51A29A13B}">
      <dgm:prSet/>
      <dgm:spPr/>
      <dgm:t>
        <a:bodyPr/>
        <a:lstStyle/>
        <a:p>
          <a:endParaRPr lang="en-US"/>
        </a:p>
      </dgm:t>
    </dgm:pt>
    <dgm:pt modelId="{2524D4E7-1C0F-4646-B64D-3A8D12CDB6D6}" type="sibTrans" cxnId="{FBC2023A-8C37-4DE0-A0A9-33F51A29A13B}">
      <dgm:prSet/>
      <dgm:spPr/>
      <dgm:t>
        <a:bodyPr/>
        <a:lstStyle/>
        <a:p>
          <a:endParaRPr lang="en-US"/>
        </a:p>
      </dgm:t>
    </dgm:pt>
    <dgm:pt modelId="{A2B85354-E4E6-4D98-BFC7-0BB4DE2F616B}" type="pres">
      <dgm:prSet presAssocID="{12BEE3A3-E0EA-4FB8-AA84-7B30C541D7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CC7933-42E8-4A4C-9928-7611F31BDC11}" type="pres">
      <dgm:prSet presAssocID="{B8C8111C-4CA7-4AF2-9FF8-CC5A92C57D24}" presName="root" presStyleCnt="0"/>
      <dgm:spPr/>
    </dgm:pt>
    <dgm:pt modelId="{CEDFD233-1FF4-4B46-8B06-539FA230499F}" type="pres">
      <dgm:prSet presAssocID="{B8C8111C-4CA7-4AF2-9FF8-CC5A92C57D24}" presName="rootComposite" presStyleCnt="0"/>
      <dgm:spPr/>
    </dgm:pt>
    <dgm:pt modelId="{3C5CBA75-7346-4E54-8278-80DB467F11E3}" type="pres">
      <dgm:prSet presAssocID="{B8C8111C-4CA7-4AF2-9FF8-CC5A92C57D24}" presName="rootText" presStyleLbl="node1" presStyleIdx="0" presStyleCnt="1"/>
      <dgm:spPr/>
    </dgm:pt>
    <dgm:pt modelId="{8569BC06-1D0D-496B-ABA6-C4D70DE9F5E6}" type="pres">
      <dgm:prSet presAssocID="{B8C8111C-4CA7-4AF2-9FF8-CC5A92C57D24}" presName="rootConnector" presStyleLbl="node1" presStyleIdx="0" presStyleCnt="1"/>
      <dgm:spPr/>
    </dgm:pt>
    <dgm:pt modelId="{9515AEE7-009C-41F6-9D7E-60B0DAD0B695}" type="pres">
      <dgm:prSet presAssocID="{B8C8111C-4CA7-4AF2-9FF8-CC5A92C57D24}" presName="childShape" presStyleCnt="0"/>
      <dgm:spPr/>
    </dgm:pt>
    <dgm:pt modelId="{58687CB6-ED33-4787-9D58-2D998899C2E2}" type="pres">
      <dgm:prSet presAssocID="{EEFB88B3-CE47-4B8B-BF05-D0383DBF46E8}" presName="Name13" presStyleLbl="parChTrans1D2" presStyleIdx="0" presStyleCnt="2"/>
      <dgm:spPr/>
    </dgm:pt>
    <dgm:pt modelId="{A8B34753-DFB0-4CBB-B3BB-0610589B958D}" type="pres">
      <dgm:prSet presAssocID="{219863A9-787F-43D8-8051-CCB5825F687C}" presName="childText" presStyleLbl="bgAcc1" presStyleIdx="0" presStyleCnt="2">
        <dgm:presLayoutVars>
          <dgm:bulletEnabled val="1"/>
        </dgm:presLayoutVars>
      </dgm:prSet>
      <dgm:spPr/>
    </dgm:pt>
    <dgm:pt modelId="{62877550-5CD0-4C9A-A818-EDB8B0E85179}" type="pres">
      <dgm:prSet presAssocID="{A136B4E9-5610-486B-8621-9F3FA3C16ADB}" presName="Name13" presStyleLbl="parChTrans1D2" presStyleIdx="1" presStyleCnt="2"/>
      <dgm:spPr/>
    </dgm:pt>
    <dgm:pt modelId="{0774A889-2D52-4510-93A7-0C084A924BD5}" type="pres">
      <dgm:prSet presAssocID="{790A8174-3E91-4AC9-A0B9-CD12BF79BCFD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A2E233C-378D-444B-912E-F1F0EFC136D7}" srcId="{B8C8111C-4CA7-4AF2-9FF8-CC5A92C57D24}" destId="{219863A9-787F-43D8-8051-CCB5825F687C}" srcOrd="0" destOrd="0" parTransId="{EEFB88B3-CE47-4B8B-BF05-D0383DBF46E8}" sibTransId="{9941A25B-B502-44A0-87C6-D84EA1694C84}"/>
    <dgm:cxn modelId="{EA20777D-E359-4C33-9757-792FFF8F5BAA}" type="presOf" srcId="{A136B4E9-5610-486B-8621-9F3FA3C16ADB}" destId="{62877550-5CD0-4C9A-A818-EDB8B0E85179}" srcOrd="0" destOrd="0" presId="urn:microsoft.com/office/officeart/2005/8/layout/hierarchy3"/>
    <dgm:cxn modelId="{D9412C4B-024B-4520-82A1-E6D290FEA001}" srcId="{12BEE3A3-E0EA-4FB8-AA84-7B30C541D7FF}" destId="{B8C8111C-4CA7-4AF2-9FF8-CC5A92C57D24}" srcOrd="0" destOrd="0" parTransId="{2152CD6A-FB73-4405-9E2B-1F07D178626D}" sibTransId="{7412C6F8-CA4B-4DE1-9C4E-2DD94D2B05DF}"/>
    <dgm:cxn modelId="{711F60E5-9A42-41E8-9E7E-FA3AE7E90D27}" type="presOf" srcId="{EEFB88B3-CE47-4B8B-BF05-D0383DBF46E8}" destId="{58687CB6-ED33-4787-9D58-2D998899C2E2}" srcOrd="0" destOrd="0" presId="urn:microsoft.com/office/officeart/2005/8/layout/hierarchy3"/>
    <dgm:cxn modelId="{546D9F4C-00E1-43B9-972F-99407EF59491}" type="presOf" srcId="{219863A9-787F-43D8-8051-CCB5825F687C}" destId="{A8B34753-DFB0-4CBB-B3BB-0610589B958D}" srcOrd="0" destOrd="0" presId="urn:microsoft.com/office/officeart/2005/8/layout/hierarchy3"/>
    <dgm:cxn modelId="{FBC2023A-8C37-4DE0-A0A9-33F51A29A13B}" srcId="{B8C8111C-4CA7-4AF2-9FF8-CC5A92C57D24}" destId="{790A8174-3E91-4AC9-A0B9-CD12BF79BCFD}" srcOrd="1" destOrd="0" parTransId="{A136B4E9-5610-486B-8621-9F3FA3C16ADB}" sibTransId="{2524D4E7-1C0F-4646-B64D-3A8D12CDB6D6}"/>
    <dgm:cxn modelId="{FCC1B3F5-51C8-4206-A71B-786BD522C91E}" type="presOf" srcId="{12BEE3A3-E0EA-4FB8-AA84-7B30C541D7FF}" destId="{A2B85354-E4E6-4D98-BFC7-0BB4DE2F616B}" srcOrd="0" destOrd="0" presId="urn:microsoft.com/office/officeart/2005/8/layout/hierarchy3"/>
    <dgm:cxn modelId="{6794663A-02BF-4CF9-B478-AD8F8172406E}" type="presOf" srcId="{B8C8111C-4CA7-4AF2-9FF8-CC5A92C57D24}" destId="{8569BC06-1D0D-496B-ABA6-C4D70DE9F5E6}" srcOrd="1" destOrd="0" presId="urn:microsoft.com/office/officeart/2005/8/layout/hierarchy3"/>
    <dgm:cxn modelId="{D61B1B37-BB72-40C8-A563-D409A944B419}" type="presOf" srcId="{B8C8111C-4CA7-4AF2-9FF8-CC5A92C57D24}" destId="{3C5CBA75-7346-4E54-8278-80DB467F11E3}" srcOrd="0" destOrd="0" presId="urn:microsoft.com/office/officeart/2005/8/layout/hierarchy3"/>
    <dgm:cxn modelId="{28E8DCF0-50CB-4F66-B27D-85C1C9254CBE}" type="presOf" srcId="{790A8174-3E91-4AC9-A0B9-CD12BF79BCFD}" destId="{0774A889-2D52-4510-93A7-0C084A924BD5}" srcOrd="0" destOrd="0" presId="urn:microsoft.com/office/officeart/2005/8/layout/hierarchy3"/>
    <dgm:cxn modelId="{EE915BE2-E712-4BCF-8E73-0AFDDD821991}" type="presParOf" srcId="{A2B85354-E4E6-4D98-BFC7-0BB4DE2F616B}" destId="{94CC7933-42E8-4A4C-9928-7611F31BDC11}" srcOrd="0" destOrd="0" presId="urn:microsoft.com/office/officeart/2005/8/layout/hierarchy3"/>
    <dgm:cxn modelId="{02F0F022-E915-49BC-A215-85CDE0FB7EB0}" type="presParOf" srcId="{94CC7933-42E8-4A4C-9928-7611F31BDC11}" destId="{CEDFD233-1FF4-4B46-8B06-539FA230499F}" srcOrd="0" destOrd="0" presId="urn:microsoft.com/office/officeart/2005/8/layout/hierarchy3"/>
    <dgm:cxn modelId="{28AD1E0E-4DA2-44BB-B9DE-96D286641711}" type="presParOf" srcId="{CEDFD233-1FF4-4B46-8B06-539FA230499F}" destId="{3C5CBA75-7346-4E54-8278-80DB467F11E3}" srcOrd="0" destOrd="0" presId="urn:microsoft.com/office/officeart/2005/8/layout/hierarchy3"/>
    <dgm:cxn modelId="{100D8A0F-FC11-49E7-8B4F-07B7E06E1477}" type="presParOf" srcId="{CEDFD233-1FF4-4B46-8B06-539FA230499F}" destId="{8569BC06-1D0D-496B-ABA6-C4D70DE9F5E6}" srcOrd="1" destOrd="0" presId="urn:microsoft.com/office/officeart/2005/8/layout/hierarchy3"/>
    <dgm:cxn modelId="{098E5C61-4BA5-44CB-95FA-1AA11EDBAE80}" type="presParOf" srcId="{94CC7933-42E8-4A4C-9928-7611F31BDC11}" destId="{9515AEE7-009C-41F6-9D7E-60B0DAD0B695}" srcOrd="1" destOrd="0" presId="urn:microsoft.com/office/officeart/2005/8/layout/hierarchy3"/>
    <dgm:cxn modelId="{A278F2DB-7730-40DD-BC24-58C2CD29AF14}" type="presParOf" srcId="{9515AEE7-009C-41F6-9D7E-60B0DAD0B695}" destId="{58687CB6-ED33-4787-9D58-2D998899C2E2}" srcOrd="0" destOrd="0" presId="urn:microsoft.com/office/officeart/2005/8/layout/hierarchy3"/>
    <dgm:cxn modelId="{9BD83460-50B6-46DE-8207-5746D2CDCD44}" type="presParOf" srcId="{9515AEE7-009C-41F6-9D7E-60B0DAD0B695}" destId="{A8B34753-DFB0-4CBB-B3BB-0610589B958D}" srcOrd="1" destOrd="0" presId="urn:microsoft.com/office/officeart/2005/8/layout/hierarchy3"/>
    <dgm:cxn modelId="{BB5D5DCA-7C7D-4A4F-B4D4-506FF89BE56F}" type="presParOf" srcId="{9515AEE7-009C-41F6-9D7E-60B0DAD0B695}" destId="{62877550-5CD0-4C9A-A818-EDB8B0E85179}" srcOrd="2" destOrd="0" presId="urn:microsoft.com/office/officeart/2005/8/layout/hierarchy3"/>
    <dgm:cxn modelId="{86DBCC37-4610-403A-9094-4A839AA5707A}" type="presParOf" srcId="{9515AEE7-009C-41F6-9D7E-60B0DAD0B695}" destId="{0774A889-2D52-4510-93A7-0C084A924BD5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80AA8-1182-48EF-BAAF-9F60DA06D3E2}" type="datetimeFigureOut">
              <a:rPr lang="en-US" smtClean="0"/>
              <a:t>10/2/2008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1113-79AC-4EB8-828E-4461293330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5655D7-5E03-4A8E-BC9C-2906C9E9FDD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, T. Sebastian, G.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Doreto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, N.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Krahnstoever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, J.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Rittscher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, T. Yu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ECCV 2008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Unified Crowd Segmentation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953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Presenter: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Ramin</a:t>
            </a:r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300" endPos="45500" dir="5400000" sy="-100000" algn="bl" rotWithShape="0"/>
                </a:effectLst>
              </a:rPr>
              <a:t>Mehran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M-Step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Enforce Consistency</a:t>
            </a:r>
          </a:p>
          <a:p>
            <a:pPr lvl="1"/>
            <a:r>
              <a:rPr lang="en-US" dirty="0" smtClean="0"/>
              <a:t>Where is the head?</a:t>
            </a:r>
          </a:p>
          <a:p>
            <a:pPr lvl="1"/>
            <a:r>
              <a:rPr lang="en-US" dirty="0" smtClean="0"/>
              <a:t>Contiguous patches</a:t>
            </a:r>
          </a:p>
          <a:p>
            <a:pPr lvl="2"/>
            <a:r>
              <a:rPr lang="en-US" dirty="0" smtClean="0"/>
              <a:t>Path from Patches to the Head</a:t>
            </a:r>
          </a:p>
          <a:p>
            <a:pPr lvl="2"/>
            <a:r>
              <a:rPr lang="en-US" dirty="0" smtClean="0"/>
              <a:t>Dynamic Programming</a:t>
            </a:r>
          </a:p>
          <a:p>
            <a:pPr lvl="2"/>
            <a:r>
              <a:rPr lang="en-US" dirty="0" smtClean="0"/>
              <a:t>Shortest low cost path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092200" cy="29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172200" y="4191000"/>
            <a:ext cx="1371600" cy="914400"/>
            <a:chOff x="3429000" y="3657600"/>
            <a:chExt cx="1600200" cy="1066800"/>
          </a:xfrm>
        </p:grpSpPr>
        <p:sp>
          <p:nvSpPr>
            <p:cNvPr id="10" name="Rounded Rectangle 9"/>
            <p:cNvSpPr/>
            <p:nvPr/>
          </p:nvSpPr>
          <p:spPr>
            <a:xfrm>
              <a:off x="44958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624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290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290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624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58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086600" y="3733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29400" y="3733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72200" y="3733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172200" y="3276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629400" y="3276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86600" y="3276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86600" y="2819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72200" y="2819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629400" y="2819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715000" y="3733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257800" y="3733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257800" y="41910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15000" y="41910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715000" y="46482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57800" y="46482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257800" y="5105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715000" y="5105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257800" y="5562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715000" y="5562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172200" y="51054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705600" y="2286000"/>
            <a:ext cx="762000" cy="762000"/>
          </a:xfrm>
          <a:prstGeom prst="round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  <a:endParaRPr lang="en-US" i="1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05" b="33333"/>
          <a:stretch>
            <a:fillRect/>
          </a:stretch>
        </p:blipFill>
        <p:spPr bwMode="auto">
          <a:xfrm>
            <a:off x="3657600" y="28194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334000" y="2895600"/>
            <a:ext cx="1066800" cy="762000"/>
          </a:xfrm>
          <a:prstGeom prst="round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</a:t>
            </a:r>
            <a:r>
              <a:rPr lang="en-US" i="1" baseline="-25000" dirty="0"/>
              <a:t>m</a:t>
            </a:r>
          </a:p>
        </p:txBody>
      </p:sp>
      <p:sp>
        <p:nvSpPr>
          <p:cNvPr id="52" name="Freeform 51"/>
          <p:cNvSpPr/>
          <p:nvPr/>
        </p:nvSpPr>
        <p:spPr>
          <a:xfrm>
            <a:off x="6877050" y="2733675"/>
            <a:ext cx="438150" cy="2151228"/>
          </a:xfrm>
          <a:custGeom>
            <a:avLst/>
            <a:gdLst>
              <a:gd name="connsiteX0" fmla="*/ 438150 w 438150"/>
              <a:gd name="connsiteY0" fmla="*/ 2133600 h 2151228"/>
              <a:gd name="connsiteX1" fmla="*/ 142875 w 438150"/>
              <a:gd name="connsiteY1" fmla="*/ 2114550 h 2151228"/>
              <a:gd name="connsiteX2" fmla="*/ 104775 w 438150"/>
              <a:gd name="connsiteY2" fmla="*/ 2095500 h 2151228"/>
              <a:gd name="connsiteX3" fmla="*/ 76200 w 438150"/>
              <a:gd name="connsiteY3" fmla="*/ 2066925 h 2151228"/>
              <a:gd name="connsiteX4" fmla="*/ 47625 w 438150"/>
              <a:gd name="connsiteY4" fmla="*/ 2047875 h 2151228"/>
              <a:gd name="connsiteX5" fmla="*/ 28575 w 438150"/>
              <a:gd name="connsiteY5" fmla="*/ 2019300 h 2151228"/>
              <a:gd name="connsiteX6" fmla="*/ 19050 w 438150"/>
              <a:gd name="connsiteY6" fmla="*/ 1990725 h 2151228"/>
              <a:gd name="connsiteX7" fmla="*/ 0 w 438150"/>
              <a:gd name="connsiteY7" fmla="*/ 1952625 h 2151228"/>
              <a:gd name="connsiteX8" fmla="*/ 9525 w 438150"/>
              <a:gd name="connsiteY8" fmla="*/ 1514475 h 2151228"/>
              <a:gd name="connsiteX9" fmla="*/ 19050 w 438150"/>
              <a:gd name="connsiteY9" fmla="*/ 171450 h 2151228"/>
              <a:gd name="connsiteX10" fmla="*/ 57150 w 438150"/>
              <a:gd name="connsiteY10" fmla="*/ 114300 h 2151228"/>
              <a:gd name="connsiteX11" fmla="*/ 66675 w 438150"/>
              <a:gd name="connsiteY11" fmla="*/ 85725 h 2151228"/>
              <a:gd name="connsiteX12" fmla="*/ 95250 w 438150"/>
              <a:gd name="connsiteY12" fmla="*/ 66675 h 2151228"/>
              <a:gd name="connsiteX13" fmla="*/ 114300 w 438150"/>
              <a:gd name="connsiteY13" fmla="*/ 38100 h 2151228"/>
              <a:gd name="connsiteX14" fmla="*/ 142875 w 438150"/>
              <a:gd name="connsiteY14" fmla="*/ 19050 h 2151228"/>
              <a:gd name="connsiteX15" fmla="*/ 161925 w 438150"/>
              <a:gd name="connsiteY15" fmla="*/ 0 h 21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150" h="2151228">
                <a:moveTo>
                  <a:pt x="438150" y="2133600"/>
                </a:moveTo>
                <a:cubicBezTo>
                  <a:pt x="404056" y="2132382"/>
                  <a:pt x="228456" y="2151228"/>
                  <a:pt x="142875" y="2114550"/>
                </a:cubicBezTo>
                <a:cubicBezTo>
                  <a:pt x="129824" y="2108957"/>
                  <a:pt x="116329" y="2103753"/>
                  <a:pt x="104775" y="2095500"/>
                </a:cubicBezTo>
                <a:cubicBezTo>
                  <a:pt x="93814" y="2087670"/>
                  <a:pt x="86548" y="2075549"/>
                  <a:pt x="76200" y="2066925"/>
                </a:cubicBezTo>
                <a:cubicBezTo>
                  <a:pt x="67406" y="2059596"/>
                  <a:pt x="57150" y="2054225"/>
                  <a:pt x="47625" y="2047875"/>
                </a:cubicBezTo>
                <a:cubicBezTo>
                  <a:pt x="41275" y="2038350"/>
                  <a:pt x="33695" y="2029539"/>
                  <a:pt x="28575" y="2019300"/>
                </a:cubicBezTo>
                <a:cubicBezTo>
                  <a:pt x="24085" y="2010320"/>
                  <a:pt x="23005" y="1999953"/>
                  <a:pt x="19050" y="1990725"/>
                </a:cubicBezTo>
                <a:cubicBezTo>
                  <a:pt x="13457" y="1977674"/>
                  <a:pt x="6350" y="1965325"/>
                  <a:pt x="0" y="1952625"/>
                </a:cubicBezTo>
                <a:cubicBezTo>
                  <a:pt x="3175" y="1806575"/>
                  <a:pt x="7963" y="1660551"/>
                  <a:pt x="9525" y="1514475"/>
                </a:cubicBezTo>
                <a:cubicBezTo>
                  <a:pt x="14313" y="1066814"/>
                  <a:pt x="3831" y="618878"/>
                  <a:pt x="19050" y="171450"/>
                </a:cubicBezTo>
                <a:cubicBezTo>
                  <a:pt x="19828" y="148568"/>
                  <a:pt x="49910" y="136020"/>
                  <a:pt x="57150" y="114300"/>
                </a:cubicBezTo>
                <a:cubicBezTo>
                  <a:pt x="60325" y="104775"/>
                  <a:pt x="60403" y="93565"/>
                  <a:pt x="66675" y="85725"/>
                </a:cubicBezTo>
                <a:cubicBezTo>
                  <a:pt x="73826" y="76786"/>
                  <a:pt x="85725" y="73025"/>
                  <a:pt x="95250" y="66675"/>
                </a:cubicBezTo>
                <a:cubicBezTo>
                  <a:pt x="101600" y="57150"/>
                  <a:pt x="106205" y="46195"/>
                  <a:pt x="114300" y="38100"/>
                </a:cubicBezTo>
                <a:cubicBezTo>
                  <a:pt x="122395" y="30005"/>
                  <a:pt x="133936" y="26201"/>
                  <a:pt x="142875" y="19050"/>
                </a:cubicBezTo>
                <a:cubicBezTo>
                  <a:pt x="149887" y="13440"/>
                  <a:pt x="155575" y="6350"/>
                  <a:pt x="161925" y="0"/>
                </a:cubicBezTo>
              </a:path>
            </a:pathLst>
          </a:custGeom>
          <a:ln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8600" y="4191000"/>
            <a:ext cx="35052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dirty="0" smtClean="0"/>
              <a:t>Inconsistent  patches</a:t>
            </a:r>
          </a:p>
          <a:p>
            <a:pPr marL="0" lvl="1" algn="ctr"/>
            <a:endParaRPr lang="en-US" dirty="0">
              <a:sym typeface="Wingdings" pitchFamily="2" charset="2"/>
            </a:endParaRPr>
          </a:p>
          <a:p>
            <a:pPr marL="0" lvl="1" algn="ctr"/>
            <a:endParaRPr lang="en-US" dirty="0" smtClean="0">
              <a:sym typeface="Wingdings" pitchFamily="2" charset="2"/>
            </a:endParaRPr>
          </a:p>
          <a:p>
            <a:pPr marL="0" lvl="1" algn="ctr"/>
            <a:r>
              <a:rPr lang="en-US" dirty="0" smtClean="0">
                <a:sym typeface="Wingdings" pitchFamily="2" charset="2"/>
              </a:rPr>
              <a:t>No </a:t>
            </a:r>
            <a:r>
              <a:rPr lang="en-US" dirty="0" smtClean="0">
                <a:sym typeface="Wingdings" pitchFamily="2" charset="2"/>
              </a:rPr>
              <a:t>Contribution to V (assignment)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>
            <a:off x="1676400" y="44958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6166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Head/Shoulder Body Detection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Strong Classifier out of Weak Classifiers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2590800"/>
            <a:ext cx="6781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Strong Classifier (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s,z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n-US" sz="3200" dirty="0" smtClean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0" y="3581400"/>
            <a:ext cx="9906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Orientation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3581400"/>
            <a:ext cx="9906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Orientation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581400"/>
            <a:ext cx="9906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Orientation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05600" y="3581400"/>
            <a:ext cx="9906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Orientation</a:t>
            </a:r>
            <a:endParaRPr lang="en-US" sz="1200" dirty="0"/>
          </a:p>
        </p:txBody>
      </p:sp>
      <p:sp>
        <p:nvSpPr>
          <p:cNvPr id="14" name="Cross 13"/>
          <p:cNvSpPr/>
          <p:nvPr/>
        </p:nvSpPr>
        <p:spPr>
          <a:xfrm>
            <a:off x="2667000" y="3581400"/>
            <a:ext cx="381000" cy="381000"/>
          </a:xfrm>
          <a:prstGeom prst="plus">
            <a:avLst>
              <a:gd name="adj" fmla="val 39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4419600" y="3581400"/>
            <a:ext cx="381000" cy="381000"/>
          </a:xfrm>
          <a:prstGeom prst="plus">
            <a:avLst>
              <a:gd name="adj" fmla="val 39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6172200" y="3581400"/>
            <a:ext cx="381000" cy="381000"/>
          </a:xfrm>
          <a:prstGeom prst="plus">
            <a:avLst>
              <a:gd name="adj" fmla="val 390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19400" y="4876800"/>
            <a:ext cx="41148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Aggregation of weak Classifiers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  <a:endCxn id="13" idx="2"/>
          </p:cNvCxnSpPr>
          <p:nvPr/>
        </p:nvCxnSpPr>
        <p:spPr>
          <a:xfrm rot="5400000" flipH="1" flipV="1">
            <a:off x="5581650" y="3257550"/>
            <a:ext cx="914400" cy="232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>
          <a:xfrm rot="5400000" flipH="1" flipV="1">
            <a:off x="4705350" y="4133850"/>
            <a:ext cx="9144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9" idx="2"/>
          </p:cNvCxnSpPr>
          <p:nvPr/>
        </p:nvCxnSpPr>
        <p:spPr>
          <a:xfrm rot="16200000" flipV="1">
            <a:off x="3829050" y="3829050"/>
            <a:ext cx="914400" cy="118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0"/>
            <a:endCxn id="8" idx="2"/>
          </p:cNvCxnSpPr>
          <p:nvPr/>
        </p:nvCxnSpPr>
        <p:spPr>
          <a:xfrm rot="16200000" flipV="1">
            <a:off x="2990850" y="2990850"/>
            <a:ext cx="914400" cy="285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3429000"/>
            <a:ext cx="4038600" cy="19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4495800" cy="1752600"/>
          </a:xfrm>
        </p:spPr>
        <p:txBody>
          <a:bodyPr/>
          <a:lstStyle/>
          <a:p>
            <a:r>
              <a:rPr lang="en-US" dirty="0" smtClean="0"/>
              <a:t>Weak </a:t>
            </a:r>
            <a:r>
              <a:rPr lang="en-US" dirty="0" smtClean="0"/>
              <a:t>Classifier </a:t>
            </a:r>
          </a:p>
          <a:p>
            <a:pPr lvl="1"/>
            <a:r>
              <a:rPr lang="en-US" dirty="0" smtClean="0"/>
              <a:t>Ratio of the </a:t>
            </a:r>
            <a:r>
              <a:rPr lang="en-US" dirty="0" smtClean="0"/>
              <a:t>intersection of patch </a:t>
            </a:r>
            <a:r>
              <a:rPr lang="en-US" dirty="0" smtClean="0"/>
              <a:t>and the </a:t>
            </a:r>
            <a:r>
              <a:rPr lang="en-US" dirty="0" smtClean="0"/>
              <a:t>region </a:t>
            </a:r>
            <a:endParaRPr lang="en-US" dirty="0" smtClean="0"/>
          </a:p>
          <a:p>
            <a:pPr lvl="1"/>
            <a:r>
              <a:rPr lang="en-US" dirty="0" err="1" smtClean="0"/>
              <a:t>Sobel</a:t>
            </a:r>
            <a:r>
              <a:rPr lang="en-US" dirty="0" smtClean="0"/>
              <a:t> Orientation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057400"/>
            <a:ext cx="2092200" cy="29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6934200" y="2209800"/>
            <a:ext cx="762000" cy="533400"/>
          </a:xfrm>
          <a:prstGeom prst="round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  <a:endParaRPr lang="en-US" i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248400" y="2133600"/>
            <a:ext cx="1752600" cy="2514600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05600" y="4038600"/>
            <a:ext cx="1371600" cy="914400"/>
            <a:chOff x="3429000" y="3657600"/>
            <a:chExt cx="1600200" cy="1066800"/>
          </a:xfrm>
        </p:grpSpPr>
        <p:sp>
          <p:nvSpPr>
            <p:cNvPr id="13" name="Rounded Rectangle 12"/>
            <p:cNvSpPr/>
            <p:nvPr/>
          </p:nvSpPr>
          <p:spPr>
            <a:xfrm>
              <a:off x="44958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624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290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4290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624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958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/>
                <a:t>z</a:t>
              </a:r>
              <a:r>
                <a:rPr lang="en-US" i="1" baseline="-25000" dirty="0" err="1" smtClean="0"/>
                <a:t>i</a:t>
              </a:r>
              <a:endParaRPr lang="en-US" i="1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05600" y="3124200"/>
            <a:ext cx="1371600" cy="914400"/>
            <a:chOff x="3429000" y="3657600"/>
            <a:chExt cx="1600200" cy="1066800"/>
          </a:xfrm>
        </p:grpSpPr>
        <p:sp>
          <p:nvSpPr>
            <p:cNvPr id="20" name="Rounded Rectangle 19"/>
            <p:cNvSpPr/>
            <p:nvPr/>
          </p:nvSpPr>
          <p:spPr>
            <a:xfrm>
              <a:off x="44958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9624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290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4290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9624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6248400" y="4495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91200" y="44958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791200" y="4038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248400" y="4038600"/>
            <a:ext cx="457200" cy="457200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29200" y="1752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838700" y="24765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958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Needs </a:t>
            </a:r>
          </a:p>
          <a:p>
            <a:pPr algn="ctr"/>
            <a:r>
              <a:rPr lang="en-US" sz="1200" dirty="0" smtClean="0"/>
              <a:t>Camera  Calibration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Affinity?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Patch to Head/Shoulder Affinity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Patch to Patch Affinity</a:t>
            </a:r>
          </a:p>
          <a:p>
            <a:pPr lvl="1"/>
            <a:r>
              <a:rPr lang="en-US" dirty="0" smtClean="0"/>
              <a:t>Histogram matching of colors</a:t>
            </a:r>
          </a:p>
          <a:p>
            <a:pPr lvl="1"/>
            <a:r>
              <a:rPr lang="en-US" dirty="0" smtClean="0"/>
              <a:t>Motion matching of flow</a:t>
            </a:r>
            <a:endParaRPr lang="en-US" dirty="0"/>
          </a:p>
        </p:txBody>
      </p:sp>
      <p:graphicFrame>
        <p:nvGraphicFramePr>
          <p:cNvPr id="9219" name="Content Placeholder 7"/>
          <p:cNvGraphicFramePr>
            <a:graphicFrameLocks noChangeAspect="1"/>
          </p:cNvGraphicFramePr>
          <p:nvPr/>
        </p:nvGraphicFramePr>
        <p:xfrm>
          <a:off x="457200" y="3352800"/>
          <a:ext cx="3581400" cy="732860"/>
        </p:xfrm>
        <a:graphic>
          <a:graphicData uri="http://schemas.openxmlformats.org/presentationml/2006/ole">
            <p:oleObj spid="_x0000_s9219" name="Equation" r:id="rId3" imgW="1117440" imgH="2286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2476500" y="4381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4800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and </a:t>
            </a:r>
          </a:p>
          <a:p>
            <a:pPr algn="ctr"/>
            <a:r>
              <a:rPr lang="en-US" dirty="0" smtClean="0"/>
              <a:t>body bounding box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352800" y="3276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2590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</a:t>
            </a:r>
            <a:endParaRPr lang="en-US" dirty="0"/>
          </a:p>
        </p:txBody>
      </p:sp>
      <p:graphicFrame>
        <p:nvGraphicFramePr>
          <p:cNvPr id="9220" name="Content Placeholder 7"/>
          <p:cNvGraphicFramePr>
            <a:graphicFrameLocks noChangeAspect="1"/>
          </p:cNvGraphicFramePr>
          <p:nvPr/>
        </p:nvGraphicFramePr>
        <p:xfrm>
          <a:off x="4800600" y="3429000"/>
          <a:ext cx="4105275" cy="710416"/>
        </p:xfrm>
        <a:graphic>
          <a:graphicData uri="http://schemas.openxmlformats.org/presentationml/2006/ole">
            <p:oleObj spid="_x0000_s9220" name="Equation" r:id="rId4" imgW="1396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Size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Camera Calibration</a:t>
            </a:r>
          </a:p>
          <a:p>
            <a:r>
              <a:rPr lang="en-US" dirty="0" smtClean="0"/>
              <a:t>Width of the average pedestrian</a:t>
            </a:r>
          </a:p>
          <a:p>
            <a:r>
              <a:rPr lang="en-US" dirty="0" smtClean="0"/>
              <a:t>Large Patches</a:t>
            </a:r>
          </a:p>
          <a:p>
            <a:pPr lvl="1"/>
            <a:r>
              <a:rPr lang="en-US" dirty="0" smtClean="0"/>
              <a:t>Occlusion Handling</a:t>
            </a:r>
          </a:p>
          <a:p>
            <a:r>
              <a:rPr lang="en-US" dirty="0" smtClean="0"/>
              <a:t>Small Patches</a:t>
            </a:r>
          </a:p>
          <a:p>
            <a:pPr lvl="1"/>
            <a:r>
              <a:rPr lang="en-US" dirty="0" smtClean="0"/>
              <a:t>Discrimination of correct and incorrect </a:t>
            </a:r>
            <a:r>
              <a:rPr lang="en-US" dirty="0" err="1" smtClean="0"/>
              <a:t>assigments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33895"/>
          <a:stretch>
            <a:fillRect/>
          </a:stretch>
        </p:blipFill>
        <p:spPr bwMode="auto">
          <a:xfrm>
            <a:off x="838200" y="609600"/>
            <a:ext cx="728765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6105"/>
          <a:stretch>
            <a:fillRect/>
          </a:stretch>
        </p:blipFill>
        <p:spPr bwMode="auto">
          <a:xfrm>
            <a:off x="2667000" y="3657600"/>
            <a:ext cx="36906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Compared to Histogram of Oriented </a:t>
            </a:r>
            <a:r>
              <a:rPr lang="en-US" smtClean="0"/>
              <a:t>Gradient method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Superior mostly because of handling occlusions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76" y="2438400"/>
            <a:ext cx="89462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 Lab @ UCF - Presenter: </a:t>
            </a:r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dirty="0" err="1" smtClean="0"/>
              <a:t>Mehran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Crowd Analysis</a:t>
            </a:r>
          </a:p>
          <a:p>
            <a:pPr lvl="1"/>
            <a:r>
              <a:rPr lang="en-US" dirty="0" smtClean="0"/>
              <a:t>Conventional Approach</a:t>
            </a:r>
          </a:p>
          <a:p>
            <a:pPr lvl="2"/>
            <a:r>
              <a:rPr lang="en-US" dirty="0" smtClean="0"/>
              <a:t>Segmentation</a:t>
            </a:r>
          </a:p>
          <a:p>
            <a:pPr lvl="2"/>
            <a:r>
              <a:rPr lang="en-US" dirty="0" smtClean="0"/>
              <a:t>Object Detection</a:t>
            </a:r>
          </a:p>
          <a:p>
            <a:pPr lvl="2"/>
            <a:r>
              <a:rPr lang="en-US" dirty="0" smtClean="0"/>
              <a:t>Tracking</a:t>
            </a:r>
          </a:p>
          <a:p>
            <a:pPr lvl="2"/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752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52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038600" y="1752600"/>
            <a:ext cx="4572000" cy="3429000"/>
            <a:chOff x="4038600" y="914400"/>
            <a:chExt cx="4572000" cy="3429000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8600" y="91440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reeform 10"/>
            <p:cNvSpPr/>
            <p:nvPr/>
          </p:nvSpPr>
          <p:spPr>
            <a:xfrm flipH="1">
              <a:off x="6324600" y="1143000"/>
              <a:ext cx="45719" cy="1081087"/>
            </a:xfrm>
            <a:custGeom>
              <a:avLst/>
              <a:gdLst>
                <a:gd name="connsiteX0" fmla="*/ 79921 w 79921"/>
                <a:gd name="connsiteY0" fmla="*/ 0 h 800100"/>
                <a:gd name="connsiteX1" fmla="*/ 65633 w 79921"/>
                <a:gd name="connsiteY1" fmla="*/ 314325 h 800100"/>
                <a:gd name="connsiteX2" fmla="*/ 37058 w 79921"/>
                <a:gd name="connsiteY2" fmla="*/ 400050 h 800100"/>
                <a:gd name="connsiteX3" fmla="*/ 8483 w 79921"/>
                <a:gd name="connsiteY3" fmla="*/ 442912 h 800100"/>
                <a:gd name="connsiteX4" fmla="*/ 8483 w 79921"/>
                <a:gd name="connsiteY4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21" h="800100">
                  <a:moveTo>
                    <a:pt x="79921" y="0"/>
                  </a:moveTo>
                  <a:cubicBezTo>
                    <a:pt x="75158" y="104775"/>
                    <a:pt x="76807" y="210039"/>
                    <a:pt x="65633" y="314325"/>
                  </a:cubicBezTo>
                  <a:cubicBezTo>
                    <a:pt x="62424" y="344274"/>
                    <a:pt x="53766" y="374988"/>
                    <a:pt x="37058" y="400050"/>
                  </a:cubicBezTo>
                  <a:cubicBezTo>
                    <a:pt x="27533" y="414337"/>
                    <a:pt x="9706" y="425784"/>
                    <a:pt x="8483" y="442912"/>
                  </a:cubicBezTo>
                  <a:cubicBezTo>
                    <a:pt x="0" y="561672"/>
                    <a:pt x="8483" y="681037"/>
                    <a:pt x="8483" y="800100"/>
                  </a:cubicBezTo>
                </a:path>
              </a:pathLst>
            </a:custGeom>
            <a:ln w="38100">
              <a:solidFill>
                <a:srgbClr val="FFFF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Ideas: a Robust Algorithm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1143000" y="1752600"/>
          <a:ext cx="7013448" cy="366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CV Lab @ UCF - Presenter: </a:t>
            </a:r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dirty="0" err="1" smtClean="0"/>
              <a:t>Mehran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Bottom up</a:t>
            </a:r>
          </a:p>
          <a:p>
            <a:pPr lvl="1"/>
            <a:r>
              <a:rPr lang="en-US" dirty="0" smtClean="0"/>
              <a:t>Low level feature grouping</a:t>
            </a:r>
          </a:p>
          <a:p>
            <a:pPr lvl="1"/>
            <a:r>
              <a:rPr lang="en-US" dirty="0" smtClean="0"/>
              <a:t>Whole body classifiers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 down</a:t>
            </a:r>
          </a:p>
          <a:p>
            <a:pPr lvl="1"/>
            <a:r>
              <a:rPr lang="en-US" dirty="0" smtClean="0"/>
              <a:t>Background segmentation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BOTH!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267200" y="1752600"/>
            <a:ext cx="1219200" cy="1115290"/>
            <a:chOff x="6449290" y="1704110"/>
            <a:chExt cx="1219200" cy="1115290"/>
          </a:xfrm>
        </p:grpSpPr>
        <p:sp>
          <p:nvSpPr>
            <p:cNvPr id="7" name="Down Arrow 6"/>
            <p:cNvSpPr/>
            <p:nvPr/>
          </p:nvSpPr>
          <p:spPr>
            <a:xfrm rot="10800000">
              <a:off x="6781800" y="1981200"/>
              <a:ext cx="533400" cy="609600"/>
            </a:xfrm>
            <a:prstGeom prst="downArrow">
              <a:avLst/>
            </a:prstGeom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449290" y="1704110"/>
              <a:ext cx="1219200" cy="1115290"/>
              <a:chOff x="6449290" y="1704110"/>
              <a:chExt cx="1219200" cy="111529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threePt" dir="t"/>
            </a:scene3d>
          </p:grpSpPr>
          <p:grpSp>
            <p:nvGrpSpPr>
              <p:cNvPr id="17" name="Group 16"/>
              <p:cNvGrpSpPr/>
              <p:nvPr/>
            </p:nvGrpSpPr>
            <p:grpSpPr>
              <a:xfrm>
                <a:off x="6747165" y="2667000"/>
                <a:ext cx="609600" cy="152400"/>
                <a:chOff x="6705600" y="2667000"/>
                <a:chExt cx="609600" cy="1524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449290" y="1704110"/>
                <a:ext cx="1219200" cy="228600"/>
                <a:chOff x="6705600" y="2667000"/>
                <a:chExt cx="609600" cy="1524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2" name="Group 61"/>
          <p:cNvGrpSpPr/>
          <p:nvPr/>
        </p:nvGrpSpPr>
        <p:grpSpPr>
          <a:xfrm>
            <a:off x="5715000" y="2819400"/>
            <a:ext cx="1219200" cy="1115290"/>
            <a:chOff x="6477000" y="2757055"/>
            <a:chExt cx="1219200" cy="1115290"/>
          </a:xfrm>
        </p:grpSpPr>
        <p:sp>
          <p:nvSpPr>
            <p:cNvPr id="8" name="Down Arrow 7"/>
            <p:cNvSpPr/>
            <p:nvPr/>
          </p:nvSpPr>
          <p:spPr>
            <a:xfrm>
              <a:off x="6781800" y="3048000"/>
              <a:ext cx="533400" cy="609600"/>
            </a:xfrm>
            <a:prstGeom prst="downArrow">
              <a:avLst/>
            </a:prstGeom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22"/>
            <p:cNvGrpSpPr/>
            <p:nvPr/>
          </p:nvGrpSpPr>
          <p:grpSpPr>
            <a:xfrm>
              <a:off x="6477000" y="2757055"/>
              <a:ext cx="1219200" cy="1115290"/>
              <a:chOff x="6449290" y="1704110"/>
              <a:chExt cx="1219200" cy="111529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threePt" dir="t"/>
            </a:scene3d>
          </p:grpSpPr>
          <p:grpSp>
            <p:nvGrpSpPr>
              <p:cNvPr id="52" name="Group 16"/>
              <p:cNvGrpSpPr/>
              <p:nvPr/>
            </p:nvGrpSpPr>
            <p:grpSpPr>
              <a:xfrm>
                <a:off x="6747165" y="2667000"/>
                <a:ext cx="609600" cy="152400"/>
                <a:chOff x="6705600" y="2667000"/>
                <a:chExt cx="609600" cy="1524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17"/>
              <p:cNvGrpSpPr/>
              <p:nvPr/>
            </p:nvGrpSpPr>
            <p:grpSpPr>
              <a:xfrm>
                <a:off x="6449290" y="1704110"/>
                <a:ext cx="1219200" cy="228600"/>
                <a:chOff x="6705600" y="2667000"/>
                <a:chExt cx="609600" cy="1524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6324600" y="4419600"/>
            <a:ext cx="1828799" cy="1115290"/>
            <a:chOff x="6248401" y="4066305"/>
            <a:chExt cx="1828799" cy="1115290"/>
          </a:xfrm>
        </p:grpSpPr>
        <p:grpSp>
          <p:nvGrpSpPr>
            <p:cNvPr id="12" name="Group 11"/>
            <p:cNvGrpSpPr/>
            <p:nvPr/>
          </p:nvGrpSpPr>
          <p:grpSpPr>
            <a:xfrm>
              <a:off x="6248401" y="4343400"/>
              <a:ext cx="1828799" cy="644235"/>
              <a:chOff x="6248401" y="4343400"/>
              <a:chExt cx="1828799" cy="644235"/>
            </a:xfrm>
            <a:scene3d>
              <a:camera prst="perspectiveHeroicExtremeLeftFacing"/>
              <a:lightRig rig="threePt" dir="t"/>
            </a:scene3d>
          </p:grpSpPr>
          <p:sp>
            <p:nvSpPr>
              <p:cNvPr id="9" name="Down Arrow 8"/>
              <p:cNvSpPr/>
              <p:nvPr/>
            </p:nvSpPr>
            <p:spPr>
              <a:xfrm rot="10800000">
                <a:off x="6248401" y="4343400"/>
                <a:ext cx="533400" cy="609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7543800" y="4378035"/>
                <a:ext cx="533400" cy="609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ross 10"/>
              <p:cNvSpPr/>
              <p:nvPr/>
            </p:nvSpPr>
            <p:spPr>
              <a:xfrm>
                <a:off x="7010400" y="4495800"/>
                <a:ext cx="381000" cy="381000"/>
              </a:xfrm>
              <a:prstGeom prst="plus">
                <a:avLst>
                  <a:gd name="adj" fmla="val 3954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22"/>
            <p:cNvGrpSpPr/>
            <p:nvPr/>
          </p:nvGrpSpPr>
          <p:grpSpPr>
            <a:xfrm>
              <a:off x="6532420" y="4066305"/>
              <a:ext cx="1219200" cy="1115290"/>
              <a:chOff x="6449290" y="1704110"/>
              <a:chExt cx="1219200" cy="1115290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HeroicExtremeLeftFacing"/>
              <a:lightRig rig="threePt" dir="t"/>
            </a:scene3d>
          </p:grpSpPr>
          <p:grpSp>
            <p:nvGrpSpPr>
              <p:cNvPr id="66" name="Group 16"/>
              <p:cNvGrpSpPr/>
              <p:nvPr/>
            </p:nvGrpSpPr>
            <p:grpSpPr>
              <a:xfrm>
                <a:off x="6747165" y="2667000"/>
                <a:ext cx="609600" cy="152400"/>
                <a:chOff x="6705600" y="2667000"/>
                <a:chExt cx="609600" cy="152400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17"/>
              <p:cNvGrpSpPr/>
              <p:nvPr/>
            </p:nvGrpSpPr>
            <p:grpSpPr>
              <a:xfrm>
                <a:off x="6449290" y="1704110"/>
                <a:ext cx="1219200" cy="228600"/>
                <a:chOff x="6705600" y="2667000"/>
                <a:chExt cx="609600" cy="15240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71628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0104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8580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705600" y="2667000"/>
                  <a:ext cx="152400" cy="152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</a:t>
            </a:r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400" y="3962400"/>
            <a:ext cx="5082732" cy="1225944"/>
            <a:chOff x="838200" y="3962400"/>
            <a:chExt cx="5082732" cy="12259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200" y="3962400"/>
              <a:ext cx="2924176" cy="12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33800" y="3962400"/>
              <a:ext cx="2187132" cy="122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of Patches to Hypotheses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05000"/>
            <a:ext cx="2092200" cy="29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191000" y="2057400"/>
            <a:ext cx="762000" cy="533400"/>
          </a:xfrm>
          <a:prstGeom prst="round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  <a:endParaRPr lang="en-US" i="1" baseline="-25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733800" y="3810000"/>
            <a:ext cx="1371600" cy="914400"/>
            <a:chOff x="3429000" y="3657600"/>
            <a:chExt cx="1600200" cy="1066800"/>
          </a:xfrm>
        </p:grpSpPr>
        <p:sp>
          <p:nvSpPr>
            <p:cNvPr id="11" name="Rounded Rectangle 10"/>
            <p:cNvSpPr/>
            <p:nvPr/>
          </p:nvSpPr>
          <p:spPr>
            <a:xfrm>
              <a:off x="44958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</a:rPr>
                <a:t>z</a:t>
              </a:r>
              <a:r>
                <a:rPr lang="en-US" baseline="-25000" dirty="0" err="1" smtClean="0">
                  <a:solidFill>
                    <a:schemeClr val="accent1">
                      <a:lumMod val="50000"/>
                    </a:schemeClr>
                  </a:solidFill>
                </a:rPr>
                <a:t>j</a:t>
              </a:r>
              <a:endParaRPr lang="en-US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624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29000" y="41910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290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>
                  <a:solidFill>
                    <a:schemeClr val="accent1">
                      <a:lumMod val="50000"/>
                    </a:schemeClr>
                  </a:solidFill>
                </a:rPr>
                <a:t>z</a:t>
              </a:r>
              <a:r>
                <a:rPr lang="en-US" i="1" baseline="-25000" dirty="0" err="1" smtClean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endParaRPr lang="en-US" i="1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9624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5800" y="3657600"/>
              <a:ext cx="533400" cy="533400"/>
            </a:xfrm>
            <a:prstGeom prst="roundRect">
              <a:avLst/>
            </a:prstGeom>
            <a:solidFill>
              <a:srgbClr val="0070C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Curved Connector 25"/>
          <p:cNvCxnSpPr>
            <a:stCxn id="10" idx="1"/>
            <a:endCxn id="14" idx="1"/>
          </p:cNvCxnSpPr>
          <p:nvPr/>
        </p:nvCxnSpPr>
        <p:spPr>
          <a:xfrm rot="10800000" flipV="1">
            <a:off x="3733800" y="2324100"/>
            <a:ext cx="457200" cy="1714500"/>
          </a:xfrm>
          <a:prstGeom prst="curvedConnector3">
            <a:avLst>
              <a:gd name="adj1" fmla="val 219697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4600" y="2971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</a:t>
            </a:r>
            <a:endParaRPr lang="en-US" i="1" dirty="0"/>
          </a:p>
        </p:txBody>
      </p:sp>
      <p:cxnSp>
        <p:nvCxnSpPr>
          <p:cNvPr id="33" name="Curved Connector 32"/>
          <p:cNvCxnSpPr>
            <a:stCxn id="11" idx="2"/>
            <a:endCxn id="14" idx="2"/>
          </p:cNvCxnSpPr>
          <p:nvPr/>
        </p:nvCxnSpPr>
        <p:spPr>
          <a:xfrm rot="5400000" flipH="1">
            <a:off x="4191000" y="4038600"/>
            <a:ext cx="457200" cy="914400"/>
          </a:xfrm>
          <a:prstGeom prst="curvedConnector3">
            <a:avLst>
              <a:gd name="adj1" fmla="val -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624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(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62200" y="5540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Top Down </a:t>
            </a:r>
            <a:r>
              <a:rPr lang="en-US" sz="2000" dirty="0" smtClean="0">
                <a:sym typeface="Wingdings" pitchFamily="2" charset="2"/>
              </a:rPr>
              <a:t> Head/Shoulder Detection</a:t>
            </a:r>
            <a:endParaRPr lang="en-US" sz="20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Bottom up  Patch Affinities</a:t>
            </a:r>
            <a:endParaRPr lang="en-US" sz="2000" dirty="0"/>
          </a:p>
        </p:txBody>
      </p:sp>
      <p:graphicFrame>
        <p:nvGraphicFramePr>
          <p:cNvPr id="37" name="Diagram 36"/>
          <p:cNvGraphicFramePr/>
          <p:nvPr/>
        </p:nvGraphicFramePr>
        <p:xfrm>
          <a:off x="5715000" y="19050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381000" y="1371600"/>
            <a:ext cx="1607125" cy="838200"/>
            <a:chOff x="79245" y="149353"/>
            <a:chExt cx="1380641" cy="1380641"/>
          </a:xfrm>
        </p:grpSpPr>
        <p:sp>
          <p:nvSpPr>
            <p:cNvPr id="45" name="Oval 44"/>
            <p:cNvSpPr/>
            <p:nvPr/>
          </p:nvSpPr>
          <p:spPr>
            <a:xfrm>
              <a:off x="79245" y="149353"/>
              <a:ext cx="1380641" cy="1380641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281435" y="351543"/>
              <a:ext cx="976261" cy="976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Head-Shoulder Detection</a:t>
              </a:r>
              <a:endParaRPr lang="en-US" sz="14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804603" y="2437362"/>
            <a:ext cx="762000" cy="542406"/>
            <a:chOff x="1606785" y="606686"/>
            <a:chExt cx="353891" cy="465966"/>
          </a:xfrm>
        </p:grpSpPr>
        <p:sp>
          <p:nvSpPr>
            <p:cNvPr id="43" name="Right Arrow 42"/>
            <p:cNvSpPr/>
            <p:nvPr/>
          </p:nvSpPr>
          <p:spPr>
            <a:xfrm rot="21599986">
              <a:off x="1606785" y="606686"/>
              <a:ext cx="353891" cy="4659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6"/>
            <p:cNvSpPr/>
            <p:nvPr/>
          </p:nvSpPr>
          <p:spPr>
            <a:xfrm rot="21599986">
              <a:off x="1606785" y="699879"/>
              <a:ext cx="247724" cy="27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7925" y="3124200"/>
            <a:ext cx="1607125" cy="838200"/>
            <a:chOff x="1298445" y="454153"/>
            <a:chExt cx="1380641" cy="1380641"/>
          </a:xfrm>
        </p:grpSpPr>
        <p:sp>
          <p:nvSpPr>
            <p:cNvPr id="41" name="Oval 40"/>
            <p:cNvSpPr/>
            <p:nvPr/>
          </p:nvSpPr>
          <p:spPr>
            <a:xfrm>
              <a:off x="1298445" y="454153"/>
              <a:ext cx="1380641" cy="1380641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266801"/>
                <a:satOff val="1309"/>
                <a:lumOff val="-2402"/>
                <a:alphaOff val="0"/>
              </a:schemeClr>
            </a:fillRef>
            <a:effectRef idx="1">
              <a:schemeClr val="accent2">
                <a:hueOff val="-2266801"/>
                <a:satOff val="1309"/>
                <a:lumOff val="-2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8"/>
            <p:cNvSpPr/>
            <p:nvPr/>
          </p:nvSpPr>
          <p:spPr>
            <a:xfrm>
              <a:off x="1500635" y="656343"/>
              <a:ext cx="976261" cy="976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Assigning Patches to Heads</a:t>
              </a:r>
              <a:endParaRPr lang="en-US" sz="1400" kern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7925" y="4814455"/>
            <a:ext cx="1607125" cy="838200"/>
            <a:chOff x="4194043" y="149358"/>
            <a:chExt cx="1380641" cy="1380641"/>
          </a:xfrm>
        </p:grpSpPr>
        <p:sp>
          <p:nvSpPr>
            <p:cNvPr id="48" name="Oval 47"/>
            <p:cNvSpPr/>
            <p:nvPr/>
          </p:nvSpPr>
          <p:spPr>
            <a:xfrm>
              <a:off x="4194043" y="149358"/>
              <a:ext cx="1380641" cy="1380641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533601"/>
                <a:satOff val="2618"/>
                <a:lumOff val="-4804"/>
                <a:alphaOff val="0"/>
              </a:schemeClr>
            </a:fillRef>
            <a:effectRef idx="1">
              <a:schemeClr val="accent2">
                <a:hueOff val="-4533601"/>
                <a:satOff val="2618"/>
                <a:lumOff val="-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4396233" y="351548"/>
              <a:ext cx="976261" cy="976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Grouping Patches</a:t>
              </a:r>
              <a:endParaRPr lang="en-US" sz="14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885312" y="4217333"/>
            <a:ext cx="643317" cy="465966"/>
            <a:chOff x="3659122" y="606689"/>
            <a:chExt cx="363471" cy="465966"/>
          </a:xfrm>
        </p:grpSpPr>
        <p:sp>
          <p:nvSpPr>
            <p:cNvPr id="51" name="Right Arrow 50"/>
            <p:cNvSpPr/>
            <p:nvPr/>
          </p:nvSpPr>
          <p:spPr>
            <a:xfrm rot="23">
              <a:off x="3659122" y="606689"/>
              <a:ext cx="363471" cy="46596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266801"/>
                <a:satOff val="1309"/>
                <a:lumOff val="-2402"/>
                <a:alphaOff val="0"/>
              </a:schemeClr>
            </a:fillRef>
            <a:effectRef idx="1">
              <a:schemeClr val="accent2">
                <a:hueOff val="-2266801"/>
                <a:satOff val="1309"/>
                <a:lumOff val="-2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ight Arrow 4"/>
            <p:cNvSpPr/>
            <p:nvPr/>
          </p:nvSpPr>
          <p:spPr>
            <a:xfrm rot="23">
              <a:off x="3659122" y="699882"/>
              <a:ext cx="254430" cy="27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likely is the assignment a patch to a head</a:t>
            </a:r>
          </a:p>
          <a:p>
            <a:r>
              <a:rPr lang="en-US" dirty="0" smtClean="0"/>
              <a:t>E-M Steps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2209800"/>
            <a:ext cx="8077200" cy="1525032"/>
            <a:chOff x="457200" y="2209800"/>
            <a:chExt cx="8077200" cy="152503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209800"/>
              <a:ext cx="8077200" cy="99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13"/>
            <p:cNvGrpSpPr/>
            <p:nvPr/>
          </p:nvGrpSpPr>
          <p:grpSpPr>
            <a:xfrm>
              <a:off x="1536700" y="3022600"/>
              <a:ext cx="6845300" cy="712232"/>
              <a:chOff x="1536700" y="3022600"/>
              <a:chExt cx="6845300" cy="712232"/>
            </a:xfrm>
          </p:grpSpPr>
          <p:sp>
            <p:nvSpPr>
              <p:cNvPr id="10" name="Left Brace 9"/>
              <p:cNvSpPr/>
              <p:nvPr/>
            </p:nvSpPr>
            <p:spPr>
              <a:xfrm rot="16200000">
                <a:off x="3086100" y="1993900"/>
                <a:ext cx="381000" cy="2438400"/>
              </a:xfrm>
              <a:prstGeom prst="leftBrace">
                <a:avLst>
                  <a:gd name="adj1" fmla="val 41666"/>
                  <a:gd name="adj2" fmla="val 48889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Brace 10"/>
              <p:cNvSpPr/>
              <p:nvPr/>
            </p:nvSpPr>
            <p:spPr>
              <a:xfrm rot="16200000">
                <a:off x="6400800" y="1447800"/>
                <a:ext cx="381000" cy="3581400"/>
              </a:xfrm>
              <a:prstGeom prst="leftBrace">
                <a:avLst>
                  <a:gd name="adj1" fmla="val 41666"/>
                  <a:gd name="adj2" fmla="val 48889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36700" y="3365500"/>
                <a:ext cx="342900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Is it likely </a:t>
                </a:r>
                <a:r>
                  <a:rPr lang="en-US" b="1" dirty="0" smtClean="0"/>
                  <a:t>near</a:t>
                </a:r>
                <a:r>
                  <a:rPr lang="en-US" dirty="0" smtClean="0"/>
                  <a:t> the head?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41900" y="3365500"/>
                <a:ext cx="3048000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Is it like </a:t>
                </a:r>
                <a:r>
                  <a:rPr lang="en-US" b="1" dirty="0" smtClean="0"/>
                  <a:t>neighboring</a:t>
                </a:r>
                <a:r>
                  <a:rPr lang="en-US" dirty="0" smtClean="0"/>
                  <a:t> patches?</a:t>
                </a:r>
                <a:endParaRPr lang="en-US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981200" y="3809998"/>
            <a:ext cx="4114800" cy="1066801"/>
            <a:chOff x="1981200" y="3809998"/>
            <a:chExt cx="4114800" cy="1066801"/>
          </a:xfrm>
        </p:grpSpPr>
        <p:sp>
          <p:nvSpPr>
            <p:cNvPr id="16" name="TextBox 15"/>
            <p:cNvSpPr txBox="1"/>
            <p:nvPr/>
          </p:nvSpPr>
          <p:spPr>
            <a:xfrm>
              <a:off x="1981200" y="3886198"/>
              <a:ext cx="13716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Consistency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809998"/>
              <a:ext cx="15240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Assignment </a:t>
              </a:r>
            </a:p>
            <a:p>
              <a:pPr algn="ctr"/>
              <a:r>
                <a:rPr lang="en-US" dirty="0" smtClean="0"/>
                <a:t>indicator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3886198"/>
              <a:ext cx="9144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Affinity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17" idx="2"/>
            </p:cNvCxnSpPr>
            <p:nvPr/>
          </p:nvCxnSpPr>
          <p:spPr>
            <a:xfrm rot="5400000">
              <a:off x="4628465" y="4171264"/>
              <a:ext cx="420471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8" idx="2"/>
            </p:cNvCxnSpPr>
            <p:nvPr/>
          </p:nvCxnSpPr>
          <p:spPr>
            <a:xfrm rot="5400000">
              <a:off x="3461266" y="4299464"/>
              <a:ext cx="54506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2"/>
            </p:cNvCxnSpPr>
            <p:nvPr/>
          </p:nvCxnSpPr>
          <p:spPr>
            <a:xfrm rot="16200000" flipH="1">
              <a:off x="2603332" y="4319198"/>
              <a:ext cx="508336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E-Step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5943600" cy="73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09600" y="2667000"/>
          <a:ext cx="4572000" cy="893550"/>
        </p:xfrm>
        <a:graphic>
          <a:graphicData uri="http://schemas.openxmlformats.org/presentationml/2006/ole">
            <p:oleObj spid="_x0000_s5123" name="Equation" r:id="rId4" imgW="1396800" imgH="380880" progId="Equation.3">
              <p:embed/>
            </p:oleObj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5638800" y="2438400"/>
            <a:ext cx="3048000" cy="2830513"/>
            <a:chOff x="5638800" y="3124200"/>
            <a:chExt cx="3048000" cy="2830513"/>
          </a:xfrm>
        </p:grpSpPr>
        <p:sp>
          <p:nvSpPr>
            <p:cNvPr id="17" name="Double Bracket 16"/>
            <p:cNvSpPr/>
            <p:nvPr/>
          </p:nvSpPr>
          <p:spPr>
            <a:xfrm>
              <a:off x="6629400" y="3276600"/>
              <a:ext cx="2057400" cy="1752600"/>
            </a:xfrm>
            <a:prstGeom prst="bracketPair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7239794" y="4191000"/>
              <a:ext cx="18280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934994" y="4191000"/>
              <a:ext cx="18280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629400" y="44196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29400" y="47244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7810500" y="4343400"/>
              <a:ext cx="381000" cy="457200"/>
            </a:xfrm>
            <a:prstGeom prst="roundRect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Content Placeholder 35"/>
            <p:cNvGraphicFramePr>
              <a:graphicFrameLocks noChangeAspect="1"/>
            </p:cNvGraphicFramePr>
            <p:nvPr>
              <p:ph sz="quarter" idx="1"/>
            </p:nvPr>
          </p:nvGraphicFramePr>
          <p:xfrm>
            <a:off x="6172200" y="5572125"/>
            <a:ext cx="2482850" cy="382588"/>
          </p:xfrm>
          <a:graphic>
            <a:graphicData uri="http://schemas.openxmlformats.org/presentationml/2006/ole">
              <p:oleObj spid="_x0000_s5124" name="Equation" r:id="rId5" imgW="1485720" imgH="228600" progId="Equation.3">
                <p:embed/>
              </p:oleObj>
            </a:graphicData>
          </a:graphic>
        </p:graphicFrame>
        <p:cxnSp>
          <p:nvCxnSpPr>
            <p:cNvPr id="38" name="Shape 37"/>
            <p:cNvCxnSpPr/>
            <p:nvPr/>
          </p:nvCxnSpPr>
          <p:spPr>
            <a:xfrm rot="5400000" flipH="1" flipV="1">
              <a:off x="7315200" y="4800600"/>
              <a:ext cx="914400" cy="457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5638800" y="3886200"/>
            <a:ext cx="1092200" cy="520700"/>
          </p:xfrm>
          <a:graphic>
            <a:graphicData uri="http://schemas.openxmlformats.org/presentationml/2006/ole">
              <p:oleObj spid="_x0000_s5125" name="Equation" r:id="rId6" imgW="266400" imgH="177480" progId="Equation.3">
                <p:embed/>
              </p:oleObj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7848600" y="3124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</a:t>
              </a:r>
              <a:endParaRPr lang="en-US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29400" y="4394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i</a:t>
              </a:r>
              <a:endParaRPr lang="en-US" i="1" dirty="0"/>
            </a:p>
          </p:txBody>
        </p:sp>
      </p:grpSp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762000" y="3581400"/>
          <a:ext cx="3121026" cy="520700"/>
        </p:xfrm>
        <a:graphic>
          <a:graphicData uri="http://schemas.openxmlformats.org/presentationml/2006/ole">
            <p:oleObj spid="_x0000_s5126" name="Equation" r:id="rId7" imgW="761760" imgH="177480" progId="Equation.3">
              <p:embed/>
            </p:oleObj>
          </a:graphicData>
        </a:graphic>
      </p:graphicFrame>
      <p:sp>
        <p:nvSpPr>
          <p:cNvPr id="53" name="Rectangle 52"/>
          <p:cNvSpPr/>
          <p:nvPr/>
        </p:nvSpPr>
        <p:spPr>
          <a:xfrm>
            <a:off x="609600" y="4191000"/>
            <a:ext cx="3276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 the expectations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E-Step affect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CV Lab @ UCF - Presenter: Ramin Mehran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55D7-5E03-4A8E-BC9C-2906C9E9FDD4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199"/>
            <a:ext cx="4038600" cy="472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574800"/>
            <a:ext cx="40844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535</TotalTime>
  <Words>484</Words>
  <Application>Microsoft Office PowerPoint</Application>
  <PresentationFormat>On-screen Show (4:3)</PresentationFormat>
  <Paragraphs>163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Microsoft Equation 3.0</vt:lpstr>
      <vt:lpstr>Unified Crowd Segmentation</vt:lpstr>
      <vt:lpstr>Goal: Segmentation</vt:lpstr>
      <vt:lpstr>Ideas: a Robust Algorithm</vt:lpstr>
      <vt:lpstr>Approaches</vt:lpstr>
      <vt:lpstr>Algorithm Overview</vt:lpstr>
      <vt:lpstr>Affinity of Patches to Hypotheses </vt:lpstr>
      <vt:lpstr>Maximum Likelihood</vt:lpstr>
      <vt:lpstr>E-Step</vt:lpstr>
      <vt:lpstr>E-Step affect</vt:lpstr>
      <vt:lpstr>M-Step</vt:lpstr>
      <vt:lpstr>Head/Shoulder Body Detection</vt:lpstr>
      <vt:lpstr>Weak Classifier</vt:lpstr>
      <vt:lpstr>What’s the Affinity?</vt:lpstr>
      <vt:lpstr>Patch Size</vt:lpstr>
      <vt:lpstr>Sample Results </vt:lpstr>
      <vt:lpstr>Results</vt:lpstr>
      <vt:lpstr>Thank you!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Crowd Segmentation</dc:title>
  <dc:creator>Ramin</dc:creator>
  <cp:lastModifiedBy>Ramin</cp:lastModifiedBy>
  <cp:revision>18</cp:revision>
  <dcterms:created xsi:type="dcterms:W3CDTF">2008-10-02T13:44:00Z</dcterms:created>
  <dcterms:modified xsi:type="dcterms:W3CDTF">2008-10-02T22:40:00Z</dcterms:modified>
</cp:coreProperties>
</file>