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EEF39-8C5F-4D6D-A51E-7872896EA58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1ACE332-A844-4DBE-B60F-3553F17E22BD}">
      <dgm:prSet phldrT="[Text]"/>
      <dgm:spPr/>
      <dgm:t>
        <a:bodyPr/>
        <a:lstStyle/>
        <a:p>
          <a:r>
            <a:rPr lang="en-US" dirty="0" smtClean="0"/>
            <a:t>Original</a:t>
          </a:r>
          <a:endParaRPr lang="en-US" dirty="0"/>
        </a:p>
      </dgm:t>
    </dgm:pt>
    <dgm:pt modelId="{BF7BB248-4A3F-42A1-AF9C-3A015C244483}" type="parTrans" cxnId="{2FFBBB36-9971-4FD0-8752-26FD40764653}">
      <dgm:prSet/>
      <dgm:spPr/>
      <dgm:t>
        <a:bodyPr/>
        <a:lstStyle/>
        <a:p>
          <a:endParaRPr lang="en-US"/>
        </a:p>
      </dgm:t>
    </dgm:pt>
    <dgm:pt modelId="{A8187D37-289E-44AE-BE23-F26CFC7C71DF}" type="sibTrans" cxnId="{2FFBBB36-9971-4FD0-8752-26FD40764653}">
      <dgm:prSet/>
      <dgm:spPr/>
      <dgm:t>
        <a:bodyPr/>
        <a:lstStyle/>
        <a:p>
          <a:endParaRPr lang="en-US"/>
        </a:p>
      </dgm:t>
    </dgm:pt>
    <dgm:pt modelId="{1BCEE790-430D-47FE-BF32-3CF8B8603C84}">
      <dgm:prSet phldrT="[Text]"/>
      <dgm:spPr/>
      <dgm:t>
        <a:bodyPr/>
        <a:lstStyle/>
        <a:p>
          <a:r>
            <a:rPr lang="en-US" dirty="0" smtClean="0"/>
            <a:t>K=3</a:t>
          </a:r>
          <a:endParaRPr lang="en-US" dirty="0"/>
        </a:p>
      </dgm:t>
    </dgm:pt>
    <dgm:pt modelId="{3B12E53A-83C8-4B52-972F-E0CB57F06B4E}" type="parTrans" cxnId="{89706981-F8C2-4D3D-8E5E-591AD2084A50}">
      <dgm:prSet/>
      <dgm:spPr/>
      <dgm:t>
        <a:bodyPr/>
        <a:lstStyle/>
        <a:p>
          <a:endParaRPr lang="en-US"/>
        </a:p>
      </dgm:t>
    </dgm:pt>
    <dgm:pt modelId="{B30358F3-9A6B-4AA7-8016-2D5821032CEA}" type="sibTrans" cxnId="{89706981-F8C2-4D3D-8E5E-591AD2084A50}">
      <dgm:prSet/>
      <dgm:spPr/>
      <dgm:t>
        <a:bodyPr/>
        <a:lstStyle/>
        <a:p>
          <a:endParaRPr lang="en-US"/>
        </a:p>
      </dgm:t>
    </dgm:pt>
    <dgm:pt modelId="{1FEA7F0A-6E95-42B9-8DC1-E3297ECDBD3F}">
      <dgm:prSet phldrT="[Text]"/>
      <dgm:spPr/>
      <dgm:t>
        <a:bodyPr/>
        <a:lstStyle/>
        <a:p>
          <a:r>
            <a:rPr lang="en-US" dirty="0" smtClean="0"/>
            <a:t>K=5</a:t>
          </a:r>
          <a:endParaRPr lang="en-US" dirty="0"/>
        </a:p>
      </dgm:t>
    </dgm:pt>
    <dgm:pt modelId="{0381060F-9F05-4C28-B7CA-8C00A2D46787}" type="parTrans" cxnId="{801867A7-4D19-4534-A20A-B09B6FF9B6EB}">
      <dgm:prSet/>
      <dgm:spPr/>
      <dgm:t>
        <a:bodyPr/>
        <a:lstStyle/>
        <a:p>
          <a:endParaRPr lang="en-US"/>
        </a:p>
      </dgm:t>
    </dgm:pt>
    <dgm:pt modelId="{77925C17-D505-4505-85E7-4CC0FABD22EF}" type="sibTrans" cxnId="{801867A7-4D19-4534-A20A-B09B6FF9B6EB}">
      <dgm:prSet/>
      <dgm:spPr/>
      <dgm:t>
        <a:bodyPr/>
        <a:lstStyle/>
        <a:p>
          <a:endParaRPr lang="en-US"/>
        </a:p>
      </dgm:t>
    </dgm:pt>
    <dgm:pt modelId="{94A80E2C-A769-4924-AE47-87C0FB77A3A1}">
      <dgm:prSet phldrT="[Text]"/>
      <dgm:spPr/>
      <dgm:t>
        <a:bodyPr/>
        <a:lstStyle/>
        <a:p>
          <a:r>
            <a:rPr lang="en-US" dirty="0" smtClean="0"/>
            <a:t>SVR    </a:t>
          </a:r>
          <a:endParaRPr lang="en-US" dirty="0"/>
        </a:p>
      </dgm:t>
    </dgm:pt>
    <dgm:pt modelId="{9680D968-9A05-4707-AF1D-FA9C24A31A87}" type="parTrans" cxnId="{5FEB7322-6777-494D-BC1C-C2F1BDAA7298}">
      <dgm:prSet/>
      <dgm:spPr/>
      <dgm:t>
        <a:bodyPr/>
        <a:lstStyle/>
        <a:p>
          <a:endParaRPr lang="en-US"/>
        </a:p>
      </dgm:t>
    </dgm:pt>
    <dgm:pt modelId="{2E6D805E-8FF1-4B45-9380-674CB422A911}" type="sibTrans" cxnId="{5FEB7322-6777-494D-BC1C-C2F1BDAA7298}">
      <dgm:prSet/>
      <dgm:spPr/>
      <dgm:t>
        <a:bodyPr/>
        <a:lstStyle/>
        <a:p>
          <a:endParaRPr lang="en-US"/>
        </a:p>
      </dgm:t>
    </dgm:pt>
    <dgm:pt modelId="{EF7BAB4F-2A95-4822-8578-6A312760F063}" type="pres">
      <dgm:prSet presAssocID="{B0FEEF39-8C5F-4D6D-A51E-7872896EA583}" presName="Name0" presStyleCnt="0">
        <dgm:presLayoutVars>
          <dgm:dir/>
          <dgm:animLvl val="lvl"/>
          <dgm:resizeHandles val="exact"/>
        </dgm:presLayoutVars>
      </dgm:prSet>
      <dgm:spPr/>
    </dgm:pt>
    <dgm:pt modelId="{D7000C6E-D7B8-443E-8CA2-FB1E1843FAF4}" type="pres">
      <dgm:prSet presAssocID="{B0FEEF39-8C5F-4D6D-A51E-7872896EA583}" presName="dummy" presStyleCnt="0"/>
      <dgm:spPr/>
    </dgm:pt>
    <dgm:pt modelId="{DC041B86-D69E-414C-B05C-8926C979ADEA}" type="pres">
      <dgm:prSet presAssocID="{B0FEEF39-8C5F-4D6D-A51E-7872896EA583}" presName="linH" presStyleCnt="0"/>
      <dgm:spPr/>
    </dgm:pt>
    <dgm:pt modelId="{6E3C852C-6BA1-4484-81D5-257226E4F754}" type="pres">
      <dgm:prSet presAssocID="{B0FEEF39-8C5F-4D6D-A51E-7872896EA583}" presName="padding1" presStyleCnt="0"/>
      <dgm:spPr/>
    </dgm:pt>
    <dgm:pt modelId="{B1996EE7-E2A1-4255-922D-BDADFC7D33E7}" type="pres">
      <dgm:prSet presAssocID="{81ACE332-A844-4DBE-B60F-3553F17E22BD}" presName="linV" presStyleCnt="0"/>
      <dgm:spPr/>
    </dgm:pt>
    <dgm:pt modelId="{61770F6B-6672-4C67-B53A-83DA425ADA61}" type="pres">
      <dgm:prSet presAssocID="{81ACE332-A844-4DBE-B60F-3553F17E22BD}" presName="spVertical1" presStyleCnt="0"/>
      <dgm:spPr/>
    </dgm:pt>
    <dgm:pt modelId="{CCA77C60-2575-40D3-9BBA-535FC30D8C14}" type="pres">
      <dgm:prSet presAssocID="{81ACE332-A844-4DBE-B60F-3553F17E22BD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2E528-6574-46DB-8383-F33ECDC8A803}" type="pres">
      <dgm:prSet presAssocID="{81ACE332-A844-4DBE-B60F-3553F17E22BD}" presName="spVertical2" presStyleCnt="0"/>
      <dgm:spPr/>
    </dgm:pt>
    <dgm:pt modelId="{8E648D7E-178C-4DB6-BD8D-9F3A89B07FDE}" type="pres">
      <dgm:prSet presAssocID="{81ACE332-A844-4DBE-B60F-3553F17E22BD}" presName="spVertical3" presStyleCnt="0"/>
      <dgm:spPr/>
    </dgm:pt>
    <dgm:pt modelId="{1467C7C1-2D7E-4E71-8834-F8C05C5ED348}" type="pres">
      <dgm:prSet presAssocID="{A8187D37-289E-44AE-BE23-F26CFC7C71DF}" presName="space" presStyleCnt="0"/>
      <dgm:spPr/>
    </dgm:pt>
    <dgm:pt modelId="{564FA117-E71A-4DF8-8405-9379DA4C7B77}" type="pres">
      <dgm:prSet presAssocID="{1BCEE790-430D-47FE-BF32-3CF8B8603C84}" presName="linV" presStyleCnt="0"/>
      <dgm:spPr/>
    </dgm:pt>
    <dgm:pt modelId="{294340B1-C4D9-4740-B74B-99E3B745F1FE}" type="pres">
      <dgm:prSet presAssocID="{1BCEE790-430D-47FE-BF32-3CF8B8603C84}" presName="spVertical1" presStyleCnt="0"/>
      <dgm:spPr/>
    </dgm:pt>
    <dgm:pt modelId="{6C461AB8-00E2-4DB7-96BE-A8DC401ABAD2}" type="pres">
      <dgm:prSet presAssocID="{1BCEE790-430D-47FE-BF32-3CF8B8603C84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2EB3B-0447-4403-BF34-A3BBE0800768}" type="pres">
      <dgm:prSet presAssocID="{1BCEE790-430D-47FE-BF32-3CF8B8603C84}" presName="spVertical2" presStyleCnt="0"/>
      <dgm:spPr/>
    </dgm:pt>
    <dgm:pt modelId="{552C84CE-29A6-4923-91A9-E931AEA35B74}" type="pres">
      <dgm:prSet presAssocID="{1BCEE790-430D-47FE-BF32-3CF8B8603C84}" presName="spVertical3" presStyleCnt="0"/>
      <dgm:spPr/>
    </dgm:pt>
    <dgm:pt modelId="{3497FF33-8F70-4C4D-B6B2-374046EC5C98}" type="pres">
      <dgm:prSet presAssocID="{B30358F3-9A6B-4AA7-8016-2D5821032CEA}" presName="space" presStyleCnt="0"/>
      <dgm:spPr/>
    </dgm:pt>
    <dgm:pt modelId="{D89D3E2A-A5F7-49C9-89A9-8D3F43DFB544}" type="pres">
      <dgm:prSet presAssocID="{1FEA7F0A-6E95-42B9-8DC1-E3297ECDBD3F}" presName="linV" presStyleCnt="0"/>
      <dgm:spPr/>
    </dgm:pt>
    <dgm:pt modelId="{54C45E19-D7A1-4F05-BEEF-D6CE4FC3E1C7}" type="pres">
      <dgm:prSet presAssocID="{1FEA7F0A-6E95-42B9-8DC1-E3297ECDBD3F}" presName="spVertical1" presStyleCnt="0"/>
      <dgm:spPr/>
    </dgm:pt>
    <dgm:pt modelId="{09611373-E6BC-4A6C-BF41-1D01D0FE93C6}" type="pres">
      <dgm:prSet presAssocID="{1FEA7F0A-6E95-42B9-8DC1-E3297ECDBD3F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3EBAA-C487-4AFF-A066-3D11CDBDF573}" type="pres">
      <dgm:prSet presAssocID="{1FEA7F0A-6E95-42B9-8DC1-E3297ECDBD3F}" presName="spVertical2" presStyleCnt="0"/>
      <dgm:spPr/>
    </dgm:pt>
    <dgm:pt modelId="{FF7D33F5-D43D-457C-9247-9FA5B543A61E}" type="pres">
      <dgm:prSet presAssocID="{1FEA7F0A-6E95-42B9-8DC1-E3297ECDBD3F}" presName="spVertical3" presStyleCnt="0"/>
      <dgm:spPr/>
    </dgm:pt>
    <dgm:pt modelId="{CCA0D13F-663A-4E6E-B4AA-B5FAF80D8219}" type="pres">
      <dgm:prSet presAssocID="{77925C17-D505-4505-85E7-4CC0FABD22EF}" presName="space" presStyleCnt="0"/>
      <dgm:spPr/>
    </dgm:pt>
    <dgm:pt modelId="{223CCC7F-23A9-4E4E-A525-4D1EA8097EB4}" type="pres">
      <dgm:prSet presAssocID="{94A80E2C-A769-4924-AE47-87C0FB77A3A1}" presName="linV" presStyleCnt="0"/>
      <dgm:spPr/>
    </dgm:pt>
    <dgm:pt modelId="{62F26FCB-7750-4734-AD32-B7FB0D40692B}" type="pres">
      <dgm:prSet presAssocID="{94A80E2C-A769-4924-AE47-87C0FB77A3A1}" presName="spVertical1" presStyleCnt="0"/>
      <dgm:spPr/>
    </dgm:pt>
    <dgm:pt modelId="{D98AFB1E-CB3F-4FFD-80A3-D6649D09D489}" type="pres">
      <dgm:prSet presAssocID="{94A80E2C-A769-4924-AE47-87C0FB77A3A1}" presName="par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C5D21-1480-4CCD-8AD6-5FCECB3E8835}" type="pres">
      <dgm:prSet presAssocID="{94A80E2C-A769-4924-AE47-87C0FB77A3A1}" presName="spVertical2" presStyleCnt="0"/>
      <dgm:spPr/>
    </dgm:pt>
    <dgm:pt modelId="{B2B68137-F6D4-41B3-9C11-60568D7E3C44}" type="pres">
      <dgm:prSet presAssocID="{94A80E2C-A769-4924-AE47-87C0FB77A3A1}" presName="spVertical3" presStyleCnt="0"/>
      <dgm:spPr/>
    </dgm:pt>
    <dgm:pt modelId="{A5D1DE06-5E94-4078-B098-7FC7204727FD}" type="pres">
      <dgm:prSet presAssocID="{B0FEEF39-8C5F-4D6D-A51E-7872896EA583}" presName="padding2" presStyleCnt="0"/>
      <dgm:spPr/>
    </dgm:pt>
    <dgm:pt modelId="{29526CBE-1B3E-4F06-82AB-AC1391491D5A}" type="pres">
      <dgm:prSet presAssocID="{B0FEEF39-8C5F-4D6D-A51E-7872896EA583}" presName="negArrow" presStyleCnt="0"/>
      <dgm:spPr/>
    </dgm:pt>
    <dgm:pt modelId="{85F1D623-4F21-4386-B1EE-ED4549970B6A}" type="pres">
      <dgm:prSet presAssocID="{B0FEEF39-8C5F-4D6D-A51E-7872896EA583}" presName="backgroundArrow" presStyleLbl="node1" presStyleIdx="0" presStyleCnt="1" custLinFactNeighborY="-9972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B7E15558-AD85-4F62-AB0D-9243E5E20FC2}" type="presOf" srcId="{81ACE332-A844-4DBE-B60F-3553F17E22BD}" destId="{CCA77C60-2575-40D3-9BBA-535FC30D8C14}" srcOrd="0" destOrd="0" presId="urn:microsoft.com/office/officeart/2005/8/layout/hProcess3"/>
    <dgm:cxn modelId="{8AE45563-588A-49AF-B4E9-B3279F53BDEE}" type="presOf" srcId="{B0FEEF39-8C5F-4D6D-A51E-7872896EA583}" destId="{EF7BAB4F-2A95-4822-8578-6A312760F063}" srcOrd="0" destOrd="0" presId="urn:microsoft.com/office/officeart/2005/8/layout/hProcess3"/>
    <dgm:cxn modelId="{5FEB7322-6777-494D-BC1C-C2F1BDAA7298}" srcId="{B0FEEF39-8C5F-4D6D-A51E-7872896EA583}" destId="{94A80E2C-A769-4924-AE47-87C0FB77A3A1}" srcOrd="3" destOrd="0" parTransId="{9680D968-9A05-4707-AF1D-FA9C24A31A87}" sibTransId="{2E6D805E-8FF1-4B45-9380-674CB422A911}"/>
    <dgm:cxn modelId="{89706981-F8C2-4D3D-8E5E-591AD2084A50}" srcId="{B0FEEF39-8C5F-4D6D-A51E-7872896EA583}" destId="{1BCEE790-430D-47FE-BF32-3CF8B8603C84}" srcOrd="1" destOrd="0" parTransId="{3B12E53A-83C8-4B52-972F-E0CB57F06B4E}" sibTransId="{B30358F3-9A6B-4AA7-8016-2D5821032CEA}"/>
    <dgm:cxn modelId="{2FFBBB36-9971-4FD0-8752-26FD40764653}" srcId="{B0FEEF39-8C5F-4D6D-A51E-7872896EA583}" destId="{81ACE332-A844-4DBE-B60F-3553F17E22BD}" srcOrd="0" destOrd="0" parTransId="{BF7BB248-4A3F-42A1-AF9C-3A015C244483}" sibTransId="{A8187D37-289E-44AE-BE23-F26CFC7C71DF}"/>
    <dgm:cxn modelId="{1BC38FB6-F6F2-4FEB-B13F-2F5144C0DC74}" type="presOf" srcId="{1FEA7F0A-6E95-42B9-8DC1-E3297ECDBD3F}" destId="{09611373-E6BC-4A6C-BF41-1D01D0FE93C6}" srcOrd="0" destOrd="0" presId="urn:microsoft.com/office/officeart/2005/8/layout/hProcess3"/>
    <dgm:cxn modelId="{68578726-08E9-4C4E-830A-1AC00F452517}" type="presOf" srcId="{94A80E2C-A769-4924-AE47-87C0FB77A3A1}" destId="{D98AFB1E-CB3F-4FFD-80A3-D6649D09D489}" srcOrd="0" destOrd="0" presId="urn:microsoft.com/office/officeart/2005/8/layout/hProcess3"/>
    <dgm:cxn modelId="{801867A7-4D19-4534-A20A-B09B6FF9B6EB}" srcId="{B0FEEF39-8C5F-4D6D-A51E-7872896EA583}" destId="{1FEA7F0A-6E95-42B9-8DC1-E3297ECDBD3F}" srcOrd="2" destOrd="0" parTransId="{0381060F-9F05-4C28-B7CA-8C00A2D46787}" sibTransId="{77925C17-D505-4505-85E7-4CC0FABD22EF}"/>
    <dgm:cxn modelId="{F761C66B-424A-45D6-98D4-71B4C5028B82}" type="presOf" srcId="{1BCEE790-430D-47FE-BF32-3CF8B8603C84}" destId="{6C461AB8-00E2-4DB7-96BE-A8DC401ABAD2}" srcOrd="0" destOrd="0" presId="urn:microsoft.com/office/officeart/2005/8/layout/hProcess3"/>
    <dgm:cxn modelId="{589D8A3F-27BA-4D13-97BE-A1EFD7D64FD1}" type="presParOf" srcId="{EF7BAB4F-2A95-4822-8578-6A312760F063}" destId="{D7000C6E-D7B8-443E-8CA2-FB1E1843FAF4}" srcOrd="0" destOrd="0" presId="urn:microsoft.com/office/officeart/2005/8/layout/hProcess3"/>
    <dgm:cxn modelId="{D17CB93C-6A14-4873-93EC-6F883C4B570E}" type="presParOf" srcId="{EF7BAB4F-2A95-4822-8578-6A312760F063}" destId="{DC041B86-D69E-414C-B05C-8926C979ADEA}" srcOrd="1" destOrd="0" presId="urn:microsoft.com/office/officeart/2005/8/layout/hProcess3"/>
    <dgm:cxn modelId="{C9A580E5-7818-4517-966E-88BC00F29A8F}" type="presParOf" srcId="{DC041B86-D69E-414C-B05C-8926C979ADEA}" destId="{6E3C852C-6BA1-4484-81D5-257226E4F754}" srcOrd="0" destOrd="0" presId="urn:microsoft.com/office/officeart/2005/8/layout/hProcess3"/>
    <dgm:cxn modelId="{CFCBEABC-12ED-41B9-A71B-D22001174A22}" type="presParOf" srcId="{DC041B86-D69E-414C-B05C-8926C979ADEA}" destId="{B1996EE7-E2A1-4255-922D-BDADFC7D33E7}" srcOrd="1" destOrd="0" presId="urn:microsoft.com/office/officeart/2005/8/layout/hProcess3"/>
    <dgm:cxn modelId="{BBCF85EF-0B07-4AC9-8E38-F569F6493DE3}" type="presParOf" srcId="{B1996EE7-E2A1-4255-922D-BDADFC7D33E7}" destId="{61770F6B-6672-4C67-B53A-83DA425ADA61}" srcOrd="0" destOrd="0" presId="urn:microsoft.com/office/officeart/2005/8/layout/hProcess3"/>
    <dgm:cxn modelId="{E6F91FC4-8F6B-4E96-ACFC-163BC68A78EB}" type="presParOf" srcId="{B1996EE7-E2A1-4255-922D-BDADFC7D33E7}" destId="{CCA77C60-2575-40D3-9BBA-535FC30D8C14}" srcOrd="1" destOrd="0" presId="urn:microsoft.com/office/officeart/2005/8/layout/hProcess3"/>
    <dgm:cxn modelId="{5642BFE8-AFED-4343-8823-61D971D02B79}" type="presParOf" srcId="{B1996EE7-E2A1-4255-922D-BDADFC7D33E7}" destId="{7C52E528-6574-46DB-8383-F33ECDC8A803}" srcOrd="2" destOrd="0" presId="urn:microsoft.com/office/officeart/2005/8/layout/hProcess3"/>
    <dgm:cxn modelId="{AC4AC487-AF89-4BA6-BF88-B6151EF3132D}" type="presParOf" srcId="{B1996EE7-E2A1-4255-922D-BDADFC7D33E7}" destId="{8E648D7E-178C-4DB6-BD8D-9F3A89B07FDE}" srcOrd="3" destOrd="0" presId="urn:microsoft.com/office/officeart/2005/8/layout/hProcess3"/>
    <dgm:cxn modelId="{04196876-6C6B-4FE3-B62C-CD149E73540A}" type="presParOf" srcId="{DC041B86-D69E-414C-B05C-8926C979ADEA}" destId="{1467C7C1-2D7E-4E71-8834-F8C05C5ED348}" srcOrd="2" destOrd="0" presId="urn:microsoft.com/office/officeart/2005/8/layout/hProcess3"/>
    <dgm:cxn modelId="{1A7B70D9-078C-4795-8030-51DD4D2E3F88}" type="presParOf" srcId="{DC041B86-D69E-414C-B05C-8926C979ADEA}" destId="{564FA117-E71A-4DF8-8405-9379DA4C7B77}" srcOrd="3" destOrd="0" presId="urn:microsoft.com/office/officeart/2005/8/layout/hProcess3"/>
    <dgm:cxn modelId="{72583C79-1A7D-48DD-A98D-6563331168C0}" type="presParOf" srcId="{564FA117-E71A-4DF8-8405-9379DA4C7B77}" destId="{294340B1-C4D9-4740-B74B-99E3B745F1FE}" srcOrd="0" destOrd="0" presId="urn:microsoft.com/office/officeart/2005/8/layout/hProcess3"/>
    <dgm:cxn modelId="{F9FB1332-8886-404C-8554-B450C4366F69}" type="presParOf" srcId="{564FA117-E71A-4DF8-8405-9379DA4C7B77}" destId="{6C461AB8-00E2-4DB7-96BE-A8DC401ABAD2}" srcOrd="1" destOrd="0" presId="urn:microsoft.com/office/officeart/2005/8/layout/hProcess3"/>
    <dgm:cxn modelId="{53B236A3-4501-4699-A5AC-2642929A1DFA}" type="presParOf" srcId="{564FA117-E71A-4DF8-8405-9379DA4C7B77}" destId="{B262EB3B-0447-4403-BF34-A3BBE0800768}" srcOrd="2" destOrd="0" presId="urn:microsoft.com/office/officeart/2005/8/layout/hProcess3"/>
    <dgm:cxn modelId="{61AFC950-5D88-4ED2-8CBA-A387F2D91EFA}" type="presParOf" srcId="{564FA117-E71A-4DF8-8405-9379DA4C7B77}" destId="{552C84CE-29A6-4923-91A9-E931AEA35B74}" srcOrd="3" destOrd="0" presId="urn:microsoft.com/office/officeart/2005/8/layout/hProcess3"/>
    <dgm:cxn modelId="{A48EF6D9-373D-45EA-B9F4-EF1779C41BD1}" type="presParOf" srcId="{DC041B86-D69E-414C-B05C-8926C979ADEA}" destId="{3497FF33-8F70-4C4D-B6B2-374046EC5C98}" srcOrd="4" destOrd="0" presId="urn:microsoft.com/office/officeart/2005/8/layout/hProcess3"/>
    <dgm:cxn modelId="{6F5F2455-8EF4-4D76-90DD-A3449379F3EC}" type="presParOf" srcId="{DC041B86-D69E-414C-B05C-8926C979ADEA}" destId="{D89D3E2A-A5F7-49C9-89A9-8D3F43DFB544}" srcOrd="5" destOrd="0" presId="urn:microsoft.com/office/officeart/2005/8/layout/hProcess3"/>
    <dgm:cxn modelId="{CAE20529-F06F-46AB-BDF9-6F82CBB6E4FF}" type="presParOf" srcId="{D89D3E2A-A5F7-49C9-89A9-8D3F43DFB544}" destId="{54C45E19-D7A1-4F05-BEEF-D6CE4FC3E1C7}" srcOrd="0" destOrd="0" presId="urn:microsoft.com/office/officeart/2005/8/layout/hProcess3"/>
    <dgm:cxn modelId="{F68E6418-F350-4332-A212-7335ED2676E5}" type="presParOf" srcId="{D89D3E2A-A5F7-49C9-89A9-8D3F43DFB544}" destId="{09611373-E6BC-4A6C-BF41-1D01D0FE93C6}" srcOrd="1" destOrd="0" presId="urn:microsoft.com/office/officeart/2005/8/layout/hProcess3"/>
    <dgm:cxn modelId="{196D5DC4-8CC3-4FC5-B640-BE743BEC5FC8}" type="presParOf" srcId="{D89D3E2A-A5F7-49C9-89A9-8D3F43DFB544}" destId="{9253EBAA-C487-4AFF-A066-3D11CDBDF573}" srcOrd="2" destOrd="0" presId="urn:microsoft.com/office/officeart/2005/8/layout/hProcess3"/>
    <dgm:cxn modelId="{D994BA6A-E6A7-44C7-B418-9EC91CD9CABB}" type="presParOf" srcId="{D89D3E2A-A5F7-49C9-89A9-8D3F43DFB544}" destId="{FF7D33F5-D43D-457C-9247-9FA5B543A61E}" srcOrd="3" destOrd="0" presId="urn:microsoft.com/office/officeart/2005/8/layout/hProcess3"/>
    <dgm:cxn modelId="{1FB96537-73E5-4A15-A21C-C12F682DD26D}" type="presParOf" srcId="{DC041B86-D69E-414C-B05C-8926C979ADEA}" destId="{CCA0D13F-663A-4E6E-B4AA-B5FAF80D8219}" srcOrd="6" destOrd="0" presId="urn:microsoft.com/office/officeart/2005/8/layout/hProcess3"/>
    <dgm:cxn modelId="{22342079-A698-4C90-8ADA-BA05E77C7DDD}" type="presParOf" srcId="{DC041B86-D69E-414C-B05C-8926C979ADEA}" destId="{223CCC7F-23A9-4E4E-A525-4D1EA8097EB4}" srcOrd="7" destOrd="0" presId="urn:microsoft.com/office/officeart/2005/8/layout/hProcess3"/>
    <dgm:cxn modelId="{7055C550-CAF6-404C-B951-CAC741B2681D}" type="presParOf" srcId="{223CCC7F-23A9-4E4E-A525-4D1EA8097EB4}" destId="{62F26FCB-7750-4734-AD32-B7FB0D40692B}" srcOrd="0" destOrd="0" presId="urn:microsoft.com/office/officeart/2005/8/layout/hProcess3"/>
    <dgm:cxn modelId="{98F07A1C-42D9-4CD5-8AD3-797EB5620D72}" type="presParOf" srcId="{223CCC7F-23A9-4E4E-A525-4D1EA8097EB4}" destId="{D98AFB1E-CB3F-4FFD-80A3-D6649D09D489}" srcOrd="1" destOrd="0" presId="urn:microsoft.com/office/officeart/2005/8/layout/hProcess3"/>
    <dgm:cxn modelId="{82F6D014-7196-4FCB-B58E-47CF7C8DF3EA}" type="presParOf" srcId="{223CCC7F-23A9-4E4E-A525-4D1EA8097EB4}" destId="{150C5D21-1480-4CCD-8AD6-5FCECB3E8835}" srcOrd="2" destOrd="0" presId="urn:microsoft.com/office/officeart/2005/8/layout/hProcess3"/>
    <dgm:cxn modelId="{623C5005-A760-4735-A39C-22943D638A77}" type="presParOf" srcId="{223CCC7F-23A9-4E4E-A525-4D1EA8097EB4}" destId="{B2B68137-F6D4-41B3-9C11-60568D7E3C44}" srcOrd="3" destOrd="0" presId="urn:microsoft.com/office/officeart/2005/8/layout/hProcess3"/>
    <dgm:cxn modelId="{1FAFC132-AF84-4F8B-AA7D-43FEDF1BF90E}" type="presParOf" srcId="{DC041B86-D69E-414C-B05C-8926C979ADEA}" destId="{A5D1DE06-5E94-4078-B098-7FC7204727FD}" srcOrd="8" destOrd="0" presId="urn:microsoft.com/office/officeart/2005/8/layout/hProcess3"/>
    <dgm:cxn modelId="{25C6EC9B-CD72-42EC-82BB-2AE3914B6057}" type="presParOf" srcId="{DC041B86-D69E-414C-B05C-8926C979ADEA}" destId="{29526CBE-1B3E-4F06-82AB-AC1391491D5A}" srcOrd="9" destOrd="0" presId="urn:microsoft.com/office/officeart/2005/8/layout/hProcess3"/>
    <dgm:cxn modelId="{900FC6E1-2552-4EB7-A81F-CFAD35C1E05D}" type="presParOf" srcId="{DC041B86-D69E-414C-B05C-8926C979ADEA}" destId="{85F1D623-4F21-4386-B1EE-ED4549970B6A}" srcOrd="10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A073E-DDEC-40FC-9E92-B7B6D058D9F0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F688-290C-44DE-87A0-385AB4485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234 features from triangulation of 84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2F688-290C-44DE-87A0-385AB4485D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2F688-290C-44DE-87A0-385AB4485D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6E24C3-6A70-4701-8D7D-03EF5BBDA8DF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806BC-5AFB-4B26-80A2-1FB0C507A2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graph.org/s2008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Data-Driven Enhancement of Facial Attractiveness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Tommer</a:t>
            </a:r>
            <a:r>
              <a:rPr lang="en-US" dirty="0" smtClean="0"/>
              <a:t> </a:t>
            </a:r>
            <a:r>
              <a:rPr lang="en-US" dirty="0" err="1" smtClean="0"/>
              <a:t>Leyvand</a:t>
            </a:r>
            <a:r>
              <a:rPr lang="en-US" dirty="0" smtClean="0"/>
              <a:t>, Daniel Cohen-Or,</a:t>
            </a:r>
          </a:p>
          <a:p>
            <a:r>
              <a:rPr lang="en-US" dirty="0" smtClean="0"/>
              <a:t> Gideon </a:t>
            </a:r>
            <a:r>
              <a:rPr lang="en-US" dirty="0" err="1" smtClean="0"/>
              <a:t>Dror</a:t>
            </a:r>
            <a:r>
              <a:rPr lang="en-US" dirty="0" smtClean="0"/>
              <a:t> and </a:t>
            </a:r>
            <a:r>
              <a:rPr lang="en-US" dirty="0" err="1" smtClean="0"/>
              <a:t>Dani</a:t>
            </a:r>
            <a:r>
              <a:rPr lang="en-US" dirty="0" smtClean="0"/>
              <a:t> </a:t>
            </a:r>
            <a:r>
              <a:rPr lang="en-US" dirty="0" err="1" smtClean="0"/>
              <a:t>Lischinski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7400" y="464820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ACM SIGGRAPH 2008</a:t>
            </a:r>
            <a:r>
              <a:rPr lang="en-US" dirty="0" smtClean="0"/>
              <a:t> (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715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Presenter: </a:t>
            </a:r>
            <a:r>
              <a:rPr lang="en-US" dirty="0" err="1" smtClean="0"/>
              <a:t>Ramin</a:t>
            </a:r>
            <a:r>
              <a:rPr lang="en-US" dirty="0" smtClean="0"/>
              <a:t> </a:t>
            </a:r>
            <a:r>
              <a:rPr lang="en-US" smtClean="0"/>
              <a:t>Mehran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9375" y="1935163"/>
            <a:ext cx="79452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05000"/>
            <a:ext cx="3052646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Features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5800" y="1905000"/>
            <a:ext cx="4038600" cy="4434840"/>
          </a:xfrm>
        </p:spPr>
        <p:txBody>
          <a:bodyPr/>
          <a:lstStyle/>
          <a:p>
            <a:r>
              <a:rPr lang="en-US" dirty="0" smtClean="0"/>
              <a:t>Detect initial scale and orientation of the face using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calssifier</a:t>
            </a:r>
            <a:r>
              <a:rPr lang="en-US" dirty="0" smtClean="0"/>
              <a:t>  cascade</a:t>
            </a:r>
          </a:p>
          <a:p>
            <a:r>
              <a:rPr lang="en-US" dirty="0" smtClean="0"/>
              <a:t>Fit the points using Active Shape Model (ASM)</a:t>
            </a:r>
          </a:p>
          <a:p>
            <a:r>
              <a:rPr lang="en-US" dirty="0" smtClean="0"/>
              <a:t>Triangulation: distant vector </a:t>
            </a:r>
            <a:r>
              <a:rPr lang="en-US" b="1" i="1" dirty="0" smtClean="0"/>
              <a:t>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99920"/>
            <a:ext cx="307621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pic>
        <p:nvPicPr>
          <p:cNvPr id="15" name="Picture 14" descr="templa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057" y="1035087"/>
            <a:ext cx="5067944" cy="601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307621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038600" y="3352800"/>
            <a:ext cx="1981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uble Bracket 8"/>
          <p:cNvSpPr/>
          <p:nvPr/>
        </p:nvSpPr>
        <p:spPr>
          <a:xfrm>
            <a:off x="7162800" y="2311400"/>
            <a:ext cx="1066800" cy="35052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3606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=</a:t>
            </a:r>
            <a:endParaRPr lang="en-US" sz="4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0300" y="2420759"/>
            <a:ext cx="76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</a:t>
            </a:r>
            <a:r>
              <a:rPr lang="en-US" sz="2400" i="1" baseline="-25000" dirty="0" smtClean="0"/>
              <a:t>1</a:t>
            </a:r>
          </a:p>
          <a:p>
            <a:r>
              <a:rPr lang="en-US" sz="2400" i="1" dirty="0" smtClean="0"/>
              <a:t>v</a:t>
            </a:r>
            <a:r>
              <a:rPr lang="en-US" sz="2400" i="1" baseline="-25000" dirty="0" smtClean="0"/>
              <a:t>2</a:t>
            </a:r>
          </a:p>
          <a:p>
            <a:r>
              <a:rPr lang="en-US" sz="2400" i="1" dirty="0" smtClean="0"/>
              <a:t>v</a:t>
            </a:r>
            <a:r>
              <a:rPr lang="en-US" sz="2400" i="1" baseline="-25000" dirty="0" smtClean="0"/>
              <a:t>3</a:t>
            </a:r>
          </a:p>
          <a:p>
            <a:endParaRPr lang="en-US" sz="2400" i="1" baseline="-25000" dirty="0" smtClean="0"/>
          </a:p>
          <a:p>
            <a:r>
              <a:rPr lang="en-US" sz="1600" i="1" dirty="0" smtClean="0"/>
              <a:t>.</a:t>
            </a:r>
          </a:p>
          <a:p>
            <a:r>
              <a:rPr lang="en-US" sz="1600" i="1" dirty="0" smtClean="0"/>
              <a:t>.</a:t>
            </a:r>
          </a:p>
          <a:p>
            <a:r>
              <a:rPr lang="en-US" sz="1600" i="1" dirty="0" smtClean="0"/>
              <a:t>.</a:t>
            </a:r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v</a:t>
            </a:r>
            <a:r>
              <a:rPr lang="en-US" sz="2400" i="1" baseline="-25000" dirty="0" smtClean="0"/>
              <a:t>234</a:t>
            </a:r>
          </a:p>
          <a:p>
            <a:endParaRPr lang="en-US" sz="2400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19600" y="4267200"/>
            <a:ext cx="2514600" cy="1713131"/>
            <a:chOff x="4419600" y="4267200"/>
            <a:chExt cx="2514600" cy="1713131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5562600" y="4495800"/>
              <a:ext cx="10668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19600" y="53340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Normalized to the square root of the face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389120"/>
          </a:xfrm>
        </p:spPr>
        <p:txBody>
          <a:bodyPr/>
          <a:lstStyle/>
          <a:p>
            <a:r>
              <a:rPr lang="en-US" dirty="0" smtClean="0"/>
              <a:t>Beauty is not in the eye of beholder</a:t>
            </a:r>
          </a:p>
          <a:p>
            <a:r>
              <a:rPr lang="en-US" dirty="0" smtClean="0"/>
              <a:t>Data-Driven beauty estimation</a:t>
            </a:r>
          </a:p>
          <a:p>
            <a:r>
              <a:rPr lang="en-US" dirty="0" smtClean="0"/>
              <a:t>Support Vector Regression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48025" y="2057400"/>
          <a:ext cx="5715000" cy="1714500"/>
        </p:xfrm>
        <a:graphic>
          <a:graphicData uri="http://schemas.openxmlformats.org/presentationml/2006/ole">
            <p:oleObj spid="_x0000_s5122" name="Equation" r:id="rId3" imgW="761760" imgH="2286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953000" y="4114800"/>
          <a:ext cx="2647950" cy="670814"/>
        </p:xfrm>
        <a:graphic>
          <a:graphicData uri="http://schemas.openxmlformats.org/presentationml/2006/ole">
            <p:oleObj spid="_x0000_s5123" name="Equation" r:id="rId4" imgW="952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KNN Beautification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371600" y="1828800"/>
            <a:ext cx="7191311" cy="4343400"/>
            <a:chOff x="1371600" y="1828800"/>
            <a:chExt cx="7191311" cy="4343400"/>
          </a:xfrm>
        </p:grpSpPr>
        <p:grpSp>
          <p:nvGrpSpPr>
            <p:cNvPr id="11" name="Group 10"/>
            <p:cNvGrpSpPr/>
            <p:nvPr/>
          </p:nvGrpSpPr>
          <p:grpSpPr>
            <a:xfrm>
              <a:off x="1828800" y="1828800"/>
              <a:ext cx="6734111" cy="4343400"/>
              <a:chOff x="1524000" y="1295400"/>
              <a:chExt cx="7251614" cy="5181600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95600" y="5105400"/>
                <a:ext cx="1006141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p3d>
                <a:bevelT/>
              </a:sp3d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3810000"/>
                <a:ext cx="982271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p3d>
                <a:bevelT/>
              </a:sp3d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0" y="1295400"/>
                <a:ext cx="1008461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p3d>
                <a:bevelT/>
              </a:sp3d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24600" y="4953000"/>
                <a:ext cx="986268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p3d>
                <a:bevelT/>
              </a:sp3d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0" y="3352800"/>
                <a:ext cx="1003835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p3d>
                <a:bevelT/>
              </a:sp3d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72400" y="2743200"/>
                <a:ext cx="1003214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p3d>
                <a:bevelT/>
              </a:sp3d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524000" y="2057400"/>
                <a:ext cx="995321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p3d>
                <a:bevelT/>
              </a:sp3d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371600" y="2438400"/>
              <a:ext cx="533400" cy="685800"/>
              <a:chOff x="1981200" y="2209800"/>
              <a:chExt cx="609600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981200" y="2209800"/>
                <a:ext cx="609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4.3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622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1336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371600" y="3962400"/>
              <a:ext cx="533400" cy="685800"/>
              <a:chOff x="1981200" y="2209800"/>
              <a:chExt cx="609600" cy="762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981200" y="2209800"/>
                <a:ext cx="609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4.5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622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1336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876800" y="1905000"/>
              <a:ext cx="533400" cy="685800"/>
              <a:chOff x="1981200" y="2209800"/>
              <a:chExt cx="609600" cy="762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981200" y="2209800"/>
                <a:ext cx="609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5.1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622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1336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62800" y="3124200"/>
              <a:ext cx="533400" cy="685800"/>
              <a:chOff x="1981200" y="2209800"/>
              <a:chExt cx="609600" cy="7620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981200" y="2209800"/>
                <a:ext cx="609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3.1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622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1336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816600" y="4953000"/>
              <a:ext cx="533400" cy="685800"/>
              <a:chOff x="1981200" y="2209800"/>
              <a:chExt cx="609600" cy="762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981200" y="2209800"/>
                <a:ext cx="609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4.6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622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1336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667000" y="5105400"/>
              <a:ext cx="533400" cy="685800"/>
              <a:chOff x="1981200" y="2209800"/>
              <a:chExt cx="609600" cy="7620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981200" y="2209800"/>
                <a:ext cx="609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5.3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622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33600" y="2286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Oval 51"/>
          <p:cNvSpPr/>
          <p:nvPr/>
        </p:nvSpPr>
        <p:spPr>
          <a:xfrm>
            <a:off x="2743200" y="3352800"/>
            <a:ext cx="2667000" cy="2971800"/>
          </a:xfrm>
          <a:prstGeom prst="ellipse">
            <a:avLst/>
          </a:prstGeom>
          <a:solidFill>
            <a:srgbClr val="FFC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524000" y="3352800"/>
            <a:ext cx="3581400" cy="2743200"/>
          </a:xfrm>
          <a:prstGeom prst="ellipse">
            <a:avLst/>
          </a:prstGeom>
          <a:solidFill>
            <a:srgbClr val="FFC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371600" y="1447800"/>
            <a:ext cx="5181600" cy="4953000"/>
          </a:xfrm>
          <a:prstGeom prst="ellipse">
            <a:avLst/>
          </a:prstGeom>
          <a:solidFill>
            <a:srgbClr val="FFC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2235200" y="2438400"/>
            <a:ext cx="3556000" cy="3162300"/>
            <a:chOff x="2235200" y="2438400"/>
            <a:chExt cx="3556000" cy="3162300"/>
          </a:xfrm>
        </p:grpSpPr>
        <p:cxnSp>
          <p:nvCxnSpPr>
            <p:cNvPr id="58" name="Straight Connector 57"/>
            <p:cNvCxnSpPr/>
            <p:nvPr/>
          </p:nvCxnSpPr>
          <p:spPr>
            <a:xfrm rot="10800000">
              <a:off x="2400300" y="2997200"/>
              <a:ext cx="2019300" cy="1041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298950" y="2571750"/>
              <a:ext cx="1625600" cy="13589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2235200" y="4038600"/>
              <a:ext cx="2184400" cy="4826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270250" y="4451350"/>
              <a:ext cx="1562100" cy="7366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133600" y="2286000"/>
            <a:ext cx="6172200" cy="3429000"/>
            <a:chOff x="2133600" y="2286000"/>
            <a:chExt cx="6172200" cy="3429000"/>
          </a:xfrm>
        </p:grpSpPr>
        <p:grpSp>
          <p:nvGrpSpPr>
            <p:cNvPr id="51" name="Group 50"/>
            <p:cNvGrpSpPr/>
            <p:nvPr/>
          </p:nvGrpSpPr>
          <p:grpSpPr>
            <a:xfrm>
              <a:off x="2133600" y="2286000"/>
              <a:ext cx="6172200" cy="3429000"/>
              <a:chOff x="2133600" y="2286000"/>
              <a:chExt cx="6172200" cy="34290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343400" y="39624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2860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33600" y="4419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581400" y="54864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629400" y="5410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077200" y="3505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15000" y="22860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4267200" y="35814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v</a:t>
              </a:r>
              <a:endParaRPr lang="en-US" b="1" i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239000" y="762000"/>
            <a:ext cx="1481136" cy="1776833"/>
            <a:chOff x="7239000" y="762000"/>
            <a:chExt cx="1481136" cy="1776833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9000" y="762000"/>
              <a:ext cx="147245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39000" y="1676400"/>
              <a:ext cx="1481136" cy="86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3352800" y="3581400"/>
            <a:ext cx="457200" cy="533400"/>
            <a:chOff x="3352800" y="3581400"/>
            <a:chExt cx="457200" cy="533400"/>
          </a:xfrm>
        </p:grpSpPr>
        <p:sp>
          <p:nvSpPr>
            <p:cNvPr id="76" name="Oval 75"/>
            <p:cNvSpPr/>
            <p:nvPr/>
          </p:nvSpPr>
          <p:spPr>
            <a:xfrm>
              <a:off x="3505200" y="38862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352800" y="3581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v'</a:t>
              </a:r>
              <a:endParaRPr lang="en-US" b="1" i="1" dirty="0"/>
            </a:p>
          </p:txBody>
        </p:sp>
      </p:grpSp>
      <p:cxnSp>
        <p:nvCxnSpPr>
          <p:cNvPr id="81" name="Straight Arrow Connector 80"/>
          <p:cNvCxnSpPr>
            <a:endCxn id="76" idx="6"/>
          </p:cNvCxnSpPr>
          <p:nvPr/>
        </p:nvCxnSpPr>
        <p:spPr>
          <a:xfrm rot="10800000">
            <a:off x="3733800" y="4000500"/>
            <a:ext cx="6096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5" grpId="0" animBg="1"/>
      <p:bldP spid="55" grpId="1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parameter in KNN method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5181600"/>
          <a:ext cx="5715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1981200"/>
            <a:ext cx="4953000" cy="347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120</Words>
  <Application>Microsoft Office PowerPoint</Application>
  <PresentationFormat>On-screen Show (4:3)</PresentationFormat>
  <Paragraphs>44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Flow</vt:lpstr>
      <vt:lpstr>Equation</vt:lpstr>
      <vt:lpstr>Data-Driven Enhancement of Facial Attractiveness</vt:lpstr>
      <vt:lpstr>Overview</vt:lpstr>
      <vt:lpstr>Finding Features</vt:lpstr>
      <vt:lpstr>Distance Vector</vt:lpstr>
      <vt:lpstr>Beauty Function</vt:lpstr>
      <vt:lpstr>KNN Beautification</vt:lpstr>
      <vt:lpstr>K parameter in KNN method</vt:lpstr>
    </vt:vector>
  </TitlesOfParts>
  <Company>UCF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Enhancement of Facial Attractiveness</dc:title>
  <dc:creator>Ramin</dc:creator>
  <cp:lastModifiedBy>Ramin</cp:lastModifiedBy>
  <cp:revision>2</cp:revision>
  <dcterms:created xsi:type="dcterms:W3CDTF">2008-09-08T20:29:44Z</dcterms:created>
  <dcterms:modified xsi:type="dcterms:W3CDTF">2008-09-11T16:03:11Z</dcterms:modified>
</cp:coreProperties>
</file>